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8" r:id="rId2"/>
    <p:sldId id="260" r:id="rId3"/>
    <p:sldId id="262" r:id="rId4"/>
    <p:sldId id="284" r:id="rId5"/>
    <p:sldId id="264" r:id="rId6"/>
    <p:sldId id="263" r:id="rId7"/>
    <p:sldId id="281" r:id="rId8"/>
    <p:sldId id="282" r:id="rId9"/>
    <p:sldId id="291" r:id="rId10"/>
    <p:sldId id="283" r:id="rId11"/>
    <p:sldId id="285" r:id="rId12"/>
    <p:sldId id="288" r:id="rId13"/>
    <p:sldId id="290" r:id="rId14"/>
    <p:sldId id="265" r:id="rId15"/>
    <p:sldId id="268" r:id="rId16"/>
    <p:sldId id="272" r:id="rId17"/>
    <p:sldId id="273" r:id="rId18"/>
    <p:sldId id="275" r:id="rId19"/>
    <p:sldId id="280" r:id="rId20"/>
    <p:sldId id="292" r:id="rId21"/>
    <p:sldId id="279" r:id="rId22"/>
  </p:sldIdLst>
  <p:sldSz cx="9144000" cy="5143500" type="screen16x9"/>
  <p:notesSz cx="6858000" cy="9144000"/>
  <p:custDataLst>
    <p:tags r:id="rId25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3863">
          <p15:clr>
            <a:srgbClr val="A4A3A4"/>
          </p15:clr>
        </p15:guide>
        <p15:guide id="3" orient="horz" pos="1603">
          <p15:clr>
            <a:srgbClr val="A4A3A4"/>
          </p15:clr>
        </p15:guide>
        <p15:guide id="4" pos="289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71B15"/>
    <a:srgbClr val="FF4519"/>
    <a:srgbClr val="A71B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68" autoAdjust="0"/>
    <p:restoredTop sz="94660"/>
  </p:normalViewPr>
  <p:slideViewPr>
    <p:cSldViewPr snapToGrid="0" showGuides="1">
      <p:cViewPr varScale="1">
        <p:scale>
          <a:sx n="133" d="100"/>
          <a:sy n="133" d="100"/>
        </p:scale>
        <p:origin x="360" y="91"/>
      </p:cViewPr>
      <p:guideLst>
        <p:guide orient="horz" pos="2137"/>
        <p:guide pos="3863"/>
        <p:guide orient="horz" pos="1603"/>
        <p:guide pos="289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8" d="100"/>
        <a:sy n="188" d="100"/>
      </p:scale>
      <p:origin x="0" y="7098"/>
    </p:cViewPr>
  </p:sorterViewPr>
  <p:notesViewPr>
    <p:cSldViewPr snapToGrid="0">
      <p:cViewPr varScale="1">
        <p:scale>
          <a:sx n="86" d="100"/>
          <a:sy n="86" d="100"/>
        </p:scale>
        <p:origin x="-360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B1DA8-D5B0-4611-9D6A-B0EC4F2C238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4AB75E-A907-4813-9060-9B21163DA6E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7ED11-EE14-4D67-B8C6-938A0FD50DD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43DBD-DA69-4518-A6F2-AB5F02BDA58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43DBD-DA69-4518-A6F2-AB5F02BDA58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43DBD-DA69-4518-A6F2-AB5F02BDA58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43DBD-DA69-4518-A6F2-AB5F02BDA58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43DBD-DA69-4518-A6F2-AB5F02BDA58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43DBD-DA69-4518-A6F2-AB5F02BDA58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43DBD-DA69-4518-A6F2-AB5F02BDA58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43DBD-DA69-4518-A6F2-AB5F02BDA58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43DBD-DA69-4518-A6F2-AB5F02BDA58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43DBD-DA69-4518-A6F2-AB5F02BDA58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43DBD-DA69-4518-A6F2-AB5F02BDA58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43DBD-DA69-4518-A6F2-AB5F02BDA58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43DBD-DA69-4518-A6F2-AB5F02BDA58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43DBD-DA69-4518-A6F2-AB5F02BDA58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43DBD-DA69-4518-A6F2-AB5F02BDA586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43DBD-DA69-4518-A6F2-AB5F02BDA58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43DBD-DA69-4518-A6F2-AB5F02BDA58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43DBD-DA69-4518-A6F2-AB5F02BDA58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43DBD-DA69-4518-A6F2-AB5F02BDA58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43DBD-DA69-4518-A6F2-AB5F02BDA58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43DBD-DA69-4518-A6F2-AB5F02BDA58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43DBD-DA69-4518-A6F2-AB5F02BDA58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3753-C7A3-4809-B961-8E543930B48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EA368-5CE9-488E-BA6A-FA96098A0E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3753-C7A3-4809-B961-8E543930B48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EA368-5CE9-488E-BA6A-FA96098A0E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3753-C7A3-4809-B961-8E543930B48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EA368-5CE9-488E-BA6A-FA96098A0E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3753-C7A3-4809-B961-8E543930B48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EA368-5CE9-488E-BA6A-FA96098A0E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3753-C7A3-4809-B961-8E543930B48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EA368-5CE9-488E-BA6A-FA96098A0E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3753-C7A3-4809-B961-8E543930B48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EA368-5CE9-488E-BA6A-FA96098A0E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3753-C7A3-4809-B961-8E543930B48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EA368-5CE9-488E-BA6A-FA96098A0E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3753-C7A3-4809-B961-8E543930B48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EA368-5CE9-488E-BA6A-FA96098A0E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3753-C7A3-4809-B961-8E543930B48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EA368-5CE9-488E-BA6A-FA96098A0E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3753-C7A3-4809-B961-8E543930B48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EA368-5CE9-488E-BA6A-FA96098A0E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53753-C7A3-4809-B961-8E543930B48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EA368-5CE9-488E-BA6A-FA96098A0E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3259874" y="1063527"/>
            <a:ext cx="4022576" cy="8540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51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岗位竞聘</a:t>
            </a:r>
            <a:r>
              <a:rPr lang="en-US" altLang="zh-CN" sz="51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51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49885" y="1889102"/>
            <a:ext cx="3613810" cy="3308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17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通用型竞聘报告</a:t>
            </a:r>
            <a:r>
              <a:rPr lang="en-US" altLang="zh-CN" sz="17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7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述职报告</a:t>
            </a:r>
            <a:r>
              <a:rPr lang="en-US" altLang="zh-CN" sz="17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7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竞聘演说</a:t>
            </a:r>
            <a:endParaRPr lang="zh-CN" altLang="en-US" sz="17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2039016" y="2393744"/>
            <a:ext cx="5202684" cy="1567506"/>
            <a:chOff x="2039016" y="2393744"/>
            <a:chExt cx="5202684" cy="1567506"/>
          </a:xfrm>
          <a:solidFill>
            <a:srgbClr val="0070C0"/>
          </a:solidFill>
        </p:grpSpPr>
        <p:sp>
          <p:nvSpPr>
            <p:cNvPr id="10" name="矩形 9"/>
            <p:cNvSpPr/>
            <p:nvPr/>
          </p:nvSpPr>
          <p:spPr>
            <a:xfrm>
              <a:off x="2039016" y="2393744"/>
              <a:ext cx="5202684" cy="156750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867802" y="2686422"/>
              <a:ext cx="3429465" cy="900246"/>
            </a:xfrm>
            <a:prstGeom prst="rect">
              <a:avLst/>
            </a:prstGeom>
            <a:grpFill/>
          </p:spPr>
          <p:txBody>
            <a:bodyPr wrap="none" lIns="68580" tIns="34290" rIns="68580" bIns="3429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  报 人：</a:t>
              </a:r>
              <a:r>
                <a:rPr lang="zh-CN" altLang="en-US" sz="1800" b="1" u="sng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                  </a:t>
              </a:r>
              <a:endParaRPr lang="en-US" altLang="zh-CN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竞聘岗位：</a:t>
              </a:r>
              <a:r>
                <a:rPr lang="zh-CN" altLang="en-US" sz="1800" b="1" u="sng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                  </a:t>
              </a:r>
              <a:endParaRPr lang="en-US" altLang="zh-CN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3142833" y="4116473"/>
            <a:ext cx="3088025" cy="330860"/>
          </a:xfrm>
          <a:prstGeom prst="rect">
            <a:avLst/>
          </a:prstGeom>
          <a:effectLst/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17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  </a:t>
            </a:r>
            <a:r>
              <a:rPr lang="zh-CN" altLang="en-US" sz="17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在此输入公司名称  </a:t>
            </a:r>
            <a:r>
              <a:rPr lang="en-US" altLang="zh-CN" sz="17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endParaRPr lang="zh-CN" altLang="en-US" sz="17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970993" y="954213"/>
            <a:ext cx="1288881" cy="1288879"/>
            <a:chOff x="1970993" y="954213"/>
            <a:chExt cx="1288881" cy="1288879"/>
          </a:xfrm>
        </p:grpSpPr>
        <p:grpSp>
          <p:nvGrpSpPr>
            <p:cNvPr id="13" name="组合 12"/>
            <p:cNvGrpSpPr/>
            <p:nvPr/>
          </p:nvGrpSpPr>
          <p:grpSpPr>
            <a:xfrm>
              <a:off x="1970993" y="954213"/>
              <a:ext cx="1288881" cy="1288879"/>
              <a:chOff x="6805471" y="2492207"/>
              <a:chExt cx="840361" cy="840361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6805471" y="2492207"/>
                <a:ext cx="840361" cy="840361"/>
                <a:chOff x="1524095" y="2018115"/>
                <a:chExt cx="2825086" cy="2825086"/>
              </a:xfrm>
            </p:grpSpPr>
            <p:sp>
              <p:nvSpPr>
                <p:cNvPr id="17" name="椭圆 16"/>
                <p:cNvSpPr/>
                <p:nvPr/>
              </p:nvSpPr>
              <p:spPr>
                <a:xfrm>
                  <a:off x="1524095" y="2018115"/>
                  <a:ext cx="2825086" cy="282508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noFill/>
                </a:ln>
                <a:effectLst>
                  <a:outerShdw blurRad="279400" dist="76200" dir="7800000" sx="103000" sy="103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椭圆 17"/>
                <p:cNvSpPr/>
                <p:nvPr/>
              </p:nvSpPr>
              <p:spPr>
                <a:xfrm>
                  <a:off x="1551152" y="2034204"/>
                  <a:ext cx="2770969" cy="277096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4500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6" name="椭圆 15"/>
              <p:cNvSpPr/>
              <p:nvPr/>
            </p:nvSpPr>
            <p:spPr>
              <a:xfrm>
                <a:off x="6907382" y="2600487"/>
                <a:ext cx="636536" cy="63653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4" name="KSO_Shape"/>
            <p:cNvSpPr/>
            <p:nvPr/>
          </p:nvSpPr>
          <p:spPr bwMode="auto">
            <a:xfrm>
              <a:off x="2355899" y="1209458"/>
              <a:ext cx="535306" cy="768381"/>
            </a:xfrm>
            <a:custGeom>
              <a:avLst/>
              <a:gdLst>
                <a:gd name="T0" fmla="*/ 2147483646 w 78"/>
                <a:gd name="T1" fmla="*/ 2147483646 h 112"/>
                <a:gd name="T2" fmla="*/ 2147483646 w 78"/>
                <a:gd name="T3" fmla="*/ 2147483646 h 112"/>
                <a:gd name="T4" fmla="*/ 2147483646 w 78"/>
                <a:gd name="T5" fmla="*/ 2147483646 h 112"/>
                <a:gd name="T6" fmla="*/ 2147483646 w 78"/>
                <a:gd name="T7" fmla="*/ 2147483646 h 112"/>
                <a:gd name="T8" fmla="*/ 2147483646 w 78"/>
                <a:gd name="T9" fmla="*/ 2147483646 h 112"/>
                <a:gd name="T10" fmla="*/ 2147483646 w 78"/>
                <a:gd name="T11" fmla="*/ 2147483646 h 112"/>
                <a:gd name="T12" fmla="*/ 2147483646 w 78"/>
                <a:gd name="T13" fmla="*/ 2147483646 h 112"/>
                <a:gd name="T14" fmla="*/ 2147483646 w 78"/>
                <a:gd name="T15" fmla="*/ 2147483646 h 112"/>
                <a:gd name="T16" fmla="*/ 2147483646 w 78"/>
                <a:gd name="T17" fmla="*/ 2147483646 h 112"/>
                <a:gd name="T18" fmla="*/ 2147483646 w 78"/>
                <a:gd name="T19" fmla="*/ 2147483646 h 112"/>
                <a:gd name="T20" fmla="*/ 2147483646 w 78"/>
                <a:gd name="T21" fmla="*/ 2147483646 h 112"/>
                <a:gd name="T22" fmla="*/ 2147483646 w 78"/>
                <a:gd name="T23" fmla="*/ 2147483646 h 112"/>
                <a:gd name="T24" fmla="*/ 2147483646 w 78"/>
                <a:gd name="T25" fmla="*/ 2147483646 h 112"/>
                <a:gd name="T26" fmla="*/ 2147483646 w 78"/>
                <a:gd name="T27" fmla="*/ 2147483646 h 112"/>
                <a:gd name="T28" fmla="*/ 2147483646 w 78"/>
                <a:gd name="T29" fmla="*/ 2147483646 h 112"/>
                <a:gd name="T30" fmla="*/ 2147483646 w 78"/>
                <a:gd name="T31" fmla="*/ 2147483646 h 112"/>
                <a:gd name="T32" fmla="*/ 2147483646 w 78"/>
                <a:gd name="T33" fmla="*/ 2147483646 h 112"/>
                <a:gd name="T34" fmla="*/ 2147483646 w 78"/>
                <a:gd name="T35" fmla="*/ 2147483646 h 112"/>
                <a:gd name="T36" fmla="*/ 2147483646 w 78"/>
                <a:gd name="T37" fmla="*/ 2147483646 h 112"/>
                <a:gd name="T38" fmla="*/ 2147483646 w 78"/>
                <a:gd name="T39" fmla="*/ 2147483646 h 112"/>
                <a:gd name="T40" fmla="*/ 2147483646 w 78"/>
                <a:gd name="T41" fmla="*/ 2147483646 h 112"/>
                <a:gd name="T42" fmla="*/ 2147483646 w 78"/>
                <a:gd name="T43" fmla="*/ 2147483646 h 112"/>
                <a:gd name="T44" fmla="*/ 2147483646 w 78"/>
                <a:gd name="T45" fmla="*/ 2147483646 h 112"/>
                <a:gd name="T46" fmla="*/ 2147483646 w 78"/>
                <a:gd name="T47" fmla="*/ 2147483646 h 112"/>
                <a:gd name="T48" fmla="*/ 2147483646 w 78"/>
                <a:gd name="T49" fmla="*/ 2147483646 h 112"/>
                <a:gd name="T50" fmla="*/ 2147483646 w 78"/>
                <a:gd name="T51" fmla="*/ 2147483646 h 112"/>
                <a:gd name="T52" fmla="*/ 2147483646 w 78"/>
                <a:gd name="T53" fmla="*/ 2147483646 h 112"/>
                <a:gd name="T54" fmla="*/ 2147483646 w 78"/>
                <a:gd name="T55" fmla="*/ 2147483646 h 112"/>
                <a:gd name="T56" fmla="*/ 2147483646 w 78"/>
                <a:gd name="T57" fmla="*/ 2147483646 h 112"/>
                <a:gd name="T58" fmla="*/ 2147483646 w 78"/>
                <a:gd name="T59" fmla="*/ 2147483646 h 112"/>
                <a:gd name="T60" fmla="*/ 2147483646 w 78"/>
                <a:gd name="T61" fmla="*/ 2147483646 h 112"/>
                <a:gd name="T62" fmla="*/ 2147483646 w 78"/>
                <a:gd name="T63" fmla="*/ 2147483646 h 112"/>
                <a:gd name="T64" fmla="*/ 2147483646 w 78"/>
                <a:gd name="T65" fmla="*/ 2147483646 h 112"/>
                <a:gd name="T66" fmla="*/ 2147483646 w 78"/>
                <a:gd name="T67" fmla="*/ 2147483646 h 112"/>
                <a:gd name="T68" fmla="*/ 2147483646 w 78"/>
                <a:gd name="T69" fmla="*/ 2147483646 h 112"/>
                <a:gd name="T70" fmla="*/ 2147483646 w 78"/>
                <a:gd name="T71" fmla="*/ 2147483646 h 112"/>
                <a:gd name="T72" fmla="*/ 2147483646 w 78"/>
                <a:gd name="T73" fmla="*/ 2147483646 h 112"/>
                <a:gd name="T74" fmla="*/ 2147483646 w 78"/>
                <a:gd name="T75" fmla="*/ 2147483646 h 112"/>
                <a:gd name="T76" fmla="*/ 2147483646 w 78"/>
                <a:gd name="T77" fmla="*/ 2147483646 h 11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8" h="112">
                  <a:moveTo>
                    <a:pt x="21" y="36"/>
                  </a:moveTo>
                  <a:cubicBezTo>
                    <a:pt x="20" y="27"/>
                    <a:pt x="20" y="19"/>
                    <a:pt x="21" y="11"/>
                  </a:cubicBezTo>
                  <a:cubicBezTo>
                    <a:pt x="37" y="0"/>
                    <a:pt x="45" y="13"/>
                    <a:pt x="58" y="11"/>
                  </a:cubicBezTo>
                  <a:cubicBezTo>
                    <a:pt x="59" y="19"/>
                    <a:pt x="59" y="29"/>
                    <a:pt x="57" y="36"/>
                  </a:cubicBezTo>
                  <a:cubicBezTo>
                    <a:pt x="57" y="40"/>
                    <a:pt x="55" y="44"/>
                    <a:pt x="53" y="47"/>
                  </a:cubicBezTo>
                  <a:cubicBezTo>
                    <a:pt x="49" y="51"/>
                    <a:pt x="44" y="53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4" y="53"/>
                    <a:pt x="29" y="51"/>
                    <a:pt x="26" y="47"/>
                  </a:cubicBezTo>
                  <a:cubicBezTo>
                    <a:pt x="24" y="44"/>
                    <a:pt x="22" y="40"/>
                    <a:pt x="21" y="36"/>
                  </a:cubicBezTo>
                  <a:close/>
                  <a:moveTo>
                    <a:pt x="13" y="107"/>
                  </a:moveTo>
                  <a:cubicBezTo>
                    <a:pt x="67" y="107"/>
                    <a:pt x="67" y="107"/>
                    <a:pt x="67" y="107"/>
                  </a:cubicBezTo>
                  <a:cubicBezTo>
                    <a:pt x="64" y="112"/>
                    <a:pt x="64" y="112"/>
                    <a:pt x="64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3" y="107"/>
                    <a:pt x="13" y="107"/>
                    <a:pt x="13" y="107"/>
                  </a:cubicBezTo>
                  <a:close/>
                  <a:moveTo>
                    <a:pt x="70" y="67"/>
                  </a:moveTo>
                  <a:cubicBezTo>
                    <a:pt x="76" y="90"/>
                    <a:pt x="76" y="90"/>
                    <a:pt x="76" y="90"/>
                  </a:cubicBezTo>
                  <a:cubicBezTo>
                    <a:pt x="78" y="98"/>
                    <a:pt x="77" y="103"/>
                    <a:pt x="68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65" y="57"/>
                    <a:pt x="65" y="57"/>
                    <a:pt x="65" y="57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68" y="61"/>
                    <a:pt x="69" y="64"/>
                    <a:pt x="70" y="67"/>
                  </a:cubicBezTo>
                  <a:cubicBezTo>
                    <a:pt x="70" y="67"/>
                    <a:pt x="70" y="67"/>
                    <a:pt x="70" y="67"/>
                  </a:cubicBezTo>
                  <a:close/>
                  <a:moveTo>
                    <a:pt x="14" y="103"/>
                  </a:moveTo>
                  <a:cubicBezTo>
                    <a:pt x="11" y="103"/>
                    <a:pt x="11" y="103"/>
                    <a:pt x="11" y="103"/>
                  </a:cubicBezTo>
                  <a:cubicBezTo>
                    <a:pt x="1" y="103"/>
                    <a:pt x="0" y="98"/>
                    <a:pt x="3" y="90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63"/>
                    <a:pt x="11" y="60"/>
                    <a:pt x="14" y="58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14" y="72"/>
                    <a:pt x="14" y="72"/>
                    <a:pt x="14" y="72"/>
                  </a:cubicBezTo>
                  <a:lnTo>
                    <a:pt x="14" y="1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68580" tIns="34290" rIns="68580" bIns="34290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"/>
                            </p:stCondLst>
                            <p:childTnLst>
                              <p:par>
                                <p:cTn id="16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3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8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1"/>
            <a:ext cx="539552" cy="64813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728202" y="24096"/>
            <a:ext cx="675446" cy="675446"/>
            <a:chOff x="236362" y="27574"/>
            <a:chExt cx="1281418" cy="1281417"/>
          </a:xfrm>
        </p:grpSpPr>
        <p:sp>
          <p:nvSpPr>
            <p:cNvPr id="25" name="椭圆 24"/>
            <p:cNvSpPr/>
            <p:nvPr userDrawn="1"/>
          </p:nvSpPr>
          <p:spPr>
            <a:xfrm>
              <a:off x="236362" y="27574"/>
              <a:ext cx="1281418" cy="1281417"/>
            </a:xfrm>
            <a:prstGeom prst="ellipse">
              <a:avLst/>
            </a:prstGeom>
            <a:solidFill>
              <a:srgbClr val="0070C0"/>
            </a:solidFill>
            <a:ln w="2857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  <a:prstDash val="sysDot"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KSO_Shape"/>
            <p:cNvSpPr/>
            <p:nvPr userDrawn="1"/>
          </p:nvSpPr>
          <p:spPr bwMode="auto">
            <a:xfrm>
              <a:off x="539552" y="142157"/>
              <a:ext cx="675038" cy="968954"/>
            </a:xfrm>
            <a:custGeom>
              <a:avLst/>
              <a:gdLst>
                <a:gd name="T0" fmla="*/ 2147483646 w 78"/>
                <a:gd name="T1" fmla="*/ 2147483646 h 112"/>
                <a:gd name="T2" fmla="*/ 2147483646 w 78"/>
                <a:gd name="T3" fmla="*/ 2147483646 h 112"/>
                <a:gd name="T4" fmla="*/ 2147483646 w 78"/>
                <a:gd name="T5" fmla="*/ 2147483646 h 112"/>
                <a:gd name="T6" fmla="*/ 2147483646 w 78"/>
                <a:gd name="T7" fmla="*/ 2147483646 h 112"/>
                <a:gd name="T8" fmla="*/ 2147483646 w 78"/>
                <a:gd name="T9" fmla="*/ 2147483646 h 112"/>
                <a:gd name="T10" fmla="*/ 2147483646 w 78"/>
                <a:gd name="T11" fmla="*/ 2147483646 h 112"/>
                <a:gd name="T12" fmla="*/ 2147483646 w 78"/>
                <a:gd name="T13" fmla="*/ 2147483646 h 112"/>
                <a:gd name="T14" fmla="*/ 2147483646 w 78"/>
                <a:gd name="T15" fmla="*/ 2147483646 h 112"/>
                <a:gd name="T16" fmla="*/ 2147483646 w 78"/>
                <a:gd name="T17" fmla="*/ 2147483646 h 112"/>
                <a:gd name="T18" fmla="*/ 2147483646 w 78"/>
                <a:gd name="T19" fmla="*/ 2147483646 h 112"/>
                <a:gd name="T20" fmla="*/ 2147483646 w 78"/>
                <a:gd name="T21" fmla="*/ 2147483646 h 112"/>
                <a:gd name="T22" fmla="*/ 2147483646 w 78"/>
                <a:gd name="T23" fmla="*/ 2147483646 h 112"/>
                <a:gd name="T24" fmla="*/ 2147483646 w 78"/>
                <a:gd name="T25" fmla="*/ 2147483646 h 112"/>
                <a:gd name="T26" fmla="*/ 2147483646 w 78"/>
                <a:gd name="T27" fmla="*/ 2147483646 h 112"/>
                <a:gd name="T28" fmla="*/ 2147483646 w 78"/>
                <a:gd name="T29" fmla="*/ 2147483646 h 112"/>
                <a:gd name="T30" fmla="*/ 2147483646 w 78"/>
                <a:gd name="T31" fmla="*/ 2147483646 h 112"/>
                <a:gd name="T32" fmla="*/ 2147483646 w 78"/>
                <a:gd name="T33" fmla="*/ 2147483646 h 112"/>
                <a:gd name="T34" fmla="*/ 2147483646 w 78"/>
                <a:gd name="T35" fmla="*/ 2147483646 h 112"/>
                <a:gd name="T36" fmla="*/ 2147483646 w 78"/>
                <a:gd name="T37" fmla="*/ 2147483646 h 112"/>
                <a:gd name="T38" fmla="*/ 2147483646 w 78"/>
                <a:gd name="T39" fmla="*/ 2147483646 h 112"/>
                <a:gd name="T40" fmla="*/ 2147483646 w 78"/>
                <a:gd name="T41" fmla="*/ 2147483646 h 112"/>
                <a:gd name="T42" fmla="*/ 2147483646 w 78"/>
                <a:gd name="T43" fmla="*/ 2147483646 h 112"/>
                <a:gd name="T44" fmla="*/ 2147483646 w 78"/>
                <a:gd name="T45" fmla="*/ 2147483646 h 112"/>
                <a:gd name="T46" fmla="*/ 2147483646 w 78"/>
                <a:gd name="T47" fmla="*/ 2147483646 h 112"/>
                <a:gd name="T48" fmla="*/ 2147483646 w 78"/>
                <a:gd name="T49" fmla="*/ 2147483646 h 112"/>
                <a:gd name="T50" fmla="*/ 2147483646 w 78"/>
                <a:gd name="T51" fmla="*/ 2147483646 h 112"/>
                <a:gd name="T52" fmla="*/ 2147483646 w 78"/>
                <a:gd name="T53" fmla="*/ 2147483646 h 112"/>
                <a:gd name="T54" fmla="*/ 2147483646 w 78"/>
                <a:gd name="T55" fmla="*/ 2147483646 h 112"/>
                <a:gd name="T56" fmla="*/ 2147483646 w 78"/>
                <a:gd name="T57" fmla="*/ 2147483646 h 112"/>
                <a:gd name="T58" fmla="*/ 2147483646 w 78"/>
                <a:gd name="T59" fmla="*/ 2147483646 h 112"/>
                <a:gd name="T60" fmla="*/ 2147483646 w 78"/>
                <a:gd name="T61" fmla="*/ 2147483646 h 112"/>
                <a:gd name="T62" fmla="*/ 2147483646 w 78"/>
                <a:gd name="T63" fmla="*/ 2147483646 h 112"/>
                <a:gd name="T64" fmla="*/ 2147483646 w 78"/>
                <a:gd name="T65" fmla="*/ 2147483646 h 112"/>
                <a:gd name="T66" fmla="*/ 2147483646 w 78"/>
                <a:gd name="T67" fmla="*/ 2147483646 h 112"/>
                <a:gd name="T68" fmla="*/ 2147483646 w 78"/>
                <a:gd name="T69" fmla="*/ 2147483646 h 112"/>
                <a:gd name="T70" fmla="*/ 2147483646 w 78"/>
                <a:gd name="T71" fmla="*/ 2147483646 h 112"/>
                <a:gd name="T72" fmla="*/ 2147483646 w 78"/>
                <a:gd name="T73" fmla="*/ 2147483646 h 112"/>
                <a:gd name="T74" fmla="*/ 2147483646 w 78"/>
                <a:gd name="T75" fmla="*/ 2147483646 h 112"/>
                <a:gd name="T76" fmla="*/ 2147483646 w 78"/>
                <a:gd name="T77" fmla="*/ 2147483646 h 11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8" h="112">
                  <a:moveTo>
                    <a:pt x="21" y="36"/>
                  </a:moveTo>
                  <a:cubicBezTo>
                    <a:pt x="20" y="27"/>
                    <a:pt x="20" y="19"/>
                    <a:pt x="21" y="11"/>
                  </a:cubicBezTo>
                  <a:cubicBezTo>
                    <a:pt x="37" y="0"/>
                    <a:pt x="45" y="13"/>
                    <a:pt x="58" y="11"/>
                  </a:cubicBezTo>
                  <a:cubicBezTo>
                    <a:pt x="59" y="19"/>
                    <a:pt x="59" y="29"/>
                    <a:pt x="57" y="36"/>
                  </a:cubicBezTo>
                  <a:cubicBezTo>
                    <a:pt x="57" y="40"/>
                    <a:pt x="55" y="44"/>
                    <a:pt x="53" y="47"/>
                  </a:cubicBezTo>
                  <a:cubicBezTo>
                    <a:pt x="49" y="51"/>
                    <a:pt x="44" y="53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4" y="53"/>
                    <a:pt x="29" y="51"/>
                    <a:pt x="26" y="47"/>
                  </a:cubicBezTo>
                  <a:cubicBezTo>
                    <a:pt x="24" y="44"/>
                    <a:pt x="22" y="40"/>
                    <a:pt x="21" y="36"/>
                  </a:cubicBezTo>
                  <a:close/>
                  <a:moveTo>
                    <a:pt x="13" y="107"/>
                  </a:moveTo>
                  <a:cubicBezTo>
                    <a:pt x="67" y="107"/>
                    <a:pt x="67" y="107"/>
                    <a:pt x="67" y="107"/>
                  </a:cubicBezTo>
                  <a:cubicBezTo>
                    <a:pt x="64" y="112"/>
                    <a:pt x="64" y="112"/>
                    <a:pt x="64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3" y="107"/>
                    <a:pt x="13" y="107"/>
                    <a:pt x="13" y="107"/>
                  </a:cubicBezTo>
                  <a:close/>
                  <a:moveTo>
                    <a:pt x="70" y="67"/>
                  </a:moveTo>
                  <a:cubicBezTo>
                    <a:pt x="76" y="90"/>
                    <a:pt x="76" y="90"/>
                    <a:pt x="76" y="90"/>
                  </a:cubicBezTo>
                  <a:cubicBezTo>
                    <a:pt x="78" y="98"/>
                    <a:pt x="77" y="103"/>
                    <a:pt x="68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65" y="57"/>
                    <a:pt x="65" y="57"/>
                    <a:pt x="65" y="57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68" y="61"/>
                    <a:pt x="69" y="64"/>
                    <a:pt x="70" y="67"/>
                  </a:cubicBezTo>
                  <a:cubicBezTo>
                    <a:pt x="70" y="67"/>
                    <a:pt x="70" y="67"/>
                    <a:pt x="70" y="67"/>
                  </a:cubicBezTo>
                  <a:close/>
                  <a:moveTo>
                    <a:pt x="14" y="103"/>
                  </a:moveTo>
                  <a:cubicBezTo>
                    <a:pt x="11" y="103"/>
                    <a:pt x="11" y="103"/>
                    <a:pt x="11" y="103"/>
                  </a:cubicBezTo>
                  <a:cubicBezTo>
                    <a:pt x="1" y="103"/>
                    <a:pt x="0" y="98"/>
                    <a:pt x="3" y="90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63"/>
                    <a:pt x="11" y="60"/>
                    <a:pt x="14" y="58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14" y="72"/>
                    <a:pt x="14" y="72"/>
                    <a:pt x="14" y="72"/>
                  </a:cubicBezTo>
                  <a:lnTo>
                    <a:pt x="14" y="1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7" name="等腰三角形 26"/>
          <p:cNvSpPr/>
          <p:nvPr/>
        </p:nvSpPr>
        <p:spPr>
          <a:xfrm rot="5400000">
            <a:off x="1573685" y="246408"/>
            <a:ext cx="194275" cy="155317"/>
          </a:xfrm>
          <a:prstGeom prst="triangle">
            <a:avLst/>
          </a:prstGeom>
          <a:solidFill>
            <a:srgbClr val="0070C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4211959" y="733996"/>
            <a:ext cx="1826135" cy="584771"/>
          </a:xfrm>
          <a:prstGeom prst="rect">
            <a:avLst/>
          </a:prstGeom>
          <a:noFill/>
        </p:spPr>
        <p:txBody>
          <a:bodyPr wrap="none" lIns="91437" tIns="45718" rIns="91437" bIns="45718" rtlCol="0">
            <a:spAutoFit/>
          </a:bodyPr>
          <a:lstStyle/>
          <a:p>
            <a:r>
              <a:rPr lang="zh-CN" altLang="en-US" sz="3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工作经历</a:t>
            </a:r>
            <a:endParaRPr lang="zh-CN" altLang="en-US" sz="3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638769" y="1305427"/>
            <a:ext cx="2664296" cy="2698105"/>
            <a:chOff x="638769" y="1305427"/>
            <a:chExt cx="2664296" cy="2698105"/>
          </a:xfrm>
          <a:solidFill>
            <a:srgbClr val="0070C0"/>
          </a:solidFill>
        </p:grpSpPr>
        <p:sp>
          <p:nvSpPr>
            <p:cNvPr id="29" name="矩形 28"/>
            <p:cNvSpPr/>
            <p:nvPr/>
          </p:nvSpPr>
          <p:spPr>
            <a:xfrm>
              <a:off x="1878541" y="1305427"/>
              <a:ext cx="144016" cy="144016"/>
            </a:xfrm>
            <a:prstGeom prst="rect">
              <a:avLst/>
            </a:prstGeom>
            <a:grpFill/>
            <a:ln w="19050">
              <a:noFill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7" tIns="45718" rIns="91437" bIns="45718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1878541" y="3859516"/>
              <a:ext cx="144016" cy="144016"/>
            </a:xfrm>
            <a:prstGeom prst="rect">
              <a:avLst/>
            </a:prstGeom>
            <a:grpFill/>
            <a:ln w="19050">
              <a:noFill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7" tIns="45718" rIns="91437" bIns="45718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3159049" y="2533975"/>
              <a:ext cx="144016" cy="144016"/>
            </a:xfrm>
            <a:prstGeom prst="rect">
              <a:avLst/>
            </a:prstGeom>
            <a:grpFill/>
            <a:ln w="19050">
              <a:noFill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7" tIns="45718" rIns="91437" bIns="45718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638769" y="2533975"/>
              <a:ext cx="144016" cy="144016"/>
            </a:xfrm>
            <a:prstGeom prst="rect">
              <a:avLst/>
            </a:prstGeom>
            <a:grpFill/>
            <a:ln w="19050">
              <a:noFill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7" tIns="45718" rIns="91437" bIns="45718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800583" y="1946989"/>
              <a:ext cx="144016" cy="144016"/>
            </a:xfrm>
            <a:prstGeom prst="rect">
              <a:avLst/>
            </a:prstGeom>
            <a:grpFill/>
            <a:ln w="19050">
              <a:noFill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7" tIns="45718" rIns="91437" bIns="45718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3000926" y="1946989"/>
              <a:ext cx="144016" cy="144016"/>
            </a:xfrm>
            <a:prstGeom prst="rect">
              <a:avLst/>
            </a:prstGeom>
            <a:grpFill/>
            <a:ln w="19050">
              <a:noFill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7" tIns="45718" rIns="91437" bIns="45718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800583" y="3204648"/>
              <a:ext cx="144016" cy="144016"/>
            </a:xfrm>
            <a:prstGeom prst="rect">
              <a:avLst/>
            </a:prstGeom>
            <a:grpFill/>
            <a:ln w="19050">
              <a:noFill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7" tIns="45718" rIns="91437" bIns="45718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3000926" y="3204648"/>
              <a:ext cx="144016" cy="144016"/>
            </a:xfrm>
            <a:prstGeom prst="rect">
              <a:avLst/>
            </a:prstGeom>
            <a:grpFill/>
            <a:ln w="19050">
              <a:noFill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7" tIns="45718" rIns="91437" bIns="45718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2513609" y="3682118"/>
              <a:ext cx="144016" cy="144016"/>
            </a:xfrm>
            <a:prstGeom prst="rect">
              <a:avLst/>
            </a:prstGeom>
            <a:grpFill/>
            <a:ln w="19050">
              <a:noFill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7" tIns="45718" rIns="91437" bIns="45718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1237426" y="3682118"/>
              <a:ext cx="144016" cy="144016"/>
            </a:xfrm>
            <a:prstGeom prst="rect">
              <a:avLst/>
            </a:prstGeom>
            <a:grpFill/>
            <a:ln w="19050">
              <a:noFill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7" tIns="45718" rIns="91437" bIns="45718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2513609" y="1450085"/>
              <a:ext cx="144016" cy="144016"/>
            </a:xfrm>
            <a:prstGeom prst="rect">
              <a:avLst/>
            </a:prstGeom>
            <a:grpFill/>
            <a:ln w="19050">
              <a:noFill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7" tIns="45718" rIns="91437" bIns="45718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1237426" y="1450085"/>
              <a:ext cx="144016" cy="144016"/>
            </a:xfrm>
            <a:prstGeom prst="rect">
              <a:avLst/>
            </a:prstGeom>
            <a:grpFill/>
            <a:ln w="19050">
              <a:noFill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7" tIns="45718" rIns="91437" bIns="45718"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1336534" y="2433396"/>
              <a:ext cx="1478932" cy="98224"/>
              <a:chOff x="1944393" y="2513782"/>
              <a:chExt cx="1478932" cy="98224"/>
            </a:xfrm>
            <a:grpFill/>
          </p:grpSpPr>
          <p:sp>
            <p:nvSpPr>
              <p:cNvPr id="42" name="矩形 41"/>
              <p:cNvSpPr/>
              <p:nvPr/>
            </p:nvSpPr>
            <p:spPr>
              <a:xfrm rot="19768477">
                <a:off x="2271197" y="2513782"/>
                <a:ext cx="1152128" cy="73228"/>
              </a:xfrm>
              <a:prstGeom prst="rect">
                <a:avLst/>
              </a:prstGeom>
              <a:grpFill/>
              <a:ln w="19050">
                <a:noFill/>
              </a:ln>
              <a:effectLst>
                <a:outerShdw blurRad="152400" dist="127000" dir="8160000" algn="tr" rotWithShape="0">
                  <a:prstClr val="black">
                    <a:alpha val="3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矩形 42"/>
              <p:cNvSpPr/>
              <p:nvPr/>
            </p:nvSpPr>
            <p:spPr>
              <a:xfrm rot="2376822" flipH="1">
                <a:off x="1944393" y="2538778"/>
                <a:ext cx="899623" cy="73228"/>
              </a:xfrm>
              <a:prstGeom prst="rect">
                <a:avLst/>
              </a:prstGeom>
              <a:grpFill/>
              <a:ln w="19050">
                <a:noFill/>
              </a:ln>
              <a:effectLst>
                <a:outerShdw blurRad="152400" dist="127000" dir="8160000" algn="tr" rotWithShape="0">
                  <a:prstClr val="black">
                    <a:alpha val="3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4211960" y="1482081"/>
            <a:ext cx="3960440" cy="411422"/>
            <a:chOff x="4572000" y="1673396"/>
            <a:chExt cx="3960440" cy="411422"/>
          </a:xfrm>
        </p:grpSpPr>
        <p:sp>
          <p:nvSpPr>
            <p:cNvPr id="45" name="圆角矩形 44"/>
            <p:cNvSpPr/>
            <p:nvPr/>
          </p:nvSpPr>
          <p:spPr>
            <a:xfrm>
              <a:off x="4572000" y="1674487"/>
              <a:ext cx="1296144" cy="348948"/>
            </a:xfrm>
            <a:prstGeom prst="roundRect">
              <a:avLst/>
            </a:prstGeom>
            <a:solidFill>
              <a:srgbClr val="0070C0"/>
            </a:solidFill>
            <a:ln w="12700">
              <a:noFill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4572000" y="1700269"/>
              <a:ext cx="1296144" cy="30777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effectLst>
                    <a:innerShdw blurRad="63500" dist="50800">
                      <a:prstClr val="black">
                        <a:alpha val="50000"/>
                      </a:prstClr>
                    </a:innerShdw>
                  </a:effectLst>
                </a:rPr>
                <a:t>2011-2012</a:t>
              </a:r>
              <a:endParaRPr lang="zh-CN" altLang="en-US" sz="1400" b="1" dirty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47" name="Rectangle 42"/>
            <p:cNvSpPr/>
            <p:nvPr/>
          </p:nvSpPr>
          <p:spPr>
            <a:xfrm>
              <a:off x="5940152" y="1673396"/>
              <a:ext cx="2592288" cy="411422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defRPr/>
              </a:pPr>
              <a:r>
                <a:rPr lang="zh-CN" altLang="en-US" sz="11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输入您的文字内容，输入您的文字内容，输入您的 文字内容</a:t>
              </a:r>
              <a:endParaRPr lang="en-US" sz="1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211960" y="1985001"/>
            <a:ext cx="3960440" cy="411422"/>
            <a:chOff x="4572000" y="1673396"/>
            <a:chExt cx="3960440" cy="411422"/>
          </a:xfrm>
        </p:grpSpPr>
        <p:sp>
          <p:nvSpPr>
            <p:cNvPr id="49" name="圆角矩形 48"/>
            <p:cNvSpPr/>
            <p:nvPr/>
          </p:nvSpPr>
          <p:spPr>
            <a:xfrm>
              <a:off x="4572000" y="1674487"/>
              <a:ext cx="1296144" cy="348948"/>
            </a:xfrm>
            <a:prstGeom prst="roundRect">
              <a:avLst/>
            </a:prstGeom>
            <a:solidFill>
              <a:srgbClr val="0070C0"/>
            </a:solidFill>
            <a:ln w="12700">
              <a:noFill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4572000" y="1700269"/>
              <a:ext cx="1296144" cy="30777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effectLst>
                    <a:innerShdw blurRad="63500" dist="50800">
                      <a:prstClr val="black">
                        <a:alpha val="50000"/>
                      </a:prstClr>
                    </a:innerShdw>
                  </a:effectLst>
                </a:rPr>
                <a:t>2011-2012</a:t>
              </a:r>
              <a:endParaRPr lang="zh-CN" altLang="en-US" sz="1400" b="1" dirty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51" name="Rectangle 42"/>
            <p:cNvSpPr/>
            <p:nvPr/>
          </p:nvSpPr>
          <p:spPr>
            <a:xfrm>
              <a:off x="5940152" y="1673396"/>
              <a:ext cx="2592288" cy="411422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defRPr/>
              </a:pPr>
              <a:r>
                <a:rPr lang="zh-CN" altLang="en-US" sz="11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输入您的文字内容，输入您的文字内容，输入您的 文字内容</a:t>
              </a:r>
              <a:endParaRPr lang="en-US" sz="1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211960" y="2487921"/>
            <a:ext cx="3960440" cy="411422"/>
            <a:chOff x="4572000" y="1673396"/>
            <a:chExt cx="3960440" cy="411422"/>
          </a:xfrm>
        </p:grpSpPr>
        <p:sp>
          <p:nvSpPr>
            <p:cNvPr id="53" name="圆角矩形 52"/>
            <p:cNvSpPr/>
            <p:nvPr/>
          </p:nvSpPr>
          <p:spPr>
            <a:xfrm>
              <a:off x="4572000" y="1674487"/>
              <a:ext cx="1296144" cy="348948"/>
            </a:xfrm>
            <a:prstGeom prst="roundRect">
              <a:avLst/>
            </a:prstGeom>
            <a:solidFill>
              <a:srgbClr val="0070C0"/>
            </a:solidFill>
            <a:ln w="12700">
              <a:noFill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54" name="矩形 53"/>
            <p:cNvSpPr/>
            <p:nvPr/>
          </p:nvSpPr>
          <p:spPr>
            <a:xfrm>
              <a:off x="4572000" y="1700269"/>
              <a:ext cx="1296144" cy="307777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effectLst>
                    <a:innerShdw blurRad="63500" dist="50800">
                      <a:prstClr val="black">
                        <a:alpha val="50000"/>
                      </a:prstClr>
                    </a:innerShdw>
                  </a:effectLst>
                </a:rPr>
                <a:t>2011-2012</a:t>
              </a:r>
              <a:endParaRPr lang="zh-CN" altLang="en-US" sz="1400" b="1" dirty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55" name="Rectangle 42"/>
            <p:cNvSpPr/>
            <p:nvPr/>
          </p:nvSpPr>
          <p:spPr>
            <a:xfrm>
              <a:off x="5940152" y="1673396"/>
              <a:ext cx="2592288" cy="411422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defRPr/>
              </a:pPr>
              <a:r>
                <a:rPr lang="zh-CN" altLang="en-US" sz="11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输入您的文字内容，输入您的文字内容，输入您的 文字内容</a:t>
              </a:r>
              <a:endParaRPr lang="en-US" sz="1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4211960" y="2983221"/>
            <a:ext cx="3960440" cy="411422"/>
            <a:chOff x="4572000" y="1673396"/>
            <a:chExt cx="3960440" cy="411422"/>
          </a:xfrm>
        </p:grpSpPr>
        <p:sp>
          <p:nvSpPr>
            <p:cNvPr id="57" name="圆角矩形 56"/>
            <p:cNvSpPr/>
            <p:nvPr/>
          </p:nvSpPr>
          <p:spPr>
            <a:xfrm>
              <a:off x="4572000" y="1674487"/>
              <a:ext cx="1296144" cy="348948"/>
            </a:xfrm>
            <a:prstGeom prst="roundRect">
              <a:avLst/>
            </a:prstGeom>
            <a:solidFill>
              <a:srgbClr val="0070C0"/>
            </a:solidFill>
            <a:ln w="12700">
              <a:noFill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4572000" y="1700269"/>
              <a:ext cx="1296144" cy="30777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effectLst>
                    <a:innerShdw blurRad="63500" dist="50800">
                      <a:prstClr val="black">
                        <a:alpha val="50000"/>
                      </a:prstClr>
                    </a:innerShdw>
                  </a:effectLst>
                </a:rPr>
                <a:t>2011-2012</a:t>
              </a:r>
              <a:endParaRPr lang="zh-CN" altLang="en-US" sz="1400" b="1" dirty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59" name="Rectangle 42"/>
            <p:cNvSpPr/>
            <p:nvPr/>
          </p:nvSpPr>
          <p:spPr>
            <a:xfrm>
              <a:off x="5940152" y="1673396"/>
              <a:ext cx="2592288" cy="411422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defRPr/>
              </a:pPr>
              <a:r>
                <a:rPr lang="zh-CN" altLang="en-US" sz="11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输入您的文字内容，输入您的文字内容，输入您的 文字内容</a:t>
              </a:r>
              <a:endParaRPr lang="en-US" sz="1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211960" y="3470901"/>
            <a:ext cx="3960440" cy="411422"/>
            <a:chOff x="4572000" y="1673396"/>
            <a:chExt cx="3960440" cy="411422"/>
          </a:xfrm>
        </p:grpSpPr>
        <p:sp>
          <p:nvSpPr>
            <p:cNvPr id="61" name="圆角矩形 60"/>
            <p:cNvSpPr/>
            <p:nvPr/>
          </p:nvSpPr>
          <p:spPr>
            <a:xfrm>
              <a:off x="4572000" y="1674487"/>
              <a:ext cx="1296144" cy="348948"/>
            </a:xfrm>
            <a:prstGeom prst="roundRect">
              <a:avLst/>
            </a:prstGeom>
            <a:solidFill>
              <a:srgbClr val="0070C0"/>
            </a:solidFill>
            <a:ln w="12700">
              <a:noFill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62" name="矩形 61"/>
            <p:cNvSpPr/>
            <p:nvPr/>
          </p:nvSpPr>
          <p:spPr>
            <a:xfrm>
              <a:off x="4572000" y="1700269"/>
              <a:ext cx="1296144" cy="30777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effectLst>
                    <a:innerShdw blurRad="63500" dist="50800">
                      <a:prstClr val="black">
                        <a:alpha val="50000"/>
                      </a:prstClr>
                    </a:innerShdw>
                  </a:effectLst>
                </a:rPr>
                <a:t>2011-2012</a:t>
              </a:r>
              <a:endParaRPr lang="zh-CN" altLang="en-US" sz="1400" b="1" dirty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63" name="Rectangle 42"/>
            <p:cNvSpPr/>
            <p:nvPr/>
          </p:nvSpPr>
          <p:spPr>
            <a:xfrm>
              <a:off x="5940152" y="1673396"/>
              <a:ext cx="2592288" cy="411422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defRPr/>
              </a:pPr>
              <a:r>
                <a:rPr lang="zh-CN" altLang="en-US" sz="11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输入您的文字内容，输入您的文字内容，输入您的 文字内容</a:t>
              </a:r>
              <a:endParaRPr lang="en-US" sz="1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8268660" y="63393"/>
            <a:ext cx="755415" cy="755413"/>
            <a:chOff x="-2926023" y="1354027"/>
            <a:chExt cx="1010442" cy="1010440"/>
          </a:xfrm>
        </p:grpSpPr>
        <p:grpSp>
          <p:nvGrpSpPr>
            <p:cNvPr id="66" name="组合 65"/>
            <p:cNvGrpSpPr/>
            <p:nvPr/>
          </p:nvGrpSpPr>
          <p:grpSpPr>
            <a:xfrm>
              <a:off x="-2926023" y="1354027"/>
              <a:ext cx="1010442" cy="1010440"/>
              <a:chOff x="6805471" y="2492207"/>
              <a:chExt cx="840361" cy="840361"/>
            </a:xfrm>
          </p:grpSpPr>
          <p:grpSp>
            <p:nvGrpSpPr>
              <p:cNvPr id="68" name="组合 67"/>
              <p:cNvGrpSpPr/>
              <p:nvPr/>
            </p:nvGrpSpPr>
            <p:grpSpPr>
              <a:xfrm>
                <a:off x="6805471" y="2492207"/>
                <a:ext cx="840361" cy="840361"/>
                <a:chOff x="1524095" y="2018115"/>
                <a:chExt cx="2825086" cy="2825086"/>
              </a:xfrm>
            </p:grpSpPr>
            <p:sp>
              <p:nvSpPr>
                <p:cNvPr id="70" name="椭圆 69"/>
                <p:cNvSpPr/>
                <p:nvPr/>
              </p:nvSpPr>
              <p:spPr>
                <a:xfrm>
                  <a:off x="1524095" y="2018115"/>
                  <a:ext cx="2825086" cy="282508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noFill/>
                </a:ln>
                <a:effectLst>
                  <a:outerShdw blurRad="279400" dist="76200" dir="7800000" sx="103000" sy="103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900"/>
                </a:p>
              </p:txBody>
            </p:sp>
            <p:sp>
              <p:nvSpPr>
                <p:cNvPr id="71" name="椭圆 70"/>
                <p:cNvSpPr/>
                <p:nvPr/>
              </p:nvSpPr>
              <p:spPr>
                <a:xfrm>
                  <a:off x="1551152" y="2034204"/>
                  <a:ext cx="2770969" cy="277096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4500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900"/>
                </a:p>
              </p:txBody>
            </p:sp>
          </p:grpSp>
          <p:sp>
            <p:nvSpPr>
              <p:cNvPr id="69" name="椭圆 68"/>
              <p:cNvSpPr/>
              <p:nvPr/>
            </p:nvSpPr>
            <p:spPr>
              <a:xfrm>
                <a:off x="6907382" y="2600487"/>
                <a:ext cx="636536" cy="63653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/>
              </a:p>
            </p:txBody>
          </p:sp>
        </p:grpSp>
        <p:sp>
          <p:nvSpPr>
            <p:cNvPr id="67" name="文本框 22"/>
            <p:cNvSpPr txBox="1"/>
            <p:nvPr/>
          </p:nvSpPr>
          <p:spPr>
            <a:xfrm>
              <a:off x="-2823048" y="1689730"/>
              <a:ext cx="850208" cy="37051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LOGO</a:t>
              </a:r>
              <a:endPara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27784" y="1420500"/>
            <a:ext cx="6516216" cy="28189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0441" y="981826"/>
            <a:ext cx="3885334" cy="3890152"/>
            <a:chOff x="432073" y="1728242"/>
            <a:chExt cx="4870450" cy="4870450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73" y="1728242"/>
              <a:ext cx="4870450" cy="4870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椭圆 4"/>
            <p:cNvSpPr/>
            <p:nvPr/>
          </p:nvSpPr>
          <p:spPr>
            <a:xfrm>
              <a:off x="1076932" y="2175121"/>
              <a:ext cx="3812310" cy="3812310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355976" y="1504882"/>
            <a:ext cx="4130445" cy="477862"/>
            <a:chOff x="6404465" y="1275606"/>
            <a:chExt cx="4130445" cy="477862"/>
          </a:xfrm>
        </p:grpSpPr>
        <p:grpSp>
          <p:nvGrpSpPr>
            <p:cNvPr id="7" name="组合 6"/>
            <p:cNvGrpSpPr/>
            <p:nvPr/>
          </p:nvGrpSpPr>
          <p:grpSpPr>
            <a:xfrm>
              <a:off x="6404465" y="1275606"/>
              <a:ext cx="4130445" cy="432048"/>
              <a:chOff x="5796136" y="1059582"/>
              <a:chExt cx="4130445" cy="432048"/>
            </a:xfrm>
          </p:grpSpPr>
          <p:sp>
            <p:nvSpPr>
              <p:cNvPr id="9" name="圆角矩形 8"/>
              <p:cNvSpPr/>
              <p:nvPr/>
            </p:nvSpPr>
            <p:spPr>
              <a:xfrm>
                <a:off x="5796136" y="1059582"/>
                <a:ext cx="432048" cy="432048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251334" y="1059582"/>
                <a:ext cx="367524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输入您的文字</a:t>
                </a:r>
                <a:r>
                  <a:rPr lang="zh-CN" altLang="en-US" sz="11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内容输入您的文字内容，输入您的文字内容输入您的文字内容，输入您的文字内容。</a:t>
                </a:r>
              </a:p>
            </p:txBody>
          </p:sp>
        </p:grpSp>
        <p:pic>
          <p:nvPicPr>
            <p:cNvPr id="8" name="Picture 6" descr="F:\750+ Win Phone和Win 8 图标，png格式\light\appbar.folder.open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4465" y="1296268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组合 38"/>
          <p:cNvGrpSpPr/>
          <p:nvPr/>
        </p:nvGrpSpPr>
        <p:grpSpPr>
          <a:xfrm>
            <a:off x="4343400" y="2040945"/>
            <a:ext cx="4189040" cy="457200"/>
            <a:chOff x="4343400" y="2040945"/>
            <a:chExt cx="4189040" cy="457200"/>
          </a:xfrm>
        </p:grpSpPr>
        <p:grpSp>
          <p:nvGrpSpPr>
            <p:cNvPr id="11" name="组合 10"/>
            <p:cNvGrpSpPr/>
            <p:nvPr/>
          </p:nvGrpSpPr>
          <p:grpSpPr>
            <a:xfrm>
              <a:off x="4343400" y="2040945"/>
              <a:ext cx="457200" cy="457200"/>
              <a:chOff x="6391889" y="1811669"/>
              <a:chExt cx="457200" cy="457200"/>
            </a:xfrm>
          </p:grpSpPr>
          <p:sp>
            <p:nvSpPr>
              <p:cNvPr id="12" name="圆角矩形 11"/>
              <p:cNvSpPr/>
              <p:nvPr/>
            </p:nvSpPr>
            <p:spPr>
              <a:xfrm>
                <a:off x="6404465" y="1824246"/>
                <a:ext cx="432048" cy="432048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pic>
            <p:nvPicPr>
              <p:cNvPr id="13" name="Picture 9" descr="F:\750+ Win Phone和Win 8 图标，png格式\light\appbar.os.ubuntu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91889" y="1811669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3" name="TextBox 22"/>
            <p:cNvSpPr txBox="1"/>
            <p:nvPr/>
          </p:nvSpPr>
          <p:spPr>
            <a:xfrm>
              <a:off x="4857193" y="2055522"/>
              <a:ext cx="367524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输入您的文字</a:t>
              </a:r>
              <a:r>
                <a:rPr lang="zh-CN" altLang="en-US" sz="11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内容输入您的文字内容，输入您的文字内容输入您的文字内容，输入您的文字内容。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353974" y="2565731"/>
            <a:ext cx="4178466" cy="485105"/>
            <a:chOff x="4353974" y="2565731"/>
            <a:chExt cx="4178466" cy="485105"/>
          </a:xfrm>
        </p:grpSpPr>
        <p:grpSp>
          <p:nvGrpSpPr>
            <p:cNvPr id="14" name="组合 13"/>
            <p:cNvGrpSpPr/>
            <p:nvPr/>
          </p:nvGrpSpPr>
          <p:grpSpPr>
            <a:xfrm>
              <a:off x="4353974" y="2586923"/>
              <a:ext cx="457200" cy="463913"/>
              <a:chOff x="6402463" y="2357646"/>
              <a:chExt cx="457200" cy="463913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6404465" y="2357646"/>
                <a:ext cx="432048" cy="432048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pic>
            <p:nvPicPr>
              <p:cNvPr id="16" name="Picture 8" descr="F:\750+ Win Phone和Win 8 图标，png格式\light\appbar.man.suitcase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02463" y="2364359"/>
                <a:ext cx="457200" cy="457200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4" name="TextBox 23"/>
            <p:cNvSpPr txBox="1"/>
            <p:nvPr/>
          </p:nvSpPr>
          <p:spPr>
            <a:xfrm>
              <a:off x="4857193" y="2565731"/>
              <a:ext cx="367524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输入您的文字</a:t>
              </a:r>
              <a:r>
                <a:rPr lang="zh-CN" altLang="en-US" sz="11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内容输入您的文字内容，输入您的文字内容输入您的文字内容，输入您的文字内容。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330824" y="3122985"/>
            <a:ext cx="4201716" cy="457200"/>
            <a:chOff x="4330824" y="3122985"/>
            <a:chExt cx="4201716" cy="457200"/>
          </a:xfrm>
        </p:grpSpPr>
        <p:grpSp>
          <p:nvGrpSpPr>
            <p:cNvPr id="17" name="组合 16"/>
            <p:cNvGrpSpPr/>
            <p:nvPr/>
          </p:nvGrpSpPr>
          <p:grpSpPr>
            <a:xfrm>
              <a:off x="4330824" y="3122985"/>
              <a:ext cx="457200" cy="457200"/>
              <a:chOff x="6379313" y="2893709"/>
              <a:chExt cx="457200" cy="457200"/>
            </a:xfrm>
          </p:grpSpPr>
          <p:sp>
            <p:nvSpPr>
              <p:cNvPr id="18" name="圆角矩形 17"/>
              <p:cNvSpPr/>
              <p:nvPr/>
            </p:nvSpPr>
            <p:spPr>
              <a:xfrm>
                <a:off x="6404465" y="2906286"/>
                <a:ext cx="432048" cy="432048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pic>
            <p:nvPicPr>
              <p:cNvPr id="19" name="Picture 5" descr="F:\750+ Win Phone和Win 8 图标，png格式\light\appbar.cursor.hand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9313" y="2893709"/>
                <a:ext cx="457200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5" name="TextBox 24"/>
            <p:cNvSpPr txBox="1"/>
            <p:nvPr/>
          </p:nvSpPr>
          <p:spPr>
            <a:xfrm>
              <a:off x="4857193" y="3142200"/>
              <a:ext cx="367524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输入您的文字</a:t>
              </a:r>
              <a:r>
                <a:rPr lang="zh-CN" altLang="en-US" sz="11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内容输入您的文字内容，输入您的文字内容输入您的文字内容，输入您的文字内容。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339444" y="3659035"/>
            <a:ext cx="4192996" cy="457215"/>
            <a:chOff x="4339444" y="3659035"/>
            <a:chExt cx="4192996" cy="457215"/>
          </a:xfrm>
        </p:grpSpPr>
        <p:grpSp>
          <p:nvGrpSpPr>
            <p:cNvPr id="20" name="组合 19"/>
            <p:cNvGrpSpPr/>
            <p:nvPr/>
          </p:nvGrpSpPr>
          <p:grpSpPr>
            <a:xfrm>
              <a:off x="4339444" y="3659050"/>
              <a:ext cx="457200" cy="457200"/>
              <a:chOff x="6387934" y="3429774"/>
              <a:chExt cx="457200" cy="457200"/>
            </a:xfrm>
          </p:grpSpPr>
          <p:sp>
            <p:nvSpPr>
              <p:cNvPr id="21" name="圆角矩形 20"/>
              <p:cNvSpPr/>
              <p:nvPr/>
            </p:nvSpPr>
            <p:spPr>
              <a:xfrm>
                <a:off x="6404465" y="3454926"/>
                <a:ext cx="432048" cy="432048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pic>
            <p:nvPicPr>
              <p:cNvPr id="22" name="Picture 7" descr="F:\750+ Win Phone和Win 8 图标，png格式\light\appbar.key.old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87934" y="3429774"/>
                <a:ext cx="457200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6" name="TextBox 25"/>
            <p:cNvSpPr txBox="1"/>
            <p:nvPr/>
          </p:nvSpPr>
          <p:spPr>
            <a:xfrm>
              <a:off x="4857193" y="3659035"/>
              <a:ext cx="367524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输入您的文字</a:t>
              </a:r>
              <a:r>
                <a:rPr lang="zh-CN" altLang="en-US" sz="11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内容输入您的文字内容，输入您的文字内容输入您的文字内容，输入您的文字内容。</a:t>
              </a:r>
            </a:p>
          </p:txBody>
        </p:sp>
      </p:grpSp>
      <p:sp>
        <p:nvSpPr>
          <p:cNvPr id="27" name="矩形 26"/>
          <p:cNvSpPr/>
          <p:nvPr/>
        </p:nvSpPr>
        <p:spPr>
          <a:xfrm>
            <a:off x="0" y="1"/>
            <a:ext cx="539552" cy="64813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728202" y="24096"/>
            <a:ext cx="675446" cy="675446"/>
            <a:chOff x="236362" y="27574"/>
            <a:chExt cx="1281418" cy="1281417"/>
          </a:xfrm>
        </p:grpSpPr>
        <p:sp>
          <p:nvSpPr>
            <p:cNvPr id="29" name="椭圆 28"/>
            <p:cNvSpPr/>
            <p:nvPr userDrawn="1"/>
          </p:nvSpPr>
          <p:spPr>
            <a:xfrm>
              <a:off x="236362" y="27574"/>
              <a:ext cx="1281418" cy="1281417"/>
            </a:xfrm>
            <a:prstGeom prst="ellipse">
              <a:avLst/>
            </a:prstGeom>
            <a:solidFill>
              <a:srgbClr val="0070C0"/>
            </a:solidFill>
            <a:ln w="2857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  <a:prstDash val="sysDot"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KSO_Shape"/>
            <p:cNvSpPr/>
            <p:nvPr userDrawn="1"/>
          </p:nvSpPr>
          <p:spPr bwMode="auto">
            <a:xfrm>
              <a:off x="539552" y="142157"/>
              <a:ext cx="675038" cy="968954"/>
            </a:xfrm>
            <a:custGeom>
              <a:avLst/>
              <a:gdLst>
                <a:gd name="T0" fmla="*/ 2147483646 w 78"/>
                <a:gd name="T1" fmla="*/ 2147483646 h 112"/>
                <a:gd name="T2" fmla="*/ 2147483646 w 78"/>
                <a:gd name="T3" fmla="*/ 2147483646 h 112"/>
                <a:gd name="T4" fmla="*/ 2147483646 w 78"/>
                <a:gd name="T5" fmla="*/ 2147483646 h 112"/>
                <a:gd name="T6" fmla="*/ 2147483646 w 78"/>
                <a:gd name="T7" fmla="*/ 2147483646 h 112"/>
                <a:gd name="T8" fmla="*/ 2147483646 w 78"/>
                <a:gd name="T9" fmla="*/ 2147483646 h 112"/>
                <a:gd name="T10" fmla="*/ 2147483646 w 78"/>
                <a:gd name="T11" fmla="*/ 2147483646 h 112"/>
                <a:gd name="T12" fmla="*/ 2147483646 w 78"/>
                <a:gd name="T13" fmla="*/ 2147483646 h 112"/>
                <a:gd name="T14" fmla="*/ 2147483646 w 78"/>
                <a:gd name="T15" fmla="*/ 2147483646 h 112"/>
                <a:gd name="T16" fmla="*/ 2147483646 w 78"/>
                <a:gd name="T17" fmla="*/ 2147483646 h 112"/>
                <a:gd name="T18" fmla="*/ 2147483646 w 78"/>
                <a:gd name="T19" fmla="*/ 2147483646 h 112"/>
                <a:gd name="T20" fmla="*/ 2147483646 w 78"/>
                <a:gd name="T21" fmla="*/ 2147483646 h 112"/>
                <a:gd name="T22" fmla="*/ 2147483646 w 78"/>
                <a:gd name="T23" fmla="*/ 2147483646 h 112"/>
                <a:gd name="T24" fmla="*/ 2147483646 w 78"/>
                <a:gd name="T25" fmla="*/ 2147483646 h 112"/>
                <a:gd name="T26" fmla="*/ 2147483646 w 78"/>
                <a:gd name="T27" fmla="*/ 2147483646 h 112"/>
                <a:gd name="T28" fmla="*/ 2147483646 w 78"/>
                <a:gd name="T29" fmla="*/ 2147483646 h 112"/>
                <a:gd name="T30" fmla="*/ 2147483646 w 78"/>
                <a:gd name="T31" fmla="*/ 2147483646 h 112"/>
                <a:gd name="T32" fmla="*/ 2147483646 w 78"/>
                <a:gd name="T33" fmla="*/ 2147483646 h 112"/>
                <a:gd name="T34" fmla="*/ 2147483646 w 78"/>
                <a:gd name="T35" fmla="*/ 2147483646 h 112"/>
                <a:gd name="T36" fmla="*/ 2147483646 w 78"/>
                <a:gd name="T37" fmla="*/ 2147483646 h 112"/>
                <a:gd name="T38" fmla="*/ 2147483646 w 78"/>
                <a:gd name="T39" fmla="*/ 2147483646 h 112"/>
                <a:gd name="T40" fmla="*/ 2147483646 w 78"/>
                <a:gd name="T41" fmla="*/ 2147483646 h 112"/>
                <a:gd name="T42" fmla="*/ 2147483646 w 78"/>
                <a:gd name="T43" fmla="*/ 2147483646 h 112"/>
                <a:gd name="T44" fmla="*/ 2147483646 w 78"/>
                <a:gd name="T45" fmla="*/ 2147483646 h 112"/>
                <a:gd name="T46" fmla="*/ 2147483646 w 78"/>
                <a:gd name="T47" fmla="*/ 2147483646 h 112"/>
                <a:gd name="T48" fmla="*/ 2147483646 w 78"/>
                <a:gd name="T49" fmla="*/ 2147483646 h 112"/>
                <a:gd name="T50" fmla="*/ 2147483646 w 78"/>
                <a:gd name="T51" fmla="*/ 2147483646 h 112"/>
                <a:gd name="T52" fmla="*/ 2147483646 w 78"/>
                <a:gd name="T53" fmla="*/ 2147483646 h 112"/>
                <a:gd name="T54" fmla="*/ 2147483646 w 78"/>
                <a:gd name="T55" fmla="*/ 2147483646 h 112"/>
                <a:gd name="T56" fmla="*/ 2147483646 w 78"/>
                <a:gd name="T57" fmla="*/ 2147483646 h 112"/>
                <a:gd name="T58" fmla="*/ 2147483646 w 78"/>
                <a:gd name="T59" fmla="*/ 2147483646 h 112"/>
                <a:gd name="T60" fmla="*/ 2147483646 w 78"/>
                <a:gd name="T61" fmla="*/ 2147483646 h 112"/>
                <a:gd name="T62" fmla="*/ 2147483646 w 78"/>
                <a:gd name="T63" fmla="*/ 2147483646 h 112"/>
                <a:gd name="T64" fmla="*/ 2147483646 w 78"/>
                <a:gd name="T65" fmla="*/ 2147483646 h 112"/>
                <a:gd name="T66" fmla="*/ 2147483646 w 78"/>
                <a:gd name="T67" fmla="*/ 2147483646 h 112"/>
                <a:gd name="T68" fmla="*/ 2147483646 w 78"/>
                <a:gd name="T69" fmla="*/ 2147483646 h 112"/>
                <a:gd name="T70" fmla="*/ 2147483646 w 78"/>
                <a:gd name="T71" fmla="*/ 2147483646 h 112"/>
                <a:gd name="T72" fmla="*/ 2147483646 w 78"/>
                <a:gd name="T73" fmla="*/ 2147483646 h 112"/>
                <a:gd name="T74" fmla="*/ 2147483646 w 78"/>
                <a:gd name="T75" fmla="*/ 2147483646 h 112"/>
                <a:gd name="T76" fmla="*/ 2147483646 w 78"/>
                <a:gd name="T77" fmla="*/ 2147483646 h 11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8" h="112">
                  <a:moveTo>
                    <a:pt x="21" y="36"/>
                  </a:moveTo>
                  <a:cubicBezTo>
                    <a:pt x="20" y="27"/>
                    <a:pt x="20" y="19"/>
                    <a:pt x="21" y="11"/>
                  </a:cubicBezTo>
                  <a:cubicBezTo>
                    <a:pt x="37" y="0"/>
                    <a:pt x="45" y="13"/>
                    <a:pt x="58" y="11"/>
                  </a:cubicBezTo>
                  <a:cubicBezTo>
                    <a:pt x="59" y="19"/>
                    <a:pt x="59" y="29"/>
                    <a:pt x="57" y="36"/>
                  </a:cubicBezTo>
                  <a:cubicBezTo>
                    <a:pt x="57" y="40"/>
                    <a:pt x="55" y="44"/>
                    <a:pt x="53" y="47"/>
                  </a:cubicBezTo>
                  <a:cubicBezTo>
                    <a:pt x="49" y="51"/>
                    <a:pt x="44" y="53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4" y="53"/>
                    <a:pt x="29" y="51"/>
                    <a:pt x="26" y="47"/>
                  </a:cubicBezTo>
                  <a:cubicBezTo>
                    <a:pt x="24" y="44"/>
                    <a:pt x="22" y="40"/>
                    <a:pt x="21" y="36"/>
                  </a:cubicBezTo>
                  <a:close/>
                  <a:moveTo>
                    <a:pt x="13" y="107"/>
                  </a:moveTo>
                  <a:cubicBezTo>
                    <a:pt x="67" y="107"/>
                    <a:pt x="67" y="107"/>
                    <a:pt x="67" y="107"/>
                  </a:cubicBezTo>
                  <a:cubicBezTo>
                    <a:pt x="64" y="112"/>
                    <a:pt x="64" y="112"/>
                    <a:pt x="64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3" y="107"/>
                    <a:pt x="13" y="107"/>
                    <a:pt x="13" y="107"/>
                  </a:cubicBezTo>
                  <a:close/>
                  <a:moveTo>
                    <a:pt x="70" y="67"/>
                  </a:moveTo>
                  <a:cubicBezTo>
                    <a:pt x="76" y="90"/>
                    <a:pt x="76" y="90"/>
                    <a:pt x="76" y="90"/>
                  </a:cubicBezTo>
                  <a:cubicBezTo>
                    <a:pt x="78" y="98"/>
                    <a:pt x="77" y="103"/>
                    <a:pt x="68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65" y="57"/>
                    <a:pt x="65" y="57"/>
                    <a:pt x="65" y="57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68" y="61"/>
                    <a:pt x="69" y="64"/>
                    <a:pt x="70" y="67"/>
                  </a:cubicBezTo>
                  <a:cubicBezTo>
                    <a:pt x="70" y="67"/>
                    <a:pt x="70" y="67"/>
                    <a:pt x="70" y="67"/>
                  </a:cubicBezTo>
                  <a:close/>
                  <a:moveTo>
                    <a:pt x="14" y="103"/>
                  </a:moveTo>
                  <a:cubicBezTo>
                    <a:pt x="11" y="103"/>
                    <a:pt x="11" y="103"/>
                    <a:pt x="11" y="103"/>
                  </a:cubicBezTo>
                  <a:cubicBezTo>
                    <a:pt x="1" y="103"/>
                    <a:pt x="0" y="98"/>
                    <a:pt x="3" y="90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63"/>
                    <a:pt x="11" y="60"/>
                    <a:pt x="14" y="58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14" y="72"/>
                    <a:pt x="14" y="72"/>
                    <a:pt x="14" y="72"/>
                  </a:cubicBezTo>
                  <a:lnTo>
                    <a:pt x="14" y="1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" name="等腰三角形 30"/>
          <p:cNvSpPr/>
          <p:nvPr/>
        </p:nvSpPr>
        <p:spPr>
          <a:xfrm rot="5400000">
            <a:off x="1573685" y="246408"/>
            <a:ext cx="194275" cy="155317"/>
          </a:xfrm>
          <a:prstGeom prst="triangle">
            <a:avLst/>
          </a:prstGeom>
          <a:solidFill>
            <a:srgbClr val="0070C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8268660" y="63393"/>
            <a:ext cx="755415" cy="755413"/>
            <a:chOff x="-2926023" y="1354027"/>
            <a:chExt cx="1010442" cy="1010440"/>
          </a:xfrm>
        </p:grpSpPr>
        <p:grpSp>
          <p:nvGrpSpPr>
            <p:cNvPr id="33" name="组合 32"/>
            <p:cNvGrpSpPr/>
            <p:nvPr/>
          </p:nvGrpSpPr>
          <p:grpSpPr>
            <a:xfrm>
              <a:off x="-2926023" y="1354027"/>
              <a:ext cx="1010442" cy="1010440"/>
              <a:chOff x="6805471" y="2492207"/>
              <a:chExt cx="840361" cy="840361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6805471" y="2492207"/>
                <a:ext cx="840361" cy="840361"/>
                <a:chOff x="1524095" y="2018115"/>
                <a:chExt cx="2825086" cy="2825086"/>
              </a:xfrm>
            </p:grpSpPr>
            <p:sp>
              <p:nvSpPr>
                <p:cNvPr id="37" name="椭圆 36"/>
                <p:cNvSpPr/>
                <p:nvPr/>
              </p:nvSpPr>
              <p:spPr>
                <a:xfrm>
                  <a:off x="1524095" y="2018115"/>
                  <a:ext cx="2825086" cy="282508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noFill/>
                </a:ln>
                <a:effectLst>
                  <a:outerShdw blurRad="279400" dist="76200" dir="7800000" sx="103000" sy="103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900"/>
                </a:p>
              </p:txBody>
            </p:sp>
            <p:sp>
              <p:nvSpPr>
                <p:cNvPr id="38" name="椭圆 37"/>
                <p:cNvSpPr/>
                <p:nvPr/>
              </p:nvSpPr>
              <p:spPr>
                <a:xfrm>
                  <a:off x="1551152" y="2034204"/>
                  <a:ext cx="2770969" cy="277096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4500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900"/>
                </a:p>
              </p:txBody>
            </p:sp>
          </p:grpSp>
          <p:sp>
            <p:nvSpPr>
              <p:cNvPr id="36" name="椭圆 35"/>
              <p:cNvSpPr/>
              <p:nvPr/>
            </p:nvSpPr>
            <p:spPr>
              <a:xfrm>
                <a:off x="6907382" y="2600487"/>
                <a:ext cx="636536" cy="63653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/>
              </a:p>
            </p:txBody>
          </p:sp>
        </p:grpSp>
        <p:sp>
          <p:nvSpPr>
            <p:cNvPr id="34" name="文本框 22"/>
            <p:cNvSpPr txBox="1"/>
            <p:nvPr/>
          </p:nvSpPr>
          <p:spPr>
            <a:xfrm>
              <a:off x="-2823048" y="1689730"/>
              <a:ext cx="850208" cy="37051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LOGO</a:t>
              </a:r>
              <a:endPara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1"/>
            <a:ext cx="539552" cy="64813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728202" y="24096"/>
            <a:ext cx="675446" cy="675446"/>
            <a:chOff x="236362" y="27574"/>
            <a:chExt cx="1281418" cy="1281417"/>
          </a:xfrm>
        </p:grpSpPr>
        <p:sp>
          <p:nvSpPr>
            <p:cNvPr id="18" name="椭圆 17"/>
            <p:cNvSpPr/>
            <p:nvPr userDrawn="1"/>
          </p:nvSpPr>
          <p:spPr>
            <a:xfrm>
              <a:off x="236362" y="27574"/>
              <a:ext cx="1281418" cy="1281417"/>
            </a:xfrm>
            <a:prstGeom prst="ellipse">
              <a:avLst/>
            </a:prstGeom>
            <a:solidFill>
              <a:srgbClr val="0070C0"/>
            </a:solidFill>
            <a:ln w="2857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  <a:prstDash val="sysDot"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KSO_Shape"/>
            <p:cNvSpPr/>
            <p:nvPr userDrawn="1"/>
          </p:nvSpPr>
          <p:spPr bwMode="auto">
            <a:xfrm>
              <a:off x="539552" y="142157"/>
              <a:ext cx="675038" cy="968954"/>
            </a:xfrm>
            <a:custGeom>
              <a:avLst/>
              <a:gdLst>
                <a:gd name="T0" fmla="*/ 2147483646 w 78"/>
                <a:gd name="T1" fmla="*/ 2147483646 h 112"/>
                <a:gd name="T2" fmla="*/ 2147483646 w 78"/>
                <a:gd name="T3" fmla="*/ 2147483646 h 112"/>
                <a:gd name="T4" fmla="*/ 2147483646 w 78"/>
                <a:gd name="T5" fmla="*/ 2147483646 h 112"/>
                <a:gd name="T6" fmla="*/ 2147483646 w 78"/>
                <a:gd name="T7" fmla="*/ 2147483646 h 112"/>
                <a:gd name="T8" fmla="*/ 2147483646 w 78"/>
                <a:gd name="T9" fmla="*/ 2147483646 h 112"/>
                <a:gd name="T10" fmla="*/ 2147483646 w 78"/>
                <a:gd name="T11" fmla="*/ 2147483646 h 112"/>
                <a:gd name="T12" fmla="*/ 2147483646 w 78"/>
                <a:gd name="T13" fmla="*/ 2147483646 h 112"/>
                <a:gd name="T14" fmla="*/ 2147483646 w 78"/>
                <a:gd name="T15" fmla="*/ 2147483646 h 112"/>
                <a:gd name="T16" fmla="*/ 2147483646 w 78"/>
                <a:gd name="T17" fmla="*/ 2147483646 h 112"/>
                <a:gd name="T18" fmla="*/ 2147483646 w 78"/>
                <a:gd name="T19" fmla="*/ 2147483646 h 112"/>
                <a:gd name="T20" fmla="*/ 2147483646 w 78"/>
                <a:gd name="T21" fmla="*/ 2147483646 h 112"/>
                <a:gd name="T22" fmla="*/ 2147483646 w 78"/>
                <a:gd name="T23" fmla="*/ 2147483646 h 112"/>
                <a:gd name="T24" fmla="*/ 2147483646 w 78"/>
                <a:gd name="T25" fmla="*/ 2147483646 h 112"/>
                <a:gd name="T26" fmla="*/ 2147483646 w 78"/>
                <a:gd name="T27" fmla="*/ 2147483646 h 112"/>
                <a:gd name="T28" fmla="*/ 2147483646 w 78"/>
                <a:gd name="T29" fmla="*/ 2147483646 h 112"/>
                <a:gd name="T30" fmla="*/ 2147483646 w 78"/>
                <a:gd name="T31" fmla="*/ 2147483646 h 112"/>
                <a:gd name="T32" fmla="*/ 2147483646 w 78"/>
                <a:gd name="T33" fmla="*/ 2147483646 h 112"/>
                <a:gd name="T34" fmla="*/ 2147483646 w 78"/>
                <a:gd name="T35" fmla="*/ 2147483646 h 112"/>
                <a:gd name="T36" fmla="*/ 2147483646 w 78"/>
                <a:gd name="T37" fmla="*/ 2147483646 h 112"/>
                <a:gd name="T38" fmla="*/ 2147483646 w 78"/>
                <a:gd name="T39" fmla="*/ 2147483646 h 112"/>
                <a:gd name="T40" fmla="*/ 2147483646 w 78"/>
                <a:gd name="T41" fmla="*/ 2147483646 h 112"/>
                <a:gd name="T42" fmla="*/ 2147483646 w 78"/>
                <a:gd name="T43" fmla="*/ 2147483646 h 112"/>
                <a:gd name="T44" fmla="*/ 2147483646 w 78"/>
                <a:gd name="T45" fmla="*/ 2147483646 h 112"/>
                <a:gd name="T46" fmla="*/ 2147483646 w 78"/>
                <a:gd name="T47" fmla="*/ 2147483646 h 112"/>
                <a:gd name="T48" fmla="*/ 2147483646 w 78"/>
                <a:gd name="T49" fmla="*/ 2147483646 h 112"/>
                <a:gd name="T50" fmla="*/ 2147483646 w 78"/>
                <a:gd name="T51" fmla="*/ 2147483646 h 112"/>
                <a:gd name="T52" fmla="*/ 2147483646 w 78"/>
                <a:gd name="T53" fmla="*/ 2147483646 h 112"/>
                <a:gd name="T54" fmla="*/ 2147483646 w 78"/>
                <a:gd name="T55" fmla="*/ 2147483646 h 112"/>
                <a:gd name="T56" fmla="*/ 2147483646 w 78"/>
                <a:gd name="T57" fmla="*/ 2147483646 h 112"/>
                <a:gd name="T58" fmla="*/ 2147483646 w 78"/>
                <a:gd name="T59" fmla="*/ 2147483646 h 112"/>
                <a:gd name="T60" fmla="*/ 2147483646 w 78"/>
                <a:gd name="T61" fmla="*/ 2147483646 h 112"/>
                <a:gd name="T62" fmla="*/ 2147483646 w 78"/>
                <a:gd name="T63" fmla="*/ 2147483646 h 112"/>
                <a:gd name="T64" fmla="*/ 2147483646 w 78"/>
                <a:gd name="T65" fmla="*/ 2147483646 h 112"/>
                <a:gd name="T66" fmla="*/ 2147483646 w 78"/>
                <a:gd name="T67" fmla="*/ 2147483646 h 112"/>
                <a:gd name="T68" fmla="*/ 2147483646 w 78"/>
                <a:gd name="T69" fmla="*/ 2147483646 h 112"/>
                <a:gd name="T70" fmla="*/ 2147483646 w 78"/>
                <a:gd name="T71" fmla="*/ 2147483646 h 112"/>
                <a:gd name="T72" fmla="*/ 2147483646 w 78"/>
                <a:gd name="T73" fmla="*/ 2147483646 h 112"/>
                <a:gd name="T74" fmla="*/ 2147483646 w 78"/>
                <a:gd name="T75" fmla="*/ 2147483646 h 112"/>
                <a:gd name="T76" fmla="*/ 2147483646 w 78"/>
                <a:gd name="T77" fmla="*/ 2147483646 h 11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8" h="112">
                  <a:moveTo>
                    <a:pt x="21" y="36"/>
                  </a:moveTo>
                  <a:cubicBezTo>
                    <a:pt x="20" y="27"/>
                    <a:pt x="20" y="19"/>
                    <a:pt x="21" y="11"/>
                  </a:cubicBezTo>
                  <a:cubicBezTo>
                    <a:pt x="37" y="0"/>
                    <a:pt x="45" y="13"/>
                    <a:pt x="58" y="11"/>
                  </a:cubicBezTo>
                  <a:cubicBezTo>
                    <a:pt x="59" y="19"/>
                    <a:pt x="59" y="29"/>
                    <a:pt x="57" y="36"/>
                  </a:cubicBezTo>
                  <a:cubicBezTo>
                    <a:pt x="57" y="40"/>
                    <a:pt x="55" y="44"/>
                    <a:pt x="53" y="47"/>
                  </a:cubicBezTo>
                  <a:cubicBezTo>
                    <a:pt x="49" y="51"/>
                    <a:pt x="44" y="53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4" y="53"/>
                    <a:pt x="29" y="51"/>
                    <a:pt x="26" y="47"/>
                  </a:cubicBezTo>
                  <a:cubicBezTo>
                    <a:pt x="24" y="44"/>
                    <a:pt x="22" y="40"/>
                    <a:pt x="21" y="36"/>
                  </a:cubicBezTo>
                  <a:close/>
                  <a:moveTo>
                    <a:pt x="13" y="107"/>
                  </a:moveTo>
                  <a:cubicBezTo>
                    <a:pt x="67" y="107"/>
                    <a:pt x="67" y="107"/>
                    <a:pt x="67" y="107"/>
                  </a:cubicBezTo>
                  <a:cubicBezTo>
                    <a:pt x="64" y="112"/>
                    <a:pt x="64" y="112"/>
                    <a:pt x="64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3" y="107"/>
                    <a:pt x="13" y="107"/>
                    <a:pt x="13" y="107"/>
                  </a:cubicBezTo>
                  <a:close/>
                  <a:moveTo>
                    <a:pt x="70" y="67"/>
                  </a:moveTo>
                  <a:cubicBezTo>
                    <a:pt x="76" y="90"/>
                    <a:pt x="76" y="90"/>
                    <a:pt x="76" y="90"/>
                  </a:cubicBezTo>
                  <a:cubicBezTo>
                    <a:pt x="78" y="98"/>
                    <a:pt x="77" y="103"/>
                    <a:pt x="68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65" y="57"/>
                    <a:pt x="65" y="57"/>
                    <a:pt x="65" y="57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68" y="61"/>
                    <a:pt x="69" y="64"/>
                    <a:pt x="70" y="67"/>
                  </a:cubicBezTo>
                  <a:cubicBezTo>
                    <a:pt x="70" y="67"/>
                    <a:pt x="70" y="67"/>
                    <a:pt x="70" y="67"/>
                  </a:cubicBezTo>
                  <a:close/>
                  <a:moveTo>
                    <a:pt x="14" y="103"/>
                  </a:moveTo>
                  <a:cubicBezTo>
                    <a:pt x="11" y="103"/>
                    <a:pt x="11" y="103"/>
                    <a:pt x="11" y="103"/>
                  </a:cubicBezTo>
                  <a:cubicBezTo>
                    <a:pt x="1" y="103"/>
                    <a:pt x="0" y="98"/>
                    <a:pt x="3" y="90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63"/>
                    <a:pt x="11" y="60"/>
                    <a:pt x="14" y="58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14" y="72"/>
                    <a:pt x="14" y="72"/>
                    <a:pt x="14" y="72"/>
                  </a:cubicBezTo>
                  <a:lnTo>
                    <a:pt x="14" y="1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" name="等腰三角形 19"/>
          <p:cNvSpPr/>
          <p:nvPr/>
        </p:nvSpPr>
        <p:spPr>
          <a:xfrm rot="5400000">
            <a:off x="1573685" y="246408"/>
            <a:ext cx="194275" cy="155317"/>
          </a:xfrm>
          <a:prstGeom prst="triangle">
            <a:avLst/>
          </a:prstGeom>
          <a:solidFill>
            <a:srgbClr val="0070C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8268660" y="63393"/>
            <a:ext cx="755415" cy="755413"/>
            <a:chOff x="-2926023" y="1354027"/>
            <a:chExt cx="1010442" cy="1010440"/>
          </a:xfrm>
        </p:grpSpPr>
        <p:grpSp>
          <p:nvGrpSpPr>
            <p:cNvPr id="22" name="组合 21"/>
            <p:cNvGrpSpPr/>
            <p:nvPr/>
          </p:nvGrpSpPr>
          <p:grpSpPr>
            <a:xfrm>
              <a:off x="-2926023" y="1354027"/>
              <a:ext cx="1010442" cy="1010440"/>
              <a:chOff x="6805471" y="2492207"/>
              <a:chExt cx="840361" cy="840361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6805471" y="2492207"/>
                <a:ext cx="840361" cy="840361"/>
                <a:chOff x="1524095" y="2018115"/>
                <a:chExt cx="2825086" cy="2825086"/>
              </a:xfrm>
            </p:grpSpPr>
            <p:sp>
              <p:nvSpPr>
                <p:cNvPr id="26" name="椭圆 25"/>
                <p:cNvSpPr/>
                <p:nvPr/>
              </p:nvSpPr>
              <p:spPr>
                <a:xfrm>
                  <a:off x="1524095" y="2018115"/>
                  <a:ext cx="2825086" cy="282508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noFill/>
                </a:ln>
                <a:effectLst>
                  <a:outerShdw blurRad="279400" dist="76200" dir="7800000" sx="103000" sy="103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900"/>
                </a:p>
              </p:txBody>
            </p:sp>
            <p:sp>
              <p:nvSpPr>
                <p:cNvPr id="27" name="椭圆 26"/>
                <p:cNvSpPr/>
                <p:nvPr/>
              </p:nvSpPr>
              <p:spPr>
                <a:xfrm>
                  <a:off x="1551152" y="2034204"/>
                  <a:ext cx="2770969" cy="277096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4500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900"/>
                </a:p>
              </p:txBody>
            </p:sp>
          </p:grpSp>
          <p:sp>
            <p:nvSpPr>
              <p:cNvPr id="25" name="椭圆 24"/>
              <p:cNvSpPr/>
              <p:nvPr/>
            </p:nvSpPr>
            <p:spPr>
              <a:xfrm>
                <a:off x="6907382" y="2600487"/>
                <a:ext cx="636536" cy="63653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/>
              </a:p>
            </p:txBody>
          </p:sp>
        </p:grpSp>
        <p:sp>
          <p:nvSpPr>
            <p:cNvPr id="23" name="文本框 22"/>
            <p:cNvSpPr txBox="1"/>
            <p:nvPr/>
          </p:nvSpPr>
          <p:spPr>
            <a:xfrm>
              <a:off x="-2823048" y="1689730"/>
              <a:ext cx="850208" cy="37051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LOGO</a:t>
              </a:r>
              <a:endPara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AutoShape 40"/>
          <p:cNvSpPr>
            <a:spLocks noChangeAspect="1" noChangeArrowheads="1" noTextEdit="1"/>
          </p:cNvSpPr>
          <p:nvPr/>
        </p:nvSpPr>
        <p:spPr bwMode="auto">
          <a:xfrm>
            <a:off x="3810583" y="1658784"/>
            <a:ext cx="1891315" cy="120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59" tIns="32629" rIns="65259" bIns="32629"/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Freeform 4"/>
          <p:cNvSpPr/>
          <p:nvPr/>
        </p:nvSpPr>
        <p:spPr bwMode="auto">
          <a:xfrm>
            <a:off x="1009014" y="1205913"/>
            <a:ext cx="3474199" cy="1815549"/>
          </a:xfrm>
          <a:custGeom>
            <a:avLst/>
            <a:gdLst/>
            <a:ahLst/>
            <a:cxnLst>
              <a:cxn ang="0">
                <a:pos x="1558" y="337"/>
              </a:cxn>
              <a:cxn ang="0">
                <a:pos x="1221" y="0"/>
              </a:cxn>
              <a:cxn ang="0">
                <a:pos x="407" y="814"/>
              </a:cxn>
              <a:cxn ang="0">
                <a:pos x="0" y="407"/>
              </a:cxn>
              <a:cxn ang="0">
                <a:pos x="402" y="5"/>
              </a:cxn>
              <a:cxn ang="0">
                <a:pos x="734" y="337"/>
              </a:cxn>
            </a:cxnLst>
            <a:rect l="0" t="0" r="r" b="b"/>
            <a:pathLst>
              <a:path w="1558" h="814">
                <a:moveTo>
                  <a:pt x="1558" y="337"/>
                </a:moveTo>
                <a:lnTo>
                  <a:pt x="1221" y="0"/>
                </a:lnTo>
                <a:lnTo>
                  <a:pt x="407" y="814"/>
                </a:lnTo>
                <a:lnTo>
                  <a:pt x="0" y="407"/>
                </a:lnTo>
                <a:lnTo>
                  <a:pt x="402" y="5"/>
                </a:lnTo>
                <a:lnTo>
                  <a:pt x="734" y="337"/>
                </a:lnTo>
              </a:path>
            </a:pathLst>
          </a:custGeom>
          <a:noFill/>
          <a:ln w="25400" cap="flat" cmpd="sng">
            <a:solidFill>
              <a:srgbClr val="0070C0"/>
            </a:solidFill>
            <a:prstDash val="solid"/>
            <a:round/>
          </a:ln>
          <a:effectLst/>
        </p:spPr>
        <p:txBody>
          <a:bodyPr wrap="none"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700"/>
          </a:p>
        </p:txBody>
      </p:sp>
      <p:sp>
        <p:nvSpPr>
          <p:cNvPr id="31" name="任意多边形 30"/>
          <p:cNvSpPr/>
          <p:nvPr/>
        </p:nvSpPr>
        <p:spPr>
          <a:xfrm>
            <a:off x="2967661" y="1201775"/>
            <a:ext cx="3334497" cy="1828265"/>
          </a:xfrm>
          <a:custGeom>
            <a:avLst/>
            <a:gdLst>
              <a:gd name="connsiteX0" fmla="*/ 0 w 3902075"/>
              <a:gd name="connsiteY0" fmla="*/ 1047871 h 2096659"/>
              <a:gd name="connsiteX1" fmla="*/ 1019175 w 3902075"/>
              <a:gd name="connsiteY1" fmla="*/ 2067046 h 2096659"/>
              <a:gd name="connsiteX2" fmla="*/ 3063875 w 3902075"/>
              <a:gd name="connsiteY2" fmla="*/ 25521 h 2096659"/>
              <a:gd name="connsiteX3" fmla="*/ 3902075 w 3902075"/>
              <a:gd name="connsiteY3" fmla="*/ 866896 h 2096659"/>
              <a:gd name="connsiteX4" fmla="*/ 3902075 w 3902075"/>
              <a:gd name="connsiteY4" fmla="*/ 866896 h 2096659"/>
              <a:gd name="connsiteX0-1" fmla="*/ 0 w 3902075"/>
              <a:gd name="connsiteY0-2" fmla="*/ 1047871 h 2096659"/>
              <a:gd name="connsiteX1-3" fmla="*/ 1019175 w 3902075"/>
              <a:gd name="connsiteY1-4" fmla="*/ 2067046 h 2096659"/>
              <a:gd name="connsiteX2-5" fmla="*/ 3063875 w 3902075"/>
              <a:gd name="connsiteY2-6" fmla="*/ 25521 h 2096659"/>
              <a:gd name="connsiteX3-7" fmla="*/ 3902075 w 3902075"/>
              <a:gd name="connsiteY3-8" fmla="*/ 866896 h 2096659"/>
              <a:gd name="connsiteX4-9" fmla="*/ 3902075 w 3902075"/>
              <a:gd name="connsiteY4-10" fmla="*/ 866896 h 2096659"/>
              <a:gd name="connsiteX0-11" fmla="*/ 0 w 3902075"/>
              <a:gd name="connsiteY0-12" fmla="*/ 1047871 h 2067046"/>
              <a:gd name="connsiteX1-13" fmla="*/ 1019175 w 3902075"/>
              <a:gd name="connsiteY1-14" fmla="*/ 2067046 h 2067046"/>
              <a:gd name="connsiteX2-15" fmla="*/ 3063875 w 3902075"/>
              <a:gd name="connsiteY2-16" fmla="*/ 25521 h 2067046"/>
              <a:gd name="connsiteX3-17" fmla="*/ 3902075 w 3902075"/>
              <a:gd name="connsiteY3-18" fmla="*/ 866896 h 2067046"/>
              <a:gd name="connsiteX4-19" fmla="*/ 3902075 w 3902075"/>
              <a:gd name="connsiteY4-20" fmla="*/ 866896 h 2067046"/>
              <a:gd name="connsiteX0-21" fmla="*/ 0 w 3902075"/>
              <a:gd name="connsiteY0-22" fmla="*/ 1047871 h 2067046"/>
              <a:gd name="connsiteX1-23" fmla="*/ 1019175 w 3902075"/>
              <a:gd name="connsiteY1-24" fmla="*/ 2067046 h 2067046"/>
              <a:gd name="connsiteX2-25" fmla="*/ 3063875 w 3902075"/>
              <a:gd name="connsiteY2-26" fmla="*/ 25521 h 2067046"/>
              <a:gd name="connsiteX3-27" fmla="*/ 3902075 w 3902075"/>
              <a:gd name="connsiteY3-28" fmla="*/ 866896 h 2067046"/>
              <a:gd name="connsiteX4-29" fmla="*/ 3902075 w 3902075"/>
              <a:gd name="connsiteY4-30" fmla="*/ 866896 h 2067046"/>
              <a:gd name="connsiteX0-31" fmla="*/ 0 w 3902075"/>
              <a:gd name="connsiteY0-32" fmla="*/ 1047871 h 2067046"/>
              <a:gd name="connsiteX1-33" fmla="*/ 1019175 w 3902075"/>
              <a:gd name="connsiteY1-34" fmla="*/ 2067046 h 2067046"/>
              <a:gd name="connsiteX2-35" fmla="*/ 3063875 w 3902075"/>
              <a:gd name="connsiteY2-36" fmla="*/ 25521 h 2067046"/>
              <a:gd name="connsiteX3-37" fmla="*/ 3902075 w 3902075"/>
              <a:gd name="connsiteY3-38" fmla="*/ 866896 h 2067046"/>
              <a:gd name="connsiteX4-39" fmla="*/ 3902075 w 3902075"/>
              <a:gd name="connsiteY4-40" fmla="*/ 866896 h 2067046"/>
              <a:gd name="connsiteX0-41" fmla="*/ 0 w 3902075"/>
              <a:gd name="connsiteY0-42" fmla="*/ 1047871 h 2067046"/>
              <a:gd name="connsiteX1-43" fmla="*/ 1019175 w 3902075"/>
              <a:gd name="connsiteY1-44" fmla="*/ 2067046 h 2067046"/>
              <a:gd name="connsiteX2-45" fmla="*/ 3063875 w 3902075"/>
              <a:gd name="connsiteY2-46" fmla="*/ 25521 h 2067046"/>
              <a:gd name="connsiteX3-47" fmla="*/ 3902075 w 3902075"/>
              <a:gd name="connsiteY3-48" fmla="*/ 866896 h 2067046"/>
              <a:gd name="connsiteX4-49" fmla="*/ 3902075 w 3902075"/>
              <a:gd name="connsiteY4-50" fmla="*/ 866896 h 2067046"/>
              <a:gd name="connsiteX0-51" fmla="*/ 0 w 3902075"/>
              <a:gd name="connsiteY0-52" fmla="*/ 1047871 h 2067046"/>
              <a:gd name="connsiteX1-53" fmla="*/ 1019175 w 3902075"/>
              <a:gd name="connsiteY1-54" fmla="*/ 2067046 h 2067046"/>
              <a:gd name="connsiteX2-55" fmla="*/ 3063875 w 3902075"/>
              <a:gd name="connsiteY2-56" fmla="*/ 25521 h 2067046"/>
              <a:gd name="connsiteX3-57" fmla="*/ 3902075 w 3902075"/>
              <a:gd name="connsiteY3-58" fmla="*/ 866896 h 2067046"/>
              <a:gd name="connsiteX4-59" fmla="*/ 3902075 w 3902075"/>
              <a:gd name="connsiteY4-60" fmla="*/ 866896 h 2067046"/>
              <a:gd name="connsiteX0-61" fmla="*/ 0 w 3902075"/>
              <a:gd name="connsiteY0-62" fmla="*/ 1047871 h 2067046"/>
              <a:gd name="connsiteX1-63" fmla="*/ 1019175 w 3902075"/>
              <a:gd name="connsiteY1-64" fmla="*/ 2067046 h 2067046"/>
              <a:gd name="connsiteX2-65" fmla="*/ 3063875 w 3902075"/>
              <a:gd name="connsiteY2-66" fmla="*/ 25521 h 2067046"/>
              <a:gd name="connsiteX3-67" fmla="*/ 3902075 w 3902075"/>
              <a:gd name="connsiteY3-68" fmla="*/ 866896 h 2067046"/>
              <a:gd name="connsiteX4-69" fmla="*/ 3902075 w 3902075"/>
              <a:gd name="connsiteY4-70" fmla="*/ 866896 h 2067046"/>
              <a:gd name="connsiteX0-71" fmla="*/ 0 w 3902075"/>
              <a:gd name="connsiteY0-72" fmla="*/ 1022350 h 2041525"/>
              <a:gd name="connsiteX1-73" fmla="*/ 1019175 w 3902075"/>
              <a:gd name="connsiteY1-74" fmla="*/ 2041525 h 2041525"/>
              <a:gd name="connsiteX2-75" fmla="*/ 3063875 w 3902075"/>
              <a:gd name="connsiteY2-76" fmla="*/ 0 h 2041525"/>
              <a:gd name="connsiteX3-77" fmla="*/ 3902075 w 3902075"/>
              <a:gd name="connsiteY3-78" fmla="*/ 841375 h 2041525"/>
              <a:gd name="connsiteX4-79" fmla="*/ 3902075 w 3902075"/>
              <a:gd name="connsiteY4-80" fmla="*/ 841375 h 2041525"/>
              <a:gd name="connsiteX0-81" fmla="*/ 0 w 3902075"/>
              <a:gd name="connsiteY0-82" fmla="*/ 1022350 h 1879600"/>
              <a:gd name="connsiteX1-83" fmla="*/ 847725 w 3902075"/>
              <a:gd name="connsiteY1-84" fmla="*/ 1879600 h 1879600"/>
              <a:gd name="connsiteX2-85" fmla="*/ 3063875 w 3902075"/>
              <a:gd name="connsiteY2-86" fmla="*/ 0 h 1879600"/>
              <a:gd name="connsiteX3-87" fmla="*/ 3902075 w 3902075"/>
              <a:gd name="connsiteY3-88" fmla="*/ 841375 h 1879600"/>
              <a:gd name="connsiteX4-89" fmla="*/ 3902075 w 3902075"/>
              <a:gd name="connsiteY4-90" fmla="*/ 841375 h 1879600"/>
              <a:gd name="connsiteX0-91" fmla="*/ 0 w 3902075"/>
              <a:gd name="connsiteY0-92" fmla="*/ 1196975 h 2054225"/>
              <a:gd name="connsiteX1-93" fmla="*/ 847725 w 3902075"/>
              <a:gd name="connsiteY1-94" fmla="*/ 2054225 h 2054225"/>
              <a:gd name="connsiteX2-95" fmla="*/ 2895600 w 3902075"/>
              <a:gd name="connsiteY2-96" fmla="*/ 0 h 2054225"/>
              <a:gd name="connsiteX3-97" fmla="*/ 3902075 w 3902075"/>
              <a:gd name="connsiteY3-98" fmla="*/ 1016000 h 2054225"/>
              <a:gd name="connsiteX4-99" fmla="*/ 3902075 w 3902075"/>
              <a:gd name="connsiteY4-100" fmla="*/ 1016000 h 2054225"/>
              <a:gd name="connsiteX0-101" fmla="*/ 0 w 3902075"/>
              <a:gd name="connsiteY0-102" fmla="*/ 1196975 h 2054225"/>
              <a:gd name="connsiteX1-103" fmla="*/ 847725 w 3902075"/>
              <a:gd name="connsiteY1-104" fmla="*/ 2054225 h 2054225"/>
              <a:gd name="connsiteX2-105" fmla="*/ 2895600 w 3902075"/>
              <a:gd name="connsiteY2-106" fmla="*/ 0 h 2054225"/>
              <a:gd name="connsiteX3-107" fmla="*/ 3751060 w 3902075"/>
              <a:gd name="connsiteY3-108" fmla="*/ 864864 h 2054225"/>
              <a:gd name="connsiteX4-109" fmla="*/ 3902075 w 3902075"/>
              <a:gd name="connsiteY4-110" fmla="*/ 1016000 h 2054225"/>
              <a:gd name="connsiteX5" fmla="*/ 3902075 w 3902075"/>
              <a:gd name="connsiteY5" fmla="*/ 1016000 h 2054225"/>
              <a:gd name="connsiteX0-111" fmla="*/ 0 w 3902075"/>
              <a:gd name="connsiteY0-112" fmla="*/ 1196975 h 2054225"/>
              <a:gd name="connsiteX1-113" fmla="*/ 847725 w 3902075"/>
              <a:gd name="connsiteY1-114" fmla="*/ 2054225 h 2054225"/>
              <a:gd name="connsiteX2-115" fmla="*/ 2895600 w 3902075"/>
              <a:gd name="connsiteY2-116" fmla="*/ 0 h 2054225"/>
              <a:gd name="connsiteX3-117" fmla="*/ 3751060 w 3902075"/>
              <a:gd name="connsiteY3-118" fmla="*/ 864864 h 2054225"/>
              <a:gd name="connsiteX4-119" fmla="*/ 3902075 w 3902075"/>
              <a:gd name="connsiteY4-120" fmla="*/ 1016000 h 2054225"/>
              <a:gd name="connsiteX0-121" fmla="*/ 0 w 3751060"/>
              <a:gd name="connsiteY0-122" fmla="*/ 1196975 h 2054225"/>
              <a:gd name="connsiteX1-123" fmla="*/ 847725 w 3751060"/>
              <a:gd name="connsiteY1-124" fmla="*/ 2054225 h 2054225"/>
              <a:gd name="connsiteX2-125" fmla="*/ 2895600 w 3751060"/>
              <a:gd name="connsiteY2-126" fmla="*/ 0 h 2054225"/>
              <a:gd name="connsiteX3-127" fmla="*/ 3751060 w 3751060"/>
              <a:gd name="connsiteY3-128" fmla="*/ 864864 h 20542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751060" h="2054225">
                <a:moveTo>
                  <a:pt x="0" y="1196975"/>
                </a:moveTo>
                <a:cubicBezTo>
                  <a:pt x="339725" y="1536700"/>
                  <a:pt x="508000" y="1714500"/>
                  <a:pt x="847725" y="2054225"/>
                </a:cubicBezTo>
                <a:lnTo>
                  <a:pt x="2895600" y="0"/>
                </a:lnTo>
                <a:lnTo>
                  <a:pt x="3751060" y="864864"/>
                </a:lnTo>
              </a:path>
            </a:pathLst>
          </a:cu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59" tIns="32629" rIns="65259" bIns="32629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/>
          </a:p>
        </p:txBody>
      </p:sp>
      <p:sp>
        <p:nvSpPr>
          <p:cNvPr id="32" name="Freeform 5"/>
          <p:cNvSpPr/>
          <p:nvPr/>
        </p:nvSpPr>
        <p:spPr bwMode="auto">
          <a:xfrm flipH="1" flipV="1">
            <a:off x="4796483" y="1210151"/>
            <a:ext cx="3474199" cy="1816962"/>
          </a:xfrm>
          <a:custGeom>
            <a:avLst/>
            <a:gdLst/>
            <a:ahLst/>
            <a:cxnLst>
              <a:cxn ang="0">
                <a:pos x="1558" y="337"/>
              </a:cxn>
              <a:cxn ang="0">
                <a:pos x="1221" y="0"/>
              </a:cxn>
              <a:cxn ang="0">
                <a:pos x="407" y="814"/>
              </a:cxn>
              <a:cxn ang="0">
                <a:pos x="0" y="407"/>
              </a:cxn>
              <a:cxn ang="0">
                <a:pos x="402" y="5"/>
              </a:cxn>
              <a:cxn ang="0">
                <a:pos x="734" y="337"/>
              </a:cxn>
            </a:cxnLst>
            <a:rect l="0" t="0" r="r" b="b"/>
            <a:pathLst>
              <a:path w="1558" h="814">
                <a:moveTo>
                  <a:pt x="1558" y="337"/>
                </a:moveTo>
                <a:lnTo>
                  <a:pt x="1221" y="0"/>
                </a:lnTo>
                <a:lnTo>
                  <a:pt x="407" y="814"/>
                </a:lnTo>
                <a:lnTo>
                  <a:pt x="0" y="407"/>
                </a:lnTo>
                <a:lnTo>
                  <a:pt x="402" y="5"/>
                </a:lnTo>
                <a:lnTo>
                  <a:pt x="734" y="337"/>
                </a:lnTo>
              </a:path>
            </a:pathLst>
          </a:custGeom>
          <a:noFill/>
          <a:ln w="25400" cap="flat" cmpd="sng">
            <a:solidFill>
              <a:srgbClr val="0070C0"/>
            </a:solidFill>
            <a:prstDash val="solid"/>
            <a:round/>
          </a:ln>
          <a:effectLst/>
        </p:spPr>
        <p:txBody>
          <a:bodyPr wrap="none"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700" dirty="0"/>
          </a:p>
        </p:txBody>
      </p:sp>
      <p:grpSp>
        <p:nvGrpSpPr>
          <p:cNvPr id="36" name="组合 35"/>
          <p:cNvGrpSpPr/>
          <p:nvPr/>
        </p:nvGrpSpPr>
        <p:grpSpPr>
          <a:xfrm>
            <a:off x="1146115" y="1355787"/>
            <a:ext cx="1543631" cy="1665674"/>
            <a:chOff x="1606549" y="2520064"/>
            <a:chExt cx="2163763" cy="2331944"/>
          </a:xfrm>
        </p:grpSpPr>
        <p:grpSp>
          <p:nvGrpSpPr>
            <p:cNvPr id="37" name="组合 36"/>
            <p:cNvGrpSpPr/>
            <p:nvPr/>
          </p:nvGrpSpPr>
          <p:grpSpPr>
            <a:xfrm>
              <a:off x="1606549" y="2520064"/>
              <a:ext cx="2163763" cy="2331944"/>
              <a:chOff x="1606549" y="2520064"/>
              <a:chExt cx="2163763" cy="2331944"/>
            </a:xfrm>
          </p:grpSpPr>
          <p:pic>
            <p:nvPicPr>
              <p:cNvPr id="39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6549" y="2520064"/>
                <a:ext cx="2163763" cy="21637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0" name="Picture 7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751" t="11230" r="9567" b="15791"/>
              <a:stretch>
                <a:fillRect/>
              </a:stretch>
            </p:blipFill>
            <p:spPr bwMode="auto">
              <a:xfrm>
                <a:off x="2160265" y="3984261"/>
                <a:ext cx="942392" cy="8677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8" name="TextBox 37"/>
            <p:cNvSpPr txBox="1"/>
            <p:nvPr/>
          </p:nvSpPr>
          <p:spPr>
            <a:xfrm>
              <a:off x="1866607" y="3333764"/>
              <a:ext cx="1553118" cy="5170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文字内容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1" name="圆角矩形 40"/>
          <p:cNvSpPr/>
          <p:nvPr/>
        </p:nvSpPr>
        <p:spPr>
          <a:xfrm>
            <a:off x="1146114" y="3363838"/>
            <a:ext cx="1675845" cy="36004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spcCol="0"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输入重点文字</a:t>
            </a:r>
          </a:p>
        </p:txBody>
      </p:sp>
      <p:grpSp>
        <p:nvGrpSpPr>
          <p:cNvPr id="58" name="组合 57"/>
          <p:cNvGrpSpPr/>
          <p:nvPr/>
        </p:nvGrpSpPr>
        <p:grpSpPr>
          <a:xfrm>
            <a:off x="1052994" y="3782111"/>
            <a:ext cx="7479446" cy="805863"/>
            <a:chOff x="1052994" y="3782111"/>
            <a:chExt cx="7479446" cy="805863"/>
          </a:xfrm>
        </p:grpSpPr>
        <p:sp>
          <p:nvSpPr>
            <p:cNvPr id="28" name="圆角矩形 27"/>
            <p:cNvSpPr/>
            <p:nvPr/>
          </p:nvSpPr>
          <p:spPr>
            <a:xfrm>
              <a:off x="1052994" y="3782111"/>
              <a:ext cx="7479446" cy="80586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28575">
              <a:solidFill>
                <a:srgbClr val="0070C0"/>
              </a:solidFill>
              <a:prstDash val="sysDot"/>
            </a:ln>
            <a:effectLst>
              <a:innerShdw blurRad="63500" dist="50800" dir="18900000">
                <a:prstClr val="black">
                  <a:alpha val="31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7" tIns="45718" rIns="91437" bIns="45718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1218122" y="3982294"/>
              <a:ext cx="7242311" cy="461665"/>
            </a:xfrm>
            <a:prstGeom prst="rect">
              <a:avLst/>
            </a:prstGeom>
          </p:spPr>
          <p:txBody>
            <a:bodyPr wrap="square" lIns="91437" tIns="45718" rIns="91437" bIns="45718">
              <a:spAutoFit/>
            </a:bodyPr>
            <a:lstStyle/>
            <a:p>
              <a:pPr>
                <a:defRPr/>
              </a:pPr>
              <a:r>
                <a:rPr lang="zh-CN" altLang="en-US" sz="12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输入您的文字内容，输入您的文字内容，输入您的 文字内容，输入您的文字内容，输入您的文字内容，输入您的 文字内容，输入您的文字内容，输入您的文字内容，输入您的 文字内容</a:t>
              </a:r>
              <a:endParaRPr lang="en-US" altLang="zh-CN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967661" y="1355787"/>
            <a:ext cx="1543631" cy="1665674"/>
            <a:chOff x="1606549" y="2520064"/>
            <a:chExt cx="2163763" cy="2331944"/>
          </a:xfrm>
        </p:grpSpPr>
        <p:grpSp>
          <p:nvGrpSpPr>
            <p:cNvPr id="44" name="组合 43"/>
            <p:cNvGrpSpPr/>
            <p:nvPr/>
          </p:nvGrpSpPr>
          <p:grpSpPr>
            <a:xfrm>
              <a:off x="1606549" y="2520064"/>
              <a:ext cx="2163763" cy="2331944"/>
              <a:chOff x="1606549" y="2520064"/>
              <a:chExt cx="2163763" cy="2331944"/>
            </a:xfrm>
          </p:grpSpPr>
          <p:pic>
            <p:nvPicPr>
              <p:cNvPr id="46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6549" y="2520064"/>
                <a:ext cx="2163763" cy="21637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7" name="Picture 7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751" t="11230" r="9567" b="15791"/>
              <a:stretch>
                <a:fillRect/>
              </a:stretch>
            </p:blipFill>
            <p:spPr bwMode="auto">
              <a:xfrm>
                <a:off x="2160265" y="3984261"/>
                <a:ext cx="942392" cy="8677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5" name="TextBox 44"/>
            <p:cNvSpPr txBox="1"/>
            <p:nvPr/>
          </p:nvSpPr>
          <p:spPr>
            <a:xfrm>
              <a:off x="1866607" y="3333764"/>
              <a:ext cx="1553118" cy="5170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文字内容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764908" y="1402440"/>
            <a:ext cx="1543631" cy="1665674"/>
            <a:chOff x="1606549" y="2520064"/>
            <a:chExt cx="2163763" cy="2331944"/>
          </a:xfrm>
        </p:grpSpPr>
        <p:grpSp>
          <p:nvGrpSpPr>
            <p:cNvPr id="49" name="组合 48"/>
            <p:cNvGrpSpPr/>
            <p:nvPr/>
          </p:nvGrpSpPr>
          <p:grpSpPr>
            <a:xfrm>
              <a:off x="1606549" y="2520064"/>
              <a:ext cx="2163763" cy="2331944"/>
              <a:chOff x="1606549" y="2520064"/>
              <a:chExt cx="2163763" cy="2331944"/>
            </a:xfrm>
          </p:grpSpPr>
          <p:pic>
            <p:nvPicPr>
              <p:cNvPr id="51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6549" y="2520064"/>
                <a:ext cx="2163763" cy="21637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2" name="Picture 7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751" t="11230" r="9567" b="15791"/>
              <a:stretch>
                <a:fillRect/>
              </a:stretch>
            </p:blipFill>
            <p:spPr bwMode="auto">
              <a:xfrm>
                <a:off x="2160265" y="3984261"/>
                <a:ext cx="942392" cy="8677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50" name="TextBox 49"/>
            <p:cNvSpPr txBox="1"/>
            <p:nvPr/>
          </p:nvSpPr>
          <p:spPr>
            <a:xfrm>
              <a:off x="1866607" y="3333764"/>
              <a:ext cx="1553118" cy="5170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文字内容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577657" y="1395776"/>
            <a:ext cx="1543631" cy="1665674"/>
            <a:chOff x="1606549" y="2520064"/>
            <a:chExt cx="2163763" cy="2331944"/>
          </a:xfrm>
        </p:grpSpPr>
        <p:grpSp>
          <p:nvGrpSpPr>
            <p:cNvPr id="54" name="组合 53"/>
            <p:cNvGrpSpPr/>
            <p:nvPr/>
          </p:nvGrpSpPr>
          <p:grpSpPr>
            <a:xfrm>
              <a:off x="1606549" y="2520064"/>
              <a:ext cx="2163763" cy="2331944"/>
              <a:chOff x="1606549" y="2520064"/>
              <a:chExt cx="2163763" cy="2331944"/>
            </a:xfrm>
          </p:grpSpPr>
          <p:pic>
            <p:nvPicPr>
              <p:cNvPr id="56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6549" y="2520064"/>
                <a:ext cx="2163763" cy="21637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7" name="Picture 7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751" t="11230" r="9567" b="15791"/>
              <a:stretch>
                <a:fillRect/>
              </a:stretch>
            </p:blipFill>
            <p:spPr bwMode="auto">
              <a:xfrm>
                <a:off x="2160265" y="3984261"/>
                <a:ext cx="942392" cy="8677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55" name="TextBox 54"/>
            <p:cNvSpPr txBox="1"/>
            <p:nvPr/>
          </p:nvSpPr>
          <p:spPr>
            <a:xfrm>
              <a:off x="1866607" y="3333764"/>
              <a:ext cx="1553118" cy="5170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文字内容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942071"/>
            <a:ext cx="3923927" cy="39303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spcCol="0"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输入您的文字内容</a:t>
            </a:r>
          </a:p>
        </p:txBody>
      </p:sp>
      <p:sp>
        <p:nvSpPr>
          <p:cNvPr id="3" name="等腰三角形 6"/>
          <p:cNvSpPr/>
          <p:nvPr/>
        </p:nvSpPr>
        <p:spPr>
          <a:xfrm rot="13762873">
            <a:off x="3523140" y="1117487"/>
            <a:ext cx="1850120" cy="2176314"/>
          </a:xfrm>
          <a:custGeom>
            <a:avLst/>
            <a:gdLst/>
            <a:ahLst/>
            <a:cxnLst/>
            <a:rect l="l" t="t" r="r" b="b"/>
            <a:pathLst>
              <a:path w="1850120" h="2176314">
                <a:moveTo>
                  <a:pt x="1627222" y="1853479"/>
                </a:moveTo>
                <a:cubicBezTo>
                  <a:pt x="1294622" y="2241273"/>
                  <a:pt x="710628" y="2286016"/>
                  <a:pt x="322835" y="1953416"/>
                </a:cubicBezTo>
                <a:cubicBezTo>
                  <a:pt x="-64959" y="1620816"/>
                  <a:pt x="-109702" y="1036823"/>
                  <a:pt x="222898" y="649029"/>
                </a:cubicBezTo>
                <a:cubicBezTo>
                  <a:pt x="276734" y="586259"/>
                  <a:pt x="337157" y="532476"/>
                  <a:pt x="402892" y="488737"/>
                </a:cubicBezTo>
                <a:lnTo>
                  <a:pt x="515678" y="0"/>
                </a:lnTo>
                <a:lnTo>
                  <a:pt x="604269" y="383895"/>
                </a:lnTo>
                <a:cubicBezTo>
                  <a:pt x="908669" y="271168"/>
                  <a:pt x="1263402" y="322767"/>
                  <a:pt x="1527285" y="549092"/>
                </a:cubicBezTo>
                <a:cubicBezTo>
                  <a:pt x="1915078" y="881692"/>
                  <a:pt x="1959822" y="1465686"/>
                  <a:pt x="1627222" y="1853479"/>
                </a:cubicBezTo>
                <a:close/>
              </a:path>
            </a:pathLst>
          </a:custGeom>
          <a:gradFill flip="none" rotWithShape="1">
            <a:gsLst>
              <a:gs pos="0">
                <a:srgbClr val="FCFCFC"/>
              </a:gs>
              <a:gs pos="90000">
                <a:srgbClr val="CCCCCC"/>
              </a:gs>
            </a:gsLst>
            <a:lin ang="6000000" scaled="0"/>
            <a:tileRect/>
          </a:gradFill>
          <a:ln w="28575">
            <a:solidFill>
              <a:srgbClr val="0070C0"/>
            </a:soli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5004048" y="1729385"/>
            <a:ext cx="2088232" cy="2353174"/>
          </a:xfrm>
          <a:custGeom>
            <a:avLst/>
            <a:gdLst/>
            <a:ahLst/>
            <a:cxnLst/>
            <a:rect l="l" t="t" r="r" b="b"/>
            <a:pathLst>
              <a:path w="2088232" h="2353174">
                <a:moveTo>
                  <a:pt x="1044116" y="0"/>
                </a:moveTo>
                <a:cubicBezTo>
                  <a:pt x="1620765" y="0"/>
                  <a:pt x="2088232" y="467467"/>
                  <a:pt x="2088232" y="1044116"/>
                </a:cubicBezTo>
                <a:cubicBezTo>
                  <a:pt x="2088232" y="1434820"/>
                  <a:pt x="1873636" y="1775402"/>
                  <a:pt x="1555561" y="1953855"/>
                </a:cubicBezTo>
                <a:lnTo>
                  <a:pt x="1805753" y="2353174"/>
                </a:lnTo>
                <a:lnTo>
                  <a:pt x="1319841" y="2050229"/>
                </a:lnTo>
                <a:cubicBezTo>
                  <a:pt x="1232223" y="2075397"/>
                  <a:pt x="1139668" y="2088232"/>
                  <a:pt x="1044116" y="2088232"/>
                </a:cubicBezTo>
                <a:cubicBezTo>
                  <a:pt x="467467" y="2088232"/>
                  <a:pt x="0" y="1620765"/>
                  <a:pt x="0" y="1044116"/>
                </a:cubicBezTo>
                <a:cubicBezTo>
                  <a:pt x="0" y="467467"/>
                  <a:pt x="467467" y="0"/>
                  <a:pt x="1044116" y="0"/>
                </a:cubicBezTo>
                <a:close/>
              </a:path>
            </a:pathLst>
          </a:custGeom>
          <a:gradFill flip="none" rotWithShape="1">
            <a:gsLst>
              <a:gs pos="98000">
                <a:srgbClr val="FCFCFC"/>
              </a:gs>
              <a:gs pos="0">
                <a:srgbClr val="CCCCCC"/>
              </a:gs>
            </a:gsLst>
            <a:lin ang="7800000" scaled="0"/>
            <a:tileRect/>
          </a:gradFill>
          <a:ln w="28575">
            <a:solidFill>
              <a:srgbClr val="0070C0"/>
            </a:soli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/>
            <a:endParaRPr lang="zh-CN" altLang="en-US"/>
          </a:p>
        </p:txBody>
      </p:sp>
      <p:sp>
        <p:nvSpPr>
          <p:cNvPr id="5" name="菱形 10"/>
          <p:cNvSpPr/>
          <p:nvPr/>
        </p:nvSpPr>
        <p:spPr>
          <a:xfrm>
            <a:off x="3419872" y="3318703"/>
            <a:ext cx="504056" cy="648071"/>
          </a:xfrm>
          <a:custGeom>
            <a:avLst/>
            <a:gdLst/>
            <a:ahLst/>
            <a:cxnLst/>
            <a:rect l="l" t="t" r="r" b="b"/>
            <a:pathLst>
              <a:path w="504056" h="648071">
                <a:moveTo>
                  <a:pt x="243887" y="298102"/>
                </a:moveTo>
                <a:lnTo>
                  <a:pt x="288553" y="437083"/>
                </a:lnTo>
                <a:lnTo>
                  <a:pt x="243887" y="576063"/>
                </a:lnTo>
                <a:lnTo>
                  <a:pt x="199220" y="437083"/>
                </a:lnTo>
                <a:close/>
                <a:moveTo>
                  <a:pt x="363536" y="288032"/>
                </a:moveTo>
                <a:lnTo>
                  <a:pt x="413092" y="288032"/>
                </a:lnTo>
                <a:cubicBezTo>
                  <a:pt x="463330" y="288032"/>
                  <a:pt x="504056" y="328758"/>
                  <a:pt x="504056" y="378996"/>
                </a:cubicBezTo>
                <a:lnTo>
                  <a:pt x="504056" y="557107"/>
                </a:lnTo>
                <a:cubicBezTo>
                  <a:pt x="504056" y="607345"/>
                  <a:pt x="463330" y="648071"/>
                  <a:pt x="413092" y="648071"/>
                </a:cubicBezTo>
                <a:lnTo>
                  <a:pt x="267792" y="648071"/>
                </a:lnTo>
                <a:close/>
                <a:moveTo>
                  <a:pt x="90964" y="288032"/>
                </a:moveTo>
                <a:lnTo>
                  <a:pt x="124237" y="288032"/>
                </a:lnTo>
                <a:lnTo>
                  <a:pt x="219982" y="648071"/>
                </a:lnTo>
                <a:lnTo>
                  <a:pt x="90964" y="648071"/>
                </a:lnTo>
                <a:cubicBezTo>
                  <a:pt x="40726" y="648071"/>
                  <a:pt x="0" y="607345"/>
                  <a:pt x="0" y="557107"/>
                </a:cubicBezTo>
                <a:lnTo>
                  <a:pt x="0" y="378996"/>
                </a:lnTo>
                <a:cubicBezTo>
                  <a:pt x="0" y="328758"/>
                  <a:pt x="40726" y="288032"/>
                  <a:pt x="90964" y="288032"/>
                </a:cubicBezTo>
                <a:close/>
                <a:moveTo>
                  <a:pt x="243887" y="0"/>
                </a:moveTo>
                <a:cubicBezTo>
                  <a:pt x="323425" y="0"/>
                  <a:pt x="387903" y="64478"/>
                  <a:pt x="387903" y="144016"/>
                </a:cubicBezTo>
                <a:cubicBezTo>
                  <a:pt x="387903" y="223554"/>
                  <a:pt x="323425" y="288032"/>
                  <a:pt x="243887" y="288032"/>
                </a:cubicBezTo>
                <a:cubicBezTo>
                  <a:pt x="164349" y="288032"/>
                  <a:pt x="99871" y="223554"/>
                  <a:pt x="99871" y="144016"/>
                </a:cubicBezTo>
                <a:cubicBezTo>
                  <a:pt x="99871" y="64478"/>
                  <a:pt x="164349" y="0"/>
                  <a:pt x="243887" y="0"/>
                </a:cubicBezTo>
                <a:close/>
              </a:path>
            </a:pathLst>
          </a:custGeom>
          <a:solidFill>
            <a:srgbClr val="0070C0"/>
          </a:soli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2779696" y="4056889"/>
            <a:ext cx="2100934" cy="460591"/>
            <a:chOff x="4455926" y="1403585"/>
            <a:chExt cx="2100934" cy="460591"/>
          </a:xfrm>
        </p:grpSpPr>
        <p:sp>
          <p:nvSpPr>
            <p:cNvPr id="7" name="TextBox 6"/>
            <p:cNvSpPr txBox="1"/>
            <p:nvPr/>
          </p:nvSpPr>
          <p:spPr>
            <a:xfrm>
              <a:off x="4455926" y="1403585"/>
              <a:ext cx="17844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输入重点文字内容</a:t>
              </a:r>
            </a:p>
          </p:txBody>
        </p:sp>
        <p:sp>
          <p:nvSpPr>
            <p:cNvPr id="8" name="Rectangle 42"/>
            <p:cNvSpPr/>
            <p:nvPr/>
          </p:nvSpPr>
          <p:spPr>
            <a:xfrm>
              <a:off x="4772452" y="1660380"/>
              <a:ext cx="1784408" cy="203796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defRPr/>
              </a:pPr>
              <a:endParaRPr lang="en-US" sz="1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9" name="Rectangle 42"/>
          <p:cNvSpPr/>
          <p:nvPr/>
        </p:nvSpPr>
        <p:spPr>
          <a:xfrm>
            <a:off x="251520" y="1491773"/>
            <a:ext cx="3240360" cy="864095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37" tIns="0" rIns="91437" bIns="0" rtlCol="0" anchor="t"/>
          <a:lstStyle/>
          <a:p>
            <a:pPr marL="171450" indent="-171450">
              <a:buFont typeface="Wingdings" panose="05000000000000000000" pitchFamily="2" charset="2"/>
              <a:buChar char="l"/>
              <a:defRPr/>
            </a:pPr>
            <a:r>
              <a:rPr lang="zh-CN" altLang="en-US" sz="1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输入您的文字内容，输入您的文字内容，输入您的 文字内容，输入您的文字内容，输入您的文字内容，输入您的 文字内容。</a:t>
            </a:r>
            <a:endParaRPr lang="en-US" altLang="zh-CN" sz="110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l"/>
              <a:defRPr/>
            </a:pPr>
            <a:endParaRPr lang="en-US" altLang="zh-CN" sz="110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l"/>
              <a:defRPr/>
            </a:pPr>
            <a:r>
              <a:rPr lang="zh-CN" altLang="en-US" sz="1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输入您的文字内容，输入您的文字内容，输入您的 文字内容，输入您的文字内容，输入您的文字内容，输入您的 文字内容。</a:t>
            </a:r>
            <a:endParaRPr lang="en-US" altLang="zh-CN" sz="110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l"/>
              <a:defRPr/>
            </a:pPr>
            <a:endParaRPr lang="en-US" altLang="zh-CN" sz="110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菱形 10"/>
          <p:cNvSpPr/>
          <p:nvPr/>
        </p:nvSpPr>
        <p:spPr>
          <a:xfrm>
            <a:off x="6902212" y="3676843"/>
            <a:ext cx="504056" cy="648071"/>
          </a:xfrm>
          <a:custGeom>
            <a:avLst/>
            <a:gdLst/>
            <a:ahLst/>
            <a:cxnLst/>
            <a:rect l="l" t="t" r="r" b="b"/>
            <a:pathLst>
              <a:path w="504056" h="648071">
                <a:moveTo>
                  <a:pt x="243887" y="298102"/>
                </a:moveTo>
                <a:lnTo>
                  <a:pt x="288553" y="437083"/>
                </a:lnTo>
                <a:lnTo>
                  <a:pt x="243887" y="576063"/>
                </a:lnTo>
                <a:lnTo>
                  <a:pt x="199220" y="437083"/>
                </a:lnTo>
                <a:close/>
                <a:moveTo>
                  <a:pt x="363536" y="288032"/>
                </a:moveTo>
                <a:lnTo>
                  <a:pt x="413092" y="288032"/>
                </a:lnTo>
                <a:cubicBezTo>
                  <a:pt x="463330" y="288032"/>
                  <a:pt x="504056" y="328758"/>
                  <a:pt x="504056" y="378996"/>
                </a:cubicBezTo>
                <a:lnTo>
                  <a:pt x="504056" y="557107"/>
                </a:lnTo>
                <a:cubicBezTo>
                  <a:pt x="504056" y="607345"/>
                  <a:pt x="463330" y="648071"/>
                  <a:pt x="413092" y="648071"/>
                </a:cubicBezTo>
                <a:lnTo>
                  <a:pt x="267792" y="648071"/>
                </a:lnTo>
                <a:close/>
                <a:moveTo>
                  <a:pt x="90964" y="288032"/>
                </a:moveTo>
                <a:lnTo>
                  <a:pt x="124237" y="288032"/>
                </a:lnTo>
                <a:lnTo>
                  <a:pt x="219982" y="648071"/>
                </a:lnTo>
                <a:lnTo>
                  <a:pt x="90964" y="648071"/>
                </a:lnTo>
                <a:cubicBezTo>
                  <a:pt x="40726" y="648071"/>
                  <a:pt x="0" y="607345"/>
                  <a:pt x="0" y="557107"/>
                </a:cubicBezTo>
                <a:lnTo>
                  <a:pt x="0" y="378996"/>
                </a:lnTo>
                <a:cubicBezTo>
                  <a:pt x="0" y="328758"/>
                  <a:pt x="40726" y="288032"/>
                  <a:pt x="90964" y="288032"/>
                </a:cubicBezTo>
                <a:close/>
                <a:moveTo>
                  <a:pt x="243887" y="0"/>
                </a:moveTo>
                <a:cubicBezTo>
                  <a:pt x="323425" y="0"/>
                  <a:pt x="387903" y="64478"/>
                  <a:pt x="387903" y="144016"/>
                </a:cubicBezTo>
                <a:cubicBezTo>
                  <a:pt x="387903" y="223554"/>
                  <a:pt x="323425" y="288032"/>
                  <a:pt x="243887" y="288032"/>
                </a:cubicBezTo>
                <a:cubicBezTo>
                  <a:pt x="164349" y="288032"/>
                  <a:pt x="99871" y="223554"/>
                  <a:pt x="99871" y="144016"/>
                </a:cubicBezTo>
                <a:cubicBezTo>
                  <a:pt x="99871" y="64478"/>
                  <a:pt x="164349" y="0"/>
                  <a:pt x="243887" y="0"/>
                </a:cubicBezTo>
                <a:close/>
              </a:path>
            </a:pathLst>
          </a:custGeom>
          <a:solidFill>
            <a:srgbClr val="0070C0"/>
          </a:soli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62036" y="4415029"/>
            <a:ext cx="2100934" cy="460591"/>
            <a:chOff x="4455926" y="1403585"/>
            <a:chExt cx="2100934" cy="460591"/>
          </a:xfrm>
        </p:grpSpPr>
        <p:sp>
          <p:nvSpPr>
            <p:cNvPr id="12" name="TextBox 11"/>
            <p:cNvSpPr txBox="1"/>
            <p:nvPr/>
          </p:nvSpPr>
          <p:spPr>
            <a:xfrm>
              <a:off x="4455926" y="1403585"/>
              <a:ext cx="17844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输入重点文字内容</a:t>
              </a:r>
            </a:p>
          </p:txBody>
        </p:sp>
        <p:sp>
          <p:nvSpPr>
            <p:cNvPr id="13" name="Rectangle 42"/>
            <p:cNvSpPr/>
            <p:nvPr/>
          </p:nvSpPr>
          <p:spPr>
            <a:xfrm>
              <a:off x="4772452" y="1660380"/>
              <a:ext cx="1784408" cy="203796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defRPr/>
              </a:pPr>
              <a:endParaRPr lang="en-US" sz="1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4" name="KSO_Shape"/>
          <p:cNvSpPr/>
          <p:nvPr/>
        </p:nvSpPr>
        <p:spPr bwMode="auto">
          <a:xfrm>
            <a:off x="4129547" y="1763675"/>
            <a:ext cx="807357" cy="678180"/>
          </a:xfrm>
          <a:custGeom>
            <a:avLst/>
            <a:gdLst>
              <a:gd name="T0" fmla="*/ 2147483646 w 232"/>
              <a:gd name="T1" fmla="*/ 2147483646 h 195"/>
              <a:gd name="T2" fmla="*/ 2147483646 w 232"/>
              <a:gd name="T3" fmla="*/ 0 h 195"/>
              <a:gd name="T4" fmla="*/ 2147483646 w 232"/>
              <a:gd name="T5" fmla="*/ 0 h 195"/>
              <a:gd name="T6" fmla="*/ 2147483646 w 232"/>
              <a:gd name="T7" fmla="*/ 2147483646 h 195"/>
              <a:gd name="T8" fmla="*/ 2147483646 w 232"/>
              <a:gd name="T9" fmla="*/ 2147483646 h 195"/>
              <a:gd name="T10" fmla="*/ 2147483646 w 232"/>
              <a:gd name="T11" fmla="*/ 2147483646 h 195"/>
              <a:gd name="T12" fmla="*/ 2147483646 w 232"/>
              <a:gd name="T13" fmla="*/ 2147483646 h 195"/>
              <a:gd name="T14" fmla="*/ 2147483646 w 232"/>
              <a:gd name="T15" fmla="*/ 2147483646 h 195"/>
              <a:gd name="T16" fmla="*/ 2147483646 w 232"/>
              <a:gd name="T17" fmla="*/ 2147483646 h 195"/>
              <a:gd name="T18" fmla="*/ 2147483646 w 232"/>
              <a:gd name="T19" fmla="*/ 2147483646 h 195"/>
              <a:gd name="T20" fmla="*/ 2147483646 w 232"/>
              <a:gd name="T21" fmla="*/ 2147483646 h 195"/>
              <a:gd name="T22" fmla="*/ 2147483646 w 232"/>
              <a:gd name="T23" fmla="*/ 2147483646 h 195"/>
              <a:gd name="T24" fmla="*/ 2147483646 w 232"/>
              <a:gd name="T25" fmla="*/ 2147483646 h 195"/>
              <a:gd name="T26" fmla="*/ 2147483646 w 232"/>
              <a:gd name="T27" fmla="*/ 2147483646 h 195"/>
              <a:gd name="T28" fmla="*/ 2147483646 w 232"/>
              <a:gd name="T29" fmla="*/ 2147483646 h 195"/>
              <a:gd name="T30" fmla="*/ 2147483646 w 232"/>
              <a:gd name="T31" fmla="*/ 2147483646 h 195"/>
              <a:gd name="T32" fmla="*/ 0 w 232"/>
              <a:gd name="T33" fmla="*/ 2147483646 h 195"/>
              <a:gd name="T34" fmla="*/ 0 w 232"/>
              <a:gd name="T35" fmla="*/ 2147483646 h 195"/>
              <a:gd name="T36" fmla="*/ 2147483646 w 232"/>
              <a:gd name="T37" fmla="*/ 2147483646 h 195"/>
              <a:gd name="T38" fmla="*/ 2147483646 w 232"/>
              <a:gd name="T39" fmla="*/ 2147483646 h 195"/>
              <a:gd name="T40" fmla="*/ 2147483646 w 232"/>
              <a:gd name="T41" fmla="*/ 2147483646 h 195"/>
              <a:gd name="T42" fmla="*/ 2147483646 w 232"/>
              <a:gd name="T43" fmla="*/ 2147483646 h 195"/>
              <a:gd name="T44" fmla="*/ 2147483646 w 232"/>
              <a:gd name="T45" fmla="*/ 2147483646 h 195"/>
              <a:gd name="T46" fmla="*/ 2147483646 w 232"/>
              <a:gd name="T47" fmla="*/ 2147483646 h 195"/>
              <a:gd name="T48" fmla="*/ 2147483646 w 232"/>
              <a:gd name="T49" fmla="*/ 2147483646 h 195"/>
              <a:gd name="T50" fmla="*/ 2147483646 w 232"/>
              <a:gd name="T51" fmla="*/ 2147483646 h 195"/>
              <a:gd name="T52" fmla="*/ 2147483646 w 232"/>
              <a:gd name="T53" fmla="*/ 2147483646 h 195"/>
              <a:gd name="T54" fmla="*/ 2147483646 w 232"/>
              <a:gd name="T55" fmla="*/ 2147483646 h 195"/>
              <a:gd name="T56" fmla="*/ 2147483646 w 232"/>
              <a:gd name="T57" fmla="*/ 2147483646 h 195"/>
              <a:gd name="T58" fmla="*/ 2147483646 w 232"/>
              <a:gd name="T59" fmla="*/ 2147483646 h 195"/>
              <a:gd name="T60" fmla="*/ 2147483646 w 232"/>
              <a:gd name="T61" fmla="*/ 2147483646 h 195"/>
              <a:gd name="T62" fmla="*/ 2147483646 w 232"/>
              <a:gd name="T63" fmla="*/ 2147483646 h 195"/>
              <a:gd name="T64" fmla="*/ 2147483646 w 232"/>
              <a:gd name="T65" fmla="*/ 2147483646 h 195"/>
              <a:gd name="T66" fmla="*/ 2147483646 w 232"/>
              <a:gd name="T67" fmla="*/ 2147483646 h 195"/>
              <a:gd name="T68" fmla="*/ 2147483646 w 232"/>
              <a:gd name="T69" fmla="*/ 2147483646 h 195"/>
              <a:gd name="T70" fmla="*/ 2147483646 w 232"/>
              <a:gd name="T71" fmla="*/ 2147483646 h 195"/>
              <a:gd name="T72" fmla="*/ 2147483646 w 232"/>
              <a:gd name="T73" fmla="*/ 2147483646 h 195"/>
              <a:gd name="T74" fmla="*/ 2147483646 w 232"/>
              <a:gd name="T75" fmla="*/ 2147483646 h 195"/>
              <a:gd name="T76" fmla="*/ 2147483646 w 232"/>
              <a:gd name="T77" fmla="*/ 2147483646 h 195"/>
              <a:gd name="T78" fmla="*/ 2147483646 w 232"/>
              <a:gd name="T79" fmla="*/ 2147483646 h 195"/>
              <a:gd name="T80" fmla="*/ 2147483646 w 232"/>
              <a:gd name="T81" fmla="*/ 2147483646 h 195"/>
              <a:gd name="T82" fmla="*/ 2147483646 w 232"/>
              <a:gd name="T83" fmla="*/ 2147483646 h 195"/>
              <a:gd name="T84" fmla="*/ 2147483646 w 232"/>
              <a:gd name="T85" fmla="*/ 2147483646 h 195"/>
              <a:gd name="T86" fmla="*/ 2147483646 w 232"/>
              <a:gd name="T87" fmla="*/ 2147483646 h 195"/>
              <a:gd name="T88" fmla="*/ 2147483646 w 232"/>
              <a:gd name="T89" fmla="*/ 2147483646 h 195"/>
              <a:gd name="T90" fmla="*/ 2147483646 w 232"/>
              <a:gd name="T91" fmla="*/ 2147483646 h 195"/>
              <a:gd name="T92" fmla="*/ 2147483646 w 232"/>
              <a:gd name="T93" fmla="*/ 2147483646 h 195"/>
              <a:gd name="T94" fmla="*/ 2147483646 w 232"/>
              <a:gd name="T95" fmla="*/ 2147483646 h 195"/>
              <a:gd name="T96" fmla="*/ 2147483646 w 232"/>
              <a:gd name="T97" fmla="*/ 2147483646 h 19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2" h="195">
                <a:moveTo>
                  <a:pt x="155" y="27"/>
                </a:moveTo>
                <a:cubicBezTo>
                  <a:pt x="153" y="10"/>
                  <a:pt x="142" y="0"/>
                  <a:pt x="127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90" y="0"/>
                  <a:pt x="79" y="10"/>
                  <a:pt x="77" y="28"/>
                </a:cubicBezTo>
                <a:cubicBezTo>
                  <a:pt x="58" y="28"/>
                  <a:pt x="58" y="28"/>
                  <a:pt x="58" y="28"/>
                </a:cubicBezTo>
                <a:cubicBezTo>
                  <a:pt x="58" y="195"/>
                  <a:pt x="58" y="195"/>
                  <a:pt x="58" y="195"/>
                </a:cubicBezTo>
                <a:cubicBezTo>
                  <a:pt x="174" y="195"/>
                  <a:pt x="174" y="195"/>
                  <a:pt x="174" y="195"/>
                </a:cubicBezTo>
                <a:cubicBezTo>
                  <a:pt x="174" y="28"/>
                  <a:pt x="174" y="28"/>
                  <a:pt x="174" y="28"/>
                </a:cubicBezTo>
                <a:lnTo>
                  <a:pt x="155" y="27"/>
                </a:lnTo>
                <a:close/>
                <a:moveTo>
                  <a:pt x="105" y="12"/>
                </a:moveTo>
                <a:cubicBezTo>
                  <a:pt x="127" y="12"/>
                  <a:pt x="127" y="12"/>
                  <a:pt x="127" y="12"/>
                </a:cubicBezTo>
                <a:cubicBezTo>
                  <a:pt x="135" y="12"/>
                  <a:pt x="140" y="18"/>
                  <a:pt x="141" y="28"/>
                </a:cubicBezTo>
                <a:cubicBezTo>
                  <a:pt x="91" y="28"/>
                  <a:pt x="91" y="28"/>
                  <a:pt x="91" y="28"/>
                </a:cubicBezTo>
                <a:cubicBezTo>
                  <a:pt x="93" y="13"/>
                  <a:pt x="102" y="12"/>
                  <a:pt x="105" y="12"/>
                </a:cubicBezTo>
                <a:close/>
                <a:moveTo>
                  <a:pt x="45" y="28"/>
                </a:moveTo>
                <a:cubicBezTo>
                  <a:pt x="21" y="28"/>
                  <a:pt x="21" y="28"/>
                  <a:pt x="21" y="28"/>
                </a:cubicBezTo>
                <a:cubicBezTo>
                  <a:pt x="9" y="28"/>
                  <a:pt x="0" y="37"/>
                  <a:pt x="0" y="49"/>
                </a:cubicBezTo>
                <a:cubicBezTo>
                  <a:pt x="0" y="174"/>
                  <a:pt x="0" y="174"/>
                  <a:pt x="0" y="174"/>
                </a:cubicBezTo>
                <a:cubicBezTo>
                  <a:pt x="0" y="185"/>
                  <a:pt x="9" y="195"/>
                  <a:pt x="21" y="195"/>
                </a:cubicBezTo>
                <a:cubicBezTo>
                  <a:pt x="45" y="195"/>
                  <a:pt x="45" y="195"/>
                  <a:pt x="45" y="195"/>
                </a:cubicBezTo>
                <a:lnTo>
                  <a:pt x="45" y="28"/>
                </a:lnTo>
                <a:close/>
                <a:moveTo>
                  <a:pt x="232" y="174"/>
                </a:moveTo>
                <a:cubicBezTo>
                  <a:pt x="232" y="185"/>
                  <a:pt x="223" y="195"/>
                  <a:pt x="211" y="195"/>
                </a:cubicBezTo>
                <a:cubicBezTo>
                  <a:pt x="187" y="195"/>
                  <a:pt x="187" y="195"/>
                  <a:pt x="187" y="195"/>
                </a:cubicBezTo>
                <a:cubicBezTo>
                  <a:pt x="187" y="28"/>
                  <a:pt x="187" y="28"/>
                  <a:pt x="187" y="28"/>
                </a:cubicBezTo>
                <a:cubicBezTo>
                  <a:pt x="211" y="28"/>
                  <a:pt x="211" y="28"/>
                  <a:pt x="211" y="28"/>
                </a:cubicBezTo>
                <a:cubicBezTo>
                  <a:pt x="223" y="28"/>
                  <a:pt x="232" y="37"/>
                  <a:pt x="232" y="49"/>
                </a:cubicBezTo>
                <a:lnTo>
                  <a:pt x="232" y="174"/>
                </a:lnTo>
                <a:close/>
                <a:moveTo>
                  <a:pt x="125" y="128"/>
                </a:moveTo>
                <a:cubicBezTo>
                  <a:pt x="125" y="123"/>
                  <a:pt x="121" y="120"/>
                  <a:pt x="111" y="117"/>
                </a:cubicBezTo>
                <a:cubicBezTo>
                  <a:pt x="98" y="113"/>
                  <a:pt x="89" y="107"/>
                  <a:pt x="89" y="94"/>
                </a:cubicBezTo>
                <a:cubicBezTo>
                  <a:pt x="89" y="83"/>
                  <a:pt x="97" y="75"/>
                  <a:pt x="110" y="72"/>
                </a:cubicBezTo>
                <a:cubicBezTo>
                  <a:pt x="110" y="60"/>
                  <a:pt x="110" y="60"/>
                  <a:pt x="110" y="60"/>
                </a:cubicBezTo>
                <a:cubicBezTo>
                  <a:pt x="122" y="60"/>
                  <a:pt x="122" y="60"/>
                  <a:pt x="122" y="60"/>
                </a:cubicBezTo>
                <a:cubicBezTo>
                  <a:pt x="122" y="71"/>
                  <a:pt x="122" y="71"/>
                  <a:pt x="122" y="71"/>
                </a:cubicBezTo>
                <a:cubicBezTo>
                  <a:pt x="131" y="72"/>
                  <a:pt x="136" y="73"/>
                  <a:pt x="141" y="75"/>
                </a:cubicBezTo>
                <a:cubicBezTo>
                  <a:pt x="137" y="90"/>
                  <a:pt x="137" y="90"/>
                  <a:pt x="137" y="90"/>
                </a:cubicBezTo>
                <a:cubicBezTo>
                  <a:pt x="134" y="88"/>
                  <a:pt x="128" y="85"/>
                  <a:pt x="119" y="85"/>
                </a:cubicBezTo>
                <a:cubicBezTo>
                  <a:pt x="111" y="85"/>
                  <a:pt x="108" y="89"/>
                  <a:pt x="108" y="92"/>
                </a:cubicBezTo>
                <a:cubicBezTo>
                  <a:pt x="108" y="96"/>
                  <a:pt x="112" y="99"/>
                  <a:pt x="123" y="103"/>
                </a:cubicBezTo>
                <a:cubicBezTo>
                  <a:pt x="138" y="108"/>
                  <a:pt x="144" y="115"/>
                  <a:pt x="144" y="126"/>
                </a:cubicBezTo>
                <a:cubicBezTo>
                  <a:pt x="144" y="137"/>
                  <a:pt x="136" y="147"/>
                  <a:pt x="122" y="149"/>
                </a:cubicBezTo>
                <a:cubicBezTo>
                  <a:pt x="122" y="162"/>
                  <a:pt x="122" y="162"/>
                  <a:pt x="122" y="162"/>
                </a:cubicBezTo>
                <a:cubicBezTo>
                  <a:pt x="109" y="162"/>
                  <a:pt x="109" y="162"/>
                  <a:pt x="109" y="162"/>
                </a:cubicBezTo>
                <a:cubicBezTo>
                  <a:pt x="109" y="150"/>
                  <a:pt x="109" y="150"/>
                  <a:pt x="109" y="150"/>
                </a:cubicBezTo>
                <a:cubicBezTo>
                  <a:pt x="101" y="150"/>
                  <a:pt x="93" y="148"/>
                  <a:pt x="88" y="145"/>
                </a:cubicBezTo>
                <a:cubicBezTo>
                  <a:pt x="92" y="130"/>
                  <a:pt x="92" y="130"/>
                  <a:pt x="92" y="130"/>
                </a:cubicBezTo>
                <a:cubicBezTo>
                  <a:pt x="97" y="133"/>
                  <a:pt x="105" y="136"/>
                  <a:pt x="113" y="136"/>
                </a:cubicBezTo>
                <a:cubicBezTo>
                  <a:pt x="120" y="136"/>
                  <a:pt x="125" y="133"/>
                  <a:pt x="125" y="12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lIns="91437" tIns="45718" rIns="91437" bIns="45718"/>
          <a:lstStyle/>
          <a:p>
            <a:endParaRPr lang="zh-CN" altLang="en-US"/>
          </a:p>
        </p:txBody>
      </p:sp>
      <p:sp>
        <p:nvSpPr>
          <p:cNvPr id="15" name="KSO_Shape"/>
          <p:cNvSpPr/>
          <p:nvPr/>
        </p:nvSpPr>
        <p:spPr>
          <a:xfrm>
            <a:off x="5580112" y="2441856"/>
            <a:ext cx="1104900" cy="784479"/>
          </a:xfrm>
          <a:custGeom>
            <a:avLst/>
            <a:gdLst>
              <a:gd name="connsiteX0" fmla="*/ 236286 w 472572"/>
              <a:gd name="connsiteY0" fmla="*/ 238384 h 335351"/>
              <a:gd name="connsiteX1" fmla="*/ 297849 w 472572"/>
              <a:gd name="connsiteY1" fmla="*/ 277381 h 335351"/>
              <a:gd name="connsiteX2" fmla="*/ 236286 w 472572"/>
              <a:gd name="connsiteY2" fmla="*/ 335351 h 335351"/>
              <a:gd name="connsiteX3" fmla="*/ 174722 w 472572"/>
              <a:gd name="connsiteY3" fmla="*/ 277381 h 335351"/>
              <a:gd name="connsiteX4" fmla="*/ 236286 w 472572"/>
              <a:gd name="connsiteY4" fmla="*/ 238384 h 335351"/>
              <a:gd name="connsiteX5" fmla="*/ 236286 w 472572"/>
              <a:gd name="connsiteY5" fmla="*/ 153779 h 335351"/>
              <a:gd name="connsiteX6" fmla="*/ 360886 w 472572"/>
              <a:gd name="connsiteY6" fmla="*/ 218025 h 335351"/>
              <a:gd name="connsiteX7" fmla="*/ 331907 w 472572"/>
              <a:gd name="connsiteY7" fmla="*/ 245311 h 335351"/>
              <a:gd name="connsiteX8" fmla="*/ 236286 w 472572"/>
              <a:gd name="connsiteY8" fmla="*/ 193327 h 335351"/>
              <a:gd name="connsiteX9" fmla="*/ 140664 w 472572"/>
              <a:gd name="connsiteY9" fmla="*/ 245311 h 335351"/>
              <a:gd name="connsiteX10" fmla="*/ 111686 w 472572"/>
              <a:gd name="connsiteY10" fmla="*/ 218025 h 335351"/>
              <a:gd name="connsiteX11" fmla="*/ 236286 w 472572"/>
              <a:gd name="connsiteY11" fmla="*/ 153779 h 335351"/>
              <a:gd name="connsiteX12" fmla="*/ 236285 w 472572"/>
              <a:gd name="connsiteY12" fmla="*/ 72334 h 335351"/>
              <a:gd name="connsiteX13" fmla="*/ 420037 w 472572"/>
              <a:gd name="connsiteY13" fmla="*/ 162327 h 335351"/>
              <a:gd name="connsiteX14" fmla="*/ 389766 w 472572"/>
              <a:gd name="connsiteY14" fmla="*/ 190830 h 335351"/>
              <a:gd name="connsiteX15" fmla="*/ 236285 w 472572"/>
              <a:gd name="connsiteY15" fmla="*/ 114013 h 335351"/>
              <a:gd name="connsiteX16" fmla="*/ 82804 w 472572"/>
              <a:gd name="connsiteY16" fmla="*/ 190829 h 335351"/>
              <a:gd name="connsiteX17" fmla="*/ 52534 w 472572"/>
              <a:gd name="connsiteY17" fmla="*/ 162327 h 335351"/>
              <a:gd name="connsiteX18" fmla="*/ 236285 w 472572"/>
              <a:gd name="connsiteY18" fmla="*/ 72334 h 335351"/>
              <a:gd name="connsiteX19" fmla="*/ 236286 w 472572"/>
              <a:gd name="connsiteY19" fmla="*/ 0 h 335351"/>
              <a:gd name="connsiteX20" fmla="*/ 472572 w 472572"/>
              <a:gd name="connsiteY20" fmla="*/ 112859 h 335351"/>
              <a:gd name="connsiteX21" fmla="*/ 443240 w 472572"/>
              <a:gd name="connsiteY21" fmla="*/ 140479 h 335351"/>
              <a:gd name="connsiteX22" fmla="*/ 236286 w 472572"/>
              <a:gd name="connsiteY22" fmla="*/ 40387 h 335351"/>
              <a:gd name="connsiteX23" fmla="*/ 29332 w 472572"/>
              <a:gd name="connsiteY23" fmla="*/ 140479 h 335351"/>
              <a:gd name="connsiteX24" fmla="*/ 0 w 472572"/>
              <a:gd name="connsiteY24" fmla="*/ 112859 h 335351"/>
              <a:gd name="connsiteX25" fmla="*/ 236286 w 472572"/>
              <a:gd name="connsiteY25" fmla="*/ 0 h 33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72572" h="335351">
                <a:moveTo>
                  <a:pt x="236286" y="238384"/>
                </a:moveTo>
                <a:cubicBezTo>
                  <a:pt x="263564" y="238384"/>
                  <a:pt x="287156" y="254165"/>
                  <a:pt x="297849" y="277381"/>
                </a:cubicBezTo>
                <a:lnTo>
                  <a:pt x="236286" y="335351"/>
                </a:lnTo>
                <a:lnTo>
                  <a:pt x="174722" y="277381"/>
                </a:lnTo>
                <a:cubicBezTo>
                  <a:pt x="185416" y="254165"/>
                  <a:pt x="209008" y="238384"/>
                  <a:pt x="236286" y="238384"/>
                </a:cubicBezTo>
                <a:close/>
                <a:moveTo>
                  <a:pt x="236286" y="153779"/>
                </a:moveTo>
                <a:cubicBezTo>
                  <a:pt x="287723" y="153779"/>
                  <a:pt x="333263" y="179027"/>
                  <a:pt x="360886" y="218025"/>
                </a:cubicBezTo>
                <a:lnTo>
                  <a:pt x="331907" y="245311"/>
                </a:lnTo>
                <a:cubicBezTo>
                  <a:pt x="311651" y="213977"/>
                  <a:pt x="276380" y="193327"/>
                  <a:pt x="236286" y="193327"/>
                </a:cubicBezTo>
                <a:cubicBezTo>
                  <a:pt x="196191" y="193327"/>
                  <a:pt x="160920" y="213977"/>
                  <a:pt x="140664" y="245311"/>
                </a:cubicBezTo>
                <a:lnTo>
                  <a:pt x="111686" y="218025"/>
                </a:lnTo>
                <a:cubicBezTo>
                  <a:pt x="139308" y="179027"/>
                  <a:pt x="184848" y="153779"/>
                  <a:pt x="236286" y="153779"/>
                </a:cubicBezTo>
                <a:close/>
                <a:moveTo>
                  <a:pt x="236285" y="72334"/>
                </a:moveTo>
                <a:cubicBezTo>
                  <a:pt x="311099" y="72334"/>
                  <a:pt x="377756" y="107256"/>
                  <a:pt x="420037" y="162327"/>
                </a:cubicBezTo>
                <a:lnTo>
                  <a:pt x="389766" y="190830"/>
                </a:lnTo>
                <a:cubicBezTo>
                  <a:pt x="354994" y="143968"/>
                  <a:pt x="299138" y="114013"/>
                  <a:pt x="236285" y="114013"/>
                </a:cubicBezTo>
                <a:cubicBezTo>
                  <a:pt x="173433" y="114013"/>
                  <a:pt x="117576" y="143967"/>
                  <a:pt x="82804" y="190829"/>
                </a:cubicBezTo>
                <a:lnTo>
                  <a:pt x="52534" y="162327"/>
                </a:lnTo>
                <a:cubicBezTo>
                  <a:pt x="94815" y="107256"/>
                  <a:pt x="161472" y="72334"/>
                  <a:pt x="236285" y="72334"/>
                </a:cubicBezTo>
                <a:close/>
                <a:moveTo>
                  <a:pt x="236286" y="0"/>
                </a:moveTo>
                <a:cubicBezTo>
                  <a:pt x="331854" y="0"/>
                  <a:pt x="417244" y="43584"/>
                  <a:pt x="472572" y="112859"/>
                </a:cubicBezTo>
                <a:lnTo>
                  <a:pt x="443240" y="140479"/>
                </a:lnTo>
                <a:cubicBezTo>
                  <a:pt x="395198" y="79129"/>
                  <a:pt x="320266" y="40387"/>
                  <a:pt x="236286" y="40387"/>
                </a:cubicBezTo>
                <a:cubicBezTo>
                  <a:pt x="152305" y="40387"/>
                  <a:pt x="77373" y="79129"/>
                  <a:pt x="29332" y="140479"/>
                </a:cubicBezTo>
                <a:lnTo>
                  <a:pt x="0" y="112859"/>
                </a:lnTo>
                <a:cubicBezTo>
                  <a:pt x="55328" y="43584"/>
                  <a:pt x="140717" y="0"/>
                  <a:pt x="236286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0" y="1"/>
            <a:ext cx="539552" cy="64813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728202" y="24096"/>
            <a:ext cx="675446" cy="675446"/>
            <a:chOff x="236362" y="27574"/>
            <a:chExt cx="1281418" cy="1281417"/>
          </a:xfrm>
        </p:grpSpPr>
        <p:sp>
          <p:nvSpPr>
            <p:cNvPr id="18" name="椭圆 17"/>
            <p:cNvSpPr/>
            <p:nvPr userDrawn="1"/>
          </p:nvSpPr>
          <p:spPr>
            <a:xfrm>
              <a:off x="236362" y="27574"/>
              <a:ext cx="1281418" cy="1281417"/>
            </a:xfrm>
            <a:prstGeom prst="ellipse">
              <a:avLst/>
            </a:prstGeom>
            <a:solidFill>
              <a:srgbClr val="0070C0"/>
            </a:solidFill>
            <a:ln w="2857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  <a:prstDash val="sysDot"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KSO_Shape"/>
            <p:cNvSpPr/>
            <p:nvPr userDrawn="1"/>
          </p:nvSpPr>
          <p:spPr bwMode="auto">
            <a:xfrm>
              <a:off x="539552" y="142157"/>
              <a:ext cx="675038" cy="968954"/>
            </a:xfrm>
            <a:custGeom>
              <a:avLst/>
              <a:gdLst>
                <a:gd name="T0" fmla="*/ 2147483646 w 78"/>
                <a:gd name="T1" fmla="*/ 2147483646 h 112"/>
                <a:gd name="T2" fmla="*/ 2147483646 w 78"/>
                <a:gd name="T3" fmla="*/ 2147483646 h 112"/>
                <a:gd name="T4" fmla="*/ 2147483646 w 78"/>
                <a:gd name="T5" fmla="*/ 2147483646 h 112"/>
                <a:gd name="T6" fmla="*/ 2147483646 w 78"/>
                <a:gd name="T7" fmla="*/ 2147483646 h 112"/>
                <a:gd name="T8" fmla="*/ 2147483646 w 78"/>
                <a:gd name="T9" fmla="*/ 2147483646 h 112"/>
                <a:gd name="T10" fmla="*/ 2147483646 w 78"/>
                <a:gd name="T11" fmla="*/ 2147483646 h 112"/>
                <a:gd name="T12" fmla="*/ 2147483646 w 78"/>
                <a:gd name="T13" fmla="*/ 2147483646 h 112"/>
                <a:gd name="T14" fmla="*/ 2147483646 w 78"/>
                <a:gd name="T15" fmla="*/ 2147483646 h 112"/>
                <a:gd name="T16" fmla="*/ 2147483646 w 78"/>
                <a:gd name="T17" fmla="*/ 2147483646 h 112"/>
                <a:gd name="T18" fmla="*/ 2147483646 w 78"/>
                <a:gd name="T19" fmla="*/ 2147483646 h 112"/>
                <a:gd name="T20" fmla="*/ 2147483646 w 78"/>
                <a:gd name="T21" fmla="*/ 2147483646 h 112"/>
                <a:gd name="T22" fmla="*/ 2147483646 w 78"/>
                <a:gd name="T23" fmla="*/ 2147483646 h 112"/>
                <a:gd name="T24" fmla="*/ 2147483646 w 78"/>
                <a:gd name="T25" fmla="*/ 2147483646 h 112"/>
                <a:gd name="T26" fmla="*/ 2147483646 w 78"/>
                <a:gd name="T27" fmla="*/ 2147483646 h 112"/>
                <a:gd name="T28" fmla="*/ 2147483646 w 78"/>
                <a:gd name="T29" fmla="*/ 2147483646 h 112"/>
                <a:gd name="T30" fmla="*/ 2147483646 w 78"/>
                <a:gd name="T31" fmla="*/ 2147483646 h 112"/>
                <a:gd name="T32" fmla="*/ 2147483646 w 78"/>
                <a:gd name="T33" fmla="*/ 2147483646 h 112"/>
                <a:gd name="T34" fmla="*/ 2147483646 w 78"/>
                <a:gd name="T35" fmla="*/ 2147483646 h 112"/>
                <a:gd name="T36" fmla="*/ 2147483646 w 78"/>
                <a:gd name="T37" fmla="*/ 2147483646 h 112"/>
                <a:gd name="T38" fmla="*/ 2147483646 w 78"/>
                <a:gd name="T39" fmla="*/ 2147483646 h 112"/>
                <a:gd name="T40" fmla="*/ 2147483646 w 78"/>
                <a:gd name="T41" fmla="*/ 2147483646 h 112"/>
                <a:gd name="T42" fmla="*/ 2147483646 w 78"/>
                <a:gd name="T43" fmla="*/ 2147483646 h 112"/>
                <a:gd name="T44" fmla="*/ 2147483646 w 78"/>
                <a:gd name="T45" fmla="*/ 2147483646 h 112"/>
                <a:gd name="T46" fmla="*/ 2147483646 w 78"/>
                <a:gd name="T47" fmla="*/ 2147483646 h 112"/>
                <a:gd name="T48" fmla="*/ 2147483646 w 78"/>
                <a:gd name="T49" fmla="*/ 2147483646 h 112"/>
                <a:gd name="T50" fmla="*/ 2147483646 w 78"/>
                <a:gd name="T51" fmla="*/ 2147483646 h 112"/>
                <a:gd name="T52" fmla="*/ 2147483646 w 78"/>
                <a:gd name="T53" fmla="*/ 2147483646 h 112"/>
                <a:gd name="T54" fmla="*/ 2147483646 w 78"/>
                <a:gd name="T55" fmla="*/ 2147483646 h 112"/>
                <a:gd name="T56" fmla="*/ 2147483646 w 78"/>
                <a:gd name="T57" fmla="*/ 2147483646 h 112"/>
                <a:gd name="T58" fmla="*/ 2147483646 w 78"/>
                <a:gd name="T59" fmla="*/ 2147483646 h 112"/>
                <a:gd name="T60" fmla="*/ 2147483646 w 78"/>
                <a:gd name="T61" fmla="*/ 2147483646 h 112"/>
                <a:gd name="T62" fmla="*/ 2147483646 w 78"/>
                <a:gd name="T63" fmla="*/ 2147483646 h 112"/>
                <a:gd name="T64" fmla="*/ 2147483646 w 78"/>
                <a:gd name="T65" fmla="*/ 2147483646 h 112"/>
                <a:gd name="T66" fmla="*/ 2147483646 w 78"/>
                <a:gd name="T67" fmla="*/ 2147483646 h 112"/>
                <a:gd name="T68" fmla="*/ 2147483646 w 78"/>
                <a:gd name="T69" fmla="*/ 2147483646 h 112"/>
                <a:gd name="T70" fmla="*/ 2147483646 w 78"/>
                <a:gd name="T71" fmla="*/ 2147483646 h 112"/>
                <a:gd name="T72" fmla="*/ 2147483646 w 78"/>
                <a:gd name="T73" fmla="*/ 2147483646 h 112"/>
                <a:gd name="T74" fmla="*/ 2147483646 w 78"/>
                <a:gd name="T75" fmla="*/ 2147483646 h 112"/>
                <a:gd name="T76" fmla="*/ 2147483646 w 78"/>
                <a:gd name="T77" fmla="*/ 2147483646 h 11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8" h="112">
                  <a:moveTo>
                    <a:pt x="21" y="36"/>
                  </a:moveTo>
                  <a:cubicBezTo>
                    <a:pt x="20" y="27"/>
                    <a:pt x="20" y="19"/>
                    <a:pt x="21" y="11"/>
                  </a:cubicBezTo>
                  <a:cubicBezTo>
                    <a:pt x="37" y="0"/>
                    <a:pt x="45" y="13"/>
                    <a:pt x="58" y="11"/>
                  </a:cubicBezTo>
                  <a:cubicBezTo>
                    <a:pt x="59" y="19"/>
                    <a:pt x="59" y="29"/>
                    <a:pt x="57" y="36"/>
                  </a:cubicBezTo>
                  <a:cubicBezTo>
                    <a:pt x="57" y="40"/>
                    <a:pt x="55" y="44"/>
                    <a:pt x="53" y="47"/>
                  </a:cubicBezTo>
                  <a:cubicBezTo>
                    <a:pt x="49" y="51"/>
                    <a:pt x="44" y="53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4" y="53"/>
                    <a:pt x="29" y="51"/>
                    <a:pt x="26" y="47"/>
                  </a:cubicBezTo>
                  <a:cubicBezTo>
                    <a:pt x="24" y="44"/>
                    <a:pt x="22" y="40"/>
                    <a:pt x="21" y="36"/>
                  </a:cubicBezTo>
                  <a:close/>
                  <a:moveTo>
                    <a:pt x="13" y="107"/>
                  </a:moveTo>
                  <a:cubicBezTo>
                    <a:pt x="67" y="107"/>
                    <a:pt x="67" y="107"/>
                    <a:pt x="67" y="107"/>
                  </a:cubicBezTo>
                  <a:cubicBezTo>
                    <a:pt x="64" y="112"/>
                    <a:pt x="64" y="112"/>
                    <a:pt x="64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3" y="107"/>
                    <a:pt x="13" y="107"/>
                    <a:pt x="13" y="107"/>
                  </a:cubicBezTo>
                  <a:close/>
                  <a:moveTo>
                    <a:pt x="70" y="67"/>
                  </a:moveTo>
                  <a:cubicBezTo>
                    <a:pt x="76" y="90"/>
                    <a:pt x="76" y="90"/>
                    <a:pt x="76" y="90"/>
                  </a:cubicBezTo>
                  <a:cubicBezTo>
                    <a:pt x="78" y="98"/>
                    <a:pt x="77" y="103"/>
                    <a:pt x="68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65" y="57"/>
                    <a:pt x="65" y="57"/>
                    <a:pt x="65" y="57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68" y="61"/>
                    <a:pt x="69" y="64"/>
                    <a:pt x="70" y="67"/>
                  </a:cubicBezTo>
                  <a:cubicBezTo>
                    <a:pt x="70" y="67"/>
                    <a:pt x="70" y="67"/>
                    <a:pt x="70" y="67"/>
                  </a:cubicBezTo>
                  <a:close/>
                  <a:moveTo>
                    <a:pt x="14" y="103"/>
                  </a:moveTo>
                  <a:cubicBezTo>
                    <a:pt x="11" y="103"/>
                    <a:pt x="11" y="103"/>
                    <a:pt x="11" y="103"/>
                  </a:cubicBezTo>
                  <a:cubicBezTo>
                    <a:pt x="1" y="103"/>
                    <a:pt x="0" y="98"/>
                    <a:pt x="3" y="90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63"/>
                    <a:pt x="11" y="60"/>
                    <a:pt x="14" y="58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14" y="72"/>
                    <a:pt x="14" y="72"/>
                    <a:pt x="14" y="72"/>
                  </a:cubicBezTo>
                  <a:lnTo>
                    <a:pt x="14" y="1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" name="等腰三角形 19"/>
          <p:cNvSpPr/>
          <p:nvPr/>
        </p:nvSpPr>
        <p:spPr>
          <a:xfrm rot="5400000">
            <a:off x="1573685" y="246408"/>
            <a:ext cx="194275" cy="155317"/>
          </a:xfrm>
          <a:prstGeom prst="triangle">
            <a:avLst/>
          </a:prstGeom>
          <a:solidFill>
            <a:srgbClr val="0070C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8268660" y="63393"/>
            <a:ext cx="755415" cy="755413"/>
            <a:chOff x="-2926023" y="1354027"/>
            <a:chExt cx="1010442" cy="1010440"/>
          </a:xfrm>
        </p:grpSpPr>
        <p:grpSp>
          <p:nvGrpSpPr>
            <p:cNvPr id="22" name="组合 21"/>
            <p:cNvGrpSpPr/>
            <p:nvPr/>
          </p:nvGrpSpPr>
          <p:grpSpPr>
            <a:xfrm>
              <a:off x="-2926023" y="1354027"/>
              <a:ext cx="1010442" cy="1010440"/>
              <a:chOff x="6805471" y="2492207"/>
              <a:chExt cx="840361" cy="840361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6805471" y="2492207"/>
                <a:ext cx="840361" cy="840361"/>
                <a:chOff x="1524095" y="2018115"/>
                <a:chExt cx="2825086" cy="2825086"/>
              </a:xfrm>
            </p:grpSpPr>
            <p:sp>
              <p:nvSpPr>
                <p:cNvPr id="26" name="椭圆 25"/>
                <p:cNvSpPr/>
                <p:nvPr/>
              </p:nvSpPr>
              <p:spPr>
                <a:xfrm>
                  <a:off x="1524095" y="2018115"/>
                  <a:ext cx="2825086" cy="282508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noFill/>
                </a:ln>
                <a:effectLst>
                  <a:outerShdw blurRad="279400" dist="76200" dir="7800000" sx="103000" sy="103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900"/>
                </a:p>
              </p:txBody>
            </p:sp>
            <p:sp>
              <p:nvSpPr>
                <p:cNvPr id="27" name="椭圆 26"/>
                <p:cNvSpPr/>
                <p:nvPr/>
              </p:nvSpPr>
              <p:spPr>
                <a:xfrm>
                  <a:off x="1551152" y="2034204"/>
                  <a:ext cx="2770969" cy="277096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4500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900"/>
                </a:p>
              </p:txBody>
            </p:sp>
          </p:grpSp>
          <p:sp>
            <p:nvSpPr>
              <p:cNvPr id="25" name="椭圆 24"/>
              <p:cNvSpPr/>
              <p:nvPr/>
            </p:nvSpPr>
            <p:spPr>
              <a:xfrm>
                <a:off x="6907382" y="2600487"/>
                <a:ext cx="636536" cy="63653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/>
              </a:p>
            </p:txBody>
          </p:sp>
        </p:grpSp>
        <p:sp>
          <p:nvSpPr>
            <p:cNvPr id="23" name="文本框 22"/>
            <p:cNvSpPr txBox="1"/>
            <p:nvPr/>
          </p:nvSpPr>
          <p:spPr>
            <a:xfrm>
              <a:off x="-2823048" y="1689730"/>
              <a:ext cx="850208" cy="37051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LOGO</a:t>
              </a:r>
              <a:endPara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2210937" cy="51435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97293" y="1033451"/>
            <a:ext cx="1869743" cy="4847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深层次剖析</a:t>
            </a:r>
          </a:p>
        </p:txBody>
      </p:sp>
      <p:sp>
        <p:nvSpPr>
          <p:cNvPr id="4" name="矩形 3"/>
          <p:cNvSpPr/>
          <p:nvPr/>
        </p:nvSpPr>
        <p:spPr>
          <a:xfrm>
            <a:off x="224754" y="1461216"/>
            <a:ext cx="1858586" cy="330860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DEEP ANALYSIS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749161" y="183497"/>
            <a:ext cx="757832" cy="757830"/>
            <a:chOff x="-2926023" y="1354027"/>
            <a:chExt cx="1010442" cy="1010440"/>
          </a:xfrm>
        </p:grpSpPr>
        <p:grpSp>
          <p:nvGrpSpPr>
            <p:cNvPr id="6" name="组合 5"/>
            <p:cNvGrpSpPr/>
            <p:nvPr/>
          </p:nvGrpSpPr>
          <p:grpSpPr>
            <a:xfrm>
              <a:off x="-2926023" y="1354027"/>
              <a:ext cx="1010442" cy="1010440"/>
              <a:chOff x="6805471" y="2492207"/>
              <a:chExt cx="840361" cy="840361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6805471" y="2492207"/>
                <a:ext cx="840361" cy="840361"/>
                <a:chOff x="1524095" y="2018115"/>
                <a:chExt cx="2825086" cy="2825086"/>
              </a:xfrm>
            </p:grpSpPr>
            <p:sp>
              <p:nvSpPr>
                <p:cNvPr id="10" name="椭圆 9"/>
                <p:cNvSpPr/>
                <p:nvPr/>
              </p:nvSpPr>
              <p:spPr>
                <a:xfrm>
                  <a:off x="1524095" y="2018115"/>
                  <a:ext cx="2825086" cy="282508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noFill/>
                </a:ln>
                <a:effectLst>
                  <a:outerShdw blurRad="279400" dist="76200" dir="7800000" sx="103000" sy="103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>
                  <a:off x="1551152" y="2034204"/>
                  <a:ext cx="2770969" cy="277096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4500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椭圆 8"/>
              <p:cNvSpPr/>
              <p:nvPr/>
            </p:nvSpPr>
            <p:spPr>
              <a:xfrm>
                <a:off x="6907382" y="2600487"/>
                <a:ext cx="636536" cy="63653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-2690140" y="1484222"/>
              <a:ext cx="594608" cy="80021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33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3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308781" y="1903129"/>
            <a:ext cx="1593376" cy="491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08781" y="2597527"/>
            <a:ext cx="1593376" cy="491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08781" y="3291925"/>
            <a:ext cx="1593376" cy="491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08781" y="3986323"/>
            <a:ext cx="1593376" cy="491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34284" y="3387543"/>
            <a:ext cx="1142366" cy="3000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SWOT</a:t>
            </a:r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</a:p>
        </p:txBody>
      </p:sp>
      <p:sp>
        <p:nvSpPr>
          <p:cNvPr id="17" name="矩形 16"/>
          <p:cNvSpPr/>
          <p:nvPr/>
        </p:nvSpPr>
        <p:spPr>
          <a:xfrm>
            <a:off x="424355" y="4081941"/>
            <a:ext cx="1362226" cy="3000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业务现状分析</a:t>
            </a:r>
          </a:p>
        </p:txBody>
      </p:sp>
      <p:sp>
        <p:nvSpPr>
          <p:cNvPr id="18" name="矩形 17"/>
          <p:cNvSpPr/>
          <p:nvPr/>
        </p:nvSpPr>
        <p:spPr>
          <a:xfrm>
            <a:off x="646759" y="1998747"/>
            <a:ext cx="1142366" cy="3000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15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岗位定位</a:t>
            </a:r>
          </a:p>
        </p:txBody>
      </p:sp>
      <p:sp>
        <p:nvSpPr>
          <p:cNvPr id="19" name="矩形 18"/>
          <p:cNvSpPr/>
          <p:nvPr/>
        </p:nvSpPr>
        <p:spPr>
          <a:xfrm>
            <a:off x="534283" y="2693145"/>
            <a:ext cx="1142366" cy="3000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市场竞争力</a:t>
            </a:r>
          </a:p>
        </p:txBody>
      </p:sp>
      <p:sp>
        <p:nvSpPr>
          <p:cNvPr id="20" name="等腰三角形 19"/>
          <p:cNvSpPr/>
          <p:nvPr/>
        </p:nvSpPr>
        <p:spPr>
          <a:xfrm rot="5400000">
            <a:off x="1767511" y="2066350"/>
            <a:ext cx="491321" cy="16488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3237221" y="1518199"/>
            <a:ext cx="1808894" cy="1808894"/>
            <a:chOff x="6616700" y="895201"/>
            <a:chExt cx="1611796" cy="1611796"/>
          </a:xfrm>
        </p:grpSpPr>
        <p:sp>
          <p:nvSpPr>
            <p:cNvPr id="21" name="泪滴形 20"/>
            <p:cNvSpPr/>
            <p:nvPr/>
          </p:nvSpPr>
          <p:spPr>
            <a:xfrm rot="8095289">
              <a:off x="6616700" y="895201"/>
              <a:ext cx="1611796" cy="1611796"/>
            </a:xfrm>
            <a:prstGeom prst="teardrop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6740594" y="1019441"/>
              <a:ext cx="1364007" cy="13640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5154448" y="1390375"/>
            <a:ext cx="2446824" cy="131574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45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内容可放</a:t>
            </a:r>
            <a:endParaRPr lang="en-US" altLang="zh-CN" sz="45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b="1" dirty="0">
              <a:solidFill>
                <a:srgbClr val="A71B1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154448" y="2029982"/>
            <a:ext cx="225879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CONTENT CAN BE PUT</a:t>
            </a:r>
          </a:p>
        </p:txBody>
      </p:sp>
      <p:sp>
        <p:nvSpPr>
          <p:cNvPr id="26" name="矩形 25"/>
          <p:cNvSpPr/>
          <p:nvPr/>
        </p:nvSpPr>
        <p:spPr>
          <a:xfrm>
            <a:off x="5154448" y="2330590"/>
            <a:ext cx="3250620" cy="110799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5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公司架构</a:t>
            </a:r>
            <a:endParaRPr lang="en-US" altLang="zh-CN" sz="15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5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岗位设置的关键</a:t>
            </a:r>
            <a:endParaRPr lang="en-US" altLang="zh-CN" sz="15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5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对业务、工作承上启下的作用点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130023" y="3402485"/>
            <a:ext cx="3506409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在此空白页输入文字说明：简练</a:t>
            </a:r>
            <a:r>
              <a:rPr lang="en-US" altLang="zh-CN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突出要点</a:t>
            </a:r>
            <a:endParaRPr lang="zh-CN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2210937" cy="51435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97293" y="1033451"/>
            <a:ext cx="1869743" cy="4847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深层次剖析</a:t>
            </a:r>
          </a:p>
        </p:txBody>
      </p:sp>
      <p:sp>
        <p:nvSpPr>
          <p:cNvPr id="4" name="矩形 3"/>
          <p:cNvSpPr/>
          <p:nvPr/>
        </p:nvSpPr>
        <p:spPr>
          <a:xfrm>
            <a:off x="224754" y="1461216"/>
            <a:ext cx="1858586" cy="330860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DEEP ANALYSIS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749161" y="183497"/>
            <a:ext cx="757832" cy="757830"/>
            <a:chOff x="-2926023" y="1354027"/>
            <a:chExt cx="1010442" cy="1010440"/>
          </a:xfrm>
        </p:grpSpPr>
        <p:grpSp>
          <p:nvGrpSpPr>
            <p:cNvPr id="6" name="组合 5"/>
            <p:cNvGrpSpPr/>
            <p:nvPr/>
          </p:nvGrpSpPr>
          <p:grpSpPr>
            <a:xfrm>
              <a:off x="-2926023" y="1354027"/>
              <a:ext cx="1010442" cy="1010440"/>
              <a:chOff x="6805471" y="2492207"/>
              <a:chExt cx="840361" cy="840361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6805471" y="2492207"/>
                <a:ext cx="840361" cy="840361"/>
                <a:chOff x="1524095" y="2018115"/>
                <a:chExt cx="2825086" cy="2825086"/>
              </a:xfrm>
            </p:grpSpPr>
            <p:sp>
              <p:nvSpPr>
                <p:cNvPr id="10" name="椭圆 9"/>
                <p:cNvSpPr/>
                <p:nvPr/>
              </p:nvSpPr>
              <p:spPr>
                <a:xfrm>
                  <a:off x="1524095" y="2018115"/>
                  <a:ext cx="2825086" cy="282508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noFill/>
                </a:ln>
                <a:effectLst>
                  <a:outerShdw blurRad="279400" dist="76200" dir="7800000" sx="103000" sy="103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>
                  <a:off x="1551152" y="2034204"/>
                  <a:ext cx="2770969" cy="277096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4500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椭圆 8"/>
              <p:cNvSpPr/>
              <p:nvPr/>
            </p:nvSpPr>
            <p:spPr>
              <a:xfrm>
                <a:off x="6907382" y="2600487"/>
                <a:ext cx="636536" cy="63653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-2690140" y="1484222"/>
              <a:ext cx="594608" cy="80021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33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3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308781" y="1903129"/>
            <a:ext cx="1593376" cy="491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08781" y="2597527"/>
            <a:ext cx="1593376" cy="491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08781" y="3291925"/>
            <a:ext cx="1593376" cy="491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08781" y="3986323"/>
            <a:ext cx="1593376" cy="491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34284" y="3387543"/>
            <a:ext cx="1142366" cy="3000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SWOT</a:t>
            </a:r>
            <a:r>
              <a:rPr lang="zh-CN" altLang="en-US" sz="15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</a:p>
        </p:txBody>
      </p:sp>
      <p:sp>
        <p:nvSpPr>
          <p:cNvPr id="17" name="矩形 16"/>
          <p:cNvSpPr/>
          <p:nvPr/>
        </p:nvSpPr>
        <p:spPr>
          <a:xfrm>
            <a:off x="424355" y="4081941"/>
            <a:ext cx="1362226" cy="3000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业务现状分析</a:t>
            </a:r>
          </a:p>
        </p:txBody>
      </p:sp>
      <p:sp>
        <p:nvSpPr>
          <p:cNvPr id="18" name="矩形 17"/>
          <p:cNvSpPr/>
          <p:nvPr/>
        </p:nvSpPr>
        <p:spPr>
          <a:xfrm>
            <a:off x="646759" y="1998747"/>
            <a:ext cx="1142366" cy="3000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岗位定位</a:t>
            </a:r>
          </a:p>
        </p:txBody>
      </p:sp>
      <p:sp>
        <p:nvSpPr>
          <p:cNvPr id="19" name="矩形 18"/>
          <p:cNvSpPr/>
          <p:nvPr/>
        </p:nvSpPr>
        <p:spPr>
          <a:xfrm>
            <a:off x="534283" y="2693145"/>
            <a:ext cx="1142366" cy="3000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市场竞争力</a:t>
            </a:r>
          </a:p>
        </p:txBody>
      </p:sp>
      <p:sp>
        <p:nvSpPr>
          <p:cNvPr id="20" name="等腰三角形 19"/>
          <p:cNvSpPr/>
          <p:nvPr/>
        </p:nvSpPr>
        <p:spPr>
          <a:xfrm rot="5400000">
            <a:off x="1768208" y="3455144"/>
            <a:ext cx="491321" cy="16488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3016319" y="1062426"/>
            <a:ext cx="1207827" cy="1207827"/>
            <a:chOff x="3016319" y="1062426"/>
            <a:chExt cx="1207827" cy="1207827"/>
          </a:xfrm>
        </p:grpSpPr>
        <p:sp>
          <p:nvSpPr>
            <p:cNvPr id="24" name="圆角矩形 23"/>
            <p:cNvSpPr/>
            <p:nvPr/>
          </p:nvSpPr>
          <p:spPr>
            <a:xfrm>
              <a:off x="3016319" y="1062426"/>
              <a:ext cx="1207827" cy="1207827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3016319" y="1392282"/>
              <a:ext cx="1207827" cy="554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11"/>
            <p:cNvSpPr>
              <a:spLocks noChangeArrowheads="1"/>
            </p:cNvSpPr>
            <p:nvPr/>
          </p:nvSpPr>
          <p:spPr bwMode="auto">
            <a:xfrm>
              <a:off x="3037626" y="1092458"/>
              <a:ext cx="615553" cy="1177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altLang="zh-CN" sz="7200" dirty="0">
                  <a:solidFill>
                    <a:srgbClr val="0070C0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S</a:t>
              </a:r>
              <a:endParaRPr lang="zh-CN" altLang="en-US" sz="7200" dirty="0">
                <a:solidFill>
                  <a:srgbClr val="0070C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630914" y="1542723"/>
              <a:ext cx="497572" cy="284693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algn="r">
                <a:defRPr/>
              </a:pPr>
              <a:r>
                <a:rPr lang="zh-CN" altLang="en-US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优势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517573" y="1062426"/>
            <a:ext cx="1210478" cy="1207827"/>
            <a:chOff x="4517573" y="1062426"/>
            <a:chExt cx="1210478" cy="1207827"/>
          </a:xfrm>
        </p:grpSpPr>
        <p:sp>
          <p:nvSpPr>
            <p:cNvPr id="41" name="圆角矩形 40"/>
            <p:cNvSpPr/>
            <p:nvPr/>
          </p:nvSpPr>
          <p:spPr>
            <a:xfrm>
              <a:off x="4517573" y="1062426"/>
              <a:ext cx="1207827" cy="1207827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4520224" y="1392282"/>
              <a:ext cx="1207827" cy="554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11"/>
            <p:cNvSpPr>
              <a:spLocks noChangeArrowheads="1"/>
            </p:cNvSpPr>
            <p:nvPr/>
          </p:nvSpPr>
          <p:spPr bwMode="auto">
            <a:xfrm>
              <a:off x="4522481" y="1201996"/>
              <a:ext cx="764873" cy="992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altLang="zh-CN" sz="6000" dirty="0">
                  <a:solidFill>
                    <a:srgbClr val="0070C0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W</a:t>
              </a:r>
              <a:endParaRPr lang="zh-CN" altLang="en-US" sz="6000" dirty="0">
                <a:solidFill>
                  <a:srgbClr val="0070C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5215781" y="1542723"/>
              <a:ext cx="497572" cy="284693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algn="r">
                <a:defRPr/>
              </a:pPr>
              <a:r>
                <a:rPr lang="zh-CN" altLang="en-US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劣势</a:t>
              </a:r>
              <a:endPara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848229" y="1062426"/>
            <a:ext cx="1207827" cy="1207827"/>
            <a:chOff x="5848229" y="1062426"/>
            <a:chExt cx="1207827" cy="1207827"/>
          </a:xfrm>
        </p:grpSpPr>
        <p:sp>
          <p:nvSpPr>
            <p:cNvPr id="42" name="圆角矩形 41"/>
            <p:cNvSpPr/>
            <p:nvPr/>
          </p:nvSpPr>
          <p:spPr>
            <a:xfrm>
              <a:off x="5848229" y="1062426"/>
              <a:ext cx="1207827" cy="1207827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/>
            <p:cNvSpPr/>
            <p:nvPr/>
          </p:nvSpPr>
          <p:spPr>
            <a:xfrm>
              <a:off x="5848229" y="1392282"/>
              <a:ext cx="1207827" cy="554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/>
            <p:cNvSpPr/>
            <p:nvPr/>
          </p:nvSpPr>
          <p:spPr>
            <a:xfrm>
              <a:off x="6543786" y="1542723"/>
              <a:ext cx="497572" cy="284693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algn="r">
                <a:defRPr/>
              </a:pPr>
              <a:r>
                <a:rPr lang="zh-CN" altLang="en-US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机会</a:t>
              </a:r>
              <a:endPara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矩形 11"/>
            <p:cNvSpPr>
              <a:spLocks noChangeArrowheads="1"/>
            </p:cNvSpPr>
            <p:nvPr/>
          </p:nvSpPr>
          <p:spPr bwMode="auto">
            <a:xfrm>
              <a:off x="5940544" y="1123883"/>
              <a:ext cx="601367" cy="1084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altLang="zh-CN" sz="6600" dirty="0">
                  <a:solidFill>
                    <a:srgbClr val="0070C0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O</a:t>
              </a:r>
              <a:endParaRPr lang="zh-CN" altLang="en-US" sz="6600" dirty="0">
                <a:solidFill>
                  <a:srgbClr val="0070C0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176235" y="1062426"/>
            <a:ext cx="1210478" cy="1207827"/>
            <a:chOff x="7176235" y="1062426"/>
            <a:chExt cx="1210478" cy="1207827"/>
          </a:xfrm>
        </p:grpSpPr>
        <p:sp>
          <p:nvSpPr>
            <p:cNvPr id="44" name="圆角矩形 43"/>
            <p:cNvSpPr/>
            <p:nvPr/>
          </p:nvSpPr>
          <p:spPr>
            <a:xfrm>
              <a:off x="7178886" y="1062426"/>
              <a:ext cx="1207827" cy="1207827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/>
            <p:cNvSpPr/>
            <p:nvPr/>
          </p:nvSpPr>
          <p:spPr>
            <a:xfrm>
              <a:off x="7176235" y="1392282"/>
              <a:ext cx="1207827" cy="554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7767325" y="1542723"/>
              <a:ext cx="497572" cy="284693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algn="r">
                <a:defRPr/>
              </a:pPr>
              <a:r>
                <a:rPr lang="zh-CN" altLang="en-US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威胁</a:t>
              </a:r>
              <a:endPara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矩形 11"/>
            <p:cNvSpPr>
              <a:spLocks noChangeArrowheads="1"/>
            </p:cNvSpPr>
            <p:nvPr/>
          </p:nvSpPr>
          <p:spPr bwMode="auto">
            <a:xfrm>
              <a:off x="7316481" y="1155829"/>
              <a:ext cx="529232" cy="1084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altLang="zh-CN" sz="6600" dirty="0">
                  <a:solidFill>
                    <a:srgbClr val="0070C0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T</a:t>
              </a:r>
              <a:endParaRPr lang="zh-CN" altLang="en-US" sz="6600" dirty="0">
                <a:solidFill>
                  <a:srgbClr val="0070C0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3003222" y="2374188"/>
            <a:ext cx="2446824" cy="131574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45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内容可放</a:t>
            </a:r>
            <a:endParaRPr lang="en-US" altLang="zh-CN" sz="45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b="1" dirty="0">
              <a:solidFill>
                <a:srgbClr val="A71B1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3003222" y="3314404"/>
            <a:ext cx="3647950" cy="37471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5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岗位全方位剖析，重点突出优势与机会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3037627" y="3751674"/>
            <a:ext cx="3506409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在此空白页输入文字说明：简练</a:t>
            </a:r>
            <a:r>
              <a:rPr lang="en-US" altLang="zh-CN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突出要点</a:t>
            </a:r>
            <a:endParaRPr lang="zh-CN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3037626" y="3042538"/>
            <a:ext cx="225879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CONTENT CAN BE PUT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521031" y="399840"/>
            <a:ext cx="1677383" cy="80791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3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我的能力</a:t>
            </a:r>
            <a:endParaRPr lang="en-US" altLang="zh-CN" sz="1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8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MY SKILLS</a:t>
            </a:r>
            <a:endParaRPr lang="zh-CN" altLang="en-US" sz="18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02296" y="457199"/>
            <a:ext cx="655282" cy="655282"/>
            <a:chOff x="1320692" y="1365858"/>
            <a:chExt cx="873709" cy="873709"/>
          </a:xfrm>
        </p:grpSpPr>
        <p:sp>
          <p:nvSpPr>
            <p:cNvPr id="8" name="椭圆 7"/>
            <p:cNvSpPr/>
            <p:nvPr/>
          </p:nvSpPr>
          <p:spPr>
            <a:xfrm>
              <a:off x="1320692" y="1365858"/>
              <a:ext cx="873709" cy="87370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394244" y="1439411"/>
              <a:ext cx="726603" cy="726602"/>
              <a:chOff x="6805471" y="2492207"/>
              <a:chExt cx="840361" cy="840361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6805471" y="2492207"/>
                <a:ext cx="840361" cy="840361"/>
                <a:chOff x="1524095" y="2018115"/>
                <a:chExt cx="2825086" cy="2825086"/>
              </a:xfrm>
            </p:grpSpPr>
            <p:sp>
              <p:nvSpPr>
                <p:cNvPr id="13" name="椭圆 12"/>
                <p:cNvSpPr/>
                <p:nvPr/>
              </p:nvSpPr>
              <p:spPr>
                <a:xfrm>
                  <a:off x="1524095" y="2018115"/>
                  <a:ext cx="2825086" cy="282508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noFill/>
                </a:ln>
                <a:effectLst>
                  <a:outerShdw blurRad="279400" dist="76200" dir="7800000" sx="103000" sy="103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900"/>
                </a:p>
              </p:txBody>
            </p:sp>
            <p:sp>
              <p:nvSpPr>
                <p:cNvPr id="14" name="椭圆 13"/>
                <p:cNvSpPr/>
                <p:nvPr/>
              </p:nvSpPr>
              <p:spPr>
                <a:xfrm>
                  <a:off x="1551152" y="2034204"/>
                  <a:ext cx="2770969" cy="277096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4500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900"/>
                </a:p>
              </p:txBody>
            </p:sp>
          </p:grpSp>
          <p:sp>
            <p:nvSpPr>
              <p:cNvPr id="12" name="椭圆 11"/>
              <p:cNvSpPr/>
              <p:nvPr/>
            </p:nvSpPr>
            <p:spPr>
              <a:xfrm>
                <a:off x="6907382" y="2600487"/>
                <a:ext cx="636536" cy="63653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/>
              </a:p>
            </p:txBody>
          </p:sp>
        </p:grpSp>
        <p:sp>
          <p:nvSpPr>
            <p:cNvPr id="10" name="文本框 9"/>
            <p:cNvSpPr txBox="1"/>
            <p:nvPr/>
          </p:nvSpPr>
          <p:spPr>
            <a:xfrm>
              <a:off x="1526179" y="1509901"/>
              <a:ext cx="530488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7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1347749" y="370115"/>
            <a:ext cx="34289" cy="82740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411077" y="1318102"/>
            <a:ext cx="2446824" cy="131574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45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内容可放</a:t>
            </a:r>
            <a:endParaRPr lang="en-US" altLang="zh-CN" sz="45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b="1" dirty="0">
              <a:solidFill>
                <a:srgbClr val="A71B1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411077" y="2258318"/>
            <a:ext cx="3647950" cy="110799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5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重点突出自己的学历</a:t>
            </a:r>
            <a:r>
              <a:rPr lang="en-US" altLang="zh-CN" sz="15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5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职称</a:t>
            </a:r>
            <a:endParaRPr lang="en-US" altLang="zh-CN" sz="15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5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沟通力</a:t>
            </a:r>
            <a:r>
              <a:rPr lang="en-US" altLang="zh-CN" sz="15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5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团队协作</a:t>
            </a:r>
            <a:endParaRPr lang="en-US" altLang="zh-CN" sz="15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5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成功案例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445482" y="3435563"/>
            <a:ext cx="3506409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在此空白页输入文字说明：简练</a:t>
            </a:r>
            <a:r>
              <a:rPr lang="en-US" altLang="zh-CN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突出要点</a:t>
            </a:r>
            <a:endParaRPr lang="zh-CN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445481" y="1986451"/>
            <a:ext cx="225879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CONTENT CAN BE PUT</a:t>
            </a:r>
          </a:p>
        </p:txBody>
      </p:sp>
      <p:sp>
        <p:nvSpPr>
          <p:cNvPr id="20" name="直角三角形 19"/>
          <p:cNvSpPr/>
          <p:nvPr/>
        </p:nvSpPr>
        <p:spPr>
          <a:xfrm rot="10800000">
            <a:off x="7524688" y="-19113"/>
            <a:ext cx="1619312" cy="1619312"/>
          </a:xfrm>
          <a:prstGeom prst="rtTriangl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1" name="直角三角形 20"/>
          <p:cNvSpPr/>
          <p:nvPr/>
        </p:nvSpPr>
        <p:spPr>
          <a:xfrm rot="10800000">
            <a:off x="-1" y="4212771"/>
            <a:ext cx="929902" cy="929902"/>
          </a:xfrm>
          <a:prstGeom prst="rtTriangl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5301343" y="1376546"/>
            <a:ext cx="2514600" cy="25146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3" name="直角三角形 22"/>
          <p:cNvSpPr/>
          <p:nvPr/>
        </p:nvSpPr>
        <p:spPr>
          <a:xfrm>
            <a:off x="5301343" y="1376546"/>
            <a:ext cx="2514600" cy="2514600"/>
          </a:xfrm>
          <a:prstGeom prst="rtTriangl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5681479" y="1899903"/>
            <a:ext cx="1754326" cy="152349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</a:t>
            </a:r>
            <a:endParaRPr lang="en-US" altLang="zh-CN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可放自己的照</a:t>
            </a:r>
            <a:endParaRPr lang="en-US" altLang="zh-CN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要帅或漂亮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35572" y="2216725"/>
            <a:ext cx="655282" cy="655282"/>
            <a:chOff x="1320692" y="1365858"/>
            <a:chExt cx="873709" cy="873709"/>
          </a:xfrm>
        </p:grpSpPr>
        <p:sp>
          <p:nvSpPr>
            <p:cNvPr id="3" name="椭圆 2"/>
            <p:cNvSpPr/>
            <p:nvPr/>
          </p:nvSpPr>
          <p:spPr>
            <a:xfrm>
              <a:off x="1320692" y="1365858"/>
              <a:ext cx="873709" cy="87370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1394244" y="1439411"/>
              <a:ext cx="726603" cy="726602"/>
              <a:chOff x="6805471" y="2492207"/>
              <a:chExt cx="840361" cy="840361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6805471" y="2492207"/>
                <a:ext cx="840361" cy="840361"/>
                <a:chOff x="1524095" y="2018115"/>
                <a:chExt cx="2825086" cy="2825086"/>
              </a:xfrm>
            </p:grpSpPr>
            <p:sp>
              <p:nvSpPr>
                <p:cNvPr id="8" name="椭圆 7"/>
                <p:cNvSpPr/>
                <p:nvPr/>
              </p:nvSpPr>
              <p:spPr>
                <a:xfrm>
                  <a:off x="1524095" y="2018115"/>
                  <a:ext cx="2825086" cy="282508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noFill/>
                </a:ln>
                <a:effectLst>
                  <a:outerShdw blurRad="279400" dist="76200" dir="7800000" sx="103000" sy="103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900"/>
                </a:p>
              </p:txBody>
            </p:sp>
            <p:sp>
              <p:nvSpPr>
                <p:cNvPr id="9" name="椭圆 8"/>
                <p:cNvSpPr/>
                <p:nvPr/>
              </p:nvSpPr>
              <p:spPr>
                <a:xfrm>
                  <a:off x="1551152" y="2034204"/>
                  <a:ext cx="2770969" cy="277096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4500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900"/>
                </a:p>
              </p:txBody>
            </p:sp>
          </p:grpSp>
          <p:sp>
            <p:nvSpPr>
              <p:cNvPr id="7" name="椭圆 6"/>
              <p:cNvSpPr/>
              <p:nvPr/>
            </p:nvSpPr>
            <p:spPr>
              <a:xfrm>
                <a:off x="6907382" y="2600487"/>
                <a:ext cx="636536" cy="63653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/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1526179" y="1509901"/>
              <a:ext cx="530488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7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671819" y="1796152"/>
            <a:ext cx="2455817" cy="1038746"/>
          </a:xfrm>
          <a:prstGeom prst="rect">
            <a:avLst/>
          </a:prstGeom>
          <a:solidFill>
            <a:srgbClr val="0070C0"/>
          </a:solidFill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sz="4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我的贡献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8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MY CONTRIBUTION</a:t>
            </a:r>
            <a:endParaRPr lang="zh-CN" altLang="en-US" sz="18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直角三角形 13"/>
          <p:cNvSpPr/>
          <p:nvPr/>
        </p:nvSpPr>
        <p:spPr>
          <a:xfrm rot="10800000">
            <a:off x="751757" y="2859505"/>
            <a:ext cx="466477" cy="466477"/>
          </a:xfrm>
          <a:prstGeom prst="rtTriangl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5" name="直角三角形 14"/>
          <p:cNvSpPr/>
          <p:nvPr/>
        </p:nvSpPr>
        <p:spPr>
          <a:xfrm>
            <a:off x="1220407" y="2859505"/>
            <a:ext cx="466477" cy="466477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6" name="直角三角形 15"/>
          <p:cNvSpPr/>
          <p:nvPr/>
        </p:nvSpPr>
        <p:spPr>
          <a:xfrm rot="10800000">
            <a:off x="1220407" y="2859505"/>
            <a:ext cx="466477" cy="466477"/>
          </a:xfrm>
          <a:prstGeom prst="rtTriangl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7" name="直角三角形 16"/>
          <p:cNvSpPr/>
          <p:nvPr/>
        </p:nvSpPr>
        <p:spPr>
          <a:xfrm>
            <a:off x="1689057" y="2859505"/>
            <a:ext cx="466477" cy="466477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8" name="直角三角形 17"/>
          <p:cNvSpPr/>
          <p:nvPr/>
        </p:nvSpPr>
        <p:spPr>
          <a:xfrm rot="10800000">
            <a:off x="1689057" y="2859505"/>
            <a:ext cx="466477" cy="466477"/>
          </a:xfrm>
          <a:prstGeom prst="rtTriangl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9" name="直角三角形 18"/>
          <p:cNvSpPr/>
          <p:nvPr/>
        </p:nvSpPr>
        <p:spPr>
          <a:xfrm>
            <a:off x="749585" y="2859505"/>
            <a:ext cx="466477" cy="466477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1" name="直角三角形 20"/>
          <p:cNvSpPr/>
          <p:nvPr/>
        </p:nvSpPr>
        <p:spPr>
          <a:xfrm>
            <a:off x="2155533" y="2859505"/>
            <a:ext cx="466477" cy="466477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2" name="直角三角形 21"/>
          <p:cNvSpPr/>
          <p:nvPr/>
        </p:nvSpPr>
        <p:spPr>
          <a:xfrm rot="10800000">
            <a:off x="2155533" y="2859505"/>
            <a:ext cx="466477" cy="466477"/>
          </a:xfrm>
          <a:prstGeom prst="rtTriangl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3" name="直角三角形 22"/>
          <p:cNvSpPr/>
          <p:nvPr/>
        </p:nvSpPr>
        <p:spPr>
          <a:xfrm>
            <a:off x="2624183" y="2859505"/>
            <a:ext cx="466477" cy="466477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4" name="直角三角形 23"/>
          <p:cNvSpPr/>
          <p:nvPr/>
        </p:nvSpPr>
        <p:spPr>
          <a:xfrm rot="10800000">
            <a:off x="2624183" y="2859505"/>
            <a:ext cx="466477" cy="466477"/>
          </a:xfrm>
          <a:prstGeom prst="rtTriangl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599385" y="0"/>
            <a:ext cx="4544615" cy="51435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5170893" y="1318102"/>
            <a:ext cx="2446824" cy="131574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4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内容可放</a:t>
            </a:r>
            <a:endParaRPr lang="en-US" altLang="zh-CN" sz="4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170893" y="2258318"/>
            <a:ext cx="3647950" cy="110799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具体业绩</a:t>
            </a:r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用数据，案例说话！</a:t>
            </a:r>
            <a:endParaRPr lang="en-US" altLang="zh-CN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素材搭配</a:t>
            </a:r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对比性案例，数据！</a:t>
            </a:r>
            <a:endParaRPr lang="en-US" altLang="zh-CN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客户、同事评价！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205298" y="3435563"/>
            <a:ext cx="3506409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在此空白页输入文字说明：简练</a:t>
            </a: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突出要点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170891" y="1986451"/>
            <a:ext cx="225879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</a:rPr>
              <a:t>CONTENT CAN BE PUT</a:t>
            </a:r>
          </a:p>
        </p:txBody>
      </p:sp>
      <p:sp>
        <p:nvSpPr>
          <p:cNvPr id="30" name="矩形 29"/>
          <p:cNvSpPr/>
          <p:nvPr/>
        </p:nvSpPr>
        <p:spPr>
          <a:xfrm>
            <a:off x="0" y="1"/>
            <a:ext cx="539552" cy="64813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728202" y="24096"/>
            <a:ext cx="675446" cy="675446"/>
            <a:chOff x="236362" y="27574"/>
            <a:chExt cx="1281418" cy="1281417"/>
          </a:xfrm>
        </p:grpSpPr>
        <p:sp>
          <p:nvSpPr>
            <p:cNvPr id="32" name="椭圆 31"/>
            <p:cNvSpPr/>
            <p:nvPr userDrawn="1"/>
          </p:nvSpPr>
          <p:spPr>
            <a:xfrm>
              <a:off x="236362" y="27574"/>
              <a:ext cx="1281418" cy="1281417"/>
            </a:xfrm>
            <a:prstGeom prst="ellipse">
              <a:avLst/>
            </a:prstGeom>
            <a:solidFill>
              <a:srgbClr val="0070C0"/>
            </a:solidFill>
            <a:ln w="2857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  <a:prstDash val="sysDot"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KSO_Shape"/>
            <p:cNvSpPr/>
            <p:nvPr userDrawn="1"/>
          </p:nvSpPr>
          <p:spPr bwMode="auto">
            <a:xfrm>
              <a:off x="539552" y="142157"/>
              <a:ext cx="675038" cy="968954"/>
            </a:xfrm>
            <a:custGeom>
              <a:avLst/>
              <a:gdLst>
                <a:gd name="T0" fmla="*/ 2147483646 w 78"/>
                <a:gd name="T1" fmla="*/ 2147483646 h 112"/>
                <a:gd name="T2" fmla="*/ 2147483646 w 78"/>
                <a:gd name="T3" fmla="*/ 2147483646 h 112"/>
                <a:gd name="T4" fmla="*/ 2147483646 w 78"/>
                <a:gd name="T5" fmla="*/ 2147483646 h 112"/>
                <a:gd name="T6" fmla="*/ 2147483646 w 78"/>
                <a:gd name="T7" fmla="*/ 2147483646 h 112"/>
                <a:gd name="T8" fmla="*/ 2147483646 w 78"/>
                <a:gd name="T9" fmla="*/ 2147483646 h 112"/>
                <a:gd name="T10" fmla="*/ 2147483646 w 78"/>
                <a:gd name="T11" fmla="*/ 2147483646 h 112"/>
                <a:gd name="T12" fmla="*/ 2147483646 w 78"/>
                <a:gd name="T13" fmla="*/ 2147483646 h 112"/>
                <a:gd name="T14" fmla="*/ 2147483646 w 78"/>
                <a:gd name="T15" fmla="*/ 2147483646 h 112"/>
                <a:gd name="T16" fmla="*/ 2147483646 w 78"/>
                <a:gd name="T17" fmla="*/ 2147483646 h 112"/>
                <a:gd name="T18" fmla="*/ 2147483646 w 78"/>
                <a:gd name="T19" fmla="*/ 2147483646 h 112"/>
                <a:gd name="T20" fmla="*/ 2147483646 w 78"/>
                <a:gd name="T21" fmla="*/ 2147483646 h 112"/>
                <a:gd name="T22" fmla="*/ 2147483646 w 78"/>
                <a:gd name="T23" fmla="*/ 2147483646 h 112"/>
                <a:gd name="T24" fmla="*/ 2147483646 w 78"/>
                <a:gd name="T25" fmla="*/ 2147483646 h 112"/>
                <a:gd name="T26" fmla="*/ 2147483646 w 78"/>
                <a:gd name="T27" fmla="*/ 2147483646 h 112"/>
                <a:gd name="T28" fmla="*/ 2147483646 w 78"/>
                <a:gd name="T29" fmla="*/ 2147483646 h 112"/>
                <a:gd name="T30" fmla="*/ 2147483646 w 78"/>
                <a:gd name="T31" fmla="*/ 2147483646 h 112"/>
                <a:gd name="T32" fmla="*/ 2147483646 w 78"/>
                <a:gd name="T33" fmla="*/ 2147483646 h 112"/>
                <a:gd name="T34" fmla="*/ 2147483646 w 78"/>
                <a:gd name="T35" fmla="*/ 2147483646 h 112"/>
                <a:gd name="T36" fmla="*/ 2147483646 w 78"/>
                <a:gd name="T37" fmla="*/ 2147483646 h 112"/>
                <a:gd name="T38" fmla="*/ 2147483646 w 78"/>
                <a:gd name="T39" fmla="*/ 2147483646 h 112"/>
                <a:gd name="T40" fmla="*/ 2147483646 w 78"/>
                <a:gd name="T41" fmla="*/ 2147483646 h 112"/>
                <a:gd name="T42" fmla="*/ 2147483646 w 78"/>
                <a:gd name="T43" fmla="*/ 2147483646 h 112"/>
                <a:gd name="T44" fmla="*/ 2147483646 w 78"/>
                <a:gd name="T45" fmla="*/ 2147483646 h 112"/>
                <a:gd name="T46" fmla="*/ 2147483646 w 78"/>
                <a:gd name="T47" fmla="*/ 2147483646 h 112"/>
                <a:gd name="T48" fmla="*/ 2147483646 w 78"/>
                <a:gd name="T49" fmla="*/ 2147483646 h 112"/>
                <a:gd name="T50" fmla="*/ 2147483646 w 78"/>
                <a:gd name="T51" fmla="*/ 2147483646 h 112"/>
                <a:gd name="T52" fmla="*/ 2147483646 w 78"/>
                <a:gd name="T53" fmla="*/ 2147483646 h 112"/>
                <a:gd name="T54" fmla="*/ 2147483646 w 78"/>
                <a:gd name="T55" fmla="*/ 2147483646 h 112"/>
                <a:gd name="T56" fmla="*/ 2147483646 w 78"/>
                <a:gd name="T57" fmla="*/ 2147483646 h 112"/>
                <a:gd name="T58" fmla="*/ 2147483646 w 78"/>
                <a:gd name="T59" fmla="*/ 2147483646 h 112"/>
                <a:gd name="T60" fmla="*/ 2147483646 w 78"/>
                <a:gd name="T61" fmla="*/ 2147483646 h 112"/>
                <a:gd name="T62" fmla="*/ 2147483646 w 78"/>
                <a:gd name="T63" fmla="*/ 2147483646 h 112"/>
                <a:gd name="T64" fmla="*/ 2147483646 w 78"/>
                <a:gd name="T65" fmla="*/ 2147483646 h 112"/>
                <a:gd name="T66" fmla="*/ 2147483646 w 78"/>
                <a:gd name="T67" fmla="*/ 2147483646 h 112"/>
                <a:gd name="T68" fmla="*/ 2147483646 w 78"/>
                <a:gd name="T69" fmla="*/ 2147483646 h 112"/>
                <a:gd name="T70" fmla="*/ 2147483646 w 78"/>
                <a:gd name="T71" fmla="*/ 2147483646 h 112"/>
                <a:gd name="T72" fmla="*/ 2147483646 w 78"/>
                <a:gd name="T73" fmla="*/ 2147483646 h 112"/>
                <a:gd name="T74" fmla="*/ 2147483646 w 78"/>
                <a:gd name="T75" fmla="*/ 2147483646 h 112"/>
                <a:gd name="T76" fmla="*/ 2147483646 w 78"/>
                <a:gd name="T77" fmla="*/ 2147483646 h 11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8" h="112">
                  <a:moveTo>
                    <a:pt x="21" y="36"/>
                  </a:moveTo>
                  <a:cubicBezTo>
                    <a:pt x="20" y="27"/>
                    <a:pt x="20" y="19"/>
                    <a:pt x="21" y="11"/>
                  </a:cubicBezTo>
                  <a:cubicBezTo>
                    <a:pt x="37" y="0"/>
                    <a:pt x="45" y="13"/>
                    <a:pt x="58" y="11"/>
                  </a:cubicBezTo>
                  <a:cubicBezTo>
                    <a:pt x="59" y="19"/>
                    <a:pt x="59" y="29"/>
                    <a:pt x="57" y="36"/>
                  </a:cubicBezTo>
                  <a:cubicBezTo>
                    <a:pt x="57" y="40"/>
                    <a:pt x="55" y="44"/>
                    <a:pt x="53" y="47"/>
                  </a:cubicBezTo>
                  <a:cubicBezTo>
                    <a:pt x="49" y="51"/>
                    <a:pt x="44" y="53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4" y="53"/>
                    <a:pt x="29" y="51"/>
                    <a:pt x="26" y="47"/>
                  </a:cubicBezTo>
                  <a:cubicBezTo>
                    <a:pt x="24" y="44"/>
                    <a:pt x="22" y="40"/>
                    <a:pt x="21" y="36"/>
                  </a:cubicBezTo>
                  <a:close/>
                  <a:moveTo>
                    <a:pt x="13" y="107"/>
                  </a:moveTo>
                  <a:cubicBezTo>
                    <a:pt x="67" y="107"/>
                    <a:pt x="67" y="107"/>
                    <a:pt x="67" y="107"/>
                  </a:cubicBezTo>
                  <a:cubicBezTo>
                    <a:pt x="64" y="112"/>
                    <a:pt x="64" y="112"/>
                    <a:pt x="64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3" y="107"/>
                    <a:pt x="13" y="107"/>
                    <a:pt x="13" y="107"/>
                  </a:cubicBezTo>
                  <a:close/>
                  <a:moveTo>
                    <a:pt x="70" y="67"/>
                  </a:moveTo>
                  <a:cubicBezTo>
                    <a:pt x="76" y="90"/>
                    <a:pt x="76" y="90"/>
                    <a:pt x="76" y="90"/>
                  </a:cubicBezTo>
                  <a:cubicBezTo>
                    <a:pt x="78" y="98"/>
                    <a:pt x="77" y="103"/>
                    <a:pt x="68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65" y="57"/>
                    <a:pt x="65" y="57"/>
                    <a:pt x="65" y="57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68" y="61"/>
                    <a:pt x="69" y="64"/>
                    <a:pt x="70" y="67"/>
                  </a:cubicBezTo>
                  <a:cubicBezTo>
                    <a:pt x="70" y="67"/>
                    <a:pt x="70" y="67"/>
                    <a:pt x="70" y="67"/>
                  </a:cubicBezTo>
                  <a:close/>
                  <a:moveTo>
                    <a:pt x="14" y="103"/>
                  </a:moveTo>
                  <a:cubicBezTo>
                    <a:pt x="11" y="103"/>
                    <a:pt x="11" y="103"/>
                    <a:pt x="11" y="103"/>
                  </a:cubicBezTo>
                  <a:cubicBezTo>
                    <a:pt x="1" y="103"/>
                    <a:pt x="0" y="98"/>
                    <a:pt x="3" y="90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63"/>
                    <a:pt x="11" y="60"/>
                    <a:pt x="14" y="58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14" y="72"/>
                    <a:pt x="14" y="72"/>
                    <a:pt x="14" y="72"/>
                  </a:cubicBezTo>
                  <a:lnTo>
                    <a:pt x="14" y="1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4" name="等腰三角形 33"/>
          <p:cNvSpPr/>
          <p:nvPr/>
        </p:nvSpPr>
        <p:spPr>
          <a:xfrm rot="5400000">
            <a:off x="1573685" y="246408"/>
            <a:ext cx="194275" cy="155317"/>
          </a:xfrm>
          <a:prstGeom prst="triangle">
            <a:avLst/>
          </a:prstGeom>
          <a:solidFill>
            <a:srgbClr val="0070C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/>
            <a:endParaRPr lang="zh-CN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1763688" y="89392"/>
            <a:ext cx="1826135" cy="584771"/>
          </a:xfrm>
          <a:prstGeom prst="rect">
            <a:avLst/>
          </a:prstGeom>
          <a:noFill/>
        </p:spPr>
        <p:txBody>
          <a:bodyPr wrap="none" lIns="91437" tIns="45718" rIns="91437" bIns="45718" rtlCol="0">
            <a:spAutoFit/>
          </a:bodyPr>
          <a:lstStyle/>
          <a:p>
            <a:r>
              <a:rPr lang="zh-CN" altLang="en-US" sz="3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输入内容</a:t>
            </a:r>
            <a:endParaRPr lang="zh-CN" altLang="en-US" sz="3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0" y="1350144"/>
            <a:ext cx="3165391" cy="379335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-2300" y="-187630"/>
            <a:ext cx="2008883" cy="1610800"/>
            <a:chOff x="0" y="-261178"/>
            <a:chExt cx="2678510" cy="2147733"/>
          </a:xfrm>
        </p:grpSpPr>
        <p:sp>
          <p:nvSpPr>
            <p:cNvPr id="11" name="矩形 10"/>
            <p:cNvSpPr/>
            <p:nvPr/>
          </p:nvSpPr>
          <p:spPr>
            <a:xfrm>
              <a:off x="0" y="-261178"/>
              <a:ext cx="2678510" cy="1600438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altLang="zh-CN" sz="7200" b="1" dirty="0">
                  <a:solidFill>
                    <a:srgbClr val="A71B1F">
                      <a:alpha val="2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MY 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54577" y="922188"/>
              <a:ext cx="2230011" cy="9643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100" b="1" dirty="0">
                  <a:solidFill>
                    <a:srgbClr val="A71B1F">
                      <a:alpha val="2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PLAN</a:t>
              </a:r>
              <a:endParaRPr lang="zh-CN" altLang="en-US" sz="4100" b="1" dirty="0">
                <a:solidFill>
                  <a:srgbClr val="A71B1F">
                    <a:alpha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244007" y="1650651"/>
            <a:ext cx="655282" cy="655282"/>
            <a:chOff x="1320692" y="1365858"/>
            <a:chExt cx="873709" cy="873709"/>
          </a:xfrm>
        </p:grpSpPr>
        <p:sp>
          <p:nvSpPr>
            <p:cNvPr id="3" name="椭圆 2"/>
            <p:cNvSpPr/>
            <p:nvPr/>
          </p:nvSpPr>
          <p:spPr>
            <a:xfrm>
              <a:off x="1320692" y="1365858"/>
              <a:ext cx="873709" cy="87370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1394244" y="1439411"/>
              <a:ext cx="726603" cy="726602"/>
              <a:chOff x="6805471" y="2492207"/>
              <a:chExt cx="840361" cy="840361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6805471" y="2492207"/>
                <a:ext cx="840361" cy="840361"/>
                <a:chOff x="1524095" y="2018115"/>
                <a:chExt cx="2825086" cy="2825086"/>
              </a:xfrm>
            </p:grpSpPr>
            <p:sp>
              <p:nvSpPr>
                <p:cNvPr id="8" name="椭圆 7"/>
                <p:cNvSpPr/>
                <p:nvPr/>
              </p:nvSpPr>
              <p:spPr>
                <a:xfrm>
                  <a:off x="1524095" y="2018115"/>
                  <a:ext cx="2825086" cy="282508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noFill/>
                </a:ln>
                <a:effectLst>
                  <a:outerShdw blurRad="279400" dist="76200" dir="7800000" sx="103000" sy="103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900"/>
                </a:p>
              </p:txBody>
            </p:sp>
            <p:sp>
              <p:nvSpPr>
                <p:cNvPr id="9" name="椭圆 8"/>
                <p:cNvSpPr/>
                <p:nvPr/>
              </p:nvSpPr>
              <p:spPr>
                <a:xfrm>
                  <a:off x="1551152" y="2034204"/>
                  <a:ext cx="2770969" cy="277096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4500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900"/>
                </a:p>
              </p:txBody>
            </p:sp>
          </p:grpSp>
          <p:sp>
            <p:nvSpPr>
              <p:cNvPr id="7" name="椭圆 6"/>
              <p:cNvSpPr/>
              <p:nvPr/>
            </p:nvSpPr>
            <p:spPr>
              <a:xfrm>
                <a:off x="6907382" y="2600487"/>
                <a:ext cx="636536" cy="63653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/>
              </a:p>
            </p:txBody>
          </p:sp>
        </p:grpSp>
        <p:sp>
          <p:nvSpPr>
            <p:cNvPr id="5" name="文本框 4" hidden="1"/>
            <p:cNvSpPr txBox="1"/>
            <p:nvPr/>
          </p:nvSpPr>
          <p:spPr>
            <a:xfrm>
              <a:off x="1526179" y="1509901"/>
              <a:ext cx="530488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7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615985" y="2445070"/>
            <a:ext cx="1985159" cy="228524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</a:t>
            </a:r>
            <a:endParaRPr lang="en-US" altLang="zh-CN" sz="7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规划</a:t>
            </a:r>
            <a:endParaRPr lang="zh-CN" altLang="en-US" sz="5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845152" y="1705815"/>
            <a:ext cx="2446824" cy="131574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45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内容可放</a:t>
            </a:r>
            <a:endParaRPr lang="en-US" altLang="zh-CN" sz="45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3845151" y="2643432"/>
            <a:ext cx="3647950" cy="145424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5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</a:t>
            </a:r>
            <a:r>
              <a:rPr lang="en-US" altLang="zh-CN" sz="15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5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规划</a:t>
            </a:r>
            <a:endParaRPr lang="en-US" altLang="zh-CN" sz="15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5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自我提升</a:t>
            </a:r>
            <a:endParaRPr lang="en-US" altLang="zh-CN" sz="15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5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团队提升</a:t>
            </a:r>
            <a:endParaRPr lang="en-US" altLang="zh-CN" sz="15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5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业绩提升</a:t>
            </a:r>
            <a:endParaRPr lang="en-US" altLang="zh-CN" sz="15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873726" y="4081538"/>
            <a:ext cx="3506409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在此空白页输入文字说明：简练</a:t>
            </a:r>
            <a:r>
              <a:rPr lang="en-US" altLang="zh-CN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突出要点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3858096" y="2382571"/>
            <a:ext cx="225879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1800" b="1" dirty="0">
                <a:solidFill>
                  <a:srgbClr val="0070C0"/>
                </a:solidFill>
              </a:rPr>
              <a:t>CONTENT CAN BE PUT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1553038" y="-187630"/>
            <a:ext cx="2008883" cy="1610800"/>
            <a:chOff x="0" y="-261178"/>
            <a:chExt cx="2678510" cy="2147733"/>
          </a:xfrm>
        </p:grpSpPr>
        <p:sp>
          <p:nvSpPr>
            <p:cNvPr id="46" name="矩形 45"/>
            <p:cNvSpPr/>
            <p:nvPr/>
          </p:nvSpPr>
          <p:spPr>
            <a:xfrm>
              <a:off x="0" y="-261178"/>
              <a:ext cx="2678510" cy="1600438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altLang="zh-CN" sz="7200" b="1" dirty="0">
                  <a:solidFill>
                    <a:srgbClr val="A71B1F">
                      <a:alpha val="2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MY 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54577" y="922188"/>
              <a:ext cx="2230011" cy="9643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100" b="1" dirty="0">
                  <a:solidFill>
                    <a:srgbClr val="A71B1F">
                      <a:alpha val="2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PLAN</a:t>
              </a:r>
              <a:endParaRPr lang="zh-CN" altLang="en-US" sz="4100" b="1" dirty="0">
                <a:solidFill>
                  <a:srgbClr val="A71B1F">
                    <a:alpha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1" name="直角三角形 60"/>
          <p:cNvSpPr/>
          <p:nvPr/>
        </p:nvSpPr>
        <p:spPr>
          <a:xfrm rot="10800000">
            <a:off x="8214099" y="0"/>
            <a:ext cx="929902" cy="929902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62" name="直角三角形 61"/>
          <p:cNvSpPr/>
          <p:nvPr/>
        </p:nvSpPr>
        <p:spPr>
          <a:xfrm rot="10800000">
            <a:off x="3165390" y="4677780"/>
            <a:ext cx="449347" cy="449347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250537" y="363350"/>
            <a:ext cx="757832" cy="757830"/>
            <a:chOff x="-2926023" y="1354027"/>
            <a:chExt cx="1010442" cy="1010440"/>
          </a:xfrm>
        </p:grpSpPr>
        <p:grpSp>
          <p:nvGrpSpPr>
            <p:cNvPr id="12" name="组合 11"/>
            <p:cNvGrpSpPr/>
            <p:nvPr/>
          </p:nvGrpSpPr>
          <p:grpSpPr>
            <a:xfrm>
              <a:off x="-2926023" y="1354027"/>
              <a:ext cx="1010442" cy="1010440"/>
              <a:chOff x="6805471" y="2492207"/>
              <a:chExt cx="840361" cy="840361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6805471" y="2492207"/>
                <a:ext cx="840361" cy="840361"/>
                <a:chOff x="1524095" y="2018115"/>
                <a:chExt cx="2825086" cy="2825086"/>
              </a:xfrm>
            </p:grpSpPr>
            <p:sp>
              <p:nvSpPr>
                <p:cNvPr id="16" name="椭圆 15"/>
                <p:cNvSpPr/>
                <p:nvPr/>
              </p:nvSpPr>
              <p:spPr>
                <a:xfrm>
                  <a:off x="1524095" y="2018115"/>
                  <a:ext cx="2825086" cy="282508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noFill/>
                </a:ln>
                <a:effectLst>
                  <a:outerShdw blurRad="279400" dist="76200" dir="7800000" sx="103000" sy="103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" name="椭圆 16"/>
                <p:cNvSpPr/>
                <p:nvPr/>
              </p:nvSpPr>
              <p:spPr>
                <a:xfrm>
                  <a:off x="1551152" y="2034204"/>
                  <a:ext cx="2770969" cy="277096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4500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5" name="椭圆 14"/>
              <p:cNvSpPr/>
              <p:nvPr/>
            </p:nvSpPr>
            <p:spPr>
              <a:xfrm>
                <a:off x="6907382" y="2600487"/>
                <a:ext cx="636536" cy="63653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-2690140" y="1484222"/>
              <a:ext cx="594608" cy="80021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33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3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3154446" y="2166182"/>
            <a:ext cx="3524042" cy="108491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6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输入内容</a:t>
            </a:r>
            <a:endParaRPr lang="zh-CN" altLang="en-US" sz="66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225584" y="402772"/>
            <a:ext cx="909296" cy="685800"/>
            <a:chOff x="4300778" y="537029"/>
            <a:chExt cx="1212395" cy="914400"/>
          </a:xfrm>
        </p:grpSpPr>
        <p:sp>
          <p:nvSpPr>
            <p:cNvPr id="3" name="平行四边形 2"/>
            <p:cNvSpPr/>
            <p:nvPr/>
          </p:nvSpPr>
          <p:spPr>
            <a:xfrm>
              <a:off x="4322348" y="989687"/>
              <a:ext cx="1190825" cy="461741"/>
            </a:xfrm>
            <a:custGeom>
              <a:avLst/>
              <a:gdLst>
                <a:gd name="connsiteX0" fmla="*/ 0 w 1190825"/>
                <a:gd name="connsiteY0" fmla="*/ 461741 h 461741"/>
                <a:gd name="connsiteX1" fmla="*/ 115435 w 1190825"/>
                <a:gd name="connsiteY1" fmla="*/ 0 h 461741"/>
                <a:gd name="connsiteX2" fmla="*/ 1190825 w 1190825"/>
                <a:gd name="connsiteY2" fmla="*/ 0 h 461741"/>
                <a:gd name="connsiteX3" fmla="*/ 1075390 w 1190825"/>
                <a:gd name="connsiteY3" fmla="*/ 461741 h 461741"/>
                <a:gd name="connsiteX4" fmla="*/ 0 w 1190825"/>
                <a:gd name="connsiteY4" fmla="*/ 461741 h 461741"/>
                <a:gd name="connsiteX0-1" fmla="*/ 0 w 1190825"/>
                <a:gd name="connsiteY0-2" fmla="*/ 461741 h 461741"/>
                <a:gd name="connsiteX1-3" fmla="*/ 115435 w 1190825"/>
                <a:gd name="connsiteY1-4" fmla="*/ 0 h 461741"/>
                <a:gd name="connsiteX2-5" fmla="*/ 1190825 w 1190825"/>
                <a:gd name="connsiteY2-6" fmla="*/ 0 h 461741"/>
                <a:gd name="connsiteX3-7" fmla="*/ 900765 w 1190825"/>
                <a:gd name="connsiteY3-8" fmla="*/ 458566 h 461741"/>
                <a:gd name="connsiteX4-9" fmla="*/ 0 w 1190825"/>
                <a:gd name="connsiteY4-10" fmla="*/ 461741 h 4617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190825" h="461741">
                  <a:moveTo>
                    <a:pt x="0" y="461741"/>
                  </a:moveTo>
                  <a:lnTo>
                    <a:pt x="115435" y="0"/>
                  </a:lnTo>
                  <a:lnTo>
                    <a:pt x="1190825" y="0"/>
                  </a:lnTo>
                  <a:lnTo>
                    <a:pt x="900765" y="458566"/>
                  </a:lnTo>
                  <a:lnTo>
                    <a:pt x="0" y="46174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矩形 1"/>
            <p:cNvSpPr/>
            <p:nvPr/>
          </p:nvSpPr>
          <p:spPr>
            <a:xfrm>
              <a:off x="4300778" y="537029"/>
              <a:ext cx="914400" cy="9144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185943" y="402772"/>
            <a:ext cx="909296" cy="685800"/>
            <a:chOff x="2772229" y="1088571"/>
            <a:chExt cx="1212395" cy="914400"/>
          </a:xfrm>
        </p:grpSpPr>
        <p:sp>
          <p:nvSpPr>
            <p:cNvPr id="35" name="平行四边形 2"/>
            <p:cNvSpPr/>
            <p:nvPr/>
          </p:nvSpPr>
          <p:spPr>
            <a:xfrm>
              <a:off x="2793799" y="1541229"/>
              <a:ext cx="1190825" cy="461741"/>
            </a:xfrm>
            <a:custGeom>
              <a:avLst/>
              <a:gdLst>
                <a:gd name="connsiteX0" fmla="*/ 0 w 1190825"/>
                <a:gd name="connsiteY0" fmla="*/ 461741 h 461741"/>
                <a:gd name="connsiteX1" fmla="*/ 115435 w 1190825"/>
                <a:gd name="connsiteY1" fmla="*/ 0 h 461741"/>
                <a:gd name="connsiteX2" fmla="*/ 1190825 w 1190825"/>
                <a:gd name="connsiteY2" fmla="*/ 0 h 461741"/>
                <a:gd name="connsiteX3" fmla="*/ 1075390 w 1190825"/>
                <a:gd name="connsiteY3" fmla="*/ 461741 h 461741"/>
                <a:gd name="connsiteX4" fmla="*/ 0 w 1190825"/>
                <a:gd name="connsiteY4" fmla="*/ 461741 h 461741"/>
                <a:gd name="connsiteX0-1" fmla="*/ 0 w 1190825"/>
                <a:gd name="connsiteY0-2" fmla="*/ 461741 h 461741"/>
                <a:gd name="connsiteX1-3" fmla="*/ 115435 w 1190825"/>
                <a:gd name="connsiteY1-4" fmla="*/ 0 h 461741"/>
                <a:gd name="connsiteX2-5" fmla="*/ 1190825 w 1190825"/>
                <a:gd name="connsiteY2-6" fmla="*/ 0 h 461741"/>
                <a:gd name="connsiteX3-7" fmla="*/ 900765 w 1190825"/>
                <a:gd name="connsiteY3-8" fmla="*/ 458566 h 461741"/>
                <a:gd name="connsiteX4-9" fmla="*/ 0 w 1190825"/>
                <a:gd name="connsiteY4-10" fmla="*/ 461741 h 4617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190825" h="461741">
                  <a:moveTo>
                    <a:pt x="0" y="461741"/>
                  </a:moveTo>
                  <a:lnTo>
                    <a:pt x="115435" y="0"/>
                  </a:lnTo>
                  <a:lnTo>
                    <a:pt x="1190825" y="0"/>
                  </a:lnTo>
                  <a:lnTo>
                    <a:pt x="900765" y="458566"/>
                  </a:lnTo>
                  <a:lnTo>
                    <a:pt x="0" y="46174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772229" y="1088571"/>
              <a:ext cx="914400" cy="9144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146303" y="402772"/>
            <a:ext cx="909296" cy="685800"/>
            <a:chOff x="2772229" y="1088571"/>
            <a:chExt cx="1212395" cy="914400"/>
          </a:xfrm>
        </p:grpSpPr>
        <p:sp>
          <p:nvSpPr>
            <p:cNvPr id="38" name="平行四边形 2"/>
            <p:cNvSpPr/>
            <p:nvPr/>
          </p:nvSpPr>
          <p:spPr>
            <a:xfrm>
              <a:off x="2793799" y="1541229"/>
              <a:ext cx="1190825" cy="461741"/>
            </a:xfrm>
            <a:custGeom>
              <a:avLst/>
              <a:gdLst>
                <a:gd name="connsiteX0" fmla="*/ 0 w 1190825"/>
                <a:gd name="connsiteY0" fmla="*/ 461741 h 461741"/>
                <a:gd name="connsiteX1" fmla="*/ 115435 w 1190825"/>
                <a:gd name="connsiteY1" fmla="*/ 0 h 461741"/>
                <a:gd name="connsiteX2" fmla="*/ 1190825 w 1190825"/>
                <a:gd name="connsiteY2" fmla="*/ 0 h 461741"/>
                <a:gd name="connsiteX3" fmla="*/ 1075390 w 1190825"/>
                <a:gd name="connsiteY3" fmla="*/ 461741 h 461741"/>
                <a:gd name="connsiteX4" fmla="*/ 0 w 1190825"/>
                <a:gd name="connsiteY4" fmla="*/ 461741 h 461741"/>
                <a:gd name="connsiteX0-1" fmla="*/ 0 w 1190825"/>
                <a:gd name="connsiteY0-2" fmla="*/ 461741 h 461741"/>
                <a:gd name="connsiteX1-3" fmla="*/ 115435 w 1190825"/>
                <a:gd name="connsiteY1-4" fmla="*/ 0 h 461741"/>
                <a:gd name="connsiteX2-5" fmla="*/ 1190825 w 1190825"/>
                <a:gd name="connsiteY2-6" fmla="*/ 0 h 461741"/>
                <a:gd name="connsiteX3-7" fmla="*/ 900765 w 1190825"/>
                <a:gd name="connsiteY3-8" fmla="*/ 458566 h 461741"/>
                <a:gd name="connsiteX4-9" fmla="*/ 0 w 1190825"/>
                <a:gd name="connsiteY4-10" fmla="*/ 461741 h 4617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190825" h="461741">
                  <a:moveTo>
                    <a:pt x="0" y="461741"/>
                  </a:moveTo>
                  <a:lnTo>
                    <a:pt x="115435" y="0"/>
                  </a:lnTo>
                  <a:lnTo>
                    <a:pt x="1190825" y="0"/>
                  </a:lnTo>
                  <a:lnTo>
                    <a:pt x="900765" y="458566"/>
                  </a:lnTo>
                  <a:lnTo>
                    <a:pt x="0" y="46174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2772229" y="1088571"/>
              <a:ext cx="914400" cy="9144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106662" y="402772"/>
            <a:ext cx="909296" cy="685800"/>
            <a:chOff x="2772229" y="1088571"/>
            <a:chExt cx="1212395" cy="914400"/>
          </a:xfrm>
        </p:grpSpPr>
        <p:sp>
          <p:nvSpPr>
            <p:cNvPr id="41" name="平行四边形 2"/>
            <p:cNvSpPr/>
            <p:nvPr/>
          </p:nvSpPr>
          <p:spPr>
            <a:xfrm>
              <a:off x="2793799" y="1541229"/>
              <a:ext cx="1190825" cy="461741"/>
            </a:xfrm>
            <a:custGeom>
              <a:avLst/>
              <a:gdLst>
                <a:gd name="connsiteX0" fmla="*/ 0 w 1190825"/>
                <a:gd name="connsiteY0" fmla="*/ 461741 h 461741"/>
                <a:gd name="connsiteX1" fmla="*/ 115435 w 1190825"/>
                <a:gd name="connsiteY1" fmla="*/ 0 h 461741"/>
                <a:gd name="connsiteX2" fmla="*/ 1190825 w 1190825"/>
                <a:gd name="connsiteY2" fmla="*/ 0 h 461741"/>
                <a:gd name="connsiteX3" fmla="*/ 1075390 w 1190825"/>
                <a:gd name="connsiteY3" fmla="*/ 461741 h 461741"/>
                <a:gd name="connsiteX4" fmla="*/ 0 w 1190825"/>
                <a:gd name="connsiteY4" fmla="*/ 461741 h 461741"/>
                <a:gd name="connsiteX0-1" fmla="*/ 0 w 1190825"/>
                <a:gd name="connsiteY0-2" fmla="*/ 461741 h 461741"/>
                <a:gd name="connsiteX1-3" fmla="*/ 115435 w 1190825"/>
                <a:gd name="connsiteY1-4" fmla="*/ 0 h 461741"/>
                <a:gd name="connsiteX2-5" fmla="*/ 1190825 w 1190825"/>
                <a:gd name="connsiteY2-6" fmla="*/ 0 h 461741"/>
                <a:gd name="connsiteX3-7" fmla="*/ 900765 w 1190825"/>
                <a:gd name="connsiteY3-8" fmla="*/ 458566 h 461741"/>
                <a:gd name="connsiteX4-9" fmla="*/ 0 w 1190825"/>
                <a:gd name="connsiteY4-10" fmla="*/ 461741 h 4617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190825" h="461741">
                  <a:moveTo>
                    <a:pt x="0" y="461741"/>
                  </a:moveTo>
                  <a:lnTo>
                    <a:pt x="115435" y="0"/>
                  </a:lnTo>
                  <a:lnTo>
                    <a:pt x="1190825" y="0"/>
                  </a:lnTo>
                  <a:lnTo>
                    <a:pt x="900765" y="458566"/>
                  </a:lnTo>
                  <a:lnTo>
                    <a:pt x="0" y="46174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2772229" y="1088571"/>
              <a:ext cx="914400" cy="9144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204445" y="402772"/>
            <a:ext cx="1911256" cy="685800"/>
            <a:chOff x="1436283" y="1088571"/>
            <a:chExt cx="2548341" cy="914400"/>
          </a:xfrm>
        </p:grpSpPr>
        <p:sp>
          <p:nvSpPr>
            <p:cNvPr id="44" name="平行四边形 2"/>
            <p:cNvSpPr/>
            <p:nvPr/>
          </p:nvSpPr>
          <p:spPr>
            <a:xfrm>
              <a:off x="2793799" y="1541229"/>
              <a:ext cx="1190825" cy="461741"/>
            </a:xfrm>
            <a:custGeom>
              <a:avLst/>
              <a:gdLst>
                <a:gd name="connsiteX0" fmla="*/ 0 w 1190825"/>
                <a:gd name="connsiteY0" fmla="*/ 461741 h 461741"/>
                <a:gd name="connsiteX1" fmla="*/ 115435 w 1190825"/>
                <a:gd name="connsiteY1" fmla="*/ 0 h 461741"/>
                <a:gd name="connsiteX2" fmla="*/ 1190825 w 1190825"/>
                <a:gd name="connsiteY2" fmla="*/ 0 h 461741"/>
                <a:gd name="connsiteX3" fmla="*/ 1075390 w 1190825"/>
                <a:gd name="connsiteY3" fmla="*/ 461741 h 461741"/>
                <a:gd name="connsiteX4" fmla="*/ 0 w 1190825"/>
                <a:gd name="connsiteY4" fmla="*/ 461741 h 461741"/>
                <a:gd name="connsiteX0-1" fmla="*/ 0 w 1190825"/>
                <a:gd name="connsiteY0-2" fmla="*/ 461741 h 461741"/>
                <a:gd name="connsiteX1-3" fmla="*/ 115435 w 1190825"/>
                <a:gd name="connsiteY1-4" fmla="*/ 0 h 461741"/>
                <a:gd name="connsiteX2-5" fmla="*/ 1190825 w 1190825"/>
                <a:gd name="connsiteY2-6" fmla="*/ 0 h 461741"/>
                <a:gd name="connsiteX3-7" fmla="*/ 900765 w 1190825"/>
                <a:gd name="connsiteY3-8" fmla="*/ 458566 h 461741"/>
                <a:gd name="connsiteX4-9" fmla="*/ 0 w 1190825"/>
                <a:gd name="connsiteY4-10" fmla="*/ 461741 h 4617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190825" h="461741">
                  <a:moveTo>
                    <a:pt x="0" y="461741"/>
                  </a:moveTo>
                  <a:lnTo>
                    <a:pt x="115435" y="0"/>
                  </a:lnTo>
                  <a:lnTo>
                    <a:pt x="1190825" y="0"/>
                  </a:lnTo>
                  <a:lnTo>
                    <a:pt x="900765" y="458566"/>
                  </a:lnTo>
                  <a:lnTo>
                    <a:pt x="0" y="46174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1436283" y="1088571"/>
              <a:ext cx="2250346" cy="9144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矩形 17"/>
          <p:cNvSpPr/>
          <p:nvPr/>
        </p:nvSpPr>
        <p:spPr>
          <a:xfrm>
            <a:off x="1270963" y="438475"/>
            <a:ext cx="1523494" cy="484748"/>
          </a:xfrm>
          <a:prstGeom prst="rect">
            <a:avLst/>
          </a:prstGeom>
          <a:noFill/>
        </p:spPr>
        <p:txBody>
          <a:bodyPr vert="horz" wrap="none" lIns="68580" tIns="34290" rIns="68580" bIns="34290" rtlCol="0">
            <a:spAutoFit/>
          </a:bodyPr>
          <a:lstStyle/>
          <a:p>
            <a:r>
              <a:rPr lang="zh-CN" altLang="en-US" sz="27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未来规划</a:t>
            </a:r>
            <a:endParaRPr lang="zh-CN" altLang="en-US" sz="27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484177" y="831967"/>
            <a:ext cx="1108718" cy="253916"/>
          </a:xfrm>
          <a:prstGeom prst="rect">
            <a:avLst/>
          </a:prstGeom>
          <a:noFill/>
          <a:effectLst/>
        </p:spPr>
        <p:txBody>
          <a:bodyPr vert="horz" wrap="none" lIns="68580" tIns="34290" rIns="68580" bIns="34290" rtlCol="0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FUTURE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7067020" y="402772"/>
            <a:ext cx="909296" cy="685800"/>
            <a:chOff x="2772229" y="1088571"/>
            <a:chExt cx="1212395" cy="914400"/>
          </a:xfrm>
        </p:grpSpPr>
        <p:sp>
          <p:nvSpPr>
            <p:cNvPr id="49" name="平行四边形 2"/>
            <p:cNvSpPr/>
            <p:nvPr/>
          </p:nvSpPr>
          <p:spPr>
            <a:xfrm>
              <a:off x="2793799" y="1541229"/>
              <a:ext cx="1190825" cy="461741"/>
            </a:xfrm>
            <a:custGeom>
              <a:avLst/>
              <a:gdLst>
                <a:gd name="connsiteX0" fmla="*/ 0 w 1190825"/>
                <a:gd name="connsiteY0" fmla="*/ 461741 h 461741"/>
                <a:gd name="connsiteX1" fmla="*/ 115435 w 1190825"/>
                <a:gd name="connsiteY1" fmla="*/ 0 h 461741"/>
                <a:gd name="connsiteX2" fmla="*/ 1190825 w 1190825"/>
                <a:gd name="connsiteY2" fmla="*/ 0 h 461741"/>
                <a:gd name="connsiteX3" fmla="*/ 1075390 w 1190825"/>
                <a:gd name="connsiteY3" fmla="*/ 461741 h 461741"/>
                <a:gd name="connsiteX4" fmla="*/ 0 w 1190825"/>
                <a:gd name="connsiteY4" fmla="*/ 461741 h 461741"/>
                <a:gd name="connsiteX0-1" fmla="*/ 0 w 1190825"/>
                <a:gd name="connsiteY0-2" fmla="*/ 461741 h 461741"/>
                <a:gd name="connsiteX1-3" fmla="*/ 115435 w 1190825"/>
                <a:gd name="connsiteY1-4" fmla="*/ 0 h 461741"/>
                <a:gd name="connsiteX2-5" fmla="*/ 1190825 w 1190825"/>
                <a:gd name="connsiteY2-6" fmla="*/ 0 h 461741"/>
                <a:gd name="connsiteX3-7" fmla="*/ 900765 w 1190825"/>
                <a:gd name="connsiteY3-8" fmla="*/ 458566 h 461741"/>
                <a:gd name="connsiteX4-9" fmla="*/ 0 w 1190825"/>
                <a:gd name="connsiteY4-10" fmla="*/ 461741 h 4617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190825" h="461741">
                  <a:moveTo>
                    <a:pt x="0" y="461741"/>
                  </a:moveTo>
                  <a:lnTo>
                    <a:pt x="115435" y="0"/>
                  </a:lnTo>
                  <a:lnTo>
                    <a:pt x="1190825" y="0"/>
                  </a:lnTo>
                  <a:lnTo>
                    <a:pt x="900765" y="458566"/>
                  </a:lnTo>
                  <a:lnTo>
                    <a:pt x="0" y="46174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/>
            <p:cNvSpPr/>
            <p:nvPr/>
          </p:nvSpPr>
          <p:spPr>
            <a:xfrm>
              <a:off x="2772229" y="1088571"/>
              <a:ext cx="914400" cy="9144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3236668" y="607172"/>
            <a:ext cx="677108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关键字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202121" y="607172"/>
            <a:ext cx="677108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关键字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144399" y="607172"/>
            <a:ext cx="677108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关键字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6114366" y="607172"/>
            <a:ext cx="677108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关键字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7071311" y="607172"/>
            <a:ext cx="677108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关键字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组合 82"/>
          <p:cNvGrpSpPr/>
          <p:nvPr/>
        </p:nvGrpSpPr>
        <p:grpSpPr>
          <a:xfrm>
            <a:off x="0" y="1435736"/>
            <a:ext cx="9144000" cy="239838"/>
            <a:chOff x="0" y="4918966"/>
            <a:chExt cx="12192000" cy="319784"/>
          </a:xfrm>
          <a:solidFill>
            <a:srgbClr val="A71B15"/>
          </a:solidFill>
        </p:grpSpPr>
        <p:sp>
          <p:nvSpPr>
            <p:cNvPr id="84" name="矩形 83"/>
            <p:cNvSpPr/>
            <p:nvPr/>
          </p:nvSpPr>
          <p:spPr>
            <a:xfrm>
              <a:off x="0" y="4918966"/>
              <a:ext cx="2387326" cy="31978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矩形 84"/>
            <p:cNvSpPr/>
            <p:nvPr/>
          </p:nvSpPr>
          <p:spPr>
            <a:xfrm>
              <a:off x="2451169" y="4918966"/>
              <a:ext cx="2387326" cy="31978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矩形 85"/>
            <p:cNvSpPr/>
            <p:nvPr/>
          </p:nvSpPr>
          <p:spPr>
            <a:xfrm>
              <a:off x="4902338" y="4918966"/>
              <a:ext cx="2387326" cy="31978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矩形 86"/>
            <p:cNvSpPr/>
            <p:nvPr/>
          </p:nvSpPr>
          <p:spPr>
            <a:xfrm>
              <a:off x="7353507" y="4918966"/>
              <a:ext cx="2387326" cy="319784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矩形 87"/>
            <p:cNvSpPr/>
            <p:nvPr/>
          </p:nvSpPr>
          <p:spPr>
            <a:xfrm>
              <a:off x="9804674" y="4918966"/>
              <a:ext cx="2387326" cy="31978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0" y="3689225"/>
            <a:ext cx="9144000" cy="239838"/>
            <a:chOff x="0" y="4918966"/>
            <a:chExt cx="12192000" cy="319784"/>
          </a:xfrm>
          <a:solidFill>
            <a:srgbClr val="A71B15"/>
          </a:solidFill>
        </p:grpSpPr>
        <p:sp>
          <p:nvSpPr>
            <p:cNvPr id="77" name="矩形 76"/>
            <p:cNvSpPr/>
            <p:nvPr/>
          </p:nvSpPr>
          <p:spPr>
            <a:xfrm>
              <a:off x="0" y="4918966"/>
              <a:ext cx="2387326" cy="31978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矩形 77"/>
            <p:cNvSpPr/>
            <p:nvPr/>
          </p:nvSpPr>
          <p:spPr>
            <a:xfrm>
              <a:off x="2451169" y="4918966"/>
              <a:ext cx="2387326" cy="31978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矩形 78"/>
            <p:cNvSpPr/>
            <p:nvPr/>
          </p:nvSpPr>
          <p:spPr>
            <a:xfrm>
              <a:off x="4902338" y="4918966"/>
              <a:ext cx="2387326" cy="31978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矩形 79"/>
            <p:cNvSpPr/>
            <p:nvPr/>
          </p:nvSpPr>
          <p:spPr>
            <a:xfrm>
              <a:off x="7353507" y="4918966"/>
              <a:ext cx="2387326" cy="31978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矩形 80"/>
            <p:cNvSpPr/>
            <p:nvPr/>
          </p:nvSpPr>
          <p:spPr>
            <a:xfrm>
              <a:off x="9804674" y="4918966"/>
              <a:ext cx="2387326" cy="31978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0" y="1733479"/>
            <a:ext cx="9144000" cy="1546001"/>
            <a:chOff x="0" y="2311305"/>
            <a:chExt cx="12690292" cy="2061335"/>
          </a:xfrm>
          <a:solidFill>
            <a:srgbClr val="A71B15"/>
          </a:solidFill>
        </p:grpSpPr>
        <p:sp>
          <p:nvSpPr>
            <p:cNvPr id="16" name="矩形 15"/>
            <p:cNvSpPr/>
            <p:nvPr/>
          </p:nvSpPr>
          <p:spPr>
            <a:xfrm>
              <a:off x="10205395" y="2311305"/>
              <a:ext cx="2484897" cy="206133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2311305"/>
              <a:ext cx="2484897" cy="206133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2543381" y="2311305"/>
              <a:ext cx="2484897" cy="206133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5086762" y="2311305"/>
              <a:ext cx="2484897" cy="206133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7630143" y="2311305"/>
              <a:ext cx="2484897" cy="206133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矩形 7"/>
          <p:cNvSpPr/>
          <p:nvPr/>
        </p:nvSpPr>
        <p:spPr>
          <a:xfrm>
            <a:off x="306643" y="2160230"/>
            <a:ext cx="1190069" cy="700192"/>
          </a:xfrm>
          <a:prstGeom prst="rect">
            <a:avLst/>
          </a:prstGeom>
          <a:noFill/>
          <a:effectLst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4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9" name="矩形 8"/>
          <p:cNvSpPr/>
          <p:nvPr/>
        </p:nvSpPr>
        <p:spPr>
          <a:xfrm>
            <a:off x="358978" y="3389142"/>
            <a:ext cx="1100157" cy="300083"/>
          </a:xfrm>
          <a:prstGeom prst="rect">
            <a:avLst/>
          </a:prstGeom>
          <a:noFill/>
          <a:effectLst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</a:t>
            </a:r>
            <a:endParaRPr lang="zh-CN" altLang="en-US" sz="15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-442913" y="-200025"/>
            <a:ext cx="9758363" cy="5343525"/>
          </a:xfrm>
          <a:custGeom>
            <a:avLst/>
            <a:gdLst>
              <a:gd name="connsiteX0" fmla="*/ 628650 w 14630400"/>
              <a:gd name="connsiteY0" fmla="*/ 1924050 h 8572500"/>
              <a:gd name="connsiteX1" fmla="*/ 1828800 w 14630400"/>
              <a:gd name="connsiteY1" fmla="*/ 1123950 h 8572500"/>
              <a:gd name="connsiteX2" fmla="*/ 3886200 w 14630400"/>
              <a:gd name="connsiteY2" fmla="*/ 3352800 h 8572500"/>
              <a:gd name="connsiteX3" fmla="*/ 1695450 w 14630400"/>
              <a:gd name="connsiteY3" fmla="*/ 3352800 h 8572500"/>
              <a:gd name="connsiteX4" fmla="*/ 3867150 w 14630400"/>
              <a:gd name="connsiteY4" fmla="*/ 2038350 h 8572500"/>
              <a:gd name="connsiteX5" fmla="*/ 9086850 w 14630400"/>
              <a:gd name="connsiteY5" fmla="*/ 3333750 h 8572500"/>
              <a:gd name="connsiteX6" fmla="*/ 9124950 w 14630400"/>
              <a:gd name="connsiteY6" fmla="*/ 1562100 h 8572500"/>
              <a:gd name="connsiteX7" fmla="*/ 2609850 w 14630400"/>
              <a:gd name="connsiteY7" fmla="*/ 5524500 h 8572500"/>
              <a:gd name="connsiteX8" fmla="*/ 800100 w 14630400"/>
              <a:gd name="connsiteY8" fmla="*/ 4210050 h 8572500"/>
              <a:gd name="connsiteX9" fmla="*/ 1047750 w 14630400"/>
              <a:gd name="connsiteY9" fmla="*/ 4229100 h 8572500"/>
              <a:gd name="connsiteX10" fmla="*/ 9944100 w 14630400"/>
              <a:gd name="connsiteY10" fmla="*/ 5105400 h 8572500"/>
              <a:gd name="connsiteX11" fmla="*/ 7581900 w 14630400"/>
              <a:gd name="connsiteY11" fmla="*/ 6781800 h 8572500"/>
              <a:gd name="connsiteX12" fmla="*/ 8343900 w 14630400"/>
              <a:gd name="connsiteY12" fmla="*/ 4057650 h 8572500"/>
              <a:gd name="connsiteX13" fmla="*/ 11582400 w 14630400"/>
              <a:gd name="connsiteY13" fmla="*/ 6991350 h 8572500"/>
              <a:gd name="connsiteX14" fmla="*/ 12172950 w 14630400"/>
              <a:gd name="connsiteY14" fmla="*/ 4114800 h 8572500"/>
              <a:gd name="connsiteX15" fmla="*/ 11258550 w 14630400"/>
              <a:gd name="connsiteY15" fmla="*/ 1981200 h 8572500"/>
              <a:gd name="connsiteX16" fmla="*/ 7410450 w 14630400"/>
              <a:gd name="connsiteY16" fmla="*/ 323850 h 8572500"/>
              <a:gd name="connsiteX17" fmla="*/ 14344650 w 14630400"/>
              <a:gd name="connsiteY17" fmla="*/ 3467100 h 8572500"/>
              <a:gd name="connsiteX18" fmla="*/ 11658600 w 14630400"/>
              <a:gd name="connsiteY18" fmla="*/ 4991100 h 8572500"/>
              <a:gd name="connsiteX19" fmla="*/ 5962650 w 14630400"/>
              <a:gd name="connsiteY19" fmla="*/ 8039100 h 8572500"/>
              <a:gd name="connsiteX20" fmla="*/ 5981700 w 14630400"/>
              <a:gd name="connsiteY20" fmla="*/ 7791450 h 8572500"/>
              <a:gd name="connsiteX21" fmla="*/ 6991350 w 14630400"/>
              <a:gd name="connsiteY21" fmla="*/ 3352800 h 8572500"/>
              <a:gd name="connsiteX22" fmla="*/ 9544050 w 14630400"/>
              <a:gd name="connsiteY22" fmla="*/ 3333750 h 8572500"/>
              <a:gd name="connsiteX23" fmla="*/ 9677400 w 14630400"/>
              <a:gd name="connsiteY23" fmla="*/ 3619500 h 8572500"/>
              <a:gd name="connsiteX24" fmla="*/ 10058400 w 14630400"/>
              <a:gd name="connsiteY24" fmla="*/ 4133850 h 8572500"/>
              <a:gd name="connsiteX25" fmla="*/ 12192000 w 14630400"/>
              <a:gd name="connsiteY25" fmla="*/ 6381750 h 8572500"/>
              <a:gd name="connsiteX26" fmla="*/ 10077450 w 14630400"/>
              <a:gd name="connsiteY26" fmla="*/ 7467600 h 8572500"/>
              <a:gd name="connsiteX27" fmla="*/ 10134600 w 14630400"/>
              <a:gd name="connsiteY27" fmla="*/ 7296150 h 8572500"/>
              <a:gd name="connsiteX28" fmla="*/ 9410700 w 14630400"/>
              <a:gd name="connsiteY28" fmla="*/ 6229350 h 8572500"/>
              <a:gd name="connsiteX29" fmla="*/ 4953000 w 14630400"/>
              <a:gd name="connsiteY29" fmla="*/ 1371600 h 8572500"/>
              <a:gd name="connsiteX30" fmla="*/ 3943350 w 14630400"/>
              <a:gd name="connsiteY30" fmla="*/ 419100 h 8572500"/>
              <a:gd name="connsiteX31" fmla="*/ 3771900 w 14630400"/>
              <a:gd name="connsiteY31" fmla="*/ 838200 h 8572500"/>
              <a:gd name="connsiteX32" fmla="*/ 3600450 w 14630400"/>
              <a:gd name="connsiteY32" fmla="*/ 1638300 h 8572500"/>
              <a:gd name="connsiteX33" fmla="*/ 3448050 w 14630400"/>
              <a:gd name="connsiteY33" fmla="*/ 2152650 h 8572500"/>
              <a:gd name="connsiteX34" fmla="*/ 3333750 w 14630400"/>
              <a:gd name="connsiteY34" fmla="*/ 2667000 h 8572500"/>
              <a:gd name="connsiteX35" fmla="*/ 3143250 w 14630400"/>
              <a:gd name="connsiteY35" fmla="*/ 3143250 h 8572500"/>
              <a:gd name="connsiteX36" fmla="*/ 1771650 w 14630400"/>
              <a:gd name="connsiteY36" fmla="*/ 6496050 h 8572500"/>
              <a:gd name="connsiteX37" fmla="*/ 0 w 14630400"/>
              <a:gd name="connsiteY37" fmla="*/ 5543550 h 8572500"/>
              <a:gd name="connsiteX38" fmla="*/ 2647950 w 14630400"/>
              <a:gd name="connsiteY38" fmla="*/ 3733800 h 8572500"/>
              <a:gd name="connsiteX39" fmla="*/ 1638300 w 14630400"/>
              <a:gd name="connsiteY39" fmla="*/ 0 h 8572500"/>
              <a:gd name="connsiteX40" fmla="*/ 1905000 w 14630400"/>
              <a:gd name="connsiteY40" fmla="*/ 3390900 h 8572500"/>
              <a:gd name="connsiteX41" fmla="*/ 0 w 14630400"/>
              <a:gd name="connsiteY41" fmla="*/ 3829050 h 8572500"/>
              <a:gd name="connsiteX42" fmla="*/ 9353550 w 14630400"/>
              <a:gd name="connsiteY42" fmla="*/ 4552950 h 8572500"/>
              <a:gd name="connsiteX43" fmla="*/ 11734800 w 14630400"/>
              <a:gd name="connsiteY43" fmla="*/ 1485900 h 8572500"/>
              <a:gd name="connsiteX44" fmla="*/ 14630400 w 14630400"/>
              <a:gd name="connsiteY44" fmla="*/ 2743200 h 8572500"/>
              <a:gd name="connsiteX45" fmla="*/ 13106400 w 14630400"/>
              <a:gd name="connsiteY45" fmla="*/ 533400 h 8572500"/>
              <a:gd name="connsiteX46" fmla="*/ 8401050 w 14630400"/>
              <a:gd name="connsiteY46" fmla="*/ 1047750 h 8572500"/>
              <a:gd name="connsiteX47" fmla="*/ 5581650 w 14630400"/>
              <a:gd name="connsiteY47" fmla="*/ 3124200 h 8572500"/>
              <a:gd name="connsiteX48" fmla="*/ 5334000 w 14630400"/>
              <a:gd name="connsiteY48" fmla="*/ 1447800 h 8572500"/>
              <a:gd name="connsiteX49" fmla="*/ 6210300 w 14630400"/>
              <a:gd name="connsiteY49" fmla="*/ 419100 h 8572500"/>
              <a:gd name="connsiteX50" fmla="*/ 6381750 w 14630400"/>
              <a:gd name="connsiteY50" fmla="*/ 781050 h 8572500"/>
              <a:gd name="connsiteX51" fmla="*/ 6477000 w 14630400"/>
              <a:gd name="connsiteY51" fmla="*/ 1047750 h 8572500"/>
              <a:gd name="connsiteX52" fmla="*/ 6762750 w 14630400"/>
              <a:gd name="connsiteY52" fmla="*/ 1562100 h 8572500"/>
              <a:gd name="connsiteX53" fmla="*/ 10687050 w 14630400"/>
              <a:gd name="connsiteY53" fmla="*/ 8572500 h 8572500"/>
              <a:gd name="connsiteX54" fmla="*/ 13449300 w 14630400"/>
              <a:gd name="connsiteY54" fmla="*/ 8020050 h 8572500"/>
              <a:gd name="connsiteX55" fmla="*/ 13449300 w 14630400"/>
              <a:gd name="connsiteY55" fmla="*/ 6419850 h 8572500"/>
              <a:gd name="connsiteX56" fmla="*/ 7067550 w 14630400"/>
              <a:gd name="connsiteY56" fmla="*/ 6115050 h 8572500"/>
              <a:gd name="connsiteX57" fmla="*/ 5410200 w 14630400"/>
              <a:gd name="connsiteY57" fmla="*/ 8553450 h 8572500"/>
              <a:gd name="connsiteX58" fmla="*/ 133350 w 14630400"/>
              <a:gd name="connsiteY58" fmla="*/ 1866900 h 857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4630400" h="8572500">
                <a:moveTo>
                  <a:pt x="628650" y="1924050"/>
                </a:moveTo>
                <a:lnTo>
                  <a:pt x="1828800" y="1123950"/>
                </a:lnTo>
                <a:lnTo>
                  <a:pt x="3886200" y="3352800"/>
                </a:lnTo>
                <a:lnTo>
                  <a:pt x="1695450" y="3352800"/>
                </a:lnTo>
                <a:lnTo>
                  <a:pt x="3867150" y="2038350"/>
                </a:lnTo>
                <a:lnTo>
                  <a:pt x="9086850" y="3333750"/>
                </a:lnTo>
                <a:lnTo>
                  <a:pt x="9124950" y="1562100"/>
                </a:lnTo>
                <a:lnTo>
                  <a:pt x="2609850" y="5524500"/>
                </a:lnTo>
                <a:lnTo>
                  <a:pt x="800100" y="4210050"/>
                </a:lnTo>
                <a:lnTo>
                  <a:pt x="1047750" y="4229100"/>
                </a:lnTo>
                <a:lnTo>
                  <a:pt x="9944100" y="5105400"/>
                </a:lnTo>
                <a:lnTo>
                  <a:pt x="7581900" y="6781800"/>
                </a:lnTo>
                <a:lnTo>
                  <a:pt x="8343900" y="4057650"/>
                </a:lnTo>
                <a:lnTo>
                  <a:pt x="11582400" y="6991350"/>
                </a:lnTo>
                <a:lnTo>
                  <a:pt x="12172950" y="4114800"/>
                </a:lnTo>
                <a:lnTo>
                  <a:pt x="11258550" y="1981200"/>
                </a:lnTo>
                <a:lnTo>
                  <a:pt x="7410450" y="323850"/>
                </a:lnTo>
                <a:lnTo>
                  <a:pt x="14344650" y="3467100"/>
                </a:lnTo>
                <a:lnTo>
                  <a:pt x="11658600" y="4991100"/>
                </a:lnTo>
                <a:lnTo>
                  <a:pt x="5962650" y="8039100"/>
                </a:lnTo>
                <a:lnTo>
                  <a:pt x="5981700" y="7791450"/>
                </a:lnTo>
                <a:lnTo>
                  <a:pt x="6991350" y="3352800"/>
                </a:lnTo>
                <a:lnTo>
                  <a:pt x="9544050" y="3333750"/>
                </a:lnTo>
                <a:cubicBezTo>
                  <a:pt x="9588500" y="3429000"/>
                  <a:pt x="9620560" y="3531083"/>
                  <a:pt x="9677400" y="3619500"/>
                </a:cubicBezTo>
                <a:cubicBezTo>
                  <a:pt x="9792778" y="3798977"/>
                  <a:pt x="10058400" y="4133850"/>
                  <a:pt x="10058400" y="4133850"/>
                </a:cubicBezTo>
                <a:lnTo>
                  <a:pt x="12192000" y="6381750"/>
                </a:lnTo>
                <a:lnTo>
                  <a:pt x="10077450" y="7467600"/>
                </a:lnTo>
                <a:cubicBezTo>
                  <a:pt x="10096500" y="7410450"/>
                  <a:pt x="10163160" y="7349191"/>
                  <a:pt x="10134600" y="7296150"/>
                </a:cubicBezTo>
                <a:cubicBezTo>
                  <a:pt x="9930860" y="6917776"/>
                  <a:pt x="9410700" y="6229350"/>
                  <a:pt x="9410700" y="6229350"/>
                </a:cubicBezTo>
                <a:lnTo>
                  <a:pt x="4953000" y="1371600"/>
                </a:lnTo>
                <a:lnTo>
                  <a:pt x="3943350" y="419100"/>
                </a:lnTo>
                <a:cubicBezTo>
                  <a:pt x="3759611" y="1092810"/>
                  <a:pt x="4036978" y="139358"/>
                  <a:pt x="3771900" y="838200"/>
                </a:cubicBezTo>
                <a:cubicBezTo>
                  <a:pt x="3637184" y="1193360"/>
                  <a:pt x="3693696" y="1242003"/>
                  <a:pt x="3600450" y="1638300"/>
                </a:cubicBezTo>
                <a:cubicBezTo>
                  <a:pt x="3559494" y="1812364"/>
                  <a:pt x="3492926" y="1979555"/>
                  <a:pt x="3448050" y="2152650"/>
                </a:cubicBezTo>
                <a:cubicBezTo>
                  <a:pt x="3403973" y="2322662"/>
                  <a:pt x="3385401" y="2499134"/>
                  <a:pt x="3333750" y="2667000"/>
                </a:cubicBezTo>
                <a:cubicBezTo>
                  <a:pt x="3283468" y="2830418"/>
                  <a:pt x="3143250" y="3143250"/>
                  <a:pt x="3143250" y="3143250"/>
                </a:cubicBezTo>
                <a:lnTo>
                  <a:pt x="1771650" y="6496050"/>
                </a:lnTo>
                <a:lnTo>
                  <a:pt x="0" y="5543550"/>
                </a:lnTo>
                <a:lnTo>
                  <a:pt x="2647950" y="3733800"/>
                </a:lnTo>
                <a:lnTo>
                  <a:pt x="1638300" y="0"/>
                </a:lnTo>
                <a:lnTo>
                  <a:pt x="1905000" y="3390900"/>
                </a:lnTo>
                <a:lnTo>
                  <a:pt x="0" y="3829050"/>
                </a:lnTo>
                <a:lnTo>
                  <a:pt x="9353550" y="4552950"/>
                </a:lnTo>
                <a:lnTo>
                  <a:pt x="11734800" y="1485900"/>
                </a:lnTo>
                <a:lnTo>
                  <a:pt x="14630400" y="2743200"/>
                </a:lnTo>
                <a:lnTo>
                  <a:pt x="13106400" y="533400"/>
                </a:lnTo>
                <a:lnTo>
                  <a:pt x="8401050" y="1047750"/>
                </a:lnTo>
                <a:lnTo>
                  <a:pt x="5581650" y="3124200"/>
                </a:lnTo>
                <a:lnTo>
                  <a:pt x="5334000" y="1447800"/>
                </a:lnTo>
                <a:lnTo>
                  <a:pt x="6210300" y="419100"/>
                </a:lnTo>
                <a:cubicBezTo>
                  <a:pt x="6267450" y="539750"/>
                  <a:pt x="6329611" y="658151"/>
                  <a:pt x="6381750" y="781050"/>
                </a:cubicBezTo>
                <a:cubicBezTo>
                  <a:pt x="6418618" y="867952"/>
                  <a:pt x="6435613" y="962907"/>
                  <a:pt x="6477000" y="1047750"/>
                </a:cubicBezTo>
                <a:cubicBezTo>
                  <a:pt x="6562989" y="1224027"/>
                  <a:pt x="6762750" y="1562100"/>
                  <a:pt x="6762750" y="1562100"/>
                </a:cubicBezTo>
                <a:lnTo>
                  <a:pt x="10687050" y="8572500"/>
                </a:lnTo>
                <a:lnTo>
                  <a:pt x="13449300" y="8020050"/>
                </a:lnTo>
                <a:lnTo>
                  <a:pt x="13449300" y="6419850"/>
                </a:lnTo>
                <a:lnTo>
                  <a:pt x="7067550" y="6115050"/>
                </a:lnTo>
                <a:lnTo>
                  <a:pt x="5410200" y="8553450"/>
                </a:lnTo>
                <a:lnTo>
                  <a:pt x="133350" y="1866900"/>
                </a:lnTo>
              </a:path>
            </a:pathLst>
          </a:custGeom>
          <a:noFill/>
          <a:ln>
            <a:solidFill>
              <a:schemeClr val="bg1"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1993266" y="2279631"/>
            <a:ext cx="1523494" cy="4847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输入内容</a:t>
            </a:r>
          </a:p>
        </p:txBody>
      </p:sp>
      <p:sp>
        <p:nvSpPr>
          <p:cNvPr id="73" name="矩形 72"/>
          <p:cNvSpPr/>
          <p:nvPr/>
        </p:nvSpPr>
        <p:spPr>
          <a:xfrm>
            <a:off x="1961158" y="3391905"/>
            <a:ext cx="1474587" cy="253916"/>
          </a:xfrm>
          <a:prstGeom prst="rect">
            <a:avLst/>
          </a:prstGeom>
          <a:noFill/>
          <a:effectLst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POST COGNITIVE</a:t>
            </a:r>
          </a:p>
        </p:txBody>
      </p:sp>
      <p:sp>
        <p:nvSpPr>
          <p:cNvPr id="74" name="矩形 73"/>
          <p:cNvSpPr/>
          <p:nvPr/>
        </p:nvSpPr>
        <p:spPr>
          <a:xfrm>
            <a:off x="3676264" y="3391905"/>
            <a:ext cx="1787701" cy="253916"/>
          </a:xfrm>
          <a:prstGeom prst="rect">
            <a:avLst/>
          </a:prstGeom>
          <a:noFill/>
          <a:effectLst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DUTIES TO PERFORM</a:t>
            </a:r>
          </a:p>
        </p:txBody>
      </p:sp>
      <p:sp>
        <p:nvSpPr>
          <p:cNvPr id="75" name="矩形 74"/>
          <p:cNvSpPr/>
          <p:nvPr/>
        </p:nvSpPr>
        <p:spPr>
          <a:xfrm>
            <a:off x="5936603" y="3391905"/>
            <a:ext cx="993302" cy="253916"/>
          </a:xfrm>
          <a:prstGeom prst="rect">
            <a:avLst/>
          </a:prstGeom>
          <a:noFill/>
          <a:effectLst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ABOUT ME</a:t>
            </a:r>
            <a:endParaRPr lang="zh-CN" alt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7692084" y="3391905"/>
            <a:ext cx="1108718" cy="253916"/>
          </a:xfrm>
          <a:prstGeom prst="rect">
            <a:avLst/>
          </a:prstGeom>
          <a:noFill/>
          <a:effectLst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FUTURE</a:t>
            </a:r>
          </a:p>
        </p:txBody>
      </p:sp>
      <p:sp>
        <p:nvSpPr>
          <p:cNvPr id="89" name="矩形 88"/>
          <p:cNvSpPr/>
          <p:nvPr/>
        </p:nvSpPr>
        <p:spPr>
          <a:xfrm>
            <a:off x="3142833" y="4116473"/>
            <a:ext cx="3088025" cy="330860"/>
          </a:xfrm>
          <a:prstGeom prst="rect">
            <a:avLst/>
          </a:prstGeom>
          <a:effectLst/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17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  </a:t>
            </a:r>
            <a:r>
              <a:rPr lang="zh-CN" altLang="en-US" sz="17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在此输入公司名称  </a:t>
            </a:r>
            <a:r>
              <a:rPr lang="en-US" altLang="zh-CN" sz="17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endParaRPr lang="zh-CN" altLang="en-US" sz="17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文本框 17"/>
          <p:cNvSpPr txBox="1"/>
          <p:nvPr/>
        </p:nvSpPr>
        <p:spPr>
          <a:xfrm>
            <a:off x="3836286" y="2260982"/>
            <a:ext cx="1523494" cy="4847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输入内容</a:t>
            </a:r>
          </a:p>
        </p:txBody>
      </p:sp>
      <p:sp>
        <p:nvSpPr>
          <p:cNvPr id="61" name="文本框 17"/>
          <p:cNvSpPr txBox="1"/>
          <p:nvPr/>
        </p:nvSpPr>
        <p:spPr>
          <a:xfrm>
            <a:off x="5689983" y="2247402"/>
            <a:ext cx="1523494" cy="4847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输入内容</a:t>
            </a:r>
          </a:p>
        </p:txBody>
      </p:sp>
      <p:sp>
        <p:nvSpPr>
          <p:cNvPr id="62" name="文本框 17"/>
          <p:cNvSpPr txBox="1"/>
          <p:nvPr/>
        </p:nvSpPr>
        <p:spPr>
          <a:xfrm>
            <a:off x="7484695" y="2229363"/>
            <a:ext cx="1523494" cy="4847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输入内容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321846" y="1170210"/>
            <a:ext cx="757832" cy="757830"/>
            <a:chOff x="3095795" y="1560280"/>
            <a:chExt cx="1010442" cy="1010440"/>
          </a:xfrm>
        </p:grpSpPr>
        <p:grpSp>
          <p:nvGrpSpPr>
            <p:cNvPr id="20" name="组合 19"/>
            <p:cNvGrpSpPr/>
            <p:nvPr/>
          </p:nvGrpSpPr>
          <p:grpSpPr>
            <a:xfrm>
              <a:off x="3095795" y="1560280"/>
              <a:ext cx="1010442" cy="1010440"/>
              <a:chOff x="6805471" y="2492207"/>
              <a:chExt cx="840361" cy="840361"/>
            </a:xfrm>
          </p:grpSpPr>
          <p:grpSp>
            <p:nvGrpSpPr>
              <p:cNvPr id="22" name="组合 21"/>
              <p:cNvGrpSpPr/>
              <p:nvPr/>
            </p:nvGrpSpPr>
            <p:grpSpPr>
              <a:xfrm>
                <a:off x="6805471" y="2492207"/>
                <a:ext cx="840361" cy="840361"/>
                <a:chOff x="1524095" y="2018115"/>
                <a:chExt cx="2825086" cy="2825086"/>
              </a:xfrm>
            </p:grpSpPr>
            <p:sp>
              <p:nvSpPr>
                <p:cNvPr id="24" name="椭圆 23"/>
                <p:cNvSpPr/>
                <p:nvPr/>
              </p:nvSpPr>
              <p:spPr>
                <a:xfrm>
                  <a:off x="1524095" y="2018115"/>
                  <a:ext cx="2825086" cy="282508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noFill/>
                </a:ln>
                <a:effectLst>
                  <a:outerShdw blurRad="279400" dist="76200" dir="7800000" sx="103000" sy="103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5" name="椭圆 24"/>
                <p:cNvSpPr/>
                <p:nvPr/>
              </p:nvSpPr>
              <p:spPr>
                <a:xfrm>
                  <a:off x="1551152" y="2034204"/>
                  <a:ext cx="2770969" cy="277096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4500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3" name="椭圆 22"/>
              <p:cNvSpPr/>
              <p:nvPr/>
            </p:nvSpPr>
            <p:spPr>
              <a:xfrm>
                <a:off x="6907382" y="2600487"/>
                <a:ext cx="636536" cy="63653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3" name="KSO_Shape"/>
            <p:cNvSpPr/>
            <p:nvPr/>
          </p:nvSpPr>
          <p:spPr bwMode="auto">
            <a:xfrm>
              <a:off x="3370471" y="1690475"/>
              <a:ext cx="454930" cy="653009"/>
            </a:xfrm>
            <a:custGeom>
              <a:avLst/>
              <a:gdLst>
                <a:gd name="T0" fmla="*/ 2147483646 w 78"/>
                <a:gd name="T1" fmla="*/ 2147483646 h 112"/>
                <a:gd name="T2" fmla="*/ 2147483646 w 78"/>
                <a:gd name="T3" fmla="*/ 2147483646 h 112"/>
                <a:gd name="T4" fmla="*/ 2147483646 w 78"/>
                <a:gd name="T5" fmla="*/ 2147483646 h 112"/>
                <a:gd name="T6" fmla="*/ 2147483646 w 78"/>
                <a:gd name="T7" fmla="*/ 2147483646 h 112"/>
                <a:gd name="T8" fmla="*/ 2147483646 w 78"/>
                <a:gd name="T9" fmla="*/ 2147483646 h 112"/>
                <a:gd name="T10" fmla="*/ 2147483646 w 78"/>
                <a:gd name="T11" fmla="*/ 2147483646 h 112"/>
                <a:gd name="T12" fmla="*/ 2147483646 w 78"/>
                <a:gd name="T13" fmla="*/ 2147483646 h 112"/>
                <a:gd name="T14" fmla="*/ 2147483646 w 78"/>
                <a:gd name="T15" fmla="*/ 2147483646 h 112"/>
                <a:gd name="T16" fmla="*/ 2147483646 w 78"/>
                <a:gd name="T17" fmla="*/ 2147483646 h 112"/>
                <a:gd name="T18" fmla="*/ 2147483646 w 78"/>
                <a:gd name="T19" fmla="*/ 2147483646 h 112"/>
                <a:gd name="T20" fmla="*/ 2147483646 w 78"/>
                <a:gd name="T21" fmla="*/ 2147483646 h 112"/>
                <a:gd name="T22" fmla="*/ 2147483646 w 78"/>
                <a:gd name="T23" fmla="*/ 2147483646 h 112"/>
                <a:gd name="T24" fmla="*/ 2147483646 w 78"/>
                <a:gd name="T25" fmla="*/ 2147483646 h 112"/>
                <a:gd name="T26" fmla="*/ 2147483646 w 78"/>
                <a:gd name="T27" fmla="*/ 2147483646 h 112"/>
                <a:gd name="T28" fmla="*/ 2147483646 w 78"/>
                <a:gd name="T29" fmla="*/ 2147483646 h 112"/>
                <a:gd name="T30" fmla="*/ 2147483646 w 78"/>
                <a:gd name="T31" fmla="*/ 2147483646 h 112"/>
                <a:gd name="T32" fmla="*/ 2147483646 w 78"/>
                <a:gd name="T33" fmla="*/ 2147483646 h 112"/>
                <a:gd name="T34" fmla="*/ 2147483646 w 78"/>
                <a:gd name="T35" fmla="*/ 2147483646 h 112"/>
                <a:gd name="T36" fmla="*/ 2147483646 w 78"/>
                <a:gd name="T37" fmla="*/ 2147483646 h 112"/>
                <a:gd name="T38" fmla="*/ 2147483646 w 78"/>
                <a:gd name="T39" fmla="*/ 2147483646 h 112"/>
                <a:gd name="T40" fmla="*/ 2147483646 w 78"/>
                <a:gd name="T41" fmla="*/ 2147483646 h 112"/>
                <a:gd name="T42" fmla="*/ 2147483646 w 78"/>
                <a:gd name="T43" fmla="*/ 2147483646 h 112"/>
                <a:gd name="T44" fmla="*/ 2147483646 w 78"/>
                <a:gd name="T45" fmla="*/ 2147483646 h 112"/>
                <a:gd name="T46" fmla="*/ 2147483646 w 78"/>
                <a:gd name="T47" fmla="*/ 2147483646 h 112"/>
                <a:gd name="T48" fmla="*/ 2147483646 w 78"/>
                <a:gd name="T49" fmla="*/ 2147483646 h 112"/>
                <a:gd name="T50" fmla="*/ 2147483646 w 78"/>
                <a:gd name="T51" fmla="*/ 2147483646 h 112"/>
                <a:gd name="T52" fmla="*/ 2147483646 w 78"/>
                <a:gd name="T53" fmla="*/ 2147483646 h 112"/>
                <a:gd name="T54" fmla="*/ 2147483646 w 78"/>
                <a:gd name="T55" fmla="*/ 2147483646 h 112"/>
                <a:gd name="T56" fmla="*/ 2147483646 w 78"/>
                <a:gd name="T57" fmla="*/ 2147483646 h 112"/>
                <a:gd name="T58" fmla="*/ 2147483646 w 78"/>
                <a:gd name="T59" fmla="*/ 2147483646 h 112"/>
                <a:gd name="T60" fmla="*/ 2147483646 w 78"/>
                <a:gd name="T61" fmla="*/ 2147483646 h 112"/>
                <a:gd name="T62" fmla="*/ 2147483646 w 78"/>
                <a:gd name="T63" fmla="*/ 2147483646 h 112"/>
                <a:gd name="T64" fmla="*/ 2147483646 w 78"/>
                <a:gd name="T65" fmla="*/ 2147483646 h 112"/>
                <a:gd name="T66" fmla="*/ 2147483646 w 78"/>
                <a:gd name="T67" fmla="*/ 2147483646 h 112"/>
                <a:gd name="T68" fmla="*/ 2147483646 w 78"/>
                <a:gd name="T69" fmla="*/ 2147483646 h 112"/>
                <a:gd name="T70" fmla="*/ 2147483646 w 78"/>
                <a:gd name="T71" fmla="*/ 2147483646 h 112"/>
                <a:gd name="T72" fmla="*/ 2147483646 w 78"/>
                <a:gd name="T73" fmla="*/ 2147483646 h 112"/>
                <a:gd name="T74" fmla="*/ 2147483646 w 78"/>
                <a:gd name="T75" fmla="*/ 2147483646 h 112"/>
                <a:gd name="T76" fmla="*/ 2147483646 w 78"/>
                <a:gd name="T77" fmla="*/ 2147483646 h 11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8" h="112">
                  <a:moveTo>
                    <a:pt x="21" y="36"/>
                  </a:moveTo>
                  <a:cubicBezTo>
                    <a:pt x="20" y="27"/>
                    <a:pt x="20" y="19"/>
                    <a:pt x="21" y="11"/>
                  </a:cubicBezTo>
                  <a:cubicBezTo>
                    <a:pt x="37" y="0"/>
                    <a:pt x="45" y="13"/>
                    <a:pt x="58" y="11"/>
                  </a:cubicBezTo>
                  <a:cubicBezTo>
                    <a:pt x="59" y="19"/>
                    <a:pt x="59" y="29"/>
                    <a:pt x="57" y="36"/>
                  </a:cubicBezTo>
                  <a:cubicBezTo>
                    <a:pt x="57" y="40"/>
                    <a:pt x="55" y="44"/>
                    <a:pt x="53" y="47"/>
                  </a:cubicBezTo>
                  <a:cubicBezTo>
                    <a:pt x="49" y="51"/>
                    <a:pt x="44" y="53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4" y="53"/>
                    <a:pt x="29" y="51"/>
                    <a:pt x="26" y="47"/>
                  </a:cubicBezTo>
                  <a:cubicBezTo>
                    <a:pt x="24" y="44"/>
                    <a:pt x="22" y="40"/>
                    <a:pt x="21" y="36"/>
                  </a:cubicBezTo>
                  <a:close/>
                  <a:moveTo>
                    <a:pt x="13" y="107"/>
                  </a:moveTo>
                  <a:cubicBezTo>
                    <a:pt x="67" y="107"/>
                    <a:pt x="67" y="107"/>
                    <a:pt x="67" y="107"/>
                  </a:cubicBezTo>
                  <a:cubicBezTo>
                    <a:pt x="64" y="112"/>
                    <a:pt x="64" y="112"/>
                    <a:pt x="64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3" y="107"/>
                    <a:pt x="13" y="107"/>
                    <a:pt x="13" y="107"/>
                  </a:cubicBezTo>
                  <a:close/>
                  <a:moveTo>
                    <a:pt x="70" y="67"/>
                  </a:moveTo>
                  <a:cubicBezTo>
                    <a:pt x="76" y="90"/>
                    <a:pt x="76" y="90"/>
                    <a:pt x="76" y="90"/>
                  </a:cubicBezTo>
                  <a:cubicBezTo>
                    <a:pt x="78" y="98"/>
                    <a:pt x="77" y="103"/>
                    <a:pt x="68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65" y="57"/>
                    <a:pt x="65" y="57"/>
                    <a:pt x="65" y="57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68" y="61"/>
                    <a:pt x="69" y="64"/>
                    <a:pt x="70" y="67"/>
                  </a:cubicBezTo>
                  <a:cubicBezTo>
                    <a:pt x="70" y="67"/>
                    <a:pt x="70" y="67"/>
                    <a:pt x="70" y="67"/>
                  </a:cubicBezTo>
                  <a:close/>
                  <a:moveTo>
                    <a:pt x="14" y="103"/>
                  </a:moveTo>
                  <a:cubicBezTo>
                    <a:pt x="11" y="103"/>
                    <a:pt x="11" y="103"/>
                    <a:pt x="11" y="103"/>
                  </a:cubicBezTo>
                  <a:cubicBezTo>
                    <a:pt x="1" y="103"/>
                    <a:pt x="0" y="98"/>
                    <a:pt x="3" y="90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63"/>
                    <a:pt x="11" y="60"/>
                    <a:pt x="14" y="58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14" y="72"/>
                    <a:pt x="14" y="72"/>
                    <a:pt x="14" y="72"/>
                  </a:cubicBezTo>
                  <a:lnTo>
                    <a:pt x="14" y="1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181602" y="1170210"/>
            <a:ext cx="757832" cy="757830"/>
            <a:chOff x="5575469" y="1560280"/>
            <a:chExt cx="1010442" cy="1010440"/>
          </a:xfrm>
        </p:grpSpPr>
        <p:grpSp>
          <p:nvGrpSpPr>
            <p:cNvPr id="27" name="组合 26"/>
            <p:cNvGrpSpPr/>
            <p:nvPr/>
          </p:nvGrpSpPr>
          <p:grpSpPr>
            <a:xfrm>
              <a:off x="5575469" y="1560280"/>
              <a:ext cx="1010442" cy="1010440"/>
              <a:chOff x="6805471" y="2492207"/>
              <a:chExt cx="840361" cy="840361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6805471" y="2492207"/>
                <a:ext cx="840361" cy="840361"/>
                <a:chOff x="1524095" y="2018115"/>
                <a:chExt cx="2825086" cy="2825086"/>
              </a:xfrm>
            </p:grpSpPr>
            <p:sp>
              <p:nvSpPr>
                <p:cNvPr id="31" name="椭圆 30"/>
                <p:cNvSpPr/>
                <p:nvPr/>
              </p:nvSpPr>
              <p:spPr>
                <a:xfrm>
                  <a:off x="1524095" y="2018115"/>
                  <a:ext cx="2825086" cy="282508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noFill/>
                </a:ln>
                <a:effectLst>
                  <a:outerShdw blurRad="279400" dist="76200" dir="7800000" sx="103000" sy="103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" name="椭圆 31"/>
                <p:cNvSpPr/>
                <p:nvPr/>
              </p:nvSpPr>
              <p:spPr>
                <a:xfrm>
                  <a:off x="1551152" y="2034204"/>
                  <a:ext cx="2770969" cy="277096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4500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0" name="椭圆 29"/>
              <p:cNvSpPr/>
              <p:nvPr/>
            </p:nvSpPr>
            <p:spPr>
              <a:xfrm>
                <a:off x="6907382" y="2600487"/>
                <a:ext cx="636536" cy="63653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5" name="KSO_Shape"/>
            <p:cNvSpPr/>
            <p:nvPr/>
          </p:nvSpPr>
          <p:spPr>
            <a:xfrm>
              <a:off x="5924447" y="1811083"/>
              <a:ext cx="338075" cy="532401"/>
            </a:xfrm>
            <a:custGeom>
              <a:avLst/>
              <a:gdLst/>
              <a:ahLst/>
              <a:cxnLst/>
              <a:rect l="l" t="t" r="r" b="b"/>
              <a:pathLst>
                <a:path w="621055" h="978642">
                  <a:moveTo>
                    <a:pt x="13003" y="762005"/>
                  </a:moveTo>
                  <a:lnTo>
                    <a:pt x="181111" y="859062"/>
                  </a:lnTo>
                  <a:lnTo>
                    <a:pt x="0" y="978642"/>
                  </a:lnTo>
                  <a:close/>
                  <a:moveTo>
                    <a:pt x="502622" y="186898"/>
                  </a:moveTo>
                  <a:lnTo>
                    <a:pt x="175090" y="754200"/>
                  </a:lnTo>
                  <a:lnTo>
                    <a:pt x="196101" y="766331"/>
                  </a:lnTo>
                  <a:lnTo>
                    <a:pt x="523633" y="199029"/>
                  </a:lnTo>
                  <a:close/>
                  <a:moveTo>
                    <a:pt x="457985" y="161127"/>
                  </a:moveTo>
                  <a:lnTo>
                    <a:pt x="130453" y="728429"/>
                  </a:lnTo>
                  <a:lnTo>
                    <a:pt x="151464" y="740560"/>
                  </a:lnTo>
                  <a:lnTo>
                    <a:pt x="478996" y="173258"/>
                  </a:lnTo>
                  <a:close/>
                  <a:moveTo>
                    <a:pt x="413348" y="135356"/>
                  </a:moveTo>
                  <a:lnTo>
                    <a:pt x="85816" y="702658"/>
                  </a:lnTo>
                  <a:lnTo>
                    <a:pt x="106827" y="714789"/>
                  </a:lnTo>
                  <a:lnTo>
                    <a:pt x="434359" y="147487"/>
                  </a:lnTo>
                  <a:close/>
                  <a:moveTo>
                    <a:pt x="417712" y="61029"/>
                  </a:moveTo>
                  <a:lnTo>
                    <a:pt x="585820" y="158086"/>
                  </a:lnTo>
                  <a:lnTo>
                    <a:pt x="191736" y="840659"/>
                  </a:lnTo>
                  <a:lnTo>
                    <a:pt x="23628" y="743602"/>
                  </a:lnTo>
                  <a:close/>
                  <a:moveTo>
                    <a:pt x="452947" y="0"/>
                  </a:moveTo>
                  <a:lnTo>
                    <a:pt x="621055" y="97057"/>
                  </a:lnTo>
                  <a:lnTo>
                    <a:pt x="596793" y="139079"/>
                  </a:lnTo>
                  <a:lnTo>
                    <a:pt x="428686" y="420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014237" y="1170210"/>
            <a:ext cx="757832" cy="757830"/>
            <a:chOff x="8018983" y="1560280"/>
            <a:chExt cx="1010442" cy="1010440"/>
          </a:xfrm>
        </p:grpSpPr>
        <p:grpSp>
          <p:nvGrpSpPr>
            <p:cNvPr id="34" name="组合 33"/>
            <p:cNvGrpSpPr/>
            <p:nvPr/>
          </p:nvGrpSpPr>
          <p:grpSpPr>
            <a:xfrm>
              <a:off x="8018983" y="1560280"/>
              <a:ext cx="1010442" cy="1010440"/>
              <a:chOff x="6805471" y="2492207"/>
              <a:chExt cx="840361" cy="840361"/>
            </a:xfrm>
          </p:grpSpPr>
          <p:grpSp>
            <p:nvGrpSpPr>
              <p:cNvPr id="36" name="组合 35"/>
              <p:cNvGrpSpPr/>
              <p:nvPr/>
            </p:nvGrpSpPr>
            <p:grpSpPr>
              <a:xfrm>
                <a:off x="6805471" y="2492207"/>
                <a:ext cx="840361" cy="840361"/>
                <a:chOff x="1524095" y="2018115"/>
                <a:chExt cx="2825086" cy="2825086"/>
              </a:xfrm>
            </p:grpSpPr>
            <p:sp>
              <p:nvSpPr>
                <p:cNvPr id="38" name="椭圆 37"/>
                <p:cNvSpPr/>
                <p:nvPr/>
              </p:nvSpPr>
              <p:spPr>
                <a:xfrm>
                  <a:off x="1524095" y="2018115"/>
                  <a:ext cx="2825086" cy="282508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noFill/>
                </a:ln>
                <a:effectLst>
                  <a:outerShdw blurRad="279400" dist="76200" dir="7800000" sx="103000" sy="103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" name="椭圆 38"/>
                <p:cNvSpPr/>
                <p:nvPr/>
              </p:nvSpPr>
              <p:spPr>
                <a:xfrm>
                  <a:off x="1551152" y="2034204"/>
                  <a:ext cx="2770969" cy="277096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4500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7" name="椭圆 36"/>
              <p:cNvSpPr/>
              <p:nvPr/>
            </p:nvSpPr>
            <p:spPr>
              <a:xfrm>
                <a:off x="6907382" y="2600487"/>
                <a:ext cx="636536" cy="63653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6" name="KSO_Shape"/>
            <p:cNvSpPr/>
            <p:nvPr/>
          </p:nvSpPr>
          <p:spPr>
            <a:xfrm>
              <a:off x="8282662" y="1835634"/>
              <a:ext cx="483080" cy="459731"/>
            </a:xfrm>
            <a:custGeom>
              <a:avLst/>
              <a:gdLst/>
              <a:ahLst/>
              <a:cxnLst/>
              <a:rect l="l" t="t" r="r" b="b"/>
              <a:pathLst>
                <a:path w="1059063" h="1007997">
                  <a:moveTo>
                    <a:pt x="703357" y="0"/>
                  </a:moveTo>
                  <a:lnTo>
                    <a:pt x="1059063" y="345377"/>
                  </a:lnTo>
                  <a:cubicBezTo>
                    <a:pt x="1011759" y="390684"/>
                    <a:pt x="950318" y="412745"/>
                    <a:pt x="888735" y="411717"/>
                  </a:cubicBezTo>
                  <a:lnTo>
                    <a:pt x="615617" y="668531"/>
                  </a:lnTo>
                  <a:cubicBezTo>
                    <a:pt x="643882" y="763675"/>
                    <a:pt x="628025" y="864389"/>
                    <a:pt x="564718" y="936620"/>
                  </a:cubicBezTo>
                  <a:lnTo>
                    <a:pt x="370217" y="747767"/>
                  </a:lnTo>
                  <a:cubicBezTo>
                    <a:pt x="247618" y="834750"/>
                    <a:pt x="146199" y="930329"/>
                    <a:pt x="0" y="1007997"/>
                  </a:cubicBezTo>
                  <a:cubicBezTo>
                    <a:pt x="95002" y="875886"/>
                    <a:pt x="190003" y="777809"/>
                    <a:pt x="284746" y="664777"/>
                  </a:cubicBezTo>
                  <a:lnTo>
                    <a:pt x="96361" y="481861"/>
                  </a:lnTo>
                  <a:cubicBezTo>
                    <a:pt x="152055" y="429106"/>
                    <a:pt x="226831" y="406169"/>
                    <a:pt x="303394" y="411783"/>
                  </a:cubicBezTo>
                  <a:cubicBezTo>
                    <a:pt x="325459" y="413401"/>
                    <a:pt x="347673" y="417390"/>
                    <a:pt x="369433" y="424372"/>
                  </a:cubicBezTo>
                  <a:lnTo>
                    <a:pt x="642990" y="154959"/>
                  </a:lnTo>
                  <a:cubicBezTo>
                    <a:pt x="643358" y="99193"/>
                    <a:pt x="663662" y="44083"/>
                    <a:pt x="703357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869837" y="1170210"/>
            <a:ext cx="757832" cy="757830"/>
            <a:chOff x="10493116" y="1560280"/>
            <a:chExt cx="1010442" cy="1010440"/>
          </a:xfrm>
        </p:grpSpPr>
        <p:grpSp>
          <p:nvGrpSpPr>
            <p:cNvPr id="41" name="组合 40"/>
            <p:cNvGrpSpPr/>
            <p:nvPr/>
          </p:nvGrpSpPr>
          <p:grpSpPr>
            <a:xfrm>
              <a:off x="10493116" y="1560280"/>
              <a:ext cx="1010442" cy="1010440"/>
              <a:chOff x="6805471" y="2492207"/>
              <a:chExt cx="840361" cy="840361"/>
            </a:xfrm>
          </p:grpSpPr>
          <p:grpSp>
            <p:nvGrpSpPr>
              <p:cNvPr id="43" name="组合 42"/>
              <p:cNvGrpSpPr/>
              <p:nvPr/>
            </p:nvGrpSpPr>
            <p:grpSpPr>
              <a:xfrm>
                <a:off x="6805471" y="2492207"/>
                <a:ext cx="840361" cy="840361"/>
                <a:chOff x="1524095" y="2018115"/>
                <a:chExt cx="2825086" cy="2825086"/>
              </a:xfrm>
            </p:grpSpPr>
            <p:sp>
              <p:nvSpPr>
                <p:cNvPr id="45" name="椭圆 44"/>
                <p:cNvSpPr/>
                <p:nvPr/>
              </p:nvSpPr>
              <p:spPr>
                <a:xfrm>
                  <a:off x="1524095" y="2018115"/>
                  <a:ext cx="2825086" cy="282508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noFill/>
                </a:ln>
                <a:effectLst>
                  <a:outerShdw blurRad="279400" dist="76200" dir="7800000" sx="103000" sy="103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" name="椭圆 45"/>
                <p:cNvSpPr/>
                <p:nvPr/>
              </p:nvSpPr>
              <p:spPr>
                <a:xfrm>
                  <a:off x="1551152" y="2034204"/>
                  <a:ext cx="2770969" cy="277096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4500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44" name="椭圆 43"/>
              <p:cNvSpPr/>
              <p:nvPr/>
            </p:nvSpPr>
            <p:spPr>
              <a:xfrm>
                <a:off x="6907382" y="2600487"/>
                <a:ext cx="636536" cy="63653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7" name="KSO_Shape"/>
            <p:cNvSpPr/>
            <p:nvPr/>
          </p:nvSpPr>
          <p:spPr>
            <a:xfrm>
              <a:off x="10820344" y="1830919"/>
              <a:ext cx="349825" cy="510693"/>
            </a:xfrm>
            <a:custGeom>
              <a:avLst/>
              <a:gdLst/>
              <a:ahLst/>
              <a:cxnLst/>
              <a:rect l="l" t="t" r="r" b="b"/>
              <a:pathLst>
                <a:path w="973632" h="1420756">
                  <a:moveTo>
                    <a:pt x="0" y="353991"/>
                  </a:moveTo>
                  <a:lnTo>
                    <a:pt x="154850" y="353991"/>
                  </a:lnTo>
                  <a:cubicBezTo>
                    <a:pt x="238822" y="440727"/>
                    <a:pt x="356556" y="494356"/>
                    <a:pt x="486816" y="494356"/>
                  </a:cubicBezTo>
                  <a:cubicBezTo>
                    <a:pt x="617076" y="494356"/>
                    <a:pt x="734810" y="440727"/>
                    <a:pt x="818783" y="353991"/>
                  </a:cubicBezTo>
                  <a:lnTo>
                    <a:pt x="973632" y="353991"/>
                  </a:lnTo>
                  <a:cubicBezTo>
                    <a:pt x="911930" y="446855"/>
                    <a:pt x="824343" y="520985"/>
                    <a:pt x="720816" y="565357"/>
                  </a:cubicBezTo>
                  <a:lnTo>
                    <a:pt x="720816" y="915123"/>
                  </a:lnTo>
                  <a:lnTo>
                    <a:pt x="847224" y="1420756"/>
                  </a:lnTo>
                  <a:lnTo>
                    <a:pt x="738609" y="1420756"/>
                  </a:lnTo>
                  <a:lnTo>
                    <a:pt x="486817" y="986631"/>
                  </a:lnTo>
                  <a:lnTo>
                    <a:pt x="235024" y="1420756"/>
                  </a:lnTo>
                  <a:lnTo>
                    <a:pt x="126408" y="1420756"/>
                  </a:lnTo>
                  <a:lnTo>
                    <a:pt x="252816" y="915123"/>
                  </a:lnTo>
                  <a:lnTo>
                    <a:pt x="252816" y="565357"/>
                  </a:lnTo>
                  <a:cubicBezTo>
                    <a:pt x="149290" y="520985"/>
                    <a:pt x="61703" y="446855"/>
                    <a:pt x="0" y="353991"/>
                  </a:cubicBezTo>
                  <a:close/>
                  <a:moveTo>
                    <a:pt x="486816" y="0"/>
                  </a:moveTo>
                  <a:cubicBezTo>
                    <a:pt x="604876" y="0"/>
                    <a:pt x="700583" y="95707"/>
                    <a:pt x="700583" y="213767"/>
                  </a:cubicBezTo>
                  <a:cubicBezTo>
                    <a:pt x="700583" y="331827"/>
                    <a:pt x="604876" y="427534"/>
                    <a:pt x="486816" y="427534"/>
                  </a:cubicBezTo>
                  <a:cubicBezTo>
                    <a:pt x="368756" y="427534"/>
                    <a:pt x="273049" y="331827"/>
                    <a:pt x="273049" y="213767"/>
                  </a:cubicBezTo>
                  <a:cubicBezTo>
                    <a:pt x="273049" y="95707"/>
                    <a:pt x="368756" y="0"/>
                    <a:pt x="4868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73" grpId="0"/>
      <p:bldP spid="74" grpId="0"/>
      <p:bldP spid="75" grpId="0"/>
      <p:bldP spid="76" grpId="0"/>
      <p:bldP spid="89" grpId="0"/>
      <p:bldP spid="60" grpId="0"/>
      <p:bldP spid="61" grpId="0"/>
      <p:bldP spid="6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/>
          <p:cNvSpPr/>
          <p:nvPr/>
        </p:nvSpPr>
        <p:spPr>
          <a:xfrm>
            <a:off x="0" y="1"/>
            <a:ext cx="539552" cy="64813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728202" y="24096"/>
            <a:ext cx="675446" cy="675446"/>
            <a:chOff x="236362" y="27574"/>
            <a:chExt cx="1281418" cy="1281417"/>
          </a:xfrm>
        </p:grpSpPr>
        <p:sp>
          <p:nvSpPr>
            <p:cNvPr id="56" name="椭圆 55"/>
            <p:cNvSpPr/>
            <p:nvPr userDrawn="1"/>
          </p:nvSpPr>
          <p:spPr>
            <a:xfrm>
              <a:off x="236362" y="27574"/>
              <a:ext cx="1281418" cy="1281417"/>
            </a:xfrm>
            <a:prstGeom prst="ellipse">
              <a:avLst/>
            </a:prstGeom>
            <a:solidFill>
              <a:srgbClr val="0070C0"/>
            </a:solidFill>
            <a:ln w="2857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  <a:prstDash val="sysDot"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KSO_Shape"/>
            <p:cNvSpPr/>
            <p:nvPr userDrawn="1"/>
          </p:nvSpPr>
          <p:spPr bwMode="auto">
            <a:xfrm>
              <a:off x="539552" y="142157"/>
              <a:ext cx="675038" cy="968954"/>
            </a:xfrm>
            <a:custGeom>
              <a:avLst/>
              <a:gdLst>
                <a:gd name="T0" fmla="*/ 2147483646 w 78"/>
                <a:gd name="T1" fmla="*/ 2147483646 h 112"/>
                <a:gd name="T2" fmla="*/ 2147483646 w 78"/>
                <a:gd name="T3" fmla="*/ 2147483646 h 112"/>
                <a:gd name="T4" fmla="*/ 2147483646 w 78"/>
                <a:gd name="T5" fmla="*/ 2147483646 h 112"/>
                <a:gd name="T6" fmla="*/ 2147483646 w 78"/>
                <a:gd name="T7" fmla="*/ 2147483646 h 112"/>
                <a:gd name="T8" fmla="*/ 2147483646 w 78"/>
                <a:gd name="T9" fmla="*/ 2147483646 h 112"/>
                <a:gd name="T10" fmla="*/ 2147483646 w 78"/>
                <a:gd name="T11" fmla="*/ 2147483646 h 112"/>
                <a:gd name="T12" fmla="*/ 2147483646 w 78"/>
                <a:gd name="T13" fmla="*/ 2147483646 h 112"/>
                <a:gd name="T14" fmla="*/ 2147483646 w 78"/>
                <a:gd name="T15" fmla="*/ 2147483646 h 112"/>
                <a:gd name="T16" fmla="*/ 2147483646 w 78"/>
                <a:gd name="T17" fmla="*/ 2147483646 h 112"/>
                <a:gd name="T18" fmla="*/ 2147483646 w 78"/>
                <a:gd name="T19" fmla="*/ 2147483646 h 112"/>
                <a:gd name="T20" fmla="*/ 2147483646 w 78"/>
                <a:gd name="T21" fmla="*/ 2147483646 h 112"/>
                <a:gd name="T22" fmla="*/ 2147483646 w 78"/>
                <a:gd name="T23" fmla="*/ 2147483646 h 112"/>
                <a:gd name="T24" fmla="*/ 2147483646 w 78"/>
                <a:gd name="T25" fmla="*/ 2147483646 h 112"/>
                <a:gd name="T26" fmla="*/ 2147483646 w 78"/>
                <a:gd name="T27" fmla="*/ 2147483646 h 112"/>
                <a:gd name="T28" fmla="*/ 2147483646 w 78"/>
                <a:gd name="T29" fmla="*/ 2147483646 h 112"/>
                <a:gd name="T30" fmla="*/ 2147483646 w 78"/>
                <a:gd name="T31" fmla="*/ 2147483646 h 112"/>
                <a:gd name="T32" fmla="*/ 2147483646 w 78"/>
                <a:gd name="T33" fmla="*/ 2147483646 h 112"/>
                <a:gd name="T34" fmla="*/ 2147483646 w 78"/>
                <a:gd name="T35" fmla="*/ 2147483646 h 112"/>
                <a:gd name="T36" fmla="*/ 2147483646 w 78"/>
                <a:gd name="T37" fmla="*/ 2147483646 h 112"/>
                <a:gd name="T38" fmla="*/ 2147483646 w 78"/>
                <a:gd name="T39" fmla="*/ 2147483646 h 112"/>
                <a:gd name="T40" fmla="*/ 2147483646 w 78"/>
                <a:gd name="T41" fmla="*/ 2147483646 h 112"/>
                <a:gd name="T42" fmla="*/ 2147483646 w 78"/>
                <a:gd name="T43" fmla="*/ 2147483646 h 112"/>
                <a:gd name="T44" fmla="*/ 2147483646 w 78"/>
                <a:gd name="T45" fmla="*/ 2147483646 h 112"/>
                <a:gd name="T46" fmla="*/ 2147483646 w 78"/>
                <a:gd name="T47" fmla="*/ 2147483646 h 112"/>
                <a:gd name="T48" fmla="*/ 2147483646 w 78"/>
                <a:gd name="T49" fmla="*/ 2147483646 h 112"/>
                <a:gd name="T50" fmla="*/ 2147483646 w 78"/>
                <a:gd name="T51" fmla="*/ 2147483646 h 112"/>
                <a:gd name="T52" fmla="*/ 2147483646 w 78"/>
                <a:gd name="T53" fmla="*/ 2147483646 h 112"/>
                <a:gd name="T54" fmla="*/ 2147483646 w 78"/>
                <a:gd name="T55" fmla="*/ 2147483646 h 112"/>
                <a:gd name="T56" fmla="*/ 2147483646 w 78"/>
                <a:gd name="T57" fmla="*/ 2147483646 h 112"/>
                <a:gd name="T58" fmla="*/ 2147483646 w 78"/>
                <a:gd name="T59" fmla="*/ 2147483646 h 112"/>
                <a:gd name="T60" fmla="*/ 2147483646 w 78"/>
                <a:gd name="T61" fmla="*/ 2147483646 h 112"/>
                <a:gd name="T62" fmla="*/ 2147483646 w 78"/>
                <a:gd name="T63" fmla="*/ 2147483646 h 112"/>
                <a:gd name="T64" fmla="*/ 2147483646 w 78"/>
                <a:gd name="T65" fmla="*/ 2147483646 h 112"/>
                <a:gd name="T66" fmla="*/ 2147483646 w 78"/>
                <a:gd name="T67" fmla="*/ 2147483646 h 112"/>
                <a:gd name="T68" fmla="*/ 2147483646 w 78"/>
                <a:gd name="T69" fmla="*/ 2147483646 h 112"/>
                <a:gd name="T70" fmla="*/ 2147483646 w 78"/>
                <a:gd name="T71" fmla="*/ 2147483646 h 112"/>
                <a:gd name="T72" fmla="*/ 2147483646 w 78"/>
                <a:gd name="T73" fmla="*/ 2147483646 h 112"/>
                <a:gd name="T74" fmla="*/ 2147483646 w 78"/>
                <a:gd name="T75" fmla="*/ 2147483646 h 112"/>
                <a:gd name="T76" fmla="*/ 2147483646 w 78"/>
                <a:gd name="T77" fmla="*/ 2147483646 h 11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8" h="112">
                  <a:moveTo>
                    <a:pt x="21" y="36"/>
                  </a:moveTo>
                  <a:cubicBezTo>
                    <a:pt x="20" y="27"/>
                    <a:pt x="20" y="19"/>
                    <a:pt x="21" y="11"/>
                  </a:cubicBezTo>
                  <a:cubicBezTo>
                    <a:pt x="37" y="0"/>
                    <a:pt x="45" y="13"/>
                    <a:pt x="58" y="11"/>
                  </a:cubicBezTo>
                  <a:cubicBezTo>
                    <a:pt x="59" y="19"/>
                    <a:pt x="59" y="29"/>
                    <a:pt x="57" y="36"/>
                  </a:cubicBezTo>
                  <a:cubicBezTo>
                    <a:pt x="57" y="40"/>
                    <a:pt x="55" y="44"/>
                    <a:pt x="53" y="47"/>
                  </a:cubicBezTo>
                  <a:cubicBezTo>
                    <a:pt x="49" y="51"/>
                    <a:pt x="44" y="53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4" y="53"/>
                    <a:pt x="29" y="51"/>
                    <a:pt x="26" y="47"/>
                  </a:cubicBezTo>
                  <a:cubicBezTo>
                    <a:pt x="24" y="44"/>
                    <a:pt x="22" y="40"/>
                    <a:pt x="21" y="36"/>
                  </a:cubicBezTo>
                  <a:close/>
                  <a:moveTo>
                    <a:pt x="13" y="107"/>
                  </a:moveTo>
                  <a:cubicBezTo>
                    <a:pt x="67" y="107"/>
                    <a:pt x="67" y="107"/>
                    <a:pt x="67" y="107"/>
                  </a:cubicBezTo>
                  <a:cubicBezTo>
                    <a:pt x="64" y="112"/>
                    <a:pt x="64" y="112"/>
                    <a:pt x="64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3" y="107"/>
                    <a:pt x="13" y="107"/>
                    <a:pt x="13" y="107"/>
                  </a:cubicBezTo>
                  <a:close/>
                  <a:moveTo>
                    <a:pt x="70" y="67"/>
                  </a:moveTo>
                  <a:cubicBezTo>
                    <a:pt x="76" y="90"/>
                    <a:pt x="76" y="90"/>
                    <a:pt x="76" y="90"/>
                  </a:cubicBezTo>
                  <a:cubicBezTo>
                    <a:pt x="78" y="98"/>
                    <a:pt x="77" y="103"/>
                    <a:pt x="68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65" y="57"/>
                    <a:pt x="65" y="57"/>
                    <a:pt x="65" y="57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68" y="61"/>
                    <a:pt x="69" y="64"/>
                    <a:pt x="70" y="67"/>
                  </a:cubicBezTo>
                  <a:cubicBezTo>
                    <a:pt x="70" y="67"/>
                    <a:pt x="70" y="67"/>
                    <a:pt x="70" y="67"/>
                  </a:cubicBezTo>
                  <a:close/>
                  <a:moveTo>
                    <a:pt x="14" y="103"/>
                  </a:moveTo>
                  <a:cubicBezTo>
                    <a:pt x="11" y="103"/>
                    <a:pt x="11" y="103"/>
                    <a:pt x="11" y="103"/>
                  </a:cubicBezTo>
                  <a:cubicBezTo>
                    <a:pt x="1" y="103"/>
                    <a:pt x="0" y="98"/>
                    <a:pt x="3" y="90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63"/>
                    <a:pt x="11" y="60"/>
                    <a:pt x="14" y="58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14" y="72"/>
                    <a:pt x="14" y="72"/>
                    <a:pt x="14" y="72"/>
                  </a:cubicBezTo>
                  <a:lnTo>
                    <a:pt x="14" y="1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8" name="等腰三角形 57"/>
          <p:cNvSpPr/>
          <p:nvPr/>
        </p:nvSpPr>
        <p:spPr>
          <a:xfrm rot="5400000">
            <a:off x="1573685" y="246408"/>
            <a:ext cx="194275" cy="155317"/>
          </a:xfrm>
          <a:prstGeom prst="triangle">
            <a:avLst/>
          </a:prstGeom>
          <a:solidFill>
            <a:srgbClr val="0070C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/>
            <a:endParaRPr lang="zh-CN" altLang="en-US"/>
          </a:p>
        </p:txBody>
      </p:sp>
      <p:sp>
        <p:nvSpPr>
          <p:cNvPr id="59" name="TextBox 58"/>
          <p:cNvSpPr txBox="1"/>
          <p:nvPr/>
        </p:nvSpPr>
        <p:spPr>
          <a:xfrm>
            <a:off x="1763688" y="89392"/>
            <a:ext cx="1826135" cy="584771"/>
          </a:xfrm>
          <a:prstGeom prst="rect">
            <a:avLst/>
          </a:prstGeom>
          <a:noFill/>
        </p:spPr>
        <p:txBody>
          <a:bodyPr wrap="none" lIns="91437" tIns="45718" rIns="91437" bIns="45718" rtlCol="0">
            <a:spAutoFit/>
          </a:bodyPr>
          <a:lstStyle/>
          <a:p>
            <a:r>
              <a:rPr lang="zh-CN" altLang="en-US" sz="3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输入内容</a:t>
            </a:r>
            <a:endParaRPr lang="zh-CN" altLang="en-US" sz="3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8268660" y="63393"/>
            <a:ext cx="755415" cy="755413"/>
            <a:chOff x="-2926023" y="1354027"/>
            <a:chExt cx="1010442" cy="1010440"/>
          </a:xfrm>
        </p:grpSpPr>
        <p:grpSp>
          <p:nvGrpSpPr>
            <p:cNvPr id="61" name="组合 60"/>
            <p:cNvGrpSpPr/>
            <p:nvPr/>
          </p:nvGrpSpPr>
          <p:grpSpPr>
            <a:xfrm>
              <a:off x="-2926023" y="1354027"/>
              <a:ext cx="1010442" cy="1010440"/>
              <a:chOff x="6805471" y="2492207"/>
              <a:chExt cx="840361" cy="840361"/>
            </a:xfrm>
          </p:grpSpPr>
          <p:grpSp>
            <p:nvGrpSpPr>
              <p:cNvPr id="63" name="组合 62"/>
              <p:cNvGrpSpPr/>
              <p:nvPr/>
            </p:nvGrpSpPr>
            <p:grpSpPr>
              <a:xfrm>
                <a:off x="6805471" y="2492207"/>
                <a:ext cx="840361" cy="840361"/>
                <a:chOff x="1524095" y="2018115"/>
                <a:chExt cx="2825086" cy="2825086"/>
              </a:xfrm>
            </p:grpSpPr>
            <p:sp>
              <p:nvSpPr>
                <p:cNvPr id="65" name="椭圆 64"/>
                <p:cNvSpPr/>
                <p:nvPr/>
              </p:nvSpPr>
              <p:spPr>
                <a:xfrm>
                  <a:off x="1524095" y="2018115"/>
                  <a:ext cx="2825086" cy="282508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noFill/>
                </a:ln>
                <a:effectLst>
                  <a:outerShdw blurRad="279400" dist="76200" dir="7800000" sx="103000" sy="103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900"/>
                </a:p>
              </p:txBody>
            </p:sp>
            <p:sp>
              <p:nvSpPr>
                <p:cNvPr id="66" name="椭圆 65"/>
                <p:cNvSpPr/>
                <p:nvPr/>
              </p:nvSpPr>
              <p:spPr>
                <a:xfrm>
                  <a:off x="1551152" y="2034204"/>
                  <a:ext cx="2770969" cy="277096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4500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900"/>
                </a:p>
              </p:txBody>
            </p:sp>
          </p:grpSp>
          <p:sp>
            <p:nvSpPr>
              <p:cNvPr id="64" name="椭圆 63"/>
              <p:cNvSpPr/>
              <p:nvPr/>
            </p:nvSpPr>
            <p:spPr>
              <a:xfrm>
                <a:off x="6907382" y="2600487"/>
                <a:ext cx="636536" cy="63653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/>
              </a:p>
            </p:txBody>
          </p:sp>
        </p:grpSp>
        <p:sp>
          <p:nvSpPr>
            <p:cNvPr id="62" name="文本框 22"/>
            <p:cNvSpPr txBox="1"/>
            <p:nvPr/>
          </p:nvSpPr>
          <p:spPr>
            <a:xfrm>
              <a:off x="-2823048" y="1689730"/>
              <a:ext cx="850208" cy="37051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LOGO</a:t>
              </a:r>
              <a:endPara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7" name="椭圆 66"/>
          <p:cNvSpPr/>
          <p:nvPr/>
        </p:nvSpPr>
        <p:spPr>
          <a:xfrm>
            <a:off x="611560" y="1484234"/>
            <a:ext cx="446985" cy="44698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椭圆 67"/>
          <p:cNvSpPr/>
          <p:nvPr/>
        </p:nvSpPr>
        <p:spPr>
          <a:xfrm>
            <a:off x="1203277" y="1484234"/>
            <a:ext cx="446985" cy="446985"/>
          </a:xfrm>
          <a:prstGeom prst="ellipse">
            <a:avLst/>
          </a:prstGeom>
          <a:solidFill>
            <a:srgbClr val="FF4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椭圆 68"/>
          <p:cNvSpPr/>
          <p:nvPr/>
        </p:nvSpPr>
        <p:spPr>
          <a:xfrm>
            <a:off x="1806936" y="1484234"/>
            <a:ext cx="446985" cy="44698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椭圆 69"/>
          <p:cNvSpPr/>
          <p:nvPr/>
        </p:nvSpPr>
        <p:spPr>
          <a:xfrm>
            <a:off x="2460901" y="1484233"/>
            <a:ext cx="446985" cy="446985"/>
          </a:xfrm>
          <a:prstGeom prst="ellipse">
            <a:avLst/>
          </a:prstGeom>
          <a:solidFill>
            <a:srgbClr val="002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KSO_Shape"/>
          <p:cNvSpPr/>
          <p:nvPr/>
        </p:nvSpPr>
        <p:spPr bwMode="auto">
          <a:xfrm>
            <a:off x="611560" y="1558054"/>
            <a:ext cx="429765" cy="265738"/>
          </a:xfrm>
          <a:custGeom>
            <a:avLst/>
            <a:gdLst>
              <a:gd name="T0" fmla="*/ 1251565 w 2063518"/>
              <a:gd name="T1" fmla="*/ 768927 h 1276454"/>
              <a:gd name="T2" fmla="*/ 1760718 w 2063518"/>
              <a:gd name="T3" fmla="*/ 768927 h 1276454"/>
              <a:gd name="T4" fmla="*/ 1473477 w 2063518"/>
              <a:gd name="T5" fmla="*/ 369836 h 1276454"/>
              <a:gd name="T6" fmla="*/ 1553005 w 2063518"/>
              <a:gd name="T7" fmla="*/ 450339 h 1276454"/>
              <a:gd name="T8" fmla="*/ 1737754 w 2063518"/>
              <a:gd name="T9" fmla="*/ 442217 h 1276454"/>
              <a:gd name="T10" fmla="*/ 1746908 w 2063518"/>
              <a:gd name="T11" fmla="*/ 554986 h 1276454"/>
              <a:gd name="T12" fmla="*/ 1893656 w 2063518"/>
              <a:gd name="T13" fmla="*/ 667471 h 1276454"/>
              <a:gd name="T14" fmla="*/ 1828154 w 2063518"/>
              <a:gd name="T15" fmla="*/ 759738 h 1276454"/>
              <a:gd name="T16" fmla="*/ 1868236 w 2063518"/>
              <a:gd name="T17" fmla="*/ 940196 h 1276454"/>
              <a:gd name="T18" fmla="*/ 1758727 w 2063518"/>
              <a:gd name="T19" fmla="*/ 968790 h 1276454"/>
              <a:gd name="T20" fmla="*/ 1673390 w 2063518"/>
              <a:gd name="T21" fmla="*/ 1132784 h 1276454"/>
              <a:gd name="T22" fmla="*/ 1571112 w 2063518"/>
              <a:gd name="T23" fmla="*/ 1084324 h 1276454"/>
              <a:gd name="T24" fmla="*/ 1400284 w 2063518"/>
              <a:gd name="T25" fmla="*/ 1155119 h 1276454"/>
              <a:gd name="T26" fmla="*/ 1353098 w 2063518"/>
              <a:gd name="T27" fmla="*/ 1052281 h 1276454"/>
              <a:gd name="T28" fmla="*/ 1176712 w 2063518"/>
              <a:gd name="T29" fmla="*/ 996751 h 1276454"/>
              <a:gd name="T30" fmla="*/ 1206694 w 2063518"/>
              <a:gd name="T31" fmla="*/ 887653 h 1276454"/>
              <a:gd name="T32" fmla="*/ 1107283 w 2063518"/>
              <a:gd name="T33" fmla="*/ 731781 h 1276454"/>
              <a:gd name="T34" fmla="*/ 1200405 w 2063518"/>
              <a:gd name="T35" fmla="*/ 667472 h 1276454"/>
              <a:gd name="T36" fmla="*/ 1224485 w 2063518"/>
              <a:gd name="T37" fmla="*/ 484194 h 1276454"/>
              <a:gd name="T38" fmla="*/ 1337175 w 2063518"/>
              <a:gd name="T39" fmla="*/ 494764 h 1276454"/>
              <a:gd name="T40" fmla="*/ 1473477 w 2063518"/>
              <a:gd name="T41" fmla="*/ 369836 h 1276454"/>
              <a:gd name="T42" fmla="*/ 216423 w 2063518"/>
              <a:gd name="T43" fmla="*/ 598637 h 1276454"/>
              <a:gd name="T44" fmla="*/ 980152 w 2063518"/>
              <a:gd name="T45" fmla="*/ 598637 h 1276454"/>
              <a:gd name="T46" fmla="*/ 549291 w 2063518"/>
              <a:gd name="T47" fmla="*/ 0 h 1276454"/>
              <a:gd name="T48" fmla="*/ 668582 w 2063518"/>
              <a:gd name="T49" fmla="*/ 120755 h 1276454"/>
              <a:gd name="T50" fmla="*/ 945705 w 2063518"/>
              <a:gd name="T51" fmla="*/ 108572 h 1276454"/>
              <a:gd name="T52" fmla="*/ 959437 w 2063518"/>
              <a:gd name="T53" fmla="*/ 277725 h 1276454"/>
              <a:gd name="T54" fmla="*/ 1179559 w 2063518"/>
              <a:gd name="T55" fmla="*/ 446452 h 1276454"/>
              <a:gd name="T56" fmla="*/ 1081306 w 2063518"/>
              <a:gd name="T57" fmla="*/ 584853 h 1276454"/>
              <a:gd name="T58" fmla="*/ 1141430 w 2063518"/>
              <a:gd name="T59" fmla="*/ 855541 h 1276454"/>
              <a:gd name="T60" fmla="*/ 977165 w 2063518"/>
              <a:gd name="T61" fmla="*/ 898432 h 1276454"/>
              <a:gd name="T62" fmla="*/ 849159 w 2063518"/>
              <a:gd name="T63" fmla="*/ 1144422 h 1276454"/>
              <a:gd name="T64" fmla="*/ 695743 w 2063518"/>
              <a:gd name="T65" fmla="*/ 1071734 h 1276454"/>
              <a:gd name="T66" fmla="*/ 439501 w 2063518"/>
              <a:gd name="T67" fmla="*/ 1177925 h 1276454"/>
              <a:gd name="T68" fmla="*/ 368721 w 2063518"/>
              <a:gd name="T69" fmla="*/ 1023668 h 1276454"/>
              <a:gd name="T70" fmla="*/ 104143 w 2063518"/>
              <a:gd name="T71" fmla="*/ 940373 h 1276454"/>
              <a:gd name="T72" fmla="*/ 149116 w 2063518"/>
              <a:gd name="T73" fmla="*/ 776727 h 1276454"/>
              <a:gd name="T74" fmla="*/ 0 w 2063518"/>
              <a:gd name="T75" fmla="*/ 542919 h 1276454"/>
              <a:gd name="T76" fmla="*/ 139683 w 2063518"/>
              <a:gd name="T77" fmla="*/ 446455 h 1276454"/>
              <a:gd name="T78" fmla="*/ 175802 w 2063518"/>
              <a:gd name="T79" fmla="*/ 171538 h 1276454"/>
              <a:gd name="T80" fmla="*/ 344837 w 2063518"/>
              <a:gd name="T81" fmla="*/ 187392 h 1276454"/>
              <a:gd name="T82" fmla="*/ 549291 w 2063518"/>
              <a:gd name="T83" fmla="*/ 0 h 127645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063518" h="1276454">
                <a:moveTo>
                  <a:pt x="1631470" y="557485"/>
                </a:moveTo>
                <a:cubicBezTo>
                  <a:pt x="1479172" y="557485"/>
                  <a:pt x="1355710" y="680947"/>
                  <a:pt x="1355710" y="833245"/>
                </a:cubicBezTo>
                <a:cubicBezTo>
                  <a:pt x="1355710" y="985543"/>
                  <a:pt x="1479172" y="1109005"/>
                  <a:pt x="1631470" y="1109005"/>
                </a:cubicBezTo>
                <a:cubicBezTo>
                  <a:pt x="1783768" y="1109005"/>
                  <a:pt x="1907230" y="985543"/>
                  <a:pt x="1907230" y="833245"/>
                </a:cubicBezTo>
                <a:cubicBezTo>
                  <a:pt x="1907230" y="680947"/>
                  <a:pt x="1783768" y="557485"/>
                  <a:pt x="1631470" y="557485"/>
                </a:cubicBezTo>
                <a:close/>
                <a:moveTo>
                  <a:pt x="1596087" y="400771"/>
                </a:moveTo>
                <a:lnTo>
                  <a:pt x="1666853" y="400771"/>
                </a:lnTo>
                <a:lnTo>
                  <a:pt x="1682233" y="488008"/>
                </a:lnTo>
                <a:cubicBezTo>
                  <a:pt x="1729134" y="494904"/>
                  <a:pt x="1774137" y="511284"/>
                  <a:pt x="1814498" y="536149"/>
                </a:cubicBezTo>
                <a:lnTo>
                  <a:pt x="1882355" y="479207"/>
                </a:lnTo>
                <a:lnTo>
                  <a:pt x="1936564" y="524695"/>
                </a:lnTo>
                <a:lnTo>
                  <a:pt x="1892271" y="601408"/>
                </a:lnTo>
                <a:cubicBezTo>
                  <a:pt x="1923766" y="636838"/>
                  <a:pt x="1947711" y="678313"/>
                  <a:pt x="1962647" y="723304"/>
                </a:cubicBezTo>
                <a:lnTo>
                  <a:pt x="2051230" y="723302"/>
                </a:lnTo>
                <a:lnTo>
                  <a:pt x="2063518" y="792992"/>
                </a:lnTo>
                <a:lnTo>
                  <a:pt x="1980277" y="823287"/>
                </a:lnTo>
                <a:cubicBezTo>
                  <a:pt x="1981630" y="870672"/>
                  <a:pt x="1973314" y="917837"/>
                  <a:pt x="1955836" y="961902"/>
                </a:cubicBezTo>
                <a:lnTo>
                  <a:pt x="2023695" y="1018840"/>
                </a:lnTo>
                <a:lnTo>
                  <a:pt x="1988313" y="1080125"/>
                </a:lnTo>
                <a:lnTo>
                  <a:pt x="1905073" y="1049826"/>
                </a:lnTo>
                <a:cubicBezTo>
                  <a:pt x="1875651" y="1086995"/>
                  <a:pt x="1838963" y="1117779"/>
                  <a:pt x="1797250" y="1140300"/>
                </a:cubicBezTo>
                <a:lnTo>
                  <a:pt x="1812635" y="1227537"/>
                </a:lnTo>
                <a:lnTo>
                  <a:pt x="1746136" y="1251740"/>
                </a:lnTo>
                <a:lnTo>
                  <a:pt x="1701847" y="1175024"/>
                </a:lnTo>
                <a:cubicBezTo>
                  <a:pt x="1655416" y="1184585"/>
                  <a:pt x="1607524" y="1184585"/>
                  <a:pt x="1561093" y="1175024"/>
                </a:cubicBezTo>
                <a:lnTo>
                  <a:pt x="1516804" y="1251740"/>
                </a:lnTo>
                <a:lnTo>
                  <a:pt x="1450306" y="1227537"/>
                </a:lnTo>
                <a:lnTo>
                  <a:pt x="1465691" y="1140300"/>
                </a:lnTo>
                <a:cubicBezTo>
                  <a:pt x="1423978" y="1117779"/>
                  <a:pt x="1387290" y="1086995"/>
                  <a:pt x="1357868" y="1049826"/>
                </a:cubicBezTo>
                <a:lnTo>
                  <a:pt x="1274628" y="1080125"/>
                </a:lnTo>
                <a:lnTo>
                  <a:pt x="1239245" y="1018840"/>
                </a:lnTo>
                <a:lnTo>
                  <a:pt x="1307105" y="961902"/>
                </a:lnTo>
                <a:cubicBezTo>
                  <a:pt x="1289627" y="917837"/>
                  <a:pt x="1281310" y="870672"/>
                  <a:pt x="1282663" y="823287"/>
                </a:cubicBezTo>
                <a:lnTo>
                  <a:pt x="1199422" y="792992"/>
                </a:lnTo>
                <a:lnTo>
                  <a:pt x="1211710" y="723302"/>
                </a:lnTo>
                <a:lnTo>
                  <a:pt x="1300293" y="723304"/>
                </a:lnTo>
                <a:cubicBezTo>
                  <a:pt x="1315229" y="678313"/>
                  <a:pt x="1339174" y="636838"/>
                  <a:pt x="1370670" y="601408"/>
                </a:cubicBezTo>
                <a:lnTo>
                  <a:pt x="1326376" y="524695"/>
                </a:lnTo>
                <a:lnTo>
                  <a:pt x="1380586" y="479207"/>
                </a:lnTo>
                <a:lnTo>
                  <a:pt x="1448443" y="536149"/>
                </a:lnTo>
                <a:cubicBezTo>
                  <a:pt x="1488803" y="511284"/>
                  <a:pt x="1533807" y="494905"/>
                  <a:pt x="1580707" y="488008"/>
                </a:cubicBezTo>
                <a:lnTo>
                  <a:pt x="1596087" y="400771"/>
                </a:lnTo>
                <a:close/>
                <a:moveTo>
                  <a:pt x="648072" y="235071"/>
                </a:moveTo>
                <a:cubicBezTo>
                  <a:pt x="419625" y="235071"/>
                  <a:pt x="234432" y="420264"/>
                  <a:pt x="234432" y="648711"/>
                </a:cubicBezTo>
                <a:cubicBezTo>
                  <a:pt x="234432" y="877158"/>
                  <a:pt x="419625" y="1062352"/>
                  <a:pt x="648072" y="1062352"/>
                </a:cubicBezTo>
                <a:cubicBezTo>
                  <a:pt x="876519" y="1062352"/>
                  <a:pt x="1061712" y="877158"/>
                  <a:pt x="1061712" y="648711"/>
                </a:cubicBezTo>
                <a:cubicBezTo>
                  <a:pt x="1061712" y="420264"/>
                  <a:pt x="876519" y="235071"/>
                  <a:pt x="648072" y="235071"/>
                </a:cubicBezTo>
                <a:close/>
                <a:moveTo>
                  <a:pt x="594998" y="0"/>
                </a:moveTo>
                <a:lnTo>
                  <a:pt x="701146" y="0"/>
                </a:lnTo>
                <a:lnTo>
                  <a:pt x="724216" y="130856"/>
                </a:lnTo>
                <a:cubicBezTo>
                  <a:pt x="794567" y="141200"/>
                  <a:pt x="862072" y="165770"/>
                  <a:pt x="922614" y="203067"/>
                </a:cubicBezTo>
                <a:lnTo>
                  <a:pt x="1024399" y="117654"/>
                </a:lnTo>
                <a:lnTo>
                  <a:pt x="1105713" y="185886"/>
                </a:lnTo>
                <a:lnTo>
                  <a:pt x="1039273" y="300956"/>
                </a:lnTo>
                <a:cubicBezTo>
                  <a:pt x="1086516" y="354101"/>
                  <a:pt x="1122434" y="416314"/>
                  <a:pt x="1144837" y="483799"/>
                </a:cubicBezTo>
                <a:lnTo>
                  <a:pt x="1277712" y="483796"/>
                </a:lnTo>
                <a:lnTo>
                  <a:pt x="1296144" y="588332"/>
                </a:lnTo>
                <a:lnTo>
                  <a:pt x="1171283" y="633774"/>
                </a:lnTo>
                <a:cubicBezTo>
                  <a:pt x="1173312" y="704852"/>
                  <a:pt x="1160838" y="775599"/>
                  <a:pt x="1134620" y="841697"/>
                </a:cubicBezTo>
                <a:lnTo>
                  <a:pt x="1236410" y="927104"/>
                </a:lnTo>
                <a:lnTo>
                  <a:pt x="1183336" y="1019032"/>
                </a:lnTo>
                <a:lnTo>
                  <a:pt x="1058476" y="973583"/>
                </a:lnTo>
                <a:cubicBezTo>
                  <a:pt x="1014343" y="1029336"/>
                  <a:pt x="959312" y="1075513"/>
                  <a:pt x="896742" y="1109294"/>
                </a:cubicBezTo>
                <a:lnTo>
                  <a:pt x="919819" y="1240149"/>
                </a:lnTo>
                <a:lnTo>
                  <a:pt x="820071" y="1276454"/>
                </a:lnTo>
                <a:lnTo>
                  <a:pt x="753637" y="1161380"/>
                </a:lnTo>
                <a:cubicBezTo>
                  <a:pt x="683991" y="1175721"/>
                  <a:pt x="612153" y="1175721"/>
                  <a:pt x="542507" y="1161380"/>
                </a:cubicBezTo>
                <a:lnTo>
                  <a:pt x="476073" y="1276454"/>
                </a:lnTo>
                <a:lnTo>
                  <a:pt x="376326" y="1240149"/>
                </a:lnTo>
                <a:lnTo>
                  <a:pt x="399403" y="1109294"/>
                </a:lnTo>
                <a:cubicBezTo>
                  <a:pt x="336833" y="1075513"/>
                  <a:pt x="281802" y="1029336"/>
                  <a:pt x="237669" y="973583"/>
                </a:cubicBezTo>
                <a:lnTo>
                  <a:pt x="112809" y="1019032"/>
                </a:lnTo>
                <a:lnTo>
                  <a:pt x="59735" y="927104"/>
                </a:lnTo>
                <a:lnTo>
                  <a:pt x="161524" y="841697"/>
                </a:lnTo>
                <a:cubicBezTo>
                  <a:pt x="135307" y="775599"/>
                  <a:pt x="122832" y="704852"/>
                  <a:pt x="124862" y="633774"/>
                </a:cubicBezTo>
                <a:lnTo>
                  <a:pt x="0" y="588332"/>
                </a:lnTo>
                <a:lnTo>
                  <a:pt x="18432" y="483796"/>
                </a:lnTo>
                <a:lnTo>
                  <a:pt x="151306" y="483799"/>
                </a:lnTo>
                <a:cubicBezTo>
                  <a:pt x="173710" y="416314"/>
                  <a:pt x="209628" y="354100"/>
                  <a:pt x="256871" y="300956"/>
                </a:cubicBezTo>
                <a:lnTo>
                  <a:pt x="190431" y="185886"/>
                </a:lnTo>
                <a:lnTo>
                  <a:pt x="271746" y="117654"/>
                </a:lnTo>
                <a:lnTo>
                  <a:pt x="373531" y="203067"/>
                </a:lnTo>
                <a:cubicBezTo>
                  <a:pt x="434072" y="165770"/>
                  <a:pt x="501577" y="141200"/>
                  <a:pt x="571928" y="130856"/>
                </a:cubicBezTo>
                <a:lnTo>
                  <a:pt x="59499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501445" tIns="575655" rIns="501445" bIns="614746" anchor="ctr"/>
          <a:lstStyle/>
          <a:p>
            <a:endParaRPr lang="zh-CN" altLang="en-US"/>
          </a:p>
        </p:txBody>
      </p:sp>
      <p:sp>
        <p:nvSpPr>
          <p:cNvPr id="72" name="KSO_Shape"/>
          <p:cNvSpPr/>
          <p:nvPr/>
        </p:nvSpPr>
        <p:spPr bwMode="auto">
          <a:xfrm>
            <a:off x="1264169" y="1572227"/>
            <a:ext cx="325199" cy="270998"/>
          </a:xfrm>
          <a:custGeom>
            <a:avLst/>
            <a:gdLst>
              <a:gd name="T0" fmla="*/ 2147483646 w 282"/>
              <a:gd name="T1" fmla="*/ 2147483646 h 235"/>
              <a:gd name="T2" fmla="*/ 2147483646 w 282"/>
              <a:gd name="T3" fmla="*/ 2147483646 h 235"/>
              <a:gd name="T4" fmla="*/ 2147483646 w 282"/>
              <a:gd name="T5" fmla="*/ 2147483646 h 235"/>
              <a:gd name="T6" fmla="*/ 2147483646 w 282"/>
              <a:gd name="T7" fmla="*/ 2147483646 h 235"/>
              <a:gd name="T8" fmla="*/ 2147483646 w 282"/>
              <a:gd name="T9" fmla="*/ 2147483646 h 235"/>
              <a:gd name="T10" fmla="*/ 2147483646 w 282"/>
              <a:gd name="T11" fmla="*/ 2147483646 h 235"/>
              <a:gd name="T12" fmla="*/ 2147483646 w 282"/>
              <a:gd name="T13" fmla="*/ 2147483646 h 235"/>
              <a:gd name="T14" fmla="*/ 2147483646 w 282"/>
              <a:gd name="T15" fmla="*/ 2147483646 h 235"/>
              <a:gd name="T16" fmla="*/ 2147483646 w 282"/>
              <a:gd name="T17" fmla="*/ 2147483646 h 235"/>
              <a:gd name="T18" fmla="*/ 2147483646 w 282"/>
              <a:gd name="T19" fmla="*/ 2147483646 h 235"/>
              <a:gd name="T20" fmla="*/ 2147483646 w 282"/>
              <a:gd name="T21" fmla="*/ 2147483646 h 235"/>
              <a:gd name="T22" fmla="*/ 2147483646 w 282"/>
              <a:gd name="T23" fmla="*/ 2147483646 h 235"/>
              <a:gd name="T24" fmla="*/ 2147483646 w 282"/>
              <a:gd name="T25" fmla="*/ 2147483646 h 235"/>
              <a:gd name="T26" fmla="*/ 2147483646 w 282"/>
              <a:gd name="T27" fmla="*/ 2147483646 h 235"/>
              <a:gd name="T28" fmla="*/ 2147483646 w 282"/>
              <a:gd name="T29" fmla="*/ 2147483646 h 235"/>
              <a:gd name="T30" fmla="*/ 2147483646 w 282"/>
              <a:gd name="T31" fmla="*/ 2147483646 h 235"/>
              <a:gd name="T32" fmla="*/ 2147483646 w 282"/>
              <a:gd name="T33" fmla="*/ 2147483646 h 235"/>
              <a:gd name="T34" fmla="*/ 2147483646 w 282"/>
              <a:gd name="T35" fmla="*/ 2147483646 h 235"/>
              <a:gd name="T36" fmla="*/ 2147483646 w 282"/>
              <a:gd name="T37" fmla="*/ 2147483646 h 235"/>
              <a:gd name="T38" fmla="*/ 2147483646 w 282"/>
              <a:gd name="T39" fmla="*/ 2147483646 h 235"/>
              <a:gd name="T40" fmla="*/ 2147483646 w 282"/>
              <a:gd name="T41" fmla="*/ 2147483646 h 235"/>
              <a:gd name="T42" fmla="*/ 2147483646 w 282"/>
              <a:gd name="T43" fmla="*/ 2147483646 h 235"/>
              <a:gd name="T44" fmla="*/ 2147483646 w 282"/>
              <a:gd name="T45" fmla="*/ 2147483646 h 235"/>
              <a:gd name="T46" fmla="*/ 2147483646 w 282"/>
              <a:gd name="T47" fmla="*/ 2147483646 h 235"/>
              <a:gd name="T48" fmla="*/ 2147483646 w 282"/>
              <a:gd name="T49" fmla="*/ 2147483646 h 235"/>
              <a:gd name="T50" fmla="*/ 2147483646 w 282"/>
              <a:gd name="T51" fmla="*/ 2147483646 h 235"/>
              <a:gd name="T52" fmla="*/ 2147483646 w 282"/>
              <a:gd name="T53" fmla="*/ 2147483646 h 235"/>
              <a:gd name="T54" fmla="*/ 2147483646 w 282"/>
              <a:gd name="T55" fmla="*/ 2147483646 h 235"/>
              <a:gd name="T56" fmla="*/ 2147483646 w 282"/>
              <a:gd name="T57" fmla="*/ 2147483646 h 235"/>
              <a:gd name="T58" fmla="*/ 2147483646 w 282"/>
              <a:gd name="T59" fmla="*/ 2147483646 h 235"/>
              <a:gd name="T60" fmla="*/ 2147483646 w 282"/>
              <a:gd name="T61" fmla="*/ 2147483646 h 235"/>
              <a:gd name="T62" fmla="*/ 2147483646 w 282"/>
              <a:gd name="T63" fmla="*/ 2147483646 h 235"/>
              <a:gd name="T64" fmla="*/ 2147483646 w 282"/>
              <a:gd name="T65" fmla="*/ 2147483646 h 235"/>
              <a:gd name="T66" fmla="*/ 2147483646 w 282"/>
              <a:gd name="T67" fmla="*/ 2147483646 h 235"/>
              <a:gd name="T68" fmla="*/ 2147483646 w 282"/>
              <a:gd name="T69" fmla="*/ 2147483646 h 235"/>
              <a:gd name="T70" fmla="*/ 2147483646 w 282"/>
              <a:gd name="T71" fmla="*/ 2147483646 h 235"/>
              <a:gd name="T72" fmla="*/ 2147483646 w 282"/>
              <a:gd name="T73" fmla="*/ 2147483646 h 235"/>
              <a:gd name="T74" fmla="*/ 2147483646 w 282"/>
              <a:gd name="T75" fmla="*/ 2147483646 h 235"/>
              <a:gd name="T76" fmla="*/ 2147483646 w 282"/>
              <a:gd name="T77" fmla="*/ 2147483646 h 235"/>
              <a:gd name="T78" fmla="*/ 2147483646 w 282"/>
              <a:gd name="T79" fmla="*/ 2147483646 h 235"/>
              <a:gd name="T80" fmla="*/ 2147483646 w 282"/>
              <a:gd name="T81" fmla="*/ 2147483646 h 235"/>
              <a:gd name="T82" fmla="*/ 2147483646 w 282"/>
              <a:gd name="T83" fmla="*/ 2147483646 h 235"/>
              <a:gd name="T84" fmla="*/ 2147483646 w 282"/>
              <a:gd name="T85" fmla="*/ 2147483646 h 235"/>
              <a:gd name="T86" fmla="*/ 2147483646 w 282"/>
              <a:gd name="T87" fmla="*/ 2147483646 h 235"/>
              <a:gd name="T88" fmla="*/ 2147483646 w 282"/>
              <a:gd name="T89" fmla="*/ 2147483646 h 235"/>
              <a:gd name="T90" fmla="*/ 2147483646 w 282"/>
              <a:gd name="T91" fmla="*/ 2147483646 h 235"/>
              <a:gd name="T92" fmla="*/ 2147483646 w 282"/>
              <a:gd name="T93" fmla="*/ 2147483646 h 235"/>
              <a:gd name="T94" fmla="*/ 2147483646 w 282"/>
              <a:gd name="T95" fmla="*/ 2147483646 h 235"/>
              <a:gd name="T96" fmla="*/ 2147483646 w 282"/>
              <a:gd name="T97" fmla="*/ 2147483646 h 235"/>
              <a:gd name="T98" fmla="*/ 2147483646 w 282"/>
              <a:gd name="T99" fmla="*/ 2147483646 h 235"/>
              <a:gd name="T100" fmla="*/ 2147483646 w 282"/>
              <a:gd name="T101" fmla="*/ 2147483646 h 235"/>
              <a:gd name="T102" fmla="*/ 0 w 282"/>
              <a:gd name="T103" fmla="*/ 2147483646 h 235"/>
              <a:gd name="T104" fmla="*/ 0 w 282"/>
              <a:gd name="T105" fmla="*/ 2147483646 h 235"/>
              <a:gd name="T106" fmla="*/ 2147483646 w 282"/>
              <a:gd name="T107" fmla="*/ 2147483646 h 235"/>
              <a:gd name="T108" fmla="*/ 2147483646 w 282"/>
              <a:gd name="T109" fmla="*/ 2147483646 h 235"/>
              <a:gd name="T110" fmla="*/ 2147483646 w 282"/>
              <a:gd name="T111" fmla="*/ 2147483646 h 235"/>
              <a:gd name="T112" fmla="*/ 2147483646 w 282"/>
              <a:gd name="T113" fmla="*/ 2147483646 h 235"/>
              <a:gd name="T114" fmla="*/ 2147483646 w 282"/>
              <a:gd name="T115" fmla="*/ 2147483646 h 235"/>
              <a:gd name="T116" fmla="*/ 2147483646 w 282"/>
              <a:gd name="T117" fmla="*/ 2147483646 h 235"/>
              <a:gd name="T118" fmla="*/ 2147483646 w 282"/>
              <a:gd name="T119" fmla="*/ 2147483646 h 235"/>
              <a:gd name="T120" fmla="*/ 2147483646 w 282"/>
              <a:gd name="T121" fmla="*/ 2147483646 h 235"/>
              <a:gd name="T122" fmla="*/ 2147483646 w 282"/>
              <a:gd name="T123" fmla="*/ 2147483646 h 23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82" h="235">
                <a:moveTo>
                  <a:pt x="28" y="131"/>
                </a:moveTo>
                <a:cubicBezTo>
                  <a:pt x="28" y="53"/>
                  <a:pt x="28" y="53"/>
                  <a:pt x="28" y="53"/>
                </a:cubicBezTo>
                <a:cubicBezTo>
                  <a:pt x="28" y="44"/>
                  <a:pt x="36" y="36"/>
                  <a:pt x="46" y="36"/>
                </a:cubicBezTo>
                <a:cubicBezTo>
                  <a:pt x="62" y="36"/>
                  <a:pt x="62" y="36"/>
                  <a:pt x="62" y="36"/>
                </a:cubicBezTo>
                <a:cubicBezTo>
                  <a:pt x="62" y="148"/>
                  <a:pt x="62" y="148"/>
                  <a:pt x="62" y="148"/>
                </a:cubicBezTo>
                <a:cubicBezTo>
                  <a:pt x="46" y="148"/>
                  <a:pt x="46" y="148"/>
                  <a:pt x="46" y="148"/>
                </a:cubicBezTo>
                <a:cubicBezTo>
                  <a:pt x="36" y="148"/>
                  <a:pt x="28" y="140"/>
                  <a:pt x="28" y="131"/>
                </a:cubicBezTo>
                <a:close/>
                <a:moveTo>
                  <a:pt x="214" y="131"/>
                </a:moveTo>
                <a:cubicBezTo>
                  <a:pt x="214" y="53"/>
                  <a:pt x="214" y="53"/>
                  <a:pt x="214" y="53"/>
                </a:cubicBezTo>
                <a:cubicBezTo>
                  <a:pt x="214" y="44"/>
                  <a:pt x="207" y="36"/>
                  <a:pt x="197" y="36"/>
                </a:cubicBezTo>
                <a:cubicBezTo>
                  <a:pt x="180" y="36"/>
                  <a:pt x="180" y="36"/>
                  <a:pt x="180" y="36"/>
                </a:cubicBezTo>
                <a:cubicBezTo>
                  <a:pt x="180" y="148"/>
                  <a:pt x="180" y="148"/>
                  <a:pt x="180" y="148"/>
                </a:cubicBezTo>
                <a:cubicBezTo>
                  <a:pt x="197" y="148"/>
                  <a:pt x="197" y="148"/>
                  <a:pt x="197" y="148"/>
                </a:cubicBezTo>
                <a:cubicBezTo>
                  <a:pt x="207" y="148"/>
                  <a:pt x="214" y="140"/>
                  <a:pt x="214" y="131"/>
                </a:cubicBezTo>
                <a:close/>
                <a:moveTo>
                  <a:pt x="154" y="36"/>
                </a:moveTo>
                <a:cubicBezTo>
                  <a:pt x="152" y="21"/>
                  <a:pt x="143" y="13"/>
                  <a:pt x="131" y="13"/>
                </a:cubicBezTo>
                <a:cubicBezTo>
                  <a:pt x="112" y="13"/>
                  <a:pt x="112" y="13"/>
                  <a:pt x="112" y="13"/>
                </a:cubicBezTo>
                <a:cubicBezTo>
                  <a:pt x="100" y="13"/>
                  <a:pt x="91" y="21"/>
                  <a:pt x="89" y="36"/>
                </a:cubicBezTo>
                <a:cubicBezTo>
                  <a:pt x="77" y="36"/>
                  <a:pt x="77" y="36"/>
                  <a:pt x="77" y="36"/>
                </a:cubicBezTo>
                <a:cubicBezTo>
                  <a:pt x="77" y="148"/>
                  <a:pt x="77" y="148"/>
                  <a:pt x="77" y="148"/>
                </a:cubicBezTo>
                <a:cubicBezTo>
                  <a:pt x="166" y="148"/>
                  <a:pt x="166" y="148"/>
                  <a:pt x="166" y="148"/>
                </a:cubicBezTo>
                <a:cubicBezTo>
                  <a:pt x="166" y="36"/>
                  <a:pt x="166" y="36"/>
                  <a:pt x="166" y="36"/>
                </a:cubicBezTo>
                <a:lnTo>
                  <a:pt x="154" y="36"/>
                </a:lnTo>
                <a:close/>
                <a:moveTo>
                  <a:pt x="101" y="36"/>
                </a:moveTo>
                <a:cubicBezTo>
                  <a:pt x="102" y="23"/>
                  <a:pt x="110" y="23"/>
                  <a:pt x="112" y="23"/>
                </a:cubicBezTo>
                <a:cubicBezTo>
                  <a:pt x="131" y="23"/>
                  <a:pt x="131" y="23"/>
                  <a:pt x="131" y="23"/>
                </a:cubicBezTo>
                <a:cubicBezTo>
                  <a:pt x="137" y="23"/>
                  <a:pt x="141" y="27"/>
                  <a:pt x="142" y="36"/>
                </a:cubicBezTo>
                <a:lnTo>
                  <a:pt x="101" y="36"/>
                </a:lnTo>
                <a:close/>
                <a:moveTo>
                  <a:pt x="42" y="187"/>
                </a:moveTo>
                <a:cubicBezTo>
                  <a:pt x="28" y="187"/>
                  <a:pt x="17" y="198"/>
                  <a:pt x="17" y="211"/>
                </a:cubicBezTo>
                <a:cubicBezTo>
                  <a:pt x="17" y="224"/>
                  <a:pt x="28" y="235"/>
                  <a:pt x="42" y="235"/>
                </a:cubicBezTo>
                <a:cubicBezTo>
                  <a:pt x="55" y="235"/>
                  <a:pt x="66" y="224"/>
                  <a:pt x="66" y="211"/>
                </a:cubicBezTo>
                <a:cubicBezTo>
                  <a:pt x="66" y="198"/>
                  <a:pt x="55" y="187"/>
                  <a:pt x="42" y="187"/>
                </a:cubicBezTo>
                <a:close/>
                <a:moveTo>
                  <a:pt x="42" y="224"/>
                </a:moveTo>
                <a:cubicBezTo>
                  <a:pt x="34" y="224"/>
                  <a:pt x="29" y="218"/>
                  <a:pt x="29" y="211"/>
                </a:cubicBezTo>
                <a:cubicBezTo>
                  <a:pt x="29" y="204"/>
                  <a:pt x="34" y="198"/>
                  <a:pt x="42" y="198"/>
                </a:cubicBezTo>
                <a:cubicBezTo>
                  <a:pt x="49" y="198"/>
                  <a:pt x="54" y="204"/>
                  <a:pt x="54" y="211"/>
                </a:cubicBezTo>
                <a:cubicBezTo>
                  <a:pt x="54" y="218"/>
                  <a:pt x="49" y="224"/>
                  <a:pt x="42" y="224"/>
                </a:cubicBezTo>
                <a:close/>
                <a:moveTo>
                  <a:pt x="202" y="187"/>
                </a:moveTo>
                <a:cubicBezTo>
                  <a:pt x="188" y="187"/>
                  <a:pt x="177" y="198"/>
                  <a:pt x="177" y="211"/>
                </a:cubicBezTo>
                <a:cubicBezTo>
                  <a:pt x="177" y="224"/>
                  <a:pt x="188" y="235"/>
                  <a:pt x="202" y="235"/>
                </a:cubicBezTo>
                <a:cubicBezTo>
                  <a:pt x="215" y="235"/>
                  <a:pt x="226" y="224"/>
                  <a:pt x="226" y="211"/>
                </a:cubicBezTo>
                <a:cubicBezTo>
                  <a:pt x="226" y="198"/>
                  <a:pt x="215" y="187"/>
                  <a:pt x="202" y="187"/>
                </a:cubicBezTo>
                <a:close/>
                <a:moveTo>
                  <a:pt x="202" y="224"/>
                </a:moveTo>
                <a:cubicBezTo>
                  <a:pt x="194" y="224"/>
                  <a:pt x="189" y="218"/>
                  <a:pt x="189" y="211"/>
                </a:cubicBezTo>
                <a:cubicBezTo>
                  <a:pt x="189" y="204"/>
                  <a:pt x="194" y="198"/>
                  <a:pt x="202" y="198"/>
                </a:cubicBezTo>
                <a:cubicBezTo>
                  <a:pt x="209" y="198"/>
                  <a:pt x="214" y="204"/>
                  <a:pt x="214" y="211"/>
                </a:cubicBezTo>
                <a:cubicBezTo>
                  <a:pt x="214" y="218"/>
                  <a:pt x="209" y="224"/>
                  <a:pt x="202" y="224"/>
                </a:cubicBezTo>
                <a:close/>
                <a:moveTo>
                  <a:pt x="275" y="20"/>
                </a:moveTo>
                <a:cubicBezTo>
                  <a:pt x="246" y="36"/>
                  <a:pt x="246" y="36"/>
                  <a:pt x="246" y="36"/>
                </a:cubicBezTo>
                <a:cubicBezTo>
                  <a:pt x="246" y="179"/>
                  <a:pt x="246" y="179"/>
                  <a:pt x="246" y="179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140"/>
                  <a:pt x="0" y="140"/>
                  <a:pt x="0" y="140"/>
                </a:cubicBezTo>
                <a:cubicBezTo>
                  <a:pt x="19" y="140"/>
                  <a:pt x="19" y="140"/>
                  <a:pt x="19" y="140"/>
                </a:cubicBezTo>
                <a:cubicBezTo>
                  <a:pt x="19" y="160"/>
                  <a:pt x="19" y="160"/>
                  <a:pt x="19" y="160"/>
                </a:cubicBezTo>
                <a:cubicBezTo>
                  <a:pt x="226" y="160"/>
                  <a:pt x="226" y="160"/>
                  <a:pt x="226" y="160"/>
                </a:cubicBezTo>
                <a:cubicBezTo>
                  <a:pt x="226" y="31"/>
                  <a:pt x="226" y="31"/>
                  <a:pt x="226" y="31"/>
                </a:cubicBezTo>
                <a:cubicBezTo>
                  <a:pt x="226" y="31"/>
                  <a:pt x="226" y="30"/>
                  <a:pt x="226" y="29"/>
                </a:cubicBezTo>
                <a:cubicBezTo>
                  <a:pt x="227" y="26"/>
                  <a:pt x="228" y="23"/>
                  <a:pt x="231" y="22"/>
                </a:cubicBezTo>
                <a:cubicBezTo>
                  <a:pt x="266" y="3"/>
                  <a:pt x="266" y="3"/>
                  <a:pt x="266" y="3"/>
                </a:cubicBezTo>
                <a:cubicBezTo>
                  <a:pt x="271" y="0"/>
                  <a:pt x="277" y="2"/>
                  <a:pt x="279" y="7"/>
                </a:cubicBezTo>
                <a:cubicBezTo>
                  <a:pt x="282" y="12"/>
                  <a:pt x="280" y="17"/>
                  <a:pt x="275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3" name="KSO_Shape"/>
          <p:cNvSpPr/>
          <p:nvPr/>
        </p:nvSpPr>
        <p:spPr bwMode="auto">
          <a:xfrm>
            <a:off x="1917191" y="1526014"/>
            <a:ext cx="226474" cy="329817"/>
          </a:xfrm>
          <a:custGeom>
            <a:avLst/>
            <a:gdLst>
              <a:gd name="T0" fmla="*/ 2147483646 w 194"/>
              <a:gd name="T1" fmla="*/ 2147483646 h 283"/>
              <a:gd name="T2" fmla="*/ 2147483646 w 194"/>
              <a:gd name="T3" fmla="*/ 2147483646 h 283"/>
              <a:gd name="T4" fmla="*/ 2147483646 w 194"/>
              <a:gd name="T5" fmla="*/ 2147483646 h 283"/>
              <a:gd name="T6" fmla="*/ 2147483646 w 194"/>
              <a:gd name="T7" fmla="*/ 2147483646 h 283"/>
              <a:gd name="T8" fmla="*/ 2147483646 w 194"/>
              <a:gd name="T9" fmla="*/ 2147483646 h 283"/>
              <a:gd name="T10" fmla="*/ 2147483646 w 194"/>
              <a:gd name="T11" fmla="*/ 2147483646 h 283"/>
              <a:gd name="T12" fmla="*/ 2147483646 w 194"/>
              <a:gd name="T13" fmla="*/ 2147483646 h 283"/>
              <a:gd name="T14" fmla="*/ 2147483646 w 194"/>
              <a:gd name="T15" fmla="*/ 0 h 283"/>
              <a:gd name="T16" fmla="*/ 2147483646 w 194"/>
              <a:gd name="T17" fmla="*/ 2147483646 h 283"/>
              <a:gd name="T18" fmla="*/ 2147483646 w 194"/>
              <a:gd name="T19" fmla="*/ 2147483646 h 283"/>
              <a:gd name="T20" fmla="*/ 2147483646 w 194"/>
              <a:gd name="T21" fmla="*/ 2147483646 h 283"/>
              <a:gd name="T22" fmla="*/ 2147483646 w 194"/>
              <a:gd name="T23" fmla="*/ 2147483646 h 283"/>
              <a:gd name="T24" fmla="*/ 2147483646 w 194"/>
              <a:gd name="T25" fmla="*/ 2147483646 h 283"/>
              <a:gd name="T26" fmla="*/ 2147483646 w 194"/>
              <a:gd name="T27" fmla="*/ 0 h 283"/>
              <a:gd name="T28" fmla="*/ 2147483646 w 194"/>
              <a:gd name="T29" fmla="*/ 2147483646 h 283"/>
              <a:gd name="T30" fmla="*/ 2147483646 w 194"/>
              <a:gd name="T31" fmla="*/ 2147483646 h 283"/>
              <a:gd name="T32" fmla="*/ 2147483646 w 194"/>
              <a:gd name="T33" fmla="*/ 2147483646 h 283"/>
              <a:gd name="T34" fmla="*/ 2147483646 w 194"/>
              <a:gd name="T35" fmla="*/ 2147483646 h 283"/>
              <a:gd name="T36" fmla="*/ 2147483646 w 194"/>
              <a:gd name="T37" fmla="*/ 2147483646 h 283"/>
              <a:gd name="T38" fmla="*/ 2147483646 w 194"/>
              <a:gd name="T39" fmla="*/ 2147483646 h 283"/>
              <a:gd name="T40" fmla="*/ 2147483646 w 194"/>
              <a:gd name="T41" fmla="*/ 2147483646 h 283"/>
              <a:gd name="T42" fmla="*/ 0 w 194"/>
              <a:gd name="T43" fmla="*/ 2147483646 h 283"/>
              <a:gd name="T44" fmla="*/ 2147483646 w 194"/>
              <a:gd name="T45" fmla="*/ 2147483646 h 283"/>
              <a:gd name="T46" fmla="*/ 2147483646 w 194"/>
              <a:gd name="T47" fmla="*/ 2147483646 h 283"/>
              <a:gd name="T48" fmla="*/ 2147483646 w 194"/>
              <a:gd name="T49" fmla="*/ 2147483646 h 283"/>
              <a:gd name="T50" fmla="*/ 2147483646 w 194"/>
              <a:gd name="T51" fmla="*/ 2147483646 h 283"/>
              <a:gd name="T52" fmla="*/ 2147483646 w 194"/>
              <a:gd name="T53" fmla="*/ 2147483646 h 283"/>
              <a:gd name="T54" fmla="*/ 2147483646 w 194"/>
              <a:gd name="T55" fmla="*/ 2147483646 h 283"/>
              <a:gd name="T56" fmla="*/ 2147483646 w 194"/>
              <a:gd name="T57" fmla="*/ 2147483646 h 283"/>
              <a:gd name="T58" fmla="*/ 2147483646 w 194"/>
              <a:gd name="T59" fmla="*/ 2147483646 h 283"/>
              <a:gd name="T60" fmla="*/ 2147483646 w 194"/>
              <a:gd name="T61" fmla="*/ 2147483646 h 283"/>
              <a:gd name="T62" fmla="*/ 2147483646 w 194"/>
              <a:gd name="T63" fmla="*/ 2147483646 h 283"/>
              <a:gd name="T64" fmla="*/ 2147483646 w 194"/>
              <a:gd name="T65" fmla="*/ 2147483646 h 283"/>
              <a:gd name="T66" fmla="*/ 2147483646 w 194"/>
              <a:gd name="T67" fmla="*/ 2147483646 h 283"/>
              <a:gd name="T68" fmla="*/ 2147483646 w 194"/>
              <a:gd name="T69" fmla="*/ 2147483646 h 283"/>
              <a:gd name="T70" fmla="*/ 2147483646 w 194"/>
              <a:gd name="T71" fmla="*/ 2147483646 h 28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94" h="283">
                <a:moveTo>
                  <a:pt x="122" y="283"/>
                </a:moveTo>
                <a:cubicBezTo>
                  <a:pt x="122" y="244"/>
                  <a:pt x="122" y="244"/>
                  <a:pt x="122" y="244"/>
                </a:cubicBezTo>
                <a:cubicBezTo>
                  <a:pt x="72" y="244"/>
                  <a:pt x="72" y="244"/>
                  <a:pt x="72" y="244"/>
                </a:cubicBezTo>
                <a:cubicBezTo>
                  <a:pt x="72" y="283"/>
                  <a:pt x="72" y="283"/>
                  <a:pt x="72" y="283"/>
                </a:cubicBezTo>
                <a:lnTo>
                  <a:pt x="122" y="283"/>
                </a:lnTo>
                <a:close/>
                <a:moveTo>
                  <a:pt x="144" y="116"/>
                </a:moveTo>
                <a:cubicBezTo>
                  <a:pt x="144" y="100"/>
                  <a:pt x="131" y="86"/>
                  <a:pt x="115" y="86"/>
                </a:cubicBezTo>
                <a:cubicBezTo>
                  <a:pt x="79" y="86"/>
                  <a:pt x="79" y="86"/>
                  <a:pt x="79" y="86"/>
                </a:cubicBezTo>
                <a:cubicBezTo>
                  <a:pt x="62" y="86"/>
                  <a:pt x="49" y="100"/>
                  <a:pt x="49" y="116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144" y="233"/>
                  <a:pt x="144" y="233"/>
                  <a:pt x="144" y="233"/>
                </a:cubicBezTo>
                <a:lnTo>
                  <a:pt x="144" y="116"/>
                </a:lnTo>
                <a:close/>
                <a:moveTo>
                  <a:pt x="111" y="21"/>
                </a:moveTo>
                <a:cubicBezTo>
                  <a:pt x="111" y="10"/>
                  <a:pt x="111" y="10"/>
                  <a:pt x="111" y="10"/>
                </a:cubicBezTo>
                <a:cubicBezTo>
                  <a:pt x="111" y="4"/>
                  <a:pt x="115" y="0"/>
                  <a:pt x="121" y="0"/>
                </a:cubicBezTo>
                <a:cubicBezTo>
                  <a:pt x="149" y="0"/>
                  <a:pt x="149" y="0"/>
                  <a:pt x="149" y="0"/>
                </a:cubicBezTo>
                <a:cubicBezTo>
                  <a:pt x="155" y="0"/>
                  <a:pt x="159" y="4"/>
                  <a:pt x="159" y="10"/>
                </a:cubicBezTo>
                <a:cubicBezTo>
                  <a:pt x="159" y="39"/>
                  <a:pt x="159" y="39"/>
                  <a:pt x="159" y="39"/>
                </a:cubicBezTo>
                <a:cubicBezTo>
                  <a:pt x="156" y="36"/>
                  <a:pt x="152" y="33"/>
                  <a:pt x="148" y="31"/>
                </a:cubicBezTo>
                <a:cubicBezTo>
                  <a:pt x="148" y="11"/>
                  <a:pt x="148" y="11"/>
                  <a:pt x="148" y="11"/>
                </a:cubicBezTo>
                <a:cubicBezTo>
                  <a:pt x="122" y="11"/>
                  <a:pt x="122" y="11"/>
                  <a:pt x="122" y="11"/>
                </a:cubicBezTo>
                <a:cubicBezTo>
                  <a:pt x="122" y="22"/>
                  <a:pt x="122" y="22"/>
                  <a:pt x="122" y="22"/>
                </a:cubicBezTo>
                <a:cubicBezTo>
                  <a:pt x="119" y="22"/>
                  <a:pt x="115" y="21"/>
                  <a:pt x="112" y="21"/>
                </a:cubicBezTo>
                <a:lnTo>
                  <a:pt x="111" y="21"/>
                </a:lnTo>
                <a:close/>
                <a:moveTo>
                  <a:pt x="35" y="39"/>
                </a:moveTo>
                <a:cubicBezTo>
                  <a:pt x="35" y="10"/>
                  <a:pt x="35" y="10"/>
                  <a:pt x="35" y="10"/>
                </a:cubicBezTo>
                <a:cubicBezTo>
                  <a:pt x="35" y="4"/>
                  <a:pt x="39" y="0"/>
                  <a:pt x="45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9" y="0"/>
                  <a:pt x="83" y="4"/>
                  <a:pt x="83" y="10"/>
                </a:cubicBezTo>
                <a:cubicBezTo>
                  <a:pt x="83" y="21"/>
                  <a:pt x="83" y="21"/>
                  <a:pt x="83" y="21"/>
                </a:cubicBezTo>
                <a:cubicBezTo>
                  <a:pt x="82" y="21"/>
                  <a:pt x="82" y="21"/>
                  <a:pt x="82" y="21"/>
                </a:cubicBezTo>
                <a:cubicBezTo>
                  <a:pt x="78" y="21"/>
                  <a:pt x="75" y="22"/>
                  <a:pt x="72" y="22"/>
                </a:cubicBezTo>
                <a:cubicBezTo>
                  <a:pt x="72" y="11"/>
                  <a:pt x="72" y="11"/>
                  <a:pt x="72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31"/>
                  <a:pt x="46" y="31"/>
                  <a:pt x="46" y="31"/>
                </a:cubicBezTo>
                <a:cubicBezTo>
                  <a:pt x="42" y="33"/>
                  <a:pt x="38" y="36"/>
                  <a:pt x="35" y="39"/>
                </a:cubicBezTo>
                <a:close/>
                <a:moveTo>
                  <a:pt x="174" y="187"/>
                </a:moveTo>
                <a:cubicBezTo>
                  <a:pt x="174" y="95"/>
                  <a:pt x="174" y="95"/>
                  <a:pt x="174" y="95"/>
                </a:cubicBezTo>
                <a:cubicBezTo>
                  <a:pt x="174" y="60"/>
                  <a:pt x="146" y="33"/>
                  <a:pt x="112" y="33"/>
                </a:cubicBezTo>
                <a:cubicBezTo>
                  <a:pt x="82" y="33"/>
                  <a:pt x="82" y="33"/>
                  <a:pt x="82" y="33"/>
                </a:cubicBezTo>
                <a:cubicBezTo>
                  <a:pt x="48" y="33"/>
                  <a:pt x="20" y="60"/>
                  <a:pt x="20" y="95"/>
                </a:cubicBezTo>
                <a:cubicBezTo>
                  <a:pt x="20" y="187"/>
                  <a:pt x="20" y="187"/>
                  <a:pt x="20" y="187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233"/>
                  <a:pt x="0" y="233"/>
                  <a:pt x="0" y="233"/>
                </a:cubicBezTo>
                <a:cubicBezTo>
                  <a:pt x="0" y="241"/>
                  <a:pt x="4" y="244"/>
                  <a:pt x="11" y="244"/>
                </a:cubicBezTo>
                <a:cubicBezTo>
                  <a:pt x="20" y="244"/>
                  <a:pt x="20" y="244"/>
                  <a:pt x="20" y="244"/>
                </a:cubicBezTo>
                <a:cubicBezTo>
                  <a:pt x="20" y="262"/>
                  <a:pt x="20" y="262"/>
                  <a:pt x="20" y="262"/>
                </a:cubicBezTo>
                <a:cubicBezTo>
                  <a:pt x="20" y="274"/>
                  <a:pt x="29" y="283"/>
                  <a:pt x="41" y="283"/>
                </a:cubicBezTo>
                <a:cubicBezTo>
                  <a:pt x="60" y="283"/>
                  <a:pt x="60" y="283"/>
                  <a:pt x="60" y="283"/>
                </a:cubicBezTo>
                <a:cubicBezTo>
                  <a:pt x="60" y="244"/>
                  <a:pt x="60" y="244"/>
                  <a:pt x="60" y="244"/>
                </a:cubicBezTo>
                <a:cubicBezTo>
                  <a:pt x="38" y="244"/>
                  <a:pt x="38" y="244"/>
                  <a:pt x="38" y="244"/>
                </a:cubicBezTo>
                <a:cubicBezTo>
                  <a:pt x="38" y="116"/>
                  <a:pt x="38" y="116"/>
                  <a:pt x="38" y="116"/>
                </a:cubicBezTo>
                <a:cubicBezTo>
                  <a:pt x="38" y="93"/>
                  <a:pt x="56" y="75"/>
                  <a:pt x="79" y="75"/>
                </a:cubicBezTo>
                <a:cubicBezTo>
                  <a:pt x="115" y="75"/>
                  <a:pt x="115" y="75"/>
                  <a:pt x="115" y="75"/>
                </a:cubicBezTo>
                <a:cubicBezTo>
                  <a:pt x="137" y="75"/>
                  <a:pt x="156" y="93"/>
                  <a:pt x="156" y="116"/>
                </a:cubicBezTo>
                <a:cubicBezTo>
                  <a:pt x="156" y="244"/>
                  <a:pt x="156" y="244"/>
                  <a:pt x="156" y="244"/>
                </a:cubicBezTo>
                <a:cubicBezTo>
                  <a:pt x="134" y="244"/>
                  <a:pt x="134" y="244"/>
                  <a:pt x="134" y="244"/>
                </a:cubicBezTo>
                <a:cubicBezTo>
                  <a:pt x="134" y="283"/>
                  <a:pt x="134" y="283"/>
                  <a:pt x="134" y="283"/>
                </a:cubicBezTo>
                <a:cubicBezTo>
                  <a:pt x="153" y="283"/>
                  <a:pt x="153" y="283"/>
                  <a:pt x="153" y="283"/>
                </a:cubicBezTo>
                <a:cubicBezTo>
                  <a:pt x="164" y="283"/>
                  <a:pt x="174" y="274"/>
                  <a:pt x="174" y="262"/>
                </a:cubicBezTo>
                <a:cubicBezTo>
                  <a:pt x="174" y="244"/>
                  <a:pt x="174" y="244"/>
                  <a:pt x="174" y="244"/>
                </a:cubicBezTo>
                <a:cubicBezTo>
                  <a:pt x="183" y="244"/>
                  <a:pt x="183" y="244"/>
                  <a:pt x="183" y="244"/>
                </a:cubicBezTo>
                <a:cubicBezTo>
                  <a:pt x="190" y="244"/>
                  <a:pt x="194" y="241"/>
                  <a:pt x="194" y="233"/>
                </a:cubicBezTo>
                <a:cubicBezTo>
                  <a:pt x="194" y="187"/>
                  <a:pt x="194" y="187"/>
                  <a:pt x="194" y="187"/>
                </a:cubicBezTo>
                <a:lnTo>
                  <a:pt x="174" y="187"/>
                </a:lnTo>
                <a:close/>
                <a:moveTo>
                  <a:pt x="110" y="60"/>
                </a:moveTo>
                <a:cubicBezTo>
                  <a:pt x="84" y="60"/>
                  <a:pt x="84" y="60"/>
                  <a:pt x="84" y="60"/>
                </a:cubicBezTo>
                <a:cubicBezTo>
                  <a:pt x="80" y="60"/>
                  <a:pt x="78" y="57"/>
                  <a:pt x="78" y="54"/>
                </a:cubicBezTo>
                <a:cubicBezTo>
                  <a:pt x="78" y="51"/>
                  <a:pt x="80" y="48"/>
                  <a:pt x="84" y="48"/>
                </a:cubicBezTo>
                <a:cubicBezTo>
                  <a:pt x="110" y="48"/>
                  <a:pt x="110" y="48"/>
                  <a:pt x="110" y="48"/>
                </a:cubicBezTo>
                <a:cubicBezTo>
                  <a:pt x="114" y="48"/>
                  <a:pt x="116" y="51"/>
                  <a:pt x="116" y="54"/>
                </a:cubicBezTo>
                <a:cubicBezTo>
                  <a:pt x="116" y="57"/>
                  <a:pt x="114" y="60"/>
                  <a:pt x="110" y="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4" name="KSO_Shape"/>
          <p:cNvSpPr/>
          <p:nvPr/>
        </p:nvSpPr>
        <p:spPr>
          <a:xfrm>
            <a:off x="2557192" y="1601117"/>
            <a:ext cx="254403" cy="242107"/>
          </a:xfrm>
          <a:custGeom>
            <a:avLst/>
            <a:gdLst/>
            <a:ahLst/>
            <a:cxnLst/>
            <a:rect l="l" t="t" r="r" b="b"/>
            <a:pathLst>
              <a:path w="1059063" h="1007997">
                <a:moveTo>
                  <a:pt x="703357" y="0"/>
                </a:moveTo>
                <a:lnTo>
                  <a:pt x="1059063" y="345377"/>
                </a:lnTo>
                <a:cubicBezTo>
                  <a:pt x="1011759" y="390684"/>
                  <a:pt x="950318" y="412745"/>
                  <a:pt x="888735" y="411717"/>
                </a:cubicBezTo>
                <a:lnTo>
                  <a:pt x="615617" y="668531"/>
                </a:lnTo>
                <a:cubicBezTo>
                  <a:pt x="643882" y="763675"/>
                  <a:pt x="628025" y="864389"/>
                  <a:pt x="564718" y="936620"/>
                </a:cubicBezTo>
                <a:lnTo>
                  <a:pt x="370217" y="747767"/>
                </a:lnTo>
                <a:cubicBezTo>
                  <a:pt x="247618" y="834750"/>
                  <a:pt x="146199" y="930329"/>
                  <a:pt x="0" y="1007997"/>
                </a:cubicBezTo>
                <a:cubicBezTo>
                  <a:pt x="95002" y="875886"/>
                  <a:pt x="190003" y="777809"/>
                  <a:pt x="284746" y="664777"/>
                </a:cubicBezTo>
                <a:lnTo>
                  <a:pt x="96361" y="481861"/>
                </a:lnTo>
                <a:cubicBezTo>
                  <a:pt x="152055" y="429106"/>
                  <a:pt x="226831" y="406169"/>
                  <a:pt x="303394" y="411783"/>
                </a:cubicBezTo>
                <a:cubicBezTo>
                  <a:pt x="325459" y="413401"/>
                  <a:pt x="347673" y="417390"/>
                  <a:pt x="369433" y="424372"/>
                </a:cubicBezTo>
                <a:lnTo>
                  <a:pt x="642990" y="154959"/>
                </a:lnTo>
                <a:cubicBezTo>
                  <a:pt x="643358" y="99193"/>
                  <a:pt x="663662" y="44083"/>
                  <a:pt x="703357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3416735" y="1488863"/>
            <a:ext cx="446985" cy="44698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椭圆 75"/>
          <p:cNvSpPr/>
          <p:nvPr/>
        </p:nvSpPr>
        <p:spPr>
          <a:xfrm>
            <a:off x="4008452" y="1488863"/>
            <a:ext cx="446985" cy="446985"/>
          </a:xfrm>
          <a:prstGeom prst="ellipse">
            <a:avLst/>
          </a:prstGeom>
          <a:solidFill>
            <a:srgbClr val="FF4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椭圆 76"/>
          <p:cNvSpPr/>
          <p:nvPr/>
        </p:nvSpPr>
        <p:spPr>
          <a:xfrm>
            <a:off x="4612111" y="1488863"/>
            <a:ext cx="446985" cy="44698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椭圆 77"/>
          <p:cNvSpPr/>
          <p:nvPr/>
        </p:nvSpPr>
        <p:spPr>
          <a:xfrm>
            <a:off x="5266076" y="1488862"/>
            <a:ext cx="446985" cy="446985"/>
          </a:xfrm>
          <a:prstGeom prst="ellipse">
            <a:avLst/>
          </a:prstGeom>
          <a:solidFill>
            <a:srgbClr val="002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椭圆 78"/>
          <p:cNvSpPr/>
          <p:nvPr/>
        </p:nvSpPr>
        <p:spPr>
          <a:xfrm>
            <a:off x="630076" y="2086004"/>
            <a:ext cx="446985" cy="44698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椭圆 79"/>
          <p:cNvSpPr/>
          <p:nvPr/>
        </p:nvSpPr>
        <p:spPr>
          <a:xfrm>
            <a:off x="1221792" y="2086004"/>
            <a:ext cx="446985" cy="446985"/>
          </a:xfrm>
          <a:prstGeom prst="ellipse">
            <a:avLst/>
          </a:prstGeom>
          <a:solidFill>
            <a:srgbClr val="FF4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椭圆 80"/>
          <p:cNvSpPr/>
          <p:nvPr/>
        </p:nvSpPr>
        <p:spPr>
          <a:xfrm>
            <a:off x="1825452" y="2086004"/>
            <a:ext cx="446985" cy="44698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椭圆 81"/>
          <p:cNvSpPr/>
          <p:nvPr/>
        </p:nvSpPr>
        <p:spPr>
          <a:xfrm>
            <a:off x="2479417" y="2086003"/>
            <a:ext cx="446985" cy="446985"/>
          </a:xfrm>
          <a:prstGeom prst="ellipse">
            <a:avLst/>
          </a:prstGeom>
          <a:solidFill>
            <a:srgbClr val="002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3435251" y="2090633"/>
            <a:ext cx="446985" cy="44698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椭圆 83"/>
          <p:cNvSpPr/>
          <p:nvPr/>
        </p:nvSpPr>
        <p:spPr>
          <a:xfrm>
            <a:off x="4026967" y="2090633"/>
            <a:ext cx="446985" cy="446985"/>
          </a:xfrm>
          <a:prstGeom prst="ellipse">
            <a:avLst/>
          </a:prstGeom>
          <a:solidFill>
            <a:srgbClr val="FF4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椭圆 84"/>
          <p:cNvSpPr/>
          <p:nvPr/>
        </p:nvSpPr>
        <p:spPr>
          <a:xfrm>
            <a:off x="4630627" y="2090633"/>
            <a:ext cx="446985" cy="44698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椭圆 85"/>
          <p:cNvSpPr/>
          <p:nvPr/>
        </p:nvSpPr>
        <p:spPr>
          <a:xfrm>
            <a:off x="5284592" y="2090632"/>
            <a:ext cx="446985" cy="446985"/>
          </a:xfrm>
          <a:prstGeom prst="ellipse">
            <a:avLst/>
          </a:prstGeom>
          <a:solidFill>
            <a:srgbClr val="002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椭圆 86"/>
          <p:cNvSpPr/>
          <p:nvPr/>
        </p:nvSpPr>
        <p:spPr>
          <a:xfrm>
            <a:off x="625447" y="2627598"/>
            <a:ext cx="446985" cy="44698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椭圆 87"/>
          <p:cNvSpPr/>
          <p:nvPr/>
        </p:nvSpPr>
        <p:spPr>
          <a:xfrm>
            <a:off x="1217163" y="2627598"/>
            <a:ext cx="446985" cy="446985"/>
          </a:xfrm>
          <a:prstGeom prst="ellipse">
            <a:avLst/>
          </a:prstGeom>
          <a:solidFill>
            <a:srgbClr val="FF4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>
            <a:off x="1820823" y="2627598"/>
            <a:ext cx="446985" cy="44698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椭圆 89"/>
          <p:cNvSpPr/>
          <p:nvPr/>
        </p:nvSpPr>
        <p:spPr>
          <a:xfrm>
            <a:off x="2474788" y="2627596"/>
            <a:ext cx="446985" cy="446985"/>
          </a:xfrm>
          <a:prstGeom prst="ellipse">
            <a:avLst/>
          </a:prstGeom>
          <a:solidFill>
            <a:srgbClr val="002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椭圆 90"/>
          <p:cNvSpPr/>
          <p:nvPr/>
        </p:nvSpPr>
        <p:spPr>
          <a:xfrm>
            <a:off x="3430622" y="2632226"/>
            <a:ext cx="446985" cy="44698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椭圆 91"/>
          <p:cNvSpPr/>
          <p:nvPr/>
        </p:nvSpPr>
        <p:spPr>
          <a:xfrm>
            <a:off x="4022338" y="2632226"/>
            <a:ext cx="446985" cy="446985"/>
          </a:xfrm>
          <a:prstGeom prst="ellipse">
            <a:avLst/>
          </a:prstGeom>
          <a:solidFill>
            <a:srgbClr val="FF4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椭圆 92"/>
          <p:cNvSpPr/>
          <p:nvPr/>
        </p:nvSpPr>
        <p:spPr>
          <a:xfrm>
            <a:off x="4625998" y="2632226"/>
            <a:ext cx="446985" cy="44698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>
            <a:off x="5279963" y="2632225"/>
            <a:ext cx="446985" cy="446985"/>
          </a:xfrm>
          <a:prstGeom prst="ellipse">
            <a:avLst/>
          </a:prstGeom>
          <a:solidFill>
            <a:srgbClr val="002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625447" y="3173820"/>
            <a:ext cx="446985" cy="44698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>
            <a:off x="1217163" y="3173820"/>
            <a:ext cx="446985" cy="446985"/>
          </a:xfrm>
          <a:prstGeom prst="ellipse">
            <a:avLst/>
          </a:prstGeom>
          <a:solidFill>
            <a:srgbClr val="FF4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>
            <a:off x="1820823" y="3173820"/>
            <a:ext cx="446985" cy="44698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2474788" y="3173819"/>
            <a:ext cx="446985" cy="446985"/>
          </a:xfrm>
          <a:prstGeom prst="ellipse">
            <a:avLst/>
          </a:prstGeom>
          <a:solidFill>
            <a:srgbClr val="002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>
            <a:off x="3430622" y="3178449"/>
            <a:ext cx="446985" cy="44698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椭圆 99"/>
          <p:cNvSpPr/>
          <p:nvPr/>
        </p:nvSpPr>
        <p:spPr>
          <a:xfrm>
            <a:off x="4022338" y="3178449"/>
            <a:ext cx="446985" cy="446985"/>
          </a:xfrm>
          <a:prstGeom prst="ellipse">
            <a:avLst/>
          </a:prstGeom>
          <a:solidFill>
            <a:srgbClr val="FF4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椭圆 100"/>
          <p:cNvSpPr/>
          <p:nvPr/>
        </p:nvSpPr>
        <p:spPr>
          <a:xfrm>
            <a:off x="4625998" y="3178449"/>
            <a:ext cx="446985" cy="44698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椭圆 101"/>
          <p:cNvSpPr/>
          <p:nvPr/>
        </p:nvSpPr>
        <p:spPr>
          <a:xfrm>
            <a:off x="5279963" y="3178448"/>
            <a:ext cx="446985" cy="446985"/>
          </a:xfrm>
          <a:prstGeom prst="ellipse">
            <a:avLst/>
          </a:prstGeom>
          <a:solidFill>
            <a:srgbClr val="002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KSO_Shape"/>
          <p:cNvSpPr/>
          <p:nvPr/>
        </p:nvSpPr>
        <p:spPr>
          <a:xfrm>
            <a:off x="3468093" y="1565014"/>
            <a:ext cx="305723" cy="309332"/>
          </a:xfrm>
          <a:custGeom>
            <a:avLst/>
            <a:gdLst>
              <a:gd name="connsiteX0" fmla="*/ 876522 w 1879600"/>
              <a:gd name="connsiteY0" fmla="*/ 1026915 h 1901723"/>
              <a:gd name="connsiteX1" fmla="*/ 1879600 w 1879600"/>
              <a:gd name="connsiteY1" fmla="*/ 1035310 h 1901723"/>
              <a:gd name="connsiteX2" fmla="*/ 1879600 w 1879600"/>
              <a:gd name="connsiteY2" fmla="*/ 1901723 h 1901723"/>
              <a:gd name="connsiteX3" fmla="*/ 876522 w 1879600"/>
              <a:gd name="connsiteY3" fmla="*/ 1775813 h 1901723"/>
              <a:gd name="connsiteX4" fmla="*/ 0 w 1879600"/>
              <a:gd name="connsiteY4" fmla="*/ 1014080 h 1901723"/>
              <a:gd name="connsiteX5" fmla="*/ 717549 w 1879600"/>
              <a:gd name="connsiteY5" fmla="*/ 1026818 h 1901723"/>
              <a:gd name="connsiteX6" fmla="*/ 717549 w 1879600"/>
              <a:gd name="connsiteY6" fmla="*/ 1753167 h 1901723"/>
              <a:gd name="connsiteX7" fmla="*/ 0 w 1879600"/>
              <a:gd name="connsiteY7" fmla="*/ 1642117 h 1901723"/>
              <a:gd name="connsiteX8" fmla="*/ 717549 w 1879600"/>
              <a:gd name="connsiteY8" fmla="*/ 159389 h 1901723"/>
              <a:gd name="connsiteX9" fmla="*/ 717549 w 1879600"/>
              <a:gd name="connsiteY9" fmla="*/ 883871 h 1901723"/>
              <a:gd name="connsiteX10" fmla="*/ 0 w 1879600"/>
              <a:gd name="connsiteY10" fmla="*/ 908194 h 1901723"/>
              <a:gd name="connsiteX11" fmla="*/ 0 w 1879600"/>
              <a:gd name="connsiteY11" fmla="*/ 256684 h 1901723"/>
              <a:gd name="connsiteX12" fmla="*/ 1879600 w 1879600"/>
              <a:gd name="connsiteY12" fmla="*/ 0 h 1901723"/>
              <a:gd name="connsiteX13" fmla="*/ 1879600 w 1879600"/>
              <a:gd name="connsiteY13" fmla="*/ 872112 h 1901723"/>
              <a:gd name="connsiteX14" fmla="*/ 879497 w 1879600"/>
              <a:gd name="connsiteY14" fmla="*/ 880660 h 1901723"/>
              <a:gd name="connsiteX15" fmla="*/ 876522 w 1879600"/>
              <a:gd name="connsiteY15" fmla="*/ 626314 h 1901723"/>
              <a:gd name="connsiteX16" fmla="*/ 876522 w 1879600"/>
              <a:gd name="connsiteY16" fmla="*/ 144511 h 1901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79600" h="1901723">
                <a:moveTo>
                  <a:pt x="876522" y="1026915"/>
                </a:moveTo>
                <a:lnTo>
                  <a:pt x="1879600" y="1035310"/>
                </a:lnTo>
                <a:lnTo>
                  <a:pt x="1879600" y="1901723"/>
                </a:lnTo>
                <a:lnTo>
                  <a:pt x="876522" y="1775813"/>
                </a:lnTo>
                <a:close/>
                <a:moveTo>
                  <a:pt x="0" y="1014080"/>
                </a:moveTo>
                <a:lnTo>
                  <a:pt x="717549" y="1026818"/>
                </a:lnTo>
                <a:lnTo>
                  <a:pt x="717549" y="1753167"/>
                </a:lnTo>
                <a:lnTo>
                  <a:pt x="0" y="1642117"/>
                </a:lnTo>
                <a:close/>
                <a:moveTo>
                  <a:pt x="717549" y="159389"/>
                </a:moveTo>
                <a:lnTo>
                  <a:pt x="717549" y="883871"/>
                </a:lnTo>
                <a:lnTo>
                  <a:pt x="0" y="908194"/>
                </a:lnTo>
                <a:lnTo>
                  <a:pt x="0" y="256684"/>
                </a:lnTo>
                <a:close/>
                <a:moveTo>
                  <a:pt x="1879600" y="0"/>
                </a:moveTo>
                <a:lnTo>
                  <a:pt x="1879600" y="872112"/>
                </a:lnTo>
                <a:lnTo>
                  <a:pt x="879497" y="880660"/>
                </a:lnTo>
                <a:lnTo>
                  <a:pt x="876522" y="626314"/>
                </a:lnTo>
                <a:lnTo>
                  <a:pt x="876522" y="144511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4" name="KSO_Shape"/>
          <p:cNvSpPr/>
          <p:nvPr/>
        </p:nvSpPr>
        <p:spPr bwMode="auto">
          <a:xfrm>
            <a:off x="4081887" y="1492603"/>
            <a:ext cx="327888" cy="396639"/>
          </a:xfrm>
          <a:custGeom>
            <a:avLst/>
            <a:gdLst>
              <a:gd name="T0" fmla="*/ 371445 w 968375"/>
              <a:gd name="T1" fmla="*/ 4170766 h 1170887"/>
              <a:gd name="T2" fmla="*/ 1792630 w 968375"/>
              <a:gd name="T3" fmla="*/ 4800430 h 1170887"/>
              <a:gd name="T4" fmla="*/ 3197663 w 968375"/>
              <a:gd name="T5" fmla="*/ 4203058 h 1170887"/>
              <a:gd name="T6" fmla="*/ 3407611 w 968375"/>
              <a:gd name="T7" fmla="*/ 4299927 h 1170887"/>
              <a:gd name="T8" fmla="*/ 1792630 w 968375"/>
              <a:gd name="T9" fmla="*/ 5042605 h 1170887"/>
              <a:gd name="T10" fmla="*/ 145346 w 968375"/>
              <a:gd name="T11" fmla="*/ 4267639 h 1170887"/>
              <a:gd name="T12" fmla="*/ 371445 w 968375"/>
              <a:gd name="T13" fmla="*/ 4170766 h 1170887"/>
              <a:gd name="T14" fmla="*/ 3746756 w 968375"/>
              <a:gd name="T15" fmla="*/ 2669270 h 1170887"/>
              <a:gd name="T16" fmla="*/ 4166650 w 968375"/>
              <a:gd name="T17" fmla="*/ 3185913 h 1170887"/>
              <a:gd name="T18" fmla="*/ 3633706 w 968375"/>
              <a:gd name="T19" fmla="*/ 3718701 h 1170887"/>
              <a:gd name="T20" fmla="*/ 3439911 w 968375"/>
              <a:gd name="T21" fmla="*/ 3686415 h 1170887"/>
              <a:gd name="T22" fmla="*/ 3569109 w 968375"/>
              <a:gd name="T23" fmla="*/ 3476526 h 1170887"/>
              <a:gd name="T24" fmla="*/ 3633706 w 968375"/>
              <a:gd name="T25" fmla="*/ 3492671 h 1170887"/>
              <a:gd name="T26" fmla="*/ 3924402 w 968375"/>
              <a:gd name="T27" fmla="*/ 3185913 h 1170887"/>
              <a:gd name="T28" fmla="*/ 3730608 w 968375"/>
              <a:gd name="T29" fmla="*/ 2911445 h 1170887"/>
              <a:gd name="T30" fmla="*/ 3746756 w 968375"/>
              <a:gd name="T31" fmla="*/ 2669270 h 1170887"/>
              <a:gd name="T32" fmla="*/ 3536810 w 968375"/>
              <a:gd name="T33" fmla="*/ 2314074 h 1170887"/>
              <a:gd name="T34" fmla="*/ 3569109 w 968375"/>
              <a:gd name="T35" fmla="*/ 2636978 h 1170887"/>
              <a:gd name="T36" fmla="*/ 1792630 w 968375"/>
              <a:gd name="T37" fmla="*/ 4412946 h 1170887"/>
              <a:gd name="T38" fmla="*/ 0 w 968375"/>
              <a:gd name="T39" fmla="*/ 2636978 h 1170887"/>
              <a:gd name="T40" fmla="*/ 32302 w 968375"/>
              <a:gd name="T41" fmla="*/ 2346365 h 1170887"/>
              <a:gd name="T42" fmla="*/ 1792630 w 968375"/>
              <a:gd name="T43" fmla="*/ 3266639 h 1170887"/>
              <a:gd name="T44" fmla="*/ 3536810 w 968375"/>
              <a:gd name="T45" fmla="*/ 2346365 h 1170887"/>
              <a:gd name="T46" fmla="*/ 3536810 w 968375"/>
              <a:gd name="T47" fmla="*/ 2314074 h 1170887"/>
              <a:gd name="T48" fmla="*/ 1792630 w 968375"/>
              <a:gd name="T49" fmla="*/ 1603686 h 1170887"/>
              <a:gd name="T50" fmla="*/ 3343009 w 968375"/>
              <a:gd name="T51" fmla="*/ 2346365 h 1170887"/>
              <a:gd name="T52" fmla="*/ 3326861 w 968375"/>
              <a:gd name="T53" fmla="*/ 2459381 h 1170887"/>
              <a:gd name="T54" fmla="*/ 1792630 w 968375"/>
              <a:gd name="T55" fmla="*/ 1942738 h 1170887"/>
              <a:gd name="T56" fmla="*/ 242248 w 968375"/>
              <a:gd name="T57" fmla="*/ 2459381 h 1170887"/>
              <a:gd name="T58" fmla="*/ 226095 w 968375"/>
              <a:gd name="T59" fmla="*/ 2346365 h 1170887"/>
              <a:gd name="T60" fmla="*/ 1792630 w 968375"/>
              <a:gd name="T61" fmla="*/ 1603686 h 1170887"/>
              <a:gd name="T62" fmla="*/ 2340261 w 968375"/>
              <a:gd name="T63" fmla="*/ 267425 h 1170887"/>
              <a:gd name="T64" fmla="*/ 2384732 w 968375"/>
              <a:gd name="T65" fmla="*/ 1604557 h 1170887"/>
              <a:gd name="T66" fmla="*/ 2340261 w 968375"/>
              <a:gd name="T67" fmla="*/ 267425 h 1170887"/>
              <a:gd name="T68" fmla="*/ 1183916 w 968375"/>
              <a:gd name="T69" fmla="*/ 178285 h 1170887"/>
              <a:gd name="T70" fmla="*/ 1228390 w 968375"/>
              <a:gd name="T71" fmla="*/ 1515418 h 1170887"/>
              <a:gd name="T72" fmla="*/ 1183916 w 968375"/>
              <a:gd name="T73" fmla="*/ 178285 h 1170887"/>
              <a:gd name="T74" fmla="*/ 1762085 w 968375"/>
              <a:gd name="T75" fmla="*/ 0 h 1170887"/>
              <a:gd name="T76" fmla="*/ 1806562 w 968375"/>
              <a:gd name="T77" fmla="*/ 1337130 h 1170887"/>
              <a:gd name="T78" fmla="*/ 1762085 w 968375"/>
              <a:gd name="T79" fmla="*/ 0 h 117088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968375" h="1170887">
                <a:moveTo>
                  <a:pt x="86328" y="968447"/>
                </a:moveTo>
                <a:cubicBezTo>
                  <a:pt x="120108" y="1054672"/>
                  <a:pt x="258984" y="1114654"/>
                  <a:pt x="416627" y="1114654"/>
                </a:cubicBezTo>
                <a:cubicBezTo>
                  <a:pt x="566762" y="1114654"/>
                  <a:pt x="701884" y="1058421"/>
                  <a:pt x="743172" y="975945"/>
                </a:cubicBezTo>
                <a:cubicBezTo>
                  <a:pt x="791966" y="998438"/>
                  <a:pt x="791966" y="998438"/>
                  <a:pt x="791966" y="998438"/>
                </a:cubicBezTo>
                <a:cubicBezTo>
                  <a:pt x="743172" y="1103407"/>
                  <a:pt x="589283" y="1170887"/>
                  <a:pt x="416627" y="1170887"/>
                </a:cubicBezTo>
                <a:cubicBezTo>
                  <a:pt x="236464" y="1170887"/>
                  <a:pt x="78821" y="1095909"/>
                  <a:pt x="33780" y="990941"/>
                </a:cubicBezTo>
                <a:cubicBezTo>
                  <a:pt x="86328" y="968447"/>
                  <a:pt x="86328" y="968447"/>
                  <a:pt x="86328" y="968447"/>
                </a:cubicBezTo>
                <a:close/>
                <a:moveTo>
                  <a:pt x="870787" y="619801"/>
                </a:moveTo>
                <a:cubicBezTo>
                  <a:pt x="927088" y="634796"/>
                  <a:pt x="968375" y="683532"/>
                  <a:pt x="968375" y="739765"/>
                </a:cubicBezTo>
                <a:cubicBezTo>
                  <a:pt x="968375" y="810994"/>
                  <a:pt x="912074" y="863478"/>
                  <a:pt x="844513" y="863478"/>
                </a:cubicBezTo>
                <a:cubicBezTo>
                  <a:pt x="829500" y="863478"/>
                  <a:pt x="814486" y="863478"/>
                  <a:pt x="799473" y="855981"/>
                </a:cubicBezTo>
                <a:cubicBezTo>
                  <a:pt x="810733" y="840985"/>
                  <a:pt x="821993" y="822241"/>
                  <a:pt x="829500" y="807245"/>
                </a:cubicBezTo>
                <a:cubicBezTo>
                  <a:pt x="833253" y="807245"/>
                  <a:pt x="840760" y="810994"/>
                  <a:pt x="844513" y="810994"/>
                </a:cubicBezTo>
                <a:cubicBezTo>
                  <a:pt x="882047" y="810994"/>
                  <a:pt x="912074" y="777254"/>
                  <a:pt x="912074" y="739765"/>
                </a:cubicBezTo>
                <a:cubicBezTo>
                  <a:pt x="912074" y="713523"/>
                  <a:pt x="893307" y="687281"/>
                  <a:pt x="867034" y="676034"/>
                </a:cubicBezTo>
                <a:cubicBezTo>
                  <a:pt x="870787" y="661038"/>
                  <a:pt x="870787" y="642294"/>
                  <a:pt x="870787" y="619801"/>
                </a:cubicBezTo>
                <a:close/>
                <a:moveTo>
                  <a:pt x="821993" y="537325"/>
                </a:moveTo>
                <a:cubicBezTo>
                  <a:pt x="825746" y="556070"/>
                  <a:pt x="829500" y="582312"/>
                  <a:pt x="829500" y="612303"/>
                </a:cubicBezTo>
                <a:cubicBezTo>
                  <a:pt x="829500" y="840985"/>
                  <a:pt x="645584" y="1024681"/>
                  <a:pt x="416627" y="1024681"/>
                </a:cubicBezTo>
                <a:cubicBezTo>
                  <a:pt x="187669" y="1024681"/>
                  <a:pt x="0" y="840985"/>
                  <a:pt x="0" y="612303"/>
                </a:cubicBezTo>
                <a:cubicBezTo>
                  <a:pt x="0" y="586061"/>
                  <a:pt x="3753" y="563567"/>
                  <a:pt x="7507" y="544823"/>
                </a:cubicBezTo>
                <a:cubicBezTo>
                  <a:pt x="7507" y="664787"/>
                  <a:pt x="187669" y="758510"/>
                  <a:pt x="416627" y="758510"/>
                </a:cubicBezTo>
                <a:cubicBezTo>
                  <a:pt x="641830" y="758510"/>
                  <a:pt x="821993" y="664787"/>
                  <a:pt x="821993" y="544823"/>
                </a:cubicBezTo>
                <a:cubicBezTo>
                  <a:pt x="821993" y="541074"/>
                  <a:pt x="821993" y="541074"/>
                  <a:pt x="821993" y="537325"/>
                </a:cubicBezTo>
                <a:close/>
                <a:moveTo>
                  <a:pt x="416627" y="372374"/>
                </a:moveTo>
                <a:cubicBezTo>
                  <a:pt x="611803" y="372374"/>
                  <a:pt x="776952" y="451101"/>
                  <a:pt x="776952" y="544823"/>
                </a:cubicBezTo>
                <a:cubicBezTo>
                  <a:pt x="776952" y="556070"/>
                  <a:pt x="776952" y="563567"/>
                  <a:pt x="773199" y="571065"/>
                </a:cubicBezTo>
                <a:cubicBezTo>
                  <a:pt x="716898" y="499836"/>
                  <a:pt x="578023" y="451101"/>
                  <a:pt x="416627" y="451101"/>
                </a:cubicBezTo>
                <a:cubicBezTo>
                  <a:pt x="251477" y="451101"/>
                  <a:pt x="112601" y="499836"/>
                  <a:pt x="56301" y="571065"/>
                </a:cubicBezTo>
                <a:cubicBezTo>
                  <a:pt x="52547" y="563567"/>
                  <a:pt x="52547" y="556070"/>
                  <a:pt x="52547" y="544823"/>
                </a:cubicBezTo>
                <a:cubicBezTo>
                  <a:pt x="52547" y="451101"/>
                  <a:pt x="217696" y="372374"/>
                  <a:pt x="416627" y="372374"/>
                </a:cubicBezTo>
                <a:close/>
                <a:moveTo>
                  <a:pt x="543902" y="62096"/>
                </a:moveTo>
                <a:cubicBezTo>
                  <a:pt x="636930" y="186288"/>
                  <a:pt x="492220" y="196637"/>
                  <a:pt x="554238" y="372576"/>
                </a:cubicBezTo>
                <a:cubicBezTo>
                  <a:pt x="409528" y="155240"/>
                  <a:pt x="585248" y="196637"/>
                  <a:pt x="543902" y="62096"/>
                </a:cubicBezTo>
                <a:close/>
                <a:moveTo>
                  <a:pt x="275155" y="41398"/>
                </a:moveTo>
                <a:cubicBezTo>
                  <a:pt x="368183" y="175939"/>
                  <a:pt x="223472" y="175939"/>
                  <a:pt x="285491" y="351878"/>
                </a:cubicBezTo>
                <a:cubicBezTo>
                  <a:pt x="140780" y="144891"/>
                  <a:pt x="316500" y="186288"/>
                  <a:pt x="275155" y="41398"/>
                </a:cubicBezTo>
                <a:close/>
                <a:moveTo>
                  <a:pt x="409528" y="0"/>
                </a:moveTo>
                <a:cubicBezTo>
                  <a:pt x="502556" y="124192"/>
                  <a:pt x="357846" y="134542"/>
                  <a:pt x="419865" y="310480"/>
                </a:cubicBezTo>
                <a:cubicBezTo>
                  <a:pt x="275155" y="103493"/>
                  <a:pt x="450874" y="144891"/>
                  <a:pt x="40952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5" name="KSO_Shape"/>
          <p:cNvSpPr/>
          <p:nvPr/>
        </p:nvSpPr>
        <p:spPr>
          <a:xfrm>
            <a:off x="4740512" y="1550318"/>
            <a:ext cx="190183" cy="343703"/>
          </a:xfrm>
          <a:custGeom>
            <a:avLst/>
            <a:gdLst>
              <a:gd name="connsiteX0" fmla="*/ 1404156 w 2808312"/>
              <a:gd name="connsiteY0" fmla="*/ 4748597 h 5078692"/>
              <a:gd name="connsiteX1" fmla="*/ 1260140 w 2808312"/>
              <a:gd name="connsiteY1" fmla="*/ 4892613 h 5078692"/>
              <a:gd name="connsiteX2" fmla="*/ 1404156 w 2808312"/>
              <a:gd name="connsiteY2" fmla="*/ 5036629 h 5078692"/>
              <a:gd name="connsiteX3" fmla="*/ 1548172 w 2808312"/>
              <a:gd name="connsiteY3" fmla="*/ 4892613 h 5078692"/>
              <a:gd name="connsiteX4" fmla="*/ 1404156 w 2808312"/>
              <a:gd name="connsiteY4" fmla="*/ 4748597 h 5078692"/>
              <a:gd name="connsiteX5" fmla="*/ 54156 w 2808312"/>
              <a:gd name="connsiteY5" fmla="*/ 372159 h 5078692"/>
              <a:gd name="connsiteX6" fmla="*/ 54156 w 2808312"/>
              <a:gd name="connsiteY6" fmla="*/ 4706534 h 5078692"/>
              <a:gd name="connsiteX7" fmla="*/ 2754156 w 2808312"/>
              <a:gd name="connsiteY7" fmla="*/ 4706534 h 5078692"/>
              <a:gd name="connsiteX8" fmla="*/ 2754156 w 2808312"/>
              <a:gd name="connsiteY8" fmla="*/ 372159 h 5078692"/>
              <a:gd name="connsiteX9" fmla="*/ 1158156 w 2808312"/>
              <a:gd name="connsiteY9" fmla="*/ 168079 h 5078692"/>
              <a:gd name="connsiteX10" fmla="*/ 1152156 w 2808312"/>
              <a:gd name="connsiteY10" fmla="*/ 174079 h 5078692"/>
              <a:gd name="connsiteX11" fmla="*/ 1152156 w 2808312"/>
              <a:gd name="connsiteY11" fmla="*/ 198079 h 5078692"/>
              <a:gd name="connsiteX12" fmla="*/ 1158156 w 2808312"/>
              <a:gd name="connsiteY12" fmla="*/ 204079 h 5078692"/>
              <a:gd name="connsiteX13" fmla="*/ 1650156 w 2808312"/>
              <a:gd name="connsiteY13" fmla="*/ 204079 h 5078692"/>
              <a:gd name="connsiteX14" fmla="*/ 1656156 w 2808312"/>
              <a:gd name="connsiteY14" fmla="*/ 198079 h 5078692"/>
              <a:gd name="connsiteX15" fmla="*/ 1656156 w 2808312"/>
              <a:gd name="connsiteY15" fmla="*/ 174079 h 5078692"/>
              <a:gd name="connsiteX16" fmla="*/ 1650156 w 2808312"/>
              <a:gd name="connsiteY16" fmla="*/ 168079 h 5078692"/>
              <a:gd name="connsiteX17" fmla="*/ 319782 w 2808312"/>
              <a:gd name="connsiteY17" fmla="*/ 0 h 5078692"/>
              <a:gd name="connsiteX18" fmla="*/ 2488530 w 2808312"/>
              <a:gd name="connsiteY18" fmla="*/ 0 h 5078692"/>
              <a:gd name="connsiteX19" fmla="*/ 2808312 w 2808312"/>
              <a:gd name="connsiteY19" fmla="*/ 319782 h 5078692"/>
              <a:gd name="connsiteX20" fmla="*/ 2808312 w 2808312"/>
              <a:gd name="connsiteY20" fmla="*/ 4758910 h 5078692"/>
              <a:gd name="connsiteX21" fmla="*/ 2488530 w 2808312"/>
              <a:gd name="connsiteY21" fmla="*/ 5078692 h 5078692"/>
              <a:gd name="connsiteX22" fmla="*/ 319782 w 2808312"/>
              <a:gd name="connsiteY22" fmla="*/ 5078692 h 5078692"/>
              <a:gd name="connsiteX23" fmla="*/ 0 w 2808312"/>
              <a:gd name="connsiteY23" fmla="*/ 4758910 h 5078692"/>
              <a:gd name="connsiteX24" fmla="*/ 0 w 2808312"/>
              <a:gd name="connsiteY24" fmla="*/ 319782 h 5078692"/>
              <a:gd name="connsiteX25" fmla="*/ 319782 w 2808312"/>
              <a:gd name="connsiteY25" fmla="*/ 0 h 507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808312" h="5078692">
                <a:moveTo>
                  <a:pt x="1404156" y="4748597"/>
                </a:moveTo>
                <a:cubicBezTo>
                  <a:pt x="1324618" y="4748597"/>
                  <a:pt x="1260140" y="4813075"/>
                  <a:pt x="1260140" y="4892613"/>
                </a:cubicBezTo>
                <a:cubicBezTo>
                  <a:pt x="1260140" y="4972151"/>
                  <a:pt x="1324618" y="5036629"/>
                  <a:pt x="1404156" y="5036629"/>
                </a:cubicBezTo>
                <a:cubicBezTo>
                  <a:pt x="1483694" y="5036629"/>
                  <a:pt x="1548172" y="4972151"/>
                  <a:pt x="1548172" y="4892613"/>
                </a:cubicBezTo>
                <a:cubicBezTo>
                  <a:pt x="1548172" y="4813075"/>
                  <a:pt x="1483694" y="4748597"/>
                  <a:pt x="1404156" y="4748597"/>
                </a:cubicBezTo>
                <a:close/>
                <a:moveTo>
                  <a:pt x="54156" y="372159"/>
                </a:moveTo>
                <a:lnTo>
                  <a:pt x="54156" y="4706534"/>
                </a:lnTo>
                <a:lnTo>
                  <a:pt x="2754156" y="4706534"/>
                </a:lnTo>
                <a:lnTo>
                  <a:pt x="2754156" y="372159"/>
                </a:lnTo>
                <a:close/>
                <a:moveTo>
                  <a:pt x="1158156" y="168079"/>
                </a:moveTo>
                <a:cubicBezTo>
                  <a:pt x="1154842" y="168079"/>
                  <a:pt x="1152156" y="170765"/>
                  <a:pt x="1152156" y="174079"/>
                </a:cubicBezTo>
                <a:lnTo>
                  <a:pt x="1152156" y="198079"/>
                </a:lnTo>
                <a:cubicBezTo>
                  <a:pt x="1152156" y="201393"/>
                  <a:pt x="1154842" y="204079"/>
                  <a:pt x="1158156" y="204079"/>
                </a:cubicBezTo>
                <a:lnTo>
                  <a:pt x="1650156" y="204079"/>
                </a:lnTo>
                <a:cubicBezTo>
                  <a:pt x="1653470" y="204079"/>
                  <a:pt x="1656156" y="201393"/>
                  <a:pt x="1656156" y="198079"/>
                </a:cubicBezTo>
                <a:lnTo>
                  <a:pt x="1656156" y="174079"/>
                </a:lnTo>
                <a:cubicBezTo>
                  <a:pt x="1656156" y="170765"/>
                  <a:pt x="1653470" y="168079"/>
                  <a:pt x="1650156" y="168079"/>
                </a:cubicBezTo>
                <a:close/>
                <a:moveTo>
                  <a:pt x="319782" y="0"/>
                </a:moveTo>
                <a:lnTo>
                  <a:pt x="2488530" y="0"/>
                </a:lnTo>
                <a:cubicBezTo>
                  <a:pt x="2665141" y="0"/>
                  <a:pt x="2808312" y="143171"/>
                  <a:pt x="2808312" y="319782"/>
                </a:cubicBezTo>
                <a:lnTo>
                  <a:pt x="2808312" y="4758910"/>
                </a:lnTo>
                <a:cubicBezTo>
                  <a:pt x="2808312" y="4935521"/>
                  <a:pt x="2665141" y="5078692"/>
                  <a:pt x="2488530" y="5078692"/>
                </a:cubicBezTo>
                <a:lnTo>
                  <a:pt x="319782" y="5078692"/>
                </a:lnTo>
                <a:cubicBezTo>
                  <a:pt x="143171" y="5078692"/>
                  <a:pt x="0" y="4935521"/>
                  <a:pt x="0" y="4758910"/>
                </a:cubicBezTo>
                <a:lnTo>
                  <a:pt x="0" y="319782"/>
                </a:lnTo>
                <a:cubicBezTo>
                  <a:pt x="0" y="143171"/>
                  <a:pt x="143171" y="0"/>
                  <a:pt x="31978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6" name="KSO_Shape"/>
          <p:cNvSpPr/>
          <p:nvPr/>
        </p:nvSpPr>
        <p:spPr bwMode="auto">
          <a:xfrm>
            <a:off x="5340090" y="1572227"/>
            <a:ext cx="298957" cy="251123"/>
          </a:xfrm>
          <a:custGeom>
            <a:avLst/>
            <a:gdLst>
              <a:gd name="T0" fmla="*/ 2147483646 w 232"/>
              <a:gd name="T1" fmla="*/ 2147483646 h 195"/>
              <a:gd name="T2" fmla="*/ 2147483646 w 232"/>
              <a:gd name="T3" fmla="*/ 0 h 195"/>
              <a:gd name="T4" fmla="*/ 2147483646 w 232"/>
              <a:gd name="T5" fmla="*/ 0 h 195"/>
              <a:gd name="T6" fmla="*/ 2147483646 w 232"/>
              <a:gd name="T7" fmla="*/ 2147483646 h 195"/>
              <a:gd name="T8" fmla="*/ 2147483646 w 232"/>
              <a:gd name="T9" fmla="*/ 2147483646 h 195"/>
              <a:gd name="T10" fmla="*/ 2147483646 w 232"/>
              <a:gd name="T11" fmla="*/ 2147483646 h 195"/>
              <a:gd name="T12" fmla="*/ 2147483646 w 232"/>
              <a:gd name="T13" fmla="*/ 2147483646 h 195"/>
              <a:gd name="T14" fmla="*/ 2147483646 w 232"/>
              <a:gd name="T15" fmla="*/ 2147483646 h 195"/>
              <a:gd name="T16" fmla="*/ 2147483646 w 232"/>
              <a:gd name="T17" fmla="*/ 2147483646 h 195"/>
              <a:gd name="T18" fmla="*/ 2147483646 w 232"/>
              <a:gd name="T19" fmla="*/ 2147483646 h 195"/>
              <a:gd name="T20" fmla="*/ 2147483646 w 232"/>
              <a:gd name="T21" fmla="*/ 2147483646 h 195"/>
              <a:gd name="T22" fmla="*/ 2147483646 w 232"/>
              <a:gd name="T23" fmla="*/ 2147483646 h 195"/>
              <a:gd name="T24" fmla="*/ 2147483646 w 232"/>
              <a:gd name="T25" fmla="*/ 2147483646 h 195"/>
              <a:gd name="T26" fmla="*/ 2147483646 w 232"/>
              <a:gd name="T27" fmla="*/ 2147483646 h 195"/>
              <a:gd name="T28" fmla="*/ 2147483646 w 232"/>
              <a:gd name="T29" fmla="*/ 2147483646 h 195"/>
              <a:gd name="T30" fmla="*/ 2147483646 w 232"/>
              <a:gd name="T31" fmla="*/ 2147483646 h 195"/>
              <a:gd name="T32" fmla="*/ 0 w 232"/>
              <a:gd name="T33" fmla="*/ 2147483646 h 195"/>
              <a:gd name="T34" fmla="*/ 0 w 232"/>
              <a:gd name="T35" fmla="*/ 2147483646 h 195"/>
              <a:gd name="T36" fmla="*/ 2147483646 w 232"/>
              <a:gd name="T37" fmla="*/ 2147483646 h 195"/>
              <a:gd name="T38" fmla="*/ 2147483646 w 232"/>
              <a:gd name="T39" fmla="*/ 2147483646 h 195"/>
              <a:gd name="T40" fmla="*/ 2147483646 w 232"/>
              <a:gd name="T41" fmla="*/ 2147483646 h 195"/>
              <a:gd name="T42" fmla="*/ 2147483646 w 232"/>
              <a:gd name="T43" fmla="*/ 2147483646 h 195"/>
              <a:gd name="T44" fmla="*/ 2147483646 w 232"/>
              <a:gd name="T45" fmla="*/ 2147483646 h 195"/>
              <a:gd name="T46" fmla="*/ 2147483646 w 232"/>
              <a:gd name="T47" fmla="*/ 2147483646 h 195"/>
              <a:gd name="T48" fmla="*/ 2147483646 w 232"/>
              <a:gd name="T49" fmla="*/ 2147483646 h 195"/>
              <a:gd name="T50" fmla="*/ 2147483646 w 232"/>
              <a:gd name="T51" fmla="*/ 2147483646 h 195"/>
              <a:gd name="T52" fmla="*/ 2147483646 w 232"/>
              <a:gd name="T53" fmla="*/ 2147483646 h 195"/>
              <a:gd name="T54" fmla="*/ 2147483646 w 232"/>
              <a:gd name="T55" fmla="*/ 2147483646 h 195"/>
              <a:gd name="T56" fmla="*/ 2147483646 w 232"/>
              <a:gd name="T57" fmla="*/ 2147483646 h 195"/>
              <a:gd name="T58" fmla="*/ 2147483646 w 232"/>
              <a:gd name="T59" fmla="*/ 2147483646 h 195"/>
              <a:gd name="T60" fmla="*/ 2147483646 w 232"/>
              <a:gd name="T61" fmla="*/ 2147483646 h 195"/>
              <a:gd name="T62" fmla="*/ 2147483646 w 232"/>
              <a:gd name="T63" fmla="*/ 2147483646 h 195"/>
              <a:gd name="T64" fmla="*/ 2147483646 w 232"/>
              <a:gd name="T65" fmla="*/ 2147483646 h 195"/>
              <a:gd name="T66" fmla="*/ 2147483646 w 232"/>
              <a:gd name="T67" fmla="*/ 2147483646 h 195"/>
              <a:gd name="T68" fmla="*/ 2147483646 w 232"/>
              <a:gd name="T69" fmla="*/ 2147483646 h 195"/>
              <a:gd name="T70" fmla="*/ 2147483646 w 232"/>
              <a:gd name="T71" fmla="*/ 2147483646 h 195"/>
              <a:gd name="T72" fmla="*/ 2147483646 w 232"/>
              <a:gd name="T73" fmla="*/ 2147483646 h 195"/>
              <a:gd name="T74" fmla="*/ 2147483646 w 232"/>
              <a:gd name="T75" fmla="*/ 2147483646 h 195"/>
              <a:gd name="T76" fmla="*/ 2147483646 w 232"/>
              <a:gd name="T77" fmla="*/ 2147483646 h 195"/>
              <a:gd name="T78" fmla="*/ 2147483646 w 232"/>
              <a:gd name="T79" fmla="*/ 2147483646 h 195"/>
              <a:gd name="T80" fmla="*/ 2147483646 w 232"/>
              <a:gd name="T81" fmla="*/ 2147483646 h 195"/>
              <a:gd name="T82" fmla="*/ 2147483646 w 232"/>
              <a:gd name="T83" fmla="*/ 2147483646 h 195"/>
              <a:gd name="T84" fmla="*/ 2147483646 w 232"/>
              <a:gd name="T85" fmla="*/ 2147483646 h 195"/>
              <a:gd name="T86" fmla="*/ 2147483646 w 232"/>
              <a:gd name="T87" fmla="*/ 2147483646 h 195"/>
              <a:gd name="T88" fmla="*/ 2147483646 w 232"/>
              <a:gd name="T89" fmla="*/ 2147483646 h 195"/>
              <a:gd name="T90" fmla="*/ 2147483646 w 232"/>
              <a:gd name="T91" fmla="*/ 2147483646 h 195"/>
              <a:gd name="T92" fmla="*/ 2147483646 w 232"/>
              <a:gd name="T93" fmla="*/ 2147483646 h 195"/>
              <a:gd name="T94" fmla="*/ 2147483646 w 232"/>
              <a:gd name="T95" fmla="*/ 2147483646 h 195"/>
              <a:gd name="T96" fmla="*/ 2147483646 w 232"/>
              <a:gd name="T97" fmla="*/ 2147483646 h 19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2" h="195">
                <a:moveTo>
                  <a:pt x="155" y="27"/>
                </a:moveTo>
                <a:cubicBezTo>
                  <a:pt x="153" y="10"/>
                  <a:pt x="142" y="0"/>
                  <a:pt x="127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90" y="0"/>
                  <a:pt x="79" y="10"/>
                  <a:pt x="77" y="28"/>
                </a:cubicBezTo>
                <a:cubicBezTo>
                  <a:pt x="58" y="28"/>
                  <a:pt x="58" y="28"/>
                  <a:pt x="58" y="28"/>
                </a:cubicBezTo>
                <a:cubicBezTo>
                  <a:pt x="58" y="195"/>
                  <a:pt x="58" y="195"/>
                  <a:pt x="58" y="195"/>
                </a:cubicBezTo>
                <a:cubicBezTo>
                  <a:pt x="174" y="195"/>
                  <a:pt x="174" y="195"/>
                  <a:pt x="174" y="195"/>
                </a:cubicBezTo>
                <a:cubicBezTo>
                  <a:pt x="174" y="28"/>
                  <a:pt x="174" y="28"/>
                  <a:pt x="174" y="28"/>
                </a:cubicBezTo>
                <a:lnTo>
                  <a:pt x="155" y="27"/>
                </a:lnTo>
                <a:close/>
                <a:moveTo>
                  <a:pt x="105" y="12"/>
                </a:moveTo>
                <a:cubicBezTo>
                  <a:pt x="127" y="12"/>
                  <a:pt x="127" y="12"/>
                  <a:pt x="127" y="12"/>
                </a:cubicBezTo>
                <a:cubicBezTo>
                  <a:pt x="135" y="12"/>
                  <a:pt x="140" y="18"/>
                  <a:pt x="141" y="28"/>
                </a:cubicBezTo>
                <a:cubicBezTo>
                  <a:pt x="91" y="28"/>
                  <a:pt x="91" y="28"/>
                  <a:pt x="91" y="28"/>
                </a:cubicBezTo>
                <a:cubicBezTo>
                  <a:pt x="93" y="13"/>
                  <a:pt x="102" y="12"/>
                  <a:pt x="105" y="12"/>
                </a:cubicBezTo>
                <a:close/>
                <a:moveTo>
                  <a:pt x="45" y="28"/>
                </a:moveTo>
                <a:cubicBezTo>
                  <a:pt x="21" y="28"/>
                  <a:pt x="21" y="28"/>
                  <a:pt x="21" y="28"/>
                </a:cubicBezTo>
                <a:cubicBezTo>
                  <a:pt x="9" y="28"/>
                  <a:pt x="0" y="37"/>
                  <a:pt x="0" y="49"/>
                </a:cubicBezTo>
                <a:cubicBezTo>
                  <a:pt x="0" y="174"/>
                  <a:pt x="0" y="174"/>
                  <a:pt x="0" y="174"/>
                </a:cubicBezTo>
                <a:cubicBezTo>
                  <a:pt x="0" y="185"/>
                  <a:pt x="9" y="195"/>
                  <a:pt x="21" y="195"/>
                </a:cubicBezTo>
                <a:cubicBezTo>
                  <a:pt x="45" y="195"/>
                  <a:pt x="45" y="195"/>
                  <a:pt x="45" y="195"/>
                </a:cubicBezTo>
                <a:lnTo>
                  <a:pt x="45" y="28"/>
                </a:lnTo>
                <a:close/>
                <a:moveTo>
                  <a:pt x="232" y="174"/>
                </a:moveTo>
                <a:cubicBezTo>
                  <a:pt x="232" y="185"/>
                  <a:pt x="223" y="195"/>
                  <a:pt x="211" y="195"/>
                </a:cubicBezTo>
                <a:cubicBezTo>
                  <a:pt x="187" y="195"/>
                  <a:pt x="187" y="195"/>
                  <a:pt x="187" y="195"/>
                </a:cubicBezTo>
                <a:cubicBezTo>
                  <a:pt x="187" y="28"/>
                  <a:pt x="187" y="28"/>
                  <a:pt x="187" y="28"/>
                </a:cubicBezTo>
                <a:cubicBezTo>
                  <a:pt x="211" y="28"/>
                  <a:pt x="211" y="28"/>
                  <a:pt x="211" y="28"/>
                </a:cubicBezTo>
                <a:cubicBezTo>
                  <a:pt x="223" y="28"/>
                  <a:pt x="232" y="37"/>
                  <a:pt x="232" y="49"/>
                </a:cubicBezTo>
                <a:lnTo>
                  <a:pt x="232" y="174"/>
                </a:lnTo>
                <a:close/>
                <a:moveTo>
                  <a:pt x="125" y="128"/>
                </a:moveTo>
                <a:cubicBezTo>
                  <a:pt x="125" y="123"/>
                  <a:pt x="121" y="120"/>
                  <a:pt x="111" y="117"/>
                </a:cubicBezTo>
                <a:cubicBezTo>
                  <a:pt x="98" y="113"/>
                  <a:pt x="89" y="107"/>
                  <a:pt x="89" y="94"/>
                </a:cubicBezTo>
                <a:cubicBezTo>
                  <a:pt x="89" y="83"/>
                  <a:pt x="97" y="75"/>
                  <a:pt x="110" y="72"/>
                </a:cubicBezTo>
                <a:cubicBezTo>
                  <a:pt x="110" y="60"/>
                  <a:pt x="110" y="60"/>
                  <a:pt x="110" y="60"/>
                </a:cubicBezTo>
                <a:cubicBezTo>
                  <a:pt x="122" y="60"/>
                  <a:pt x="122" y="60"/>
                  <a:pt x="122" y="60"/>
                </a:cubicBezTo>
                <a:cubicBezTo>
                  <a:pt x="122" y="71"/>
                  <a:pt x="122" y="71"/>
                  <a:pt x="122" y="71"/>
                </a:cubicBezTo>
                <a:cubicBezTo>
                  <a:pt x="131" y="72"/>
                  <a:pt x="136" y="73"/>
                  <a:pt x="141" y="75"/>
                </a:cubicBezTo>
                <a:cubicBezTo>
                  <a:pt x="137" y="90"/>
                  <a:pt x="137" y="90"/>
                  <a:pt x="137" y="90"/>
                </a:cubicBezTo>
                <a:cubicBezTo>
                  <a:pt x="134" y="88"/>
                  <a:pt x="128" y="85"/>
                  <a:pt x="119" y="85"/>
                </a:cubicBezTo>
                <a:cubicBezTo>
                  <a:pt x="111" y="85"/>
                  <a:pt x="108" y="89"/>
                  <a:pt x="108" y="92"/>
                </a:cubicBezTo>
                <a:cubicBezTo>
                  <a:pt x="108" y="96"/>
                  <a:pt x="112" y="99"/>
                  <a:pt x="123" y="103"/>
                </a:cubicBezTo>
                <a:cubicBezTo>
                  <a:pt x="138" y="108"/>
                  <a:pt x="144" y="115"/>
                  <a:pt x="144" y="126"/>
                </a:cubicBezTo>
                <a:cubicBezTo>
                  <a:pt x="144" y="137"/>
                  <a:pt x="136" y="147"/>
                  <a:pt x="122" y="149"/>
                </a:cubicBezTo>
                <a:cubicBezTo>
                  <a:pt x="122" y="162"/>
                  <a:pt x="122" y="162"/>
                  <a:pt x="122" y="162"/>
                </a:cubicBezTo>
                <a:cubicBezTo>
                  <a:pt x="109" y="162"/>
                  <a:pt x="109" y="162"/>
                  <a:pt x="109" y="162"/>
                </a:cubicBezTo>
                <a:cubicBezTo>
                  <a:pt x="109" y="150"/>
                  <a:pt x="109" y="150"/>
                  <a:pt x="109" y="150"/>
                </a:cubicBezTo>
                <a:cubicBezTo>
                  <a:pt x="101" y="150"/>
                  <a:pt x="93" y="148"/>
                  <a:pt x="88" y="145"/>
                </a:cubicBezTo>
                <a:cubicBezTo>
                  <a:pt x="92" y="130"/>
                  <a:pt x="92" y="130"/>
                  <a:pt x="92" y="130"/>
                </a:cubicBezTo>
                <a:cubicBezTo>
                  <a:pt x="97" y="133"/>
                  <a:pt x="105" y="136"/>
                  <a:pt x="113" y="136"/>
                </a:cubicBezTo>
                <a:cubicBezTo>
                  <a:pt x="120" y="136"/>
                  <a:pt x="125" y="133"/>
                  <a:pt x="125" y="1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7" name="KSO_Shape"/>
          <p:cNvSpPr/>
          <p:nvPr/>
        </p:nvSpPr>
        <p:spPr bwMode="auto">
          <a:xfrm>
            <a:off x="651662" y="2185300"/>
            <a:ext cx="385879" cy="202586"/>
          </a:xfrm>
          <a:custGeom>
            <a:avLst/>
            <a:gdLst>
              <a:gd name="T0" fmla="*/ 613474 w 864000"/>
              <a:gd name="T1" fmla="*/ 967005 h 454098"/>
              <a:gd name="T2" fmla="*/ 1194662 w 864000"/>
              <a:gd name="T3" fmla="*/ 939906 h 454098"/>
              <a:gd name="T4" fmla="*/ 1530458 w 864000"/>
              <a:gd name="T5" fmla="*/ 939906 h 454098"/>
              <a:gd name="T6" fmla="*/ 1905000 w 864000"/>
              <a:gd name="T7" fmla="*/ 970015 h 454098"/>
              <a:gd name="T8" fmla="*/ 1362560 w 864000"/>
              <a:gd name="T9" fmla="*/ 1000125 h 454098"/>
              <a:gd name="T10" fmla="*/ 820120 w 864000"/>
              <a:gd name="T11" fmla="*/ 970015 h 454098"/>
              <a:gd name="T12" fmla="*/ 238932 w 864000"/>
              <a:gd name="T13" fmla="*/ 942917 h 454098"/>
              <a:gd name="T14" fmla="*/ 0 w 864000"/>
              <a:gd name="T15" fmla="*/ 948940 h 454098"/>
              <a:gd name="T16" fmla="*/ 238932 w 864000"/>
              <a:gd name="T17" fmla="*/ 834523 h 454098"/>
              <a:gd name="T18" fmla="*/ 781374 w 864000"/>
              <a:gd name="T19" fmla="*/ 867644 h 454098"/>
              <a:gd name="T20" fmla="*/ 1201120 w 864000"/>
              <a:gd name="T21" fmla="*/ 867644 h 454098"/>
              <a:gd name="T22" fmla="*/ 1737102 w 864000"/>
              <a:gd name="T23" fmla="*/ 834523 h 454098"/>
              <a:gd name="T24" fmla="*/ 1737102 w 864000"/>
              <a:gd name="T25" fmla="*/ 870654 h 454098"/>
              <a:gd name="T26" fmla="*/ 1155916 w 864000"/>
              <a:gd name="T27" fmla="*/ 894743 h 454098"/>
              <a:gd name="T28" fmla="*/ 613474 w 864000"/>
              <a:gd name="T29" fmla="*/ 924852 h 454098"/>
              <a:gd name="T30" fmla="*/ 71034 w 864000"/>
              <a:gd name="T31" fmla="*/ 894743 h 454098"/>
              <a:gd name="T32" fmla="*/ 32288 w 864000"/>
              <a:gd name="T33" fmla="*/ 867644 h 454098"/>
              <a:gd name="T34" fmla="*/ 1471235 w 864000"/>
              <a:gd name="T35" fmla="*/ 755564 h 454098"/>
              <a:gd name="T36" fmla="*/ 1010139 w 864000"/>
              <a:gd name="T37" fmla="*/ 586808 h 454098"/>
              <a:gd name="T38" fmla="*/ 1144625 w 864000"/>
              <a:gd name="T39" fmla="*/ 586808 h 454098"/>
              <a:gd name="T40" fmla="*/ 833385 w 864000"/>
              <a:gd name="T41" fmla="*/ 644338 h 454098"/>
              <a:gd name="T42" fmla="*/ 833385 w 864000"/>
              <a:gd name="T43" fmla="*/ 586808 h 454098"/>
              <a:gd name="T44" fmla="*/ 787274 w 864000"/>
              <a:gd name="T45" fmla="*/ 644338 h 454098"/>
              <a:gd name="T46" fmla="*/ 472193 w 864000"/>
              <a:gd name="T47" fmla="*/ 586808 h 454098"/>
              <a:gd name="T48" fmla="*/ 606679 w 864000"/>
              <a:gd name="T49" fmla="*/ 586808 h 454098"/>
              <a:gd name="T50" fmla="*/ 291597 w 864000"/>
              <a:gd name="T51" fmla="*/ 644338 h 454098"/>
              <a:gd name="T52" fmla="*/ 318494 w 864000"/>
              <a:gd name="T53" fmla="*/ 586808 h 454098"/>
              <a:gd name="T54" fmla="*/ 1874694 w 864000"/>
              <a:gd name="T55" fmla="*/ 567631 h 454098"/>
              <a:gd name="T56" fmla="*/ 1609564 w 864000"/>
              <a:gd name="T57" fmla="*/ 772800 h 454098"/>
              <a:gd name="T58" fmla="*/ 1905000 w 864000"/>
              <a:gd name="T59" fmla="*/ 809561 h 454098"/>
              <a:gd name="T60" fmla="*/ 1638624 w 864000"/>
              <a:gd name="T61" fmla="*/ 803286 h 454098"/>
              <a:gd name="T62" fmla="*/ 1560376 w 864000"/>
              <a:gd name="T63" fmla="*/ 824599 h 454098"/>
              <a:gd name="T64" fmla="*/ 1235022 w 864000"/>
              <a:gd name="T65" fmla="*/ 840545 h 454098"/>
              <a:gd name="T66" fmla="*/ 896785 w 864000"/>
              <a:gd name="T67" fmla="*/ 824599 h 454098"/>
              <a:gd name="T68" fmla="*/ 613474 w 864000"/>
              <a:gd name="T69" fmla="*/ 852590 h 454098"/>
              <a:gd name="T70" fmla="*/ 279980 w 864000"/>
              <a:gd name="T71" fmla="*/ 824599 h 454098"/>
              <a:gd name="T72" fmla="*/ 71034 w 864000"/>
              <a:gd name="T73" fmla="*/ 822480 h 454098"/>
              <a:gd name="T74" fmla="*/ 32288 w 864000"/>
              <a:gd name="T75" fmla="*/ 792371 h 454098"/>
              <a:gd name="T76" fmla="*/ 53362 w 864000"/>
              <a:gd name="T77" fmla="*/ 644338 h 454098"/>
              <a:gd name="T78" fmla="*/ 187850 w 864000"/>
              <a:gd name="T79" fmla="*/ 456406 h 454098"/>
              <a:gd name="T80" fmla="*/ 1498133 w 864000"/>
              <a:gd name="T81" fmla="*/ 414218 h 454098"/>
              <a:gd name="T82" fmla="*/ 230117 w 864000"/>
              <a:gd name="T83" fmla="*/ 368193 h 454098"/>
              <a:gd name="T84" fmla="*/ 1425125 w 864000"/>
              <a:gd name="T85" fmla="*/ 326006 h 454098"/>
              <a:gd name="T86" fmla="*/ 268541 w 864000"/>
              <a:gd name="T87" fmla="*/ 279981 h 454098"/>
              <a:gd name="T88" fmla="*/ 1325221 w 864000"/>
              <a:gd name="T89" fmla="*/ 233957 h 454098"/>
              <a:gd name="T90" fmla="*/ 1298324 w 864000"/>
              <a:gd name="T91" fmla="*/ 191767 h 454098"/>
              <a:gd name="T92" fmla="*/ 260857 w 864000"/>
              <a:gd name="T93" fmla="*/ 191767 h 454098"/>
              <a:gd name="T94" fmla="*/ 1298324 w 864000"/>
              <a:gd name="T95" fmla="*/ 149579 h 454098"/>
              <a:gd name="T96" fmla="*/ 414556 w 864000"/>
              <a:gd name="T97" fmla="*/ 0 h 454098"/>
              <a:gd name="T98" fmla="*/ 353075 w 864000"/>
              <a:gd name="T99" fmla="*/ 149579 h 45409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864000" h="454098">
                <a:moveTo>
                  <a:pt x="108366" y="413085"/>
                </a:moveTo>
                <a:cubicBezTo>
                  <a:pt x="155227" y="413085"/>
                  <a:pt x="184515" y="421288"/>
                  <a:pt x="202088" y="426756"/>
                </a:cubicBezTo>
                <a:cubicBezTo>
                  <a:pt x="219661" y="432225"/>
                  <a:pt x="240163" y="439060"/>
                  <a:pt x="278237" y="439060"/>
                </a:cubicBezTo>
                <a:cubicBezTo>
                  <a:pt x="316312" y="439060"/>
                  <a:pt x="333885" y="432225"/>
                  <a:pt x="354387" y="426756"/>
                </a:cubicBezTo>
                <a:cubicBezTo>
                  <a:pt x="371960" y="421288"/>
                  <a:pt x="401248" y="413085"/>
                  <a:pt x="448109" y="413085"/>
                </a:cubicBezTo>
                <a:cubicBezTo>
                  <a:pt x="494970" y="413085"/>
                  <a:pt x="524258" y="421288"/>
                  <a:pt x="541831" y="426756"/>
                </a:cubicBezTo>
                <a:cubicBezTo>
                  <a:pt x="541831" y="426756"/>
                  <a:pt x="541831" y="426756"/>
                  <a:pt x="544760" y="428123"/>
                </a:cubicBezTo>
                <a:cubicBezTo>
                  <a:pt x="562333" y="433592"/>
                  <a:pt x="582834" y="439060"/>
                  <a:pt x="617980" y="439060"/>
                </a:cubicBezTo>
                <a:cubicBezTo>
                  <a:pt x="656054" y="439060"/>
                  <a:pt x="673627" y="432225"/>
                  <a:pt x="694129" y="426756"/>
                </a:cubicBezTo>
                <a:cubicBezTo>
                  <a:pt x="711702" y="421288"/>
                  <a:pt x="740990" y="413085"/>
                  <a:pt x="787851" y="413085"/>
                </a:cubicBezTo>
                <a:cubicBezTo>
                  <a:pt x="820068" y="413085"/>
                  <a:pt x="846427" y="417187"/>
                  <a:pt x="864000" y="422655"/>
                </a:cubicBezTo>
                <a:cubicBezTo>
                  <a:pt x="864000" y="422655"/>
                  <a:pt x="864000" y="422655"/>
                  <a:pt x="864000" y="440427"/>
                </a:cubicBezTo>
                <a:cubicBezTo>
                  <a:pt x="843499" y="434959"/>
                  <a:pt x="825926" y="428123"/>
                  <a:pt x="787851" y="428123"/>
                </a:cubicBezTo>
                <a:cubicBezTo>
                  <a:pt x="749776" y="428123"/>
                  <a:pt x="732204" y="434959"/>
                  <a:pt x="711702" y="440427"/>
                </a:cubicBezTo>
                <a:cubicBezTo>
                  <a:pt x="691200" y="445896"/>
                  <a:pt x="664841" y="454098"/>
                  <a:pt x="617980" y="454098"/>
                </a:cubicBezTo>
                <a:cubicBezTo>
                  <a:pt x="571119" y="454098"/>
                  <a:pt x="541831" y="445896"/>
                  <a:pt x="524258" y="440427"/>
                </a:cubicBezTo>
                <a:cubicBezTo>
                  <a:pt x="506685" y="434959"/>
                  <a:pt x="486183" y="428123"/>
                  <a:pt x="448109" y="428123"/>
                </a:cubicBezTo>
                <a:cubicBezTo>
                  <a:pt x="410034" y="428123"/>
                  <a:pt x="392461" y="434959"/>
                  <a:pt x="371960" y="440427"/>
                </a:cubicBezTo>
                <a:cubicBezTo>
                  <a:pt x="351458" y="445896"/>
                  <a:pt x="325099" y="454098"/>
                  <a:pt x="278237" y="454098"/>
                </a:cubicBezTo>
                <a:cubicBezTo>
                  <a:pt x="231377" y="454098"/>
                  <a:pt x="202088" y="445896"/>
                  <a:pt x="184515" y="440427"/>
                </a:cubicBezTo>
                <a:cubicBezTo>
                  <a:pt x="166943" y="434959"/>
                  <a:pt x="146441" y="428123"/>
                  <a:pt x="108366" y="428123"/>
                </a:cubicBezTo>
                <a:cubicBezTo>
                  <a:pt x="70292" y="428123"/>
                  <a:pt x="52719" y="434959"/>
                  <a:pt x="32217" y="440427"/>
                </a:cubicBezTo>
                <a:cubicBezTo>
                  <a:pt x="23431" y="443161"/>
                  <a:pt x="11715" y="445896"/>
                  <a:pt x="0" y="448630"/>
                </a:cubicBezTo>
                <a:cubicBezTo>
                  <a:pt x="0" y="448630"/>
                  <a:pt x="0" y="448630"/>
                  <a:pt x="0" y="430858"/>
                </a:cubicBezTo>
                <a:cubicBezTo>
                  <a:pt x="5857" y="429490"/>
                  <a:pt x="8786" y="428123"/>
                  <a:pt x="14644" y="426756"/>
                </a:cubicBezTo>
                <a:cubicBezTo>
                  <a:pt x="32217" y="421288"/>
                  <a:pt x="61505" y="413085"/>
                  <a:pt x="108366" y="413085"/>
                </a:cubicBezTo>
                <a:close/>
                <a:moveTo>
                  <a:pt x="108366" y="378908"/>
                </a:moveTo>
                <a:cubicBezTo>
                  <a:pt x="155227" y="378908"/>
                  <a:pt x="184515" y="388478"/>
                  <a:pt x="202088" y="393946"/>
                </a:cubicBezTo>
                <a:cubicBezTo>
                  <a:pt x="219661" y="398047"/>
                  <a:pt x="240163" y="404883"/>
                  <a:pt x="278237" y="404883"/>
                </a:cubicBezTo>
                <a:cubicBezTo>
                  <a:pt x="316312" y="404883"/>
                  <a:pt x="333885" y="399415"/>
                  <a:pt x="354387" y="393946"/>
                </a:cubicBezTo>
                <a:cubicBezTo>
                  <a:pt x="371960" y="387111"/>
                  <a:pt x="401248" y="378908"/>
                  <a:pt x="448109" y="378908"/>
                </a:cubicBezTo>
                <a:cubicBezTo>
                  <a:pt x="494970" y="378908"/>
                  <a:pt x="524258" y="388478"/>
                  <a:pt x="541831" y="393946"/>
                </a:cubicBezTo>
                <a:cubicBezTo>
                  <a:pt x="541831" y="393946"/>
                  <a:pt x="541831" y="393946"/>
                  <a:pt x="544760" y="393946"/>
                </a:cubicBezTo>
                <a:cubicBezTo>
                  <a:pt x="562333" y="399415"/>
                  <a:pt x="582834" y="404883"/>
                  <a:pt x="617980" y="404883"/>
                </a:cubicBezTo>
                <a:cubicBezTo>
                  <a:pt x="656054" y="404883"/>
                  <a:pt x="673627" y="399415"/>
                  <a:pt x="694129" y="393946"/>
                </a:cubicBezTo>
                <a:cubicBezTo>
                  <a:pt x="711702" y="387111"/>
                  <a:pt x="740990" y="378908"/>
                  <a:pt x="787851" y="378908"/>
                </a:cubicBezTo>
                <a:cubicBezTo>
                  <a:pt x="820068" y="378908"/>
                  <a:pt x="846427" y="384377"/>
                  <a:pt x="864000" y="388478"/>
                </a:cubicBezTo>
                <a:cubicBezTo>
                  <a:pt x="864000" y="388478"/>
                  <a:pt x="864000" y="388478"/>
                  <a:pt x="864000" y="406250"/>
                </a:cubicBezTo>
                <a:cubicBezTo>
                  <a:pt x="843499" y="400782"/>
                  <a:pt x="825926" y="395313"/>
                  <a:pt x="787851" y="395313"/>
                </a:cubicBezTo>
                <a:cubicBezTo>
                  <a:pt x="749776" y="395313"/>
                  <a:pt x="732204" y="400782"/>
                  <a:pt x="711702" y="406250"/>
                </a:cubicBezTo>
                <a:cubicBezTo>
                  <a:pt x="691200" y="411718"/>
                  <a:pt x="664841" y="421288"/>
                  <a:pt x="617980" y="419921"/>
                </a:cubicBezTo>
                <a:cubicBezTo>
                  <a:pt x="571119" y="421288"/>
                  <a:pt x="541831" y="411718"/>
                  <a:pt x="524258" y="406250"/>
                </a:cubicBezTo>
                <a:cubicBezTo>
                  <a:pt x="506685" y="400782"/>
                  <a:pt x="486183" y="395313"/>
                  <a:pt x="448109" y="395313"/>
                </a:cubicBezTo>
                <a:cubicBezTo>
                  <a:pt x="410034" y="395313"/>
                  <a:pt x="392461" y="400782"/>
                  <a:pt x="371960" y="406250"/>
                </a:cubicBezTo>
                <a:cubicBezTo>
                  <a:pt x="351458" y="411718"/>
                  <a:pt x="325099" y="421288"/>
                  <a:pt x="278237" y="419921"/>
                </a:cubicBezTo>
                <a:cubicBezTo>
                  <a:pt x="231377" y="421288"/>
                  <a:pt x="202088" y="411718"/>
                  <a:pt x="184515" y="406250"/>
                </a:cubicBezTo>
                <a:cubicBezTo>
                  <a:pt x="166943" y="400782"/>
                  <a:pt x="146441" y="395313"/>
                  <a:pt x="108366" y="395313"/>
                </a:cubicBezTo>
                <a:cubicBezTo>
                  <a:pt x="70292" y="395313"/>
                  <a:pt x="52719" y="400782"/>
                  <a:pt x="32217" y="406250"/>
                </a:cubicBezTo>
                <a:cubicBezTo>
                  <a:pt x="23431" y="408984"/>
                  <a:pt x="11715" y="411718"/>
                  <a:pt x="0" y="414453"/>
                </a:cubicBezTo>
                <a:cubicBezTo>
                  <a:pt x="0" y="414453"/>
                  <a:pt x="0" y="414453"/>
                  <a:pt x="0" y="396680"/>
                </a:cubicBezTo>
                <a:cubicBezTo>
                  <a:pt x="5857" y="395313"/>
                  <a:pt x="8786" y="395313"/>
                  <a:pt x="14644" y="393946"/>
                </a:cubicBezTo>
                <a:cubicBezTo>
                  <a:pt x="32217" y="387111"/>
                  <a:pt x="61505" y="378908"/>
                  <a:pt x="108366" y="378908"/>
                </a:cubicBezTo>
                <a:close/>
                <a:moveTo>
                  <a:pt x="646356" y="322160"/>
                </a:moveTo>
                <a:cubicBezTo>
                  <a:pt x="646356" y="332608"/>
                  <a:pt x="655070" y="343057"/>
                  <a:pt x="667269" y="343057"/>
                </a:cubicBezTo>
                <a:cubicBezTo>
                  <a:pt x="677725" y="343057"/>
                  <a:pt x="688182" y="332608"/>
                  <a:pt x="688182" y="322160"/>
                </a:cubicBezTo>
                <a:cubicBezTo>
                  <a:pt x="646356" y="322160"/>
                  <a:pt x="646356" y="322160"/>
                  <a:pt x="646356" y="322160"/>
                </a:cubicBezTo>
                <a:close/>
                <a:moveTo>
                  <a:pt x="458142" y="266435"/>
                </a:moveTo>
                <a:cubicBezTo>
                  <a:pt x="458142" y="292556"/>
                  <a:pt x="458142" y="292556"/>
                  <a:pt x="458142" y="292556"/>
                </a:cubicBezTo>
                <a:cubicBezTo>
                  <a:pt x="519137" y="292556"/>
                  <a:pt x="519137" y="292556"/>
                  <a:pt x="519137" y="292556"/>
                </a:cubicBezTo>
                <a:lnTo>
                  <a:pt x="519137" y="266435"/>
                </a:lnTo>
                <a:cubicBezTo>
                  <a:pt x="458142" y="266435"/>
                  <a:pt x="458142" y="266435"/>
                  <a:pt x="458142" y="266435"/>
                </a:cubicBezTo>
                <a:close/>
                <a:moveTo>
                  <a:pt x="377976" y="266435"/>
                </a:moveTo>
                <a:cubicBezTo>
                  <a:pt x="377976" y="292556"/>
                  <a:pt x="377976" y="292556"/>
                  <a:pt x="377976" y="292556"/>
                </a:cubicBezTo>
                <a:cubicBezTo>
                  <a:pt x="437229" y="292556"/>
                  <a:pt x="437229" y="292556"/>
                  <a:pt x="437229" y="292556"/>
                </a:cubicBezTo>
                <a:lnTo>
                  <a:pt x="437229" y="266435"/>
                </a:lnTo>
                <a:cubicBezTo>
                  <a:pt x="377976" y="266435"/>
                  <a:pt x="377976" y="266435"/>
                  <a:pt x="377976" y="266435"/>
                </a:cubicBezTo>
                <a:close/>
                <a:moveTo>
                  <a:pt x="296068" y="266435"/>
                </a:moveTo>
                <a:cubicBezTo>
                  <a:pt x="296068" y="292556"/>
                  <a:pt x="296068" y="292556"/>
                  <a:pt x="296068" y="292556"/>
                </a:cubicBezTo>
                <a:cubicBezTo>
                  <a:pt x="357063" y="292556"/>
                  <a:pt x="357063" y="292556"/>
                  <a:pt x="357063" y="292556"/>
                </a:cubicBezTo>
                <a:lnTo>
                  <a:pt x="357063" y="266435"/>
                </a:lnTo>
                <a:cubicBezTo>
                  <a:pt x="296068" y="266435"/>
                  <a:pt x="296068" y="266435"/>
                  <a:pt x="296068" y="266435"/>
                </a:cubicBezTo>
                <a:close/>
                <a:moveTo>
                  <a:pt x="214160" y="266435"/>
                </a:moveTo>
                <a:cubicBezTo>
                  <a:pt x="214160" y="292556"/>
                  <a:pt x="214160" y="292556"/>
                  <a:pt x="214160" y="292556"/>
                </a:cubicBezTo>
                <a:cubicBezTo>
                  <a:pt x="275155" y="292556"/>
                  <a:pt x="275155" y="292556"/>
                  <a:pt x="275155" y="292556"/>
                </a:cubicBezTo>
                <a:lnTo>
                  <a:pt x="275155" y="266435"/>
                </a:lnTo>
                <a:cubicBezTo>
                  <a:pt x="214160" y="266435"/>
                  <a:pt x="214160" y="266435"/>
                  <a:pt x="214160" y="266435"/>
                </a:cubicBezTo>
                <a:close/>
                <a:moveTo>
                  <a:pt x="144451" y="266435"/>
                </a:moveTo>
                <a:cubicBezTo>
                  <a:pt x="132252" y="292556"/>
                  <a:pt x="132252" y="292556"/>
                  <a:pt x="132252" y="292556"/>
                </a:cubicBezTo>
                <a:cubicBezTo>
                  <a:pt x="193247" y="292556"/>
                  <a:pt x="193247" y="292556"/>
                  <a:pt x="193247" y="292556"/>
                </a:cubicBezTo>
                <a:lnTo>
                  <a:pt x="193247" y="266435"/>
                </a:lnTo>
                <a:cubicBezTo>
                  <a:pt x="144451" y="266435"/>
                  <a:pt x="144451" y="266435"/>
                  <a:pt x="144451" y="266435"/>
                </a:cubicBezTo>
                <a:close/>
                <a:moveTo>
                  <a:pt x="46858" y="247280"/>
                </a:moveTo>
                <a:lnTo>
                  <a:pt x="850255" y="247280"/>
                </a:lnTo>
                <a:cubicBezTo>
                  <a:pt x="850255" y="257728"/>
                  <a:pt x="850255" y="257728"/>
                  <a:pt x="850255" y="257728"/>
                </a:cubicBezTo>
                <a:cubicBezTo>
                  <a:pt x="782289" y="303440"/>
                  <a:pt x="740790" y="326622"/>
                  <a:pt x="724289" y="350050"/>
                </a:cubicBezTo>
                <a:lnTo>
                  <a:pt x="723460" y="352505"/>
                </a:lnTo>
                <a:lnTo>
                  <a:pt x="730007" y="350883"/>
                </a:lnTo>
                <a:cubicBezTo>
                  <a:pt x="745383" y="348149"/>
                  <a:pt x="764421" y="346098"/>
                  <a:pt x="787851" y="346098"/>
                </a:cubicBezTo>
                <a:cubicBezTo>
                  <a:pt x="820068" y="346098"/>
                  <a:pt x="846427" y="350199"/>
                  <a:pt x="864000" y="355668"/>
                </a:cubicBezTo>
                <a:cubicBezTo>
                  <a:pt x="864000" y="355668"/>
                  <a:pt x="864000" y="355668"/>
                  <a:pt x="864000" y="367574"/>
                </a:cubicBezTo>
                <a:lnTo>
                  <a:pt x="864000" y="372073"/>
                </a:lnTo>
                <a:cubicBezTo>
                  <a:pt x="843499" y="367971"/>
                  <a:pt x="825926" y="361136"/>
                  <a:pt x="787851" y="361136"/>
                </a:cubicBezTo>
                <a:cubicBezTo>
                  <a:pt x="768814" y="361136"/>
                  <a:pt x="754902" y="362503"/>
                  <a:pt x="743187" y="364725"/>
                </a:cubicBezTo>
                <a:lnTo>
                  <a:pt x="716874" y="372008"/>
                </a:lnTo>
                <a:lnTo>
                  <a:pt x="716065" y="374402"/>
                </a:lnTo>
                <a:lnTo>
                  <a:pt x="707698" y="374402"/>
                </a:lnTo>
                <a:lnTo>
                  <a:pt x="674726" y="382326"/>
                </a:lnTo>
                <a:cubicBezTo>
                  <a:pt x="659715" y="385060"/>
                  <a:pt x="641410" y="387111"/>
                  <a:pt x="617980" y="387111"/>
                </a:cubicBezTo>
                <a:cubicBezTo>
                  <a:pt x="594550" y="387111"/>
                  <a:pt x="575512" y="384718"/>
                  <a:pt x="560136" y="381642"/>
                </a:cubicBezTo>
                <a:lnTo>
                  <a:pt x="532991" y="374402"/>
                </a:lnTo>
                <a:lnTo>
                  <a:pt x="514249" y="374402"/>
                </a:lnTo>
                <a:cubicBezTo>
                  <a:pt x="479817" y="374402"/>
                  <a:pt x="443329" y="374402"/>
                  <a:pt x="406731" y="374402"/>
                </a:cubicBezTo>
                <a:lnTo>
                  <a:pt x="367956" y="374402"/>
                </a:lnTo>
                <a:lnTo>
                  <a:pt x="334983" y="382326"/>
                </a:lnTo>
                <a:cubicBezTo>
                  <a:pt x="319973" y="385060"/>
                  <a:pt x="301668" y="387111"/>
                  <a:pt x="278237" y="387111"/>
                </a:cubicBezTo>
                <a:cubicBezTo>
                  <a:pt x="254807" y="387111"/>
                  <a:pt x="235770" y="384718"/>
                  <a:pt x="220393" y="381642"/>
                </a:cubicBezTo>
                <a:lnTo>
                  <a:pt x="193248" y="374402"/>
                </a:lnTo>
                <a:lnTo>
                  <a:pt x="126983" y="374402"/>
                </a:lnTo>
                <a:cubicBezTo>
                  <a:pt x="107254" y="374402"/>
                  <a:pt x="93258" y="374402"/>
                  <a:pt x="86941" y="374402"/>
                </a:cubicBezTo>
                <a:lnTo>
                  <a:pt x="49876" y="368552"/>
                </a:lnTo>
                <a:lnTo>
                  <a:pt x="32217" y="373440"/>
                </a:lnTo>
                <a:cubicBezTo>
                  <a:pt x="23431" y="374807"/>
                  <a:pt x="11715" y="378908"/>
                  <a:pt x="0" y="381642"/>
                </a:cubicBezTo>
                <a:cubicBezTo>
                  <a:pt x="0" y="381642"/>
                  <a:pt x="0" y="381642"/>
                  <a:pt x="0" y="363870"/>
                </a:cubicBezTo>
                <a:cubicBezTo>
                  <a:pt x="5857" y="362503"/>
                  <a:pt x="8786" y="361136"/>
                  <a:pt x="14644" y="359769"/>
                </a:cubicBezTo>
                <a:lnTo>
                  <a:pt x="33044" y="355212"/>
                </a:lnTo>
                <a:lnTo>
                  <a:pt x="28124" y="350458"/>
                </a:lnTo>
                <a:cubicBezTo>
                  <a:pt x="21588" y="335656"/>
                  <a:pt x="24202" y="315194"/>
                  <a:pt x="24202" y="292556"/>
                </a:cubicBezTo>
                <a:cubicBezTo>
                  <a:pt x="46858" y="247280"/>
                  <a:pt x="46858" y="247280"/>
                  <a:pt x="46858" y="247280"/>
                </a:cubicBezTo>
                <a:close/>
                <a:moveTo>
                  <a:pt x="95654" y="188072"/>
                </a:moveTo>
                <a:cubicBezTo>
                  <a:pt x="95654" y="188072"/>
                  <a:pt x="95654" y="188072"/>
                  <a:pt x="85198" y="207227"/>
                </a:cubicBezTo>
                <a:cubicBezTo>
                  <a:pt x="85198" y="207227"/>
                  <a:pt x="85198" y="207227"/>
                  <a:pt x="679468" y="207227"/>
                </a:cubicBezTo>
                <a:cubicBezTo>
                  <a:pt x="684696" y="207227"/>
                  <a:pt x="689924" y="203744"/>
                  <a:pt x="689924" y="198520"/>
                </a:cubicBezTo>
                <a:cubicBezTo>
                  <a:pt x="689924" y="191555"/>
                  <a:pt x="684696" y="188072"/>
                  <a:pt x="679468" y="188072"/>
                </a:cubicBezTo>
                <a:cubicBezTo>
                  <a:pt x="679468" y="188072"/>
                  <a:pt x="679468" y="188072"/>
                  <a:pt x="95654" y="188072"/>
                </a:cubicBezTo>
                <a:close/>
                <a:moveTo>
                  <a:pt x="113082" y="148020"/>
                </a:moveTo>
                <a:lnTo>
                  <a:pt x="104368" y="167175"/>
                </a:lnTo>
                <a:cubicBezTo>
                  <a:pt x="104368" y="167175"/>
                  <a:pt x="104368" y="167175"/>
                  <a:pt x="646356" y="167175"/>
                </a:cubicBezTo>
                <a:cubicBezTo>
                  <a:pt x="651584" y="167175"/>
                  <a:pt x="655070" y="163692"/>
                  <a:pt x="655070" y="156727"/>
                </a:cubicBezTo>
                <a:cubicBezTo>
                  <a:pt x="655070" y="151502"/>
                  <a:pt x="651584" y="148020"/>
                  <a:pt x="646356" y="148020"/>
                </a:cubicBezTo>
                <a:cubicBezTo>
                  <a:pt x="646356" y="148020"/>
                  <a:pt x="646356" y="148020"/>
                  <a:pt x="113082" y="148020"/>
                </a:cubicBezTo>
                <a:close/>
                <a:moveTo>
                  <a:pt x="132252" y="106226"/>
                </a:moveTo>
                <a:lnTo>
                  <a:pt x="121795" y="127123"/>
                </a:lnTo>
                <a:cubicBezTo>
                  <a:pt x="121795" y="127123"/>
                  <a:pt x="121795" y="127123"/>
                  <a:pt x="601045" y="127123"/>
                </a:cubicBezTo>
                <a:cubicBezTo>
                  <a:pt x="608016" y="127123"/>
                  <a:pt x="611502" y="121898"/>
                  <a:pt x="611502" y="116674"/>
                </a:cubicBezTo>
                <a:cubicBezTo>
                  <a:pt x="611502" y="111450"/>
                  <a:pt x="608016" y="106226"/>
                  <a:pt x="601045" y="106226"/>
                </a:cubicBezTo>
                <a:cubicBezTo>
                  <a:pt x="601045" y="106226"/>
                  <a:pt x="601045" y="106226"/>
                  <a:pt x="132252" y="106226"/>
                </a:cubicBezTo>
                <a:close/>
                <a:moveTo>
                  <a:pt x="118310" y="87070"/>
                </a:moveTo>
                <a:cubicBezTo>
                  <a:pt x="118310" y="87070"/>
                  <a:pt x="492996" y="87070"/>
                  <a:pt x="588846" y="87070"/>
                </a:cubicBezTo>
                <a:cubicBezTo>
                  <a:pt x="641128" y="87070"/>
                  <a:pt x="665526" y="132347"/>
                  <a:pt x="743949" y="226383"/>
                </a:cubicBezTo>
                <a:cubicBezTo>
                  <a:pt x="616730" y="226383"/>
                  <a:pt x="55572" y="226383"/>
                  <a:pt x="55572" y="226383"/>
                </a:cubicBezTo>
                <a:cubicBezTo>
                  <a:pt x="55572" y="226383"/>
                  <a:pt x="55572" y="226383"/>
                  <a:pt x="118310" y="87070"/>
                </a:cubicBezTo>
                <a:close/>
                <a:moveTo>
                  <a:pt x="381462" y="48759"/>
                </a:moveTo>
                <a:cubicBezTo>
                  <a:pt x="550506" y="48759"/>
                  <a:pt x="550506" y="48759"/>
                  <a:pt x="550506" y="48759"/>
                </a:cubicBezTo>
                <a:cubicBezTo>
                  <a:pt x="571419" y="48759"/>
                  <a:pt x="573162" y="52242"/>
                  <a:pt x="588846" y="67915"/>
                </a:cubicBezTo>
                <a:cubicBezTo>
                  <a:pt x="374491" y="67915"/>
                  <a:pt x="374491" y="67915"/>
                  <a:pt x="374491" y="67915"/>
                </a:cubicBezTo>
                <a:cubicBezTo>
                  <a:pt x="381462" y="48759"/>
                  <a:pt x="381462" y="48759"/>
                  <a:pt x="381462" y="48759"/>
                </a:cubicBezTo>
                <a:close/>
                <a:moveTo>
                  <a:pt x="188019" y="0"/>
                </a:moveTo>
                <a:cubicBezTo>
                  <a:pt x="188019" y="0"/>
                  <a:pt x="188019" y="0"/>
                  <a:pt x="242043" y="0"/>
                </a:cubicBezTo>
                <a:lnTo>
                  <a:pt x="243786" y="67915"/>
                </a:lnTo>
                <a:cubicBezTo>
                  <a:pt x="243786" y="67915"/>
                  <a:pt x="243786" y="67915"/>
                  <a:pt x="160135" y="67915"/>
                </a:cubicBezTo>
                <a:cubicBezTo>
                  <a:pt x="160135" y="67915"/>
                  <a:pt x="160135" y="67915"/>
                  <a:pt x="1880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8" name="KSO_Shape"/>
          <p:cNvSpPr/>
          <p:nvPr/>
        </p:nvSpPr>
        <p:spPr>
          <a:xfrm>
            <a:off x="1307922" y="2154294"/>
            <a:ext cx="276583" cy="264598"/>
          </a:xfrm>
          <a:custGeom>
            <a:avLst/>
            <a:gdLst>
              <a:gd name="connsiteX0" fmla="*/ 1404157 w 2808313"/>
              <a:gd name="connsiteY0" fmla="*/ 0 h 2688679"/>
              <a:gd name="connsiteX1" fmla="*/ 1552872 w 2808313"/>
              <a:gd name="connsiteY1" fmla="*/ 148715 h 2688679"/>
              <a:gd name="connsiteX2" fmla="*/ 1552872 w 2808313"/>
              <a:gd name="connsiteY2" fmla="*/ 1013497 h 2688679"/>
              <a:gd name="connsiteX3" fmla="*/ 2808313 w 2808313"/>
              <a:gd name="connsiteY3" fmla="*/ 1679449 h 2688679"/>
              <a:gd name="connsiteX4" fmla="*/ 2808313 w 2808313"/>
              <a:gd name="connsiteY4" fmla="*/ 1989106 h 2688679"/>
              <a:gd name="connsiteX5" fmla="*/ 1552871 w 2808313"/>
              <a:gd name="connsiteY5" fmla="*/ 1675907 h 2688679"/>
              <a:gd name="connsiteX6" fmla="*/ 1552871 w 2808313"/>
              <a:gd name="connsiteY6" fmla="*/ 2299558 h 2688679"/>
              <a:gd name="connsiteX7" fmla="*/ 1550364 w 2808313"/>
              <a:gd name="connsiteY7" fmla="*/ 2311975 h 2688679"/>
              <a:gd name="connsiteX8" fmla="*/ 1836205 w 2808313"/>
              <a:gd name="connsiteY8" fmla="*/ 2540985 h 2688679"/>
              <a:gd name="connsiteX9" fmla="*/ 1836205 w 2808313"/>
              <a:gd name="connsiteY9" fmla="*/ 2688679 h 2688679"/>
              <a:gd name="connsiteX10" fmla="*/ 1404157 w 2808313"/>
              <a:gd name="connsiteY10" fmla="*/ 2525885 h 2688679"/>
              <a:gd name="connsiteX11" fmla="*/ 972108 w 2808313"/>
              <a:gd name="connsiteY11" fmla="*/ 2688679 h 2688679"/>
              <a:gd name="connsiteX12" fmla="*/ 972108 w 2808313"/>
              <a:gd name="connsiteY12" fmla="*/ 2540985 h 2688679"/>
              <a:gd name="connsiteX13" fmla="*/ 1257949 w 2808313"/>
              <a:gd name="connsiteY13" fmla="*/ 2311975 h 2688679"/>
              <a:gd name="connsiteX14" fmla="*/ 1255442 w 2808313"/>
              <a:gd name="connsiteY14" fmla="*/ 2299557 h 2688679"/>
              <a:gd name="connsiteX15" fmla="*/ 1255442 w 2808313"/>
              <a:gd name="connsiteY15" fmla="*/ 1675907 h 2688679"/>
              <a:gd name="connsiteX16" fmla="*/ 0 w 2808313"/>
              <a:gd name="connsiteY16" fmla="*/ 1989106 h 2688679"/>
              <a:gd name="connsiteX17" fmla="*/ 0 w 2808313"/>
              <a:gd name="connsiteY17" fmla="*/ 1679449 h 2688679"/>
              <a:gd name="connsiteX18" fmla="*/ 1255442 w 2808313"/>
              <a:gd name="connsiteY18" fmla="*/ 1013496 h 2688679"/>
              <a:gd name="connsiteX19" fmla="*/ 1255442 w 2808313"/>
              <a:gd name="connsiteY19" fmla="*/ 148715 h 2688679"/>
              <a:gd name="connsiteX20" fmla="*/ 1404157 w 2808313"/>
              <a:gd name="connsiteY20" fmla="*/ 0 h 2688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08313" h="2688679">
                <a:moveTo>
                  <a:pt x="1404157" y="0"/>
                </a:moveTo>
                <a:cubicBezTo>
                  <a:pt x="1486290" y="0"/>
                  <a:pt x="1552872" y="66582"/>
                  <a:pt x="1552872" y="148715"/>
                </a:cubicBezTo>
                <a:lnTo>
                  <a:pt x="1552872" y="1013497"/>
                </a:lnTo>
                <a:lnTo>
                  <a:pt x="2808313" y="1679449"/>
                </a:lnTo>
                <a:lnTo>
                  <a:pt x="2808313" y="1989106"/>
                </a:lnTo>
                <a:lnTo>
                  <a:pt x="1552871" y="1675907"/>
                </a:lnTo>
                <a:lnTo>
                  <a:pt x="1552871" y="2299558"/>
                </a:lnTo>
                <a:lnTo>
                  <a:pt x="1550364" y="2311975"/>
                </a:lnTo>
                <a:lnTo>
                  <a:pt x="1836205" y="2540985"/>
                </a:lnTo>
                <a:lnTo>
                  <a:pt x="1836205" y="2688679"/>
                </a:lnTo>
                <a:lnTo>
                  <a:pt x="1404157" y="2525885"/>
                </a:lnTo>
                <a:lnTo>
                  <a:pt x="972108" y="2688679"/>
                </a:lnTo>
                <a:lnTo>
                  <a:pt x="972108" y="2540985"/>
                </a:lnTo>
                <a:lnTo>
                  <a:pt x="1257949" y="2311975"/>
                </a:lnTo>
                <a:lnTo>
                  <a:pt x="1255442" y="2299557"/>
                </a:lnTo>
                <a:lnTo>
                  <a:pt x="1255442" y="1675907"/>
                </a:lnTo>
                <a:lnTo>
                  <a:pt x="0" y="1989106"/>
                </a:lnTo>
                <a:lnTo>
                  <a:pt x="0" y="1679449"/>
                </a:lnTo>
                <a:lnTo>
                  <a:pt x="1255442" y="1013496"/>
                </a:lnTo>
                <a:lnTo>
                  <a:pt x="1255442" y="148715"/>
                </a:lnTo>
                <a:cubicBezTo>
                  <a:pt x="1255442" y="66582"/>
                  <a:pt x="1322024" y="0"/>
                  <a:pt x="14041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9" name="KSO_Shape"/>
          <p:cNvSpPr/>
          <p:nvPr/>
        </p:nvSpPr>
        <p:spPr bwMode="auto">
          <a:xfrm>
            <a:off x="1851692" y="2237978"/>
            <a:ext cx="385247" cy="164372"/>
          </a:xfrm>
          <a:custGeom>
            <a:avLst/>
            <a:gdLst>
              <a:gd name="T0" fmla="*/ 2147483646 w 373"/>
              <a:gd name="T1" fmla="*/ 2147483646 h 159"/>
              <a:gd name="T2" fmla="*/ 2147483646 w 373"/>
              <a:gd name="T3" fmla="*/ 0 h 159"/>
              <a:gd name="T4" fmla="*/ 0 w 373"/>
              <a:gd name="T5" fmla="*/ 2147483646 h 159"/>
              <a:gd name="T6" fmla="*/ 2147483646 w 373"/>
              <a:gd name="T7" fmla="*/ 2147483646 h 159"/>
              <a:gd name="T8" fmla="*/ 2147483646 w 373"/>
              <a:gd name="T9" fmla="*/ 2147483646 h 159"/>
              <a:gd name="T10" fmla="*/ 2147483646 w 373"/>
              <a:gd name="T11" fmla="*/ 2147483646 h 159"/>
              <a:gd name="T12" fmla="*/ 2147483646 w 373"/>
              <a:gd name="T13" fmla="*/ 2147483646 h 159"/>
              <a:gd name="T14" fmla="*/ 2147483646 w 373"/>
              <a:gd name="T15" fmla="*/ 2147483646 h 159"/>
              <a:gd name="T16" fmla="*/ 2147483646 w 373"/>
              <a:gd name="T17" fmla="*/ 2147483646 h 159"/>
              <a:gd name="T18" fmla="*/ 2147483646 w 373"/>
              <a:gd name="T19" fmla="*/ 2147483646 h 159"/>
              <a:gd name="T20" fmla="*/ 2147483646 w 373"/>
              <a:gd name="T21" fmla="*/ 2147483646 h 159"/>
              <a:gd name="T22" fmla="*/ 2147483646 w 373"/>
              <a:gd name="T23" fmla="*/ 2147483646 h 159"/>
              <a:gd name="T24" fmla="*/ 2147483646 w 373"/>
              <a:gd name="T25" fmla="*/ 2147483646 h 159"/>
              <a:gd name="T26" fmla="*/ 2147483646 w 373"/>
              <a:gd name="T27" fmla="*/ 2147483646 h 159"/>
              <a:gd name="T28" fmla="*/ 2147483646 w 373"/>
              <a:gd name="T29" fmla="*/ 2147483646 h 159"/>
              <a:gd name="T30" fmla="*/ 2147483646 w 373"/>
              <a:gd name="T31" fmla="*/ 2147483646 h 159"/>
              <a:gd name="T32" fmla="*/ 2147483646 w 373"/>
              <a:gd name="T33" fmla="*/ 2147483646 h 159"/>
              <a:gd name="T34" fmla="*/ 2147483646 w 373"/>
              <a:gd name="T35" fmla="*/ 2147483646 h 159"/>
              <a:gd name="T36" fmla="*/ 2147483646 w 373"/>
              <a:gd name="T37" fmla="*/ 2147483646 h 159"/>
              <a:gd name="T38" fmla="*/ 2147483646 w 373"/>
              <a:gd name="T39" fmla="*/ 2147483646 h 159"/>
              <a:gd name="T40" fmla="*/ 2147483646 w 373"/>
              <a:gd name="T41" fmla="*/ 2147483646 h 159"/>
              <a:gd name="T42" fmla="*/ 2147483646 w 373"/>
              <a:gd name="T43" fmla="*/ 2147483646 h 159"/>
              <a:gd name="T44" fmla="*/ 2147483646 w 373"/>
              <a:gd name="T45" fmla="*/ 2147483646 h 159"/>
              <a:gd name="T46" fmla="*/ 2147483646 w 373"/>
              <a:gd name="T47" fmla="*/ 2147483646 h 159"/>
              <a:gd name="T48" fmla="*/ 2147483646 w 373"/>
              <a:gd name="T49" fmla="*/ 2147483646 h 159"/>
              <a:gd name="T50" fmla="*/ 2147483646 w 373"/>
              <a:gd name="T51" fmla="*/ 2147483646 h 159"/>
              <a:gd name="T52" fmla="*/ 2147483646 w 373"/>
              <a:gd name="T53" fmla="*/ 2147483646 h 159"/>
              <a:gd name="T54" fmla="*/ 2147483646 w 373"/>
              <a:gd name="T55" fmla="*/ 2147483646 h 159"/>
              <a:gd name="T56" fmla="*/ 2147483646 w 373"/>
              <a:gd name="T57" fmla="*/ 2147483646 h 159"/>
              <a:gd name="T58" fmla="*/ 2147483646 w 373"/>
              <a:gd name="T59" fmla="*/ 2147483646 h 159"/>
              <a:gd name="T60" fmla="*/ 2147483646 w 373"/>
              <a:gd name="T61" fmla="*/ 2147483646 h 159"/>
              <a:gd name="T62" fmla="*/ 2147483646 w 373"/>
              <a:gd name="T63" fmla="*/ 2147483646 h 159"/>
              <a:gd name="T64" fmla="*/ 2147483646 w 373"/>
              <a:gd name="T65" fmla="*/ 2147483646 h 159"/>
              <a:gd name="T66" fmla="*/ 2147483646 w 373"/>
              <a:gd name="T67" fmla="*/ 2147483646 h 159"/>
              <a:gd name="T68" fmla="*/ 2147483646 w 373"/>
              <a:gd name="T69" fmla="*/ 2147483646 h 159"/>
              <a:gd name="T70" fmla="*/ 2147483646 w 373"/>
              <a:gd name="T71" fmla="*/ 2147483646 h 159"/>
              <a:gd name="T72" fmla="*/ 2147483646 w 373"/>
              <a:gd name="T73" fmla="*/ 2147483646 h 159"/>
              <a:gd name="T74" fmla="*/ 2147483646 w 373"/>
              <a:gd name="T75" fmla="*/ 2147483646 h 159"/>
              <a:gd name="T76" fmla="*/ 2147483646 w 373"/>
              <a:gd name="T77" fmla="*/ 2147483646 h 159"/>
              <a:gd name="T78" fmla="*/ 2147483646 w 373"/>
              <a:gd name="T79" fmla="*/ 2147483646 h 15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373" h="159">
                <a:moveTo>
                  <a:pt x="371" y="40"/>
                </a:moveTo>
                <a:cubicBezTo>
                  <a:pt x="363" y="28"/>
                  <a:pt x="354" y="16"/>
                  <a:pt x="338" y="16"/>
                </a:cubicBezTo>
                <a:cubicBezTo>
                  <a:pt x="318" y="16"/>
                  <a:pt x="318" y="16"/>
                  <a:pt x="318" y="16"/>
                </a:cubicBezTo>
                <a:cubicBezTo>
                  <a:pt x="307" y="6"/>
                  <a:pt x="295" y="0"/>
                  <a:pt x="285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9" y="0"/>
                  <a:pt x="6" y="30"/>
                  <a:pt x="0" y="55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30"/>
                  <a:pt x="11" y="141"/>
                  <a:pt x="24" y="141"/>
                </a:cubicBezTo>
                <a:cubicBezTo>
                  <a:pt x="24" y="140"/>
                  <a:pt x="24" y="139"/>
                  <a:pt x="24" y="139"/>
                </a:cubicBezTo>
                <a:cubicBezTo>
                  <a:pt x="24" y="121"/>
                  <a:pt x="39" y="106"/>
                  <a:pt x="57" y="106"/>
                </a:cubicBezTo>
                <a:cubicBezTo>
                  <a:pt x="74" y="106"/>
                  <a:pt x="89" y="121"/>
                  <a:pt x="89" y="139"/>
                </a:cubicBezTo>
                <a:cubicBezTo>
                  <a:pt x="89" y="139"/>
                  <a:pt x="89" y="140"/>
                  <a:pt x="89" y="141"/>
                </a:cubicBezTo>
                <a:cubicBezTo>
                  <a:pt x="95" y="141"/>
                  <a:pt x="95" y="141"/>
                  <a:pt x="95" y="141"/>
                </a:cubicBezTo>
                <a:cubicBezTo>
                  <a:pt x="95" y="140"/>
                  <a:pt x="95" y="139"/>
                  <a:pt x="95" y="139"/>
                </a:cubicBezTo>
                <a:cubicBezTo>
                  <a:pt x="95" y="121"/>
                  <a:pt x="109" y="106"/>
                  <a:pt x="127" y="106"/>
                </a:cubicBezTo>
                <a:cubicBezTo>
                  <a:pt x="145" y="106"/>
                  <a:pt x="159" y="121"/>
                  <a:pt x="159" y="139"/>
                </a:cubicBezTo>
                <a:cubicBezTo>
                  <a:pt x="159" y="139"/>
                  <a:pt x="159" y="140"/>
                  <a:pt x="159" y="141"/>
                </a:cubicBezTo>
                <a:cubicBezTo>
                  <a:pt x="249" y="141"/>
                  <a:pt x="249" y="141"/>
                  <a:pt x="249" y="141"/>
                </a:cubicBezTo>
                <a:cubicBezTo>
                  <a:pt x="249" y="140"/>
                  <a:pt x="249" y="139"/>
                  <a:pt x="249" y="139"/>
                </a:cubicBezTo>
                <a:cubicBezTo>
                  <a:pt x="249" y="121"/>
                  <a:pt x="263" y="106"/>
                  <a:pt x="281" y="106"/>
                </a:cubicBezTo>
                <a:cubicBezTo>
                  <a:pt x="299" y="106"/>
                  <a:pt x="313" y="121"/>
                  <a:pt x="313" y="139"/>
                </a:cubicBezTo>
                <a:cubicBezTo>
                  <a:pt x="313" y="139"/>
                  <a:pt x="313" y="140"/>
                  <a:pt x="313" y="141"/>
                </a:cubicBezTo>
                <a:cubicBezTo>
                  <a:pt x="336" y="141"/>
                  <a:pt x="336" y="141"/>
                  <a:pt x="336" y="141"/>
                </a:cubicBezTo>
                <a:cubicBezTo>
                  <a:pt x="350" y="141"/>
                  <a:pt x="361" y="130"/>
                  <a:pt x="361" y="116"/>
                </a:cubicBezTo>
                <a:cubicBezTo>
                  <a:pt x="361" y="90"/>
                  <a:pt x="361" y="90"/>
                  <a:pt x="361" y="90"/>
                </a:cubicBezTo>
                <a:cubicBezTo>
                  <a:pt x="356" y="66"/>
                  <a:pt x="344" y="44"/>
                  <a:pt x="330" y="28"/>
                </a:cubicBezTo>
                <a:cubicBezTo>
                  <a:pt x="338" y="28"/>
                  <a:pt x="338" y="28"/>
                  <a:pt x="338" y="28"/>
                </a:cubicBezTo>
                <a:cubicBezTo>
                  <a:pt x="347" y="28"/>
                  <a:pt x="353" y="35"/>
                  <a:pt x="361" y="47"/>
                </a:cubicBezTo>
                <a:cubicBezTo>
                  <a:pt x="362" y="48"/>
                  <a:pt x="364" y="49"/>
                  <a:pt x="366" y="49"/>
                </a:cubicBezTo>
                <a:cubicBezTo>
                  <a:pt x="367" y="49"/>
                  <a:pt x="368" y="49"/>
                  <a:pt x="369" y="48"/>
                </a:cubicBezTo>
                <a:cubicBezTo>
                  <a:pt x="372" y="47"/>
                  <a:pt x="373" y="43"/>
                  <a:pt x="371" y="40"/>
                </a:cubicBezTo>
                <a:close/>
                <a:moveTo>
                  <a:pt x="234" y="64"/>
                </a:moveTo>
                <a:cubicBezTo>
                  <a:pt x="16" y="64"/>
                  <a:pt x="16" y="64"/>
                  <a:pt x="16" y="64"/>
                </a:cubicBezTo>
                <a:cubicBezTo>
                  <a:pt x="16" y="56"/>
                  <a:pt x="16" y="56"/>
                  <a:pt x="16" y="56"/>
                </a:cubicBezTo>
                <a:cubicBezTo>
                  <a:pt x="17" y="53"/>
                  <a:pt x="18" y="49"/>
                  <a:pt x="18" y="45"/>
                </a:cubicBezTo>
                <a:cubicBezTo>
                  <a:pt x="20" y="36"/>
                  <a:pt x="23" y="20"/>
                  <a:pt x="27" y="16"/>
                </a:cubicBezTo>
                <a:cubicBezTo>
                  <a:pt x="234" y="16"/>
                  <a:pt x="234" y="16"/>
                  <a:pt x="234" y="16"/>
                </a:cubicBezTo>
                <a:lnTo>
                  <a:pt x="234" y="64"/>
                </a:lnTo>
                <a:close/>
                <a:moveTo>
                  <a:pt x="347" y="116"/>
                </a:moveTo>
                <a:cubicBezTo>
                  <a:pt x="347" y="118"/>
                  <a:pt x="346" y="119"/>
                  <a:pt x="346" y="120"/>
                </a:cubicBezTo>
                <a:cubicBezTo>
                  <a:pt x="337" y="120"/>
                  <a:pt x="329" y="120"/>
                  <a:pt x="329" y="116"/>
                </a:cubicBezTo>
                <a:cubicBezTo>
                  <a:pt x="329" y="113"/>
                  <a:pt x="336" y="107"/>
                  <a:pt x="347" y="106"/>
                </a:cubicBezTo>
                <a:lnTo>
                  <a:pt x="347" y="116"/>
                </a:lnTo>
                <a:close/>
                <a:moveTo>
                  <a:pt x="345" y="92"/>
                </a:moveTo>
                <a:cubicBezTo>
                  <a:pt x="345" y="95"/>
                  <a:pt x="345" y="95"/>
                  <a:pt x="345" y="95"/>
                </a:cubicBezTo>
                <a:cubicBezTo>
                  <a:pt x="316" y="87"/>
                  <a:pt x="280" y="64"/>
                  <a:pt x="248" y="64"/>
                </a:cubicBezTo>
                <a:cubicBezTo>
                  <a:pt x="246" y="64"/>
                  <a:pt x="246" y="64"/>
                  <a:pt x="246" y="64"/>
                </a:cubicBezTo>
                <a:cubicBezTo>
                  <a:pt x="246" y="16"/>
                  <a:pt x="246" y="16"/>
                  <a:pt x="246" y="16"/>
                </a:cubicBezTo>
                <a:cubicBezTo>
                  <a:pt x="285" y="16"/>
                  <a:pt x="285" y="16"/>
                  <a:pt x="285" y="16"/>
                </a:cubicBezTo>
                <a:cubicBezTo>
                  <a:pt x="303" y="16"/>
                  <a:pt x="336" y="48"/>
                  <a:pt x="345" y="92"/>
                </a:cubicBezTo>
                <a:close/>
                <a:moveTo>
                  <a:pt x="57" y="118"/>
                </a:moveTo>
                <a:cubicBezTo>
                  <a:pt x="45" y="118"/>
                  <a:pt x="36" y="127"/>
                  <a:pt x="36" y="139"/>
                </a:cubicBezTo>
                <a:cubicBezTo>
                  <a:pt x="36" y="150"/>
                  <a:pt x="45" y="159"/>
                  <a:pt x="57" y="159"/>
                </a:cubicBezTo>
                <a:cubicBezTo>
                  <a:pt x="68" y="159"/>
                  <a:pt x="77" y="150"/>
                  <a:pt x="77" y="139"/>
                </a:cubicBezTo>
                <a:cubicBezTo>
                  <a:pt x="77" y="127"/>
                  <a:pt x="68" y="118"/>
                  <a:pt x="57" y="118"/>
                </a:cubicBezTo>
                <a:close/>
                <a:moveTo>
                  <a:pt x="57" y="151"/>
                </a:moveTo>
                <a:cubicBezTo>
                  <a:pt x="50" y="151"/>
                  <a:pt x="45" y="145"/>
                  <a:pt x="45" y="139"/>
                </a:cubicBezTo>
                <a:cubicBezTo>
                  <a:pt x="45" y="132"/>
                  <a:pt x="50" y="126"/>
                  <a:pt x="57" y="126"/>
                </a:cubicBezTo>
                <a:cubicBezTo>
                  <a:pt x="63" y="126"/>
                  <a:pt x="69" y="132"/>
                  <a:pt x="69" y="139"/>
                </a:cubicBezTo>
                <a:cubicBezTo>
                  <a:pt x="69" y="145"/>
                  <a:pt x="63" y="151"/>
                  <a:pt x="57" y="151"/>
                </a:cubicBezTo>
                <a:close/>
                <a:moveTo>
                  <a:pt x="127" y="118"/>
                </a:moveTo>
                <a:cubicBezTo>
                  <a:pt x="116" y="118"/>
                  <a:pt x="106" y="127"/>
                  <a:pt x="106" y="139"/>
                </a:cubicBezTo>
                <a:cubicBezTo>
                  <a:pt x="106" y="150"/>
                  <a:pt x="116" y="159"/>
                  <a:pt x="127" y="159"/>
                </a:cubicBezTo>
                <a:cubicBezTo>
                  <a:pt x="139" y="159"/>
                  <a:pt x="148" y="150"/>
                  <a:pt x="148" y="139"/>
                </a:cubicBezTo>
                <a:cubicBezTo>
                  <a:pt x="148" y="127"/>
                  <a:pt x="139" y="118"/>
                  <a:pt x="127" y="118"/>
                </a:cubicBezTo>
                <a:close/>
                <a:moveTo>
                  <a:pt x="127" y="151"/>
                </a:moveTo>
                <a:cubicBezTo>
                  <a:pt x="120" y="151"/>
                  <a:pt x="115" y="145"/>
                  <a:pt x="115" y="139"/>
                </a:cubicBezTo>
                <a:cubicBezTo>
                  <a:pt x="115" y="132"/>
                  <a:pt x="120" y="126"/>
                  <a:pt x="127" y="126"/>
                </a:cubicBezTo>
                <a:cubicBezTo>
                  <a:pt x="134" y="126"/>
                  <a:pt x="139" y="132"/>
                  <a:pt x="139" y="139"/>
                </a:cubicBezTo>
                <a:cubicBezTo>
                  <a:pt x="139" y="145"/>
                  <a:pt x="134" y="151"/>
                  <a:pt x="127" y="151"/>
                </a:cubicBezTo>
                <a:close/>
                <a:moveTo>
                  <a:pt x="281" y="118"/>
                </a:moveTo>
                <a:cubicBezTo>
                  <a:pt x="269" y="118"/>
                  <a:pt x="260" y="127"/>
                  <a:pt x="260" y="139"/>
                </a:cubicBezTo>
                <a:cubicBezTo>
                  <a:pt x="260" y="150"/>
                  <a:pt x="269" y="159"/>
                  <a:pt x="281" y="159"/>
                </a:cubicBezTo>
                <a:cubicBezTo>
                  <a:pt x="292" y="159"/>
                  <a:pt x="301" y="150"/>
                  <a:pt x="301" y="139"/>
                </a:cubicBezTo>
                <a:cubicBezTo>
                  <a:pt x="301" y="127"/>
                  <a:pt x="292" y="118"/>
                  <a:pt x="281" y="118"/>
                </a:cubicBezTo>
                <a:close/>
                <a:moveTo>
                  <a:pt x="281" y="151"/>
                </a:moveTo>
                <a:cubicBezTo>
                  <a:pt x="274" y="151"/>
                  <a:pt x="269" y="145"/>
                  <a:pt x="269" y="139"/>
                </a:cubicBezTo>
                <a:cubicBezTo>
                  <a:pt x="269" y="132"/>
                  <a:pt x="274" y="126"/>
                  <a:pt x="281" y="126"/>
                </a:cubicBezTo>
                <a:cubicBezTo>
                  <a:pt x="287" y="126"/>
                  <a:pt x="293" y="132"/>
                  <a:pt x="293" y="139"/>
                </a:cubicBezTo>
                <a:cubicBezTo>
                  <a:pt x="293" y="145"/>
                  <a:pt x="287" y="151"/>
                  <a:pt x="281" y="1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0" name="KSO_Shape"/>
          <p:cNvSpPr/>
          <p:nvPr/>
        </p:nvSpPr>
        <p:spPr bwMode="auto">
          <a:xfrm>
            <a:off x="2518646" y="2202689"/>
            <a:ext cx="368526" cy="181192"/>
          </a:xfrm>
          <a:custGeom>
            <a:avLst/>
            <a:gdLst>
              <a:gd name="T0" fmla="*/ 2147483646 w 368"/>
              <a:gd name="T1" fmla="*/ 2147483646 h 181"/>
              <a:gd name="T2" fmla="*/ 2147483646 w 368"/>
              <a:gd name="T3" fmla="*/ 2147483646 h 181"/>
              <a:gd name="T4" fmla="*/ 2147483646 w 368"/>
              <a:gd name="T5" fmla="*/ 2147483646 h 181"/>
              <a:gd name="T6" fmla="*/ 2147483646 w 368"/>
              <a:gd name="T7" fmla="*/ 2147483646 h 181"/>
              <a:gd name="T8" fmla="*/ 2147483646 w 368"/>
              <a:gd name="T9" fmla="*/ 2147483646 h 181"/>
              <a:gd name="T10" fmla="*/ 2147483646 w 368"/>
              <a:gd name="T11" fmla="*/ 2147483646 h 181"/>
              <a:gd name="T12" fmla="*/ 2147483646 w 368"/>
              <a:gd name="T13" fmla="*/ 2147483646 h 181"/>
              <a:gd name="T14" fmla="*/ 2147483646 w 368"/>
              <a:gd name="T15" fmla="*/ 2147483646 h 181"/>
              <a:gd name="T16" fmla="*/ 2147483646 w 368"/>
              <a:gd name="T17" fmla="*/ 2147483646 h 181"/>
              <a:gd name="T18" fmla="*/ 0 w 368"/>
              <a:gd name="T19" fmla="*/ 2147483646 h 181"/>
              <a:gd name="T20" fmla="*/ 2147483646 w 368"/>
              <a:gd name="T21" fmla="*/ 2147483646 h 181"/>
              <a:gd name="T22" fmla="*/ 2147483646 w 368"/>
              <a:gd name="T23" fmla="*/ 2147483646 h 181"/>
              <a:gd name="T24" fmla="*/ 2147483646 w 368"/>
              <a:gd name="T25" fmla="*/ 2147483646 h 181"/>
              <a:gd name="T26" fmla="*/ 2147483646 w 368"/>
              <a:gd name="T27" fmla="*/ 2147483646 h 181"/>
              <a:gd name="T28" fmla="*/ 2147483646 w 368"/>
              <a:gd name="T29" fmla="*/ 2147483646 h 181"/>
              <a:gd name="T30" fmla="*/ 2147483646 w 368"/>
              <a:gd name="T31" fmla="*/ 2147483646 h 181"/>
              <a:gd name="T32" fmla="*/ 2147483646 w 368"/>
              <a:gd name="T33" fmla="*/ 2147483646 h 181"/>
              <a:gd name="T34" fmla="*/ 2147483646 w 368"/>
              <a:gd name="T35" fmla="*/ 2147483646 h 181"/>
              <a:gd name="T36" fmla="*/ 2147483646 w 368"/>
              <a:gd name="T37" fmla="*/ 2147483646 h 181"/>
              <a:gd name="T38" fmla="*/ 2147483646 w 368"/>
              <a:gd name="T39" fmla="*/ 2147483646 h 181"/>
              <a:gd name="T40" fmla="*/ 2147483646 w 368"/>
              <a:gd name="T41" fmla="*/ 2147483646 h 181"/>
              <a:gd name="T42" fmla="*/ 2147483646 w 368"/>
              <a:gd name="T43" fmla="*/ 2147483646 h 181"/>
              <a:gd name="T44" fmla="*/ 2147483646 w 368"/>
              <a:gd name="T45" fmla="*/ 2147483646 h 181"/>
              <a:gd name="T46" fmla="*/ 2147483646 w 368"/>
              <a:gd name="T47" fmla="*/ 0 h 181"/>
              <a:gd name="T48" fmla="*/ 2147483646 w 368"/>
              <a:gd name="T49" fmla="*/ 2147483646 h 181"/>
              <a:gd name="T50" fmla="*/ 2147483646 w 368"/>
              <a:gd name="T51" fmla="*/ 2147483646 h 181"/>
              <a:gd name="T52" fmla="*/ 2147483646 w 368"/>
              <a:gd name="T53" fmla="*/ 2147483646 h 181"/>
              <a:gd name="T54" fmla="*/ 2147483646 w 368"/>
              <a:gd name="T55" fmla="*/ 2147483646 h 181"/>
              <a:gd name="T56" fmla="*/ 2147483646 w 368"/>
              <a:gd name="T57" fmla="*/ 2147483646 h 181"/>
              <a:gd name="T58" fmla="*/ 2147483646 w 368"/>
              <a:gd name="T59" fmla="*/ 2147483646 h 181"/>
              <a:gd name="T60" fmla="*/ 2147483646 w 368"/>
              <a:gd name="T61" fmla="*/ 2147483646 h 181"/>
              <a:gd name="T62" fmla="*/ 2147483646 w 368"/>
              <a:gd name="T63" fmla="*/ 2147483646 h 181"/>
              <a:gd name="T64" fmla="*/ 2147483646 w 368"/>
              <a:gd name="T65" fmla="*/ 2147483646 h 181"/>
              <a:gd name="T66" fmla="*/ 2147483646 w 368"/>
              <a:gd name="T67" fmla="*/ 2147483646 h 181"/>
              <a:gd name="T68" fmla="*/ 2147483646 w 368"/>
              <a:gd name="T69" fmla="*/ 2147483646 h 181"/>
              <a:gd name="T70" fmla="*/ 2147483646 w 368"/>
              <a:gd name="T71" fmla="*/ 2147483646 h 181"/>
              <a:gd name="T72" fmla="*/ 2147483646 w 368"/>
              <a:gd name="T73" fmla="*/ 2147483646 h 181"/>
              <a:gd name="T74" fmla="*/ 2147483646 w 368"/>
              <a:gd name="T75" fmla="*/ 2147483646 h 181"/>
              <a:gd name="T76" fmla="*/ 2147483646 w 368"/>
              <a:gd name="T77" fmla="*/ 2147483646 h 181"/>
              <a:gd name="T78" fmla="*/ 2147483646 w 368"/>
              <a:gd name="T79" fmla="*/ 2147483646 h 181"/>
              <a:gd name="T80" fmla="*/ 2147483646 w 368"/>
              <a:gd name="T81" fmla="*/ 2147483646 h 181"/>
              <a:gd name="T82" fmla="*/ 2147483646 w 368"/>
              <a:gd name="T83" fmla="*/ 2147483646 h 181"/>
              <a:gd name="T84" fmla="*/ 2147483646 w 368"/>
              <a:gd name="T85" fmla="*/ 2147483646 h 181"/>
              <a:gd name="T86" fmla="*/ 2147483646 w 368"/>
              <a:gd name="T87" fmla="*/ 2147483646 h 181"/>
              <a:gd name="T88" fmla="*/ 2147483646 w 368"/>
              <a:gd name="T89" fmla="*/ 2147483646 h 181"/>
              <a:gd name="T90" fmla="*/ 2147483646 w 368"/>
              <a:gd name="T91" fmla="*/ 2147483646 h 181"/>
              <a:gd name="T92" fmla="*/ 2147483646 w 368"/>
              <a:gd name="T93" fmla="*/ 2147483646 h 181"/>
              <a:gd name="T94" fmla="*/ 2147483646 w 368"/>
              <a:gd name="T95" fmla="*/ 2147483646 h 18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68" h="181">
                <a:moveTo>
                  <a:pt x="246" y="114"/>
                </a:moveTo>
                <a:cubicBezTo>
                  <a:pt x="240" y="122"/>
                  <a:pt x="236" y="133"/>
                  <a:pt x="236" y="144"/>
                </a:cubicBezTo>
                <a:cubicBezTo>
                  <a:pt x="236" y="147"/>
                  <a:pt x="237" y="149"/>
                  <a:pt x="237" y="152"/>
                </a:cubicBezTo>
                <a:cubicBezTo>
                  <a:pt x="122" y="152"/>
                  <a:pt x="122" y="152"/>
                  <a:pt x="122" y="152"/>
                </a:cubicBezTo>
                <a:cubicBezTo>
                  <a:pt x="123" y="149"/>
                  <a:pt x="123" y="147"/>
                  <a:pt x="123" y="144"/>
                </a:cubicBezTo>
                <a:cubicBezTo>
                  <a:pt x="123" y="133"/>
                  <a:pt x="119" y="122"/>
                  <a:pt x="113" y="114"/>
                </a:cubicBezTo>
                <a:lnTo>
                  <a:pt x="246" y="114"/>
                </a:lnTo>
                <a:close/>
                <a:moveTo>
                  <a:pt x="364" y="122"/>
                </a:moveTo>
                <a:cubicBezTo>
                  <a:pt x="363" y="117"/>
                  <a:pt x="361" y="116"/>
                  <a:pt x="357" y="114"/>
                </a:cubicBezTo>
                <a:cubicBezTo>
                  <a:pt x="326" y="114"/>
                  <a:pt x="326" y="114"/>
                  <a:pt x="326" y="114"/>
                </a:cubicBezTo>
                <a:cubicBezTo>
                  <a:pt x="333" y="122"/>
                  <a:pt x="337" y="133"/>
                  <a:pt x="337" y="144"/>
                </a:cubicBezTo>
                <a:cubicBezTo>
                  <a:pt x="337" y="147"/>
                  <a:pt x="336" y="149"/>
                  <a:pt x="336" y="152"/>
                </a:cubicBezTo>
                <a:cubicBezTo>
                  <a:pt x="350" y="152"/>
                  <a:pt x="350" y="152"/>
                  <a:pt x="350" y="152"/>
                </a:cubicBezTo>
                <a:cubicBezTo>
                  <a:pt x="364" y="152"/>
                  <a:pt x="368" y="145"/>
                  <a:pt x="366" y="131"/>
                </a:cubicBezTo>
                <a:lnTo>
                  <a:pt x="364" y="122"/>
                </a:lnTo>
                <a:close/>
                <a:moveTo>
                  <a:pt x="23" y="144"/>
                </a:moveTo>
                <a:cubicBezTo>
                  <a:pt x="23" y="133"/>
                  <a:pt x="26" y="122"/>
                  <a:pt x="33" y="114"/>
                </a:cubicBezTo>
                <a:cubicBezTo>
                  <a:pt x="4" y="114"/>
                  <a:pt x="4" y="114"/>
                  <a:pt x="4" y="114"/>
                </a:cubicBezTo>
                <a:cubicBezTo>
                  <a:pt x="2" y="117"/>
                  <a:pt x="0" y="120"/>
                  <a:pt x="0" y="126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45"/>
                  <a:pt x="9" y="147"/>
                  <a:pt x="23" y="151"/>
                </a:cubicBezTo>
                <a:cubicBezTo>
                  <a:pt x="23" y="149"/>
                  <a:pt x="23" y="147"/>
                  <a:pt x="23" y="144"/>
                </a:cubicBezTo>
                <a:close/>
                <a:moveTo>
                  <a:pt x="73" y="108"/>
                </a:moveTo>
                <a:cubicBezTo>
                  <a:pt x="53" y="108"/>
                  <a:pt x="36" y="124"/>
                  <a:pt x="36" y="144"/>
                </a:cubicBezTo>
                <a:cubicBezTo>
                  <a:pt x="36" y="164"/>
                  <a:pt x="53" y="181"/>
                  <a:pt x="73" y="181"/>
                </a:cubicBezTo>
                <a:cubicBezTo>
                  <a:pt x="93" y="181"/>
                  <a:pt x="109" y="164"/>
                  <a:pt x="109" y="144"/>
                </a:cubicBezTo>
                <a:cubicBezTo>
                  <a:pt x="109" y="124"/>
                  <a:pt x="93" y="108"/>
                  <a:pt x="73" y="108"/>
                </a:cubicBezTo>
                <a:close/>
                <a:moveTo>
                  <a:pt x="73" y="165"/>
                </a:moveTo>
                <a:cubicBezTo>
                  <a:pt x="61" y="165"/>
                  <a:pt x="52" y="156"/>
                  <a:pt x="52" y="144"/>
                </a:cubicBezTo>
                <a:cubicBezTo>
                  <a:pt x="52" y="133"/>
                  <a:pt x="61" y="124"/>
                  <a:pt x="73" y="124"/>
                </a:cubicBezTo>
                <a:cubicBezTo>
                  <a:pt x="84" y="124"/>
                  <a:pt x="94" y="133"/>
                  <a:pt x="94" y="144"/>
                </a:cubicBezTo>
                <a:cubicBezTo>
                  <a:pt x="94" y="156"/>
                  <a:pt x="84" y="165"/>
                  <a:pt x="73" y="165"/>
                </a:cubicBezTo>
                <a:close/>
                <a:moveTo>
                  <a:pt x="286" y="108"/>
                </a:moveTo>
                <a:cubicBezTo>
                  <a:pt x="266" y="108"/>
                  <a:pt x="250" y="124"/>
                  <a:pt x="250" y="144"/>
                </a:cubicBezTo>
                <a:cubicBezTo>
                  <a:pt x="250" y="164"/>
                  <a:pt x="266" y="181"/>
                  <a:pt x="286" y="181"/>
                </a:cubicBezTo>
                <a:cubicBezTo>
                  <a:pt x="307" y="181"/>
                  <a:pt x="323" y="164"/>
                  <a:pt x="323" y="144"/>
                </a:cubicBezTo>
                <a:cubicBezTo>
                  <a:pt x="323" y="124"/>
                  <a:pt x="307" y="108"/>
                  <a:pt x="286" y="108"/>
                </a:cubicBezTo>
                <a:close/>
                <a:moveTo>
                  <a:pt x="286" y="165"/>
                </a:moveTo>
                <a:cubicBezTo>
                  <a:pt x="275" y="165"/>
                  <a:pt x="266" y="156"/>
                  <a:pt x="266" y="144"/>
                </a:cubicBezTo>
                <a:cubicBezTo>
                  <a:pt x="266" y="133"/>
                  <a:pt x="275" y="124"/>
                  <a:pt x="286" y="124"/>
                </a:cubicBezTo>
                <a:cubicBezTo>
                  <a:pt x="298" y="124"/>
                  <a:pt x="307" y="133"/>
                  <a:pt x="307" y="144"/>
                </a:cubicBezTo>
                <a:cubicBezTo>
                  <a:pt x="307" y="156"/>
                  <a:pt x="298" y="165"/>
                  <a:pt x="286" y="165"/>
                </a:cubicBezTo>
                <a:close/>
                <a:moveTo>
                  <a:pt x="348" y="79"/>
                </a:moveTo>
                <a:cubicBezTo>
                  <a:pt x="345" y="65"/>
                  <a:pt x="338" y="61"/>
                  <a:pt x="319" y="59"/>
                </a:cubicBezTo>
                <a:cubicBezTo>
                  <a:pt x="293" y="55"/>
                  <a:pt x="249" y="49"/>
                  <a:pt x="249" y="49"/>
                </a:cubicBezTo>
                <a:cubicBezTo>
                  <a:pt x="228" y="33"/>
                  <a:pt x="210" y="17"/>
                  <a:pt x="179" y="14"/>
                </a:cubicBezTo>
                <a:cubicBezTo>
                  <a:pt x="177" y="10"/>
                  <a:pt x="177" y="10"/>
                  <a:pt x="177" y="10"/>
                </a:cubicBezTo>
                <a:cubicBezTo>
                  <a:pt x="176" y="9"/>
                  <a:pt x="173" y="0"/>
                  <a:pt x="162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79" y="0"/>
                  <a:pt x="76" y="6"/>
                  <a:pt x="75" y="9"/>
                </a:cubicBezTo>
                <a:cubicBezTo>
                  <a:pt x="74" y="11"/>
                  <a:pt x="73" y="14"/>
                  <a:pt x="73" y="14"/>
                </a:cubicBezTo>
                <a:cubicBezTo>
                  <a:pt x="39" y="17"/>
                  <a:pt x="5" y="50"/>
                  <a:pt x="5" y="65"/>
                </a:cubicBezTo>
                <a:cubicBezTo>
                  <a:pt x="5" y="103"/>
                  <a:pt x="5" y="103"/>
                  <a:pt x="5" y="103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52" y="98"/>
                  <a:pt x="59" y="95"/>
                  <a:pt x="68" y="94"/>
                </a:cubicBezTo>
                <a:cubicBezTo>
                  <a:pt x="68" y="53"/>
                  <a:pt x="68" y="53"/>
                  <a:pt x="68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34" y="43"/>
                  <a:pt x="56" y="24"/>
                  <a:pt x="77" y="24"/>
                </a:cubicBezTo>
                <a:cubicBezTo>
                  <a:pt x="97" y="24"/>
                  <a:pt x="97" y="24"/>
                  <a:pt x="97" y="24"/>
                </a:cubicBezTo>
                <a:cubicBezTo>
                  <a:pt x="79" y="53"/>
                  <a:pt x="79" y="53"/>
                  <a:pt x="79" y="53"/>
                </a:cubicBezTo>
                <a:cubicBezTo>
                  <a:pt x="79" y="94"/>
                  <a:pt x="79" y="94"/>
                  <a:pt x="79" y="94"/>
                </a:cubicBezTo>
                <a:cubicBezTo>
                  <a:pt x="87" y="96"/>
                  <a:pt x="95" y="98"/>
                  <a:pt x="101" y="103"/>
                </a:cubicBezTo>
                <a:cubicBezTo>
                  <a:pt x="144" y="103"/>
                  <a:pt x="144" y="103"/>
                  <a:pt x="144" y="103"/>
                </a:cubicBezTo>
                <a:cubicBezTo>
                  <a:pt x="144" y="53"/>
                  <a:pt x="144" y="53"/>
                  <a:pt x="144" y="53"/>
                </a:cubicBezTo>
                <a:cubicBezTo>
                  <a:pt x="95" y="53"/>
                  <a:pt x="95" y="53"/>
                  <a:pt x="95" y="53"/>
                </a:cubicBezTo>
                <a:cubicBezTo>
                  <a:pt x="113" y="24"/>
                  <a:pt x="113" y="24"/>
                  <a:pt x="113" y="24"/>
                </a:cubicBezTo>
                <a:cubicBezTo>
                  <a:pt x="164" y="24"/>
                  <a:pt x="164" y="24"/>
                  <a:pt x="164" y="24"/>
                </a:cubicBezTo>
                <a:cubicBezTo>
                  <a:pt x="196" y="24"/>
                  <a:pt x="210" y="35"/>
                  <a:pt x="232" y="53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103"/>
                  <a:pt x="155" y="103"/>
                  <a:pt x="155" y="103"/>
                </a:cubicBezTo>
                <a:cubicBezTo>
                  <a:pt x="258" y="103"/>
                  <a:pt x="258" y="103"/>
                  <a:pt x="258" y="103"/>
                </a:cubicBezTo>
                <a:cubicBezTo>
                  <a:pt x="266" y="97"/>
                  <a:pt x="276" y="94"/>
                  <a:pt x="286" y="94"/>
                </a:cubicBezTo>
                <a:cubicBezTo>
                  <a:pt x="297" y="94"/>
                  <a:pt x="307" y="97"/>
                  <a:pt x="315" y="103"/>
                </a:cubicBezTo>
                <a:cubicBezTo>
                  <a:pt x="352" y="103"/>
                  <a:pt x="352" y="103"/>
                  <a:pt x="352" y="103"/>
                </a:cubicBezTo>
                <a:lnTo>
                  <a:pt x="348" y="79"/>
                </a:lnTo>
                <a:close/>
                <a:moveTo>
                  <a:pt x="30" y="83"/>
                </a:moveTo>
                <a:cubicBezTo>
                  <a:pt x="29" y="85"/>
                  <a:pt x="21" y="94"/>
                  <a:pt x="21" y="94"/>
                </a:cubicBezTo>
                <a:cubicBezTo>
                  <a:pt x="13" y="94"/>
                  <a:pt x="13" y="94"/>
                  <a:pt x="13" y="94"/>
                </a:cubicBezTo>
                <a:cubicBezTo>
                  <a:pt x="13" y="74"/>
                  <a:pt x="13" y="74"/>
                  <a:pt x="13" y="74"/>
                </a:cubicBezTo>
                <a:cubicBezTo>
                  <a:pt x="27" y="74"/>
                  <a:pt x="27" y="74"/>
                  <a:pt x="27" y="74"/>
                </a:cubicBezTo>
                <a:cubicBezTo>
                  <a:pt x="31" y="74"/>
                  <a:pt x="34" y="78"/>
                  <a:pt x="30" y="83"/>
                </a:cubicBezTo>
                <a:close/>
                <a:moveTo>
                  <a:pt x="82" y="13"/>
                </a:moveTo>
                <a:cubicBezTo>
                  <a:pt x="82" y="12"/>
                  <a:pt x="82" y="12"/>
                  <a:pt x="82" y="12"/>
                </a:cubicBezTo>
                <a:cubicBezTo>
                  <a:pt x="83" y="10"/>
                  <a:pt x="84" y="8"/>
                  <a:pt x="90" y="8"/>
                </a:cubicBezTo>
                <a:cubicBezTo>
                  <a:pt x="162" y="8"/>
                  <a:pt x="162" y="8"/>
                  <a:pt x="162" y="8"/>
                </a:cubicBezTo>
                <a:cubicBezTo>
                  <a:pt x="167" y="8"/>
                  <a:pt x="169" y="11"/>
                  <a:pt x="169" y="13"/>
                </a:cubicBezTo>
                <a:cubicBezTo>
                  <a:pt x="170" y="13"/>
                  <a:pt x="170" y="13"/>
                  <a:pt x="170" y="13"/>
                </a:cubicBezTo>
                <a:cubicBezTo>
                  <a:pt x="170" y="13"/>
                  <a:pt x="170" y="13"/>
                  <a:pt x="170" y="13"/>
                </a:cubicBezTo>
                <a:cubicBezTo>
                  <a:pt x="151" y="13"/>
                  <a:pt x="110" y="13"/>
                  <a:pt x="82" y="13"/>
                </a:cubicBezTo>
                <a:close/>
                <a:moveTo>
                  <a:pt x="333" y="94"/>
                </a:moveTo>
                <a:cubicBezTo>
                  <a:pt x="326" y="94"/>
                  <a:pt x="323" y="93"/>
                  <a:pt x="319" y="87"/>
                </a:cubicBezTo>
                <a:cubicBezTo>
                  <a:pt x="316" y="80"/>
                  <a:pt x="316" y="80"/>
                  <a:pt x="316" y="80"/>
                </a:cubicBezTo>
                <a:cubicBezTo>
                  <a:pt x="314" y="76"/>
                  <a:pt x="317" y="74"/>
                  <a:pt x="319" y="74"/>
                </a:cubicBezTo>
                <a:cubicBezTo>
                  <a:pt x="320" y="74"/>
                  <a:pt x="332" y="74"/>
                  <a:pt x="338" y="74"/>
                </a:cubicBezTo>
                <a:cubicBezTo>
                  <a:pt x="339" y="76"/>
                  <a:pt x="340" y="78"/>
                  <a:pt x="341" y="81"/>
                </a:cubicBezTo>
                <a:cubicBezTo>
                  <a:pt x="343" y="94"/>
                  <a:pt x="343" y="94"/>
                  <a:pt x="343" y="94"/>
                </a:cubicBezTo>
                <a:lnTo>
                  <a:pt x="333" y="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1" name="KSO_Shape"/>
          <p:cNvSpPr/>
          <p:nvPr/>
        </p:nvSpPr>
        <p:spPr>
          <a:xfrm>
            <a:off x="3452622" y="2110975"/>
            <a:ext cx="336664" cy="364617"/>
          </a:xfrm>
          <a:custGeom>
            <a:avLst/>
            <a:gdLst>
              <a:gd name="connsiteX0" fmla="*/ 1441667 w 5342334"/>
              <a:gd name="connsiteY0" fmla="*/ 2934412 h 5785910"/>
              <a:gd name="connsiteX1" fmla="*/ 1441770 w 5342334"/>
              <a:gd name="connsiteY1" fmla="*/ 2943473 h 5785910"/>
              <a:gd name="connsiteX2" fmla="*/ 1438934 w 5342334"/>
              <a:gd name="connsiteY2" fmla="*/ 2944008 h 5785910"/>
              <a:gd name="connsiteX3" fmla="*/ 1437887 w 5342334"/>
              <a:gd name="connsiteY3" fmla="*/ 2937382 h 5785910"/>
              <a:gd name="connsiteX4" fmla="*/ 1354605 w 5342334"/>
              <a:gd name="connsiteY4" fmla="*/ 2912708 h 5785910"/>
              <a:gd name="connsiteX5" fmla="*/ 1428080 w 5342334"/>
              <a:gd name="connsiteY5" fmla="*/ 2945087 h 5785910"/>
              <a:gd name="connsiteX6" fmla="*/ 1431904 w 5342334"/>
              <a:gd name="connsiteY6" fmla="*/ 2942083 h 5785910"/>
              <a:gd name="connsiteX7" fmla="*/ 1431050 w 5342334"/>
              <a:gd name="connsiteY7" fmla="*/ 3320849 h 5785910"/>
              <a:gd name="connsiteX8" fmla="*/ 2146318 w 5342334"/>
              <a:gd name="connsiteY8" fmla="*/ 5548257 h 5785910"/>
              <a:gd name="connsiteX9" fmla="*/ 2115204 w 5342334"/>
              <a:gd name="connsiteY9" fmla="*/ 5553206 h 5785910"/>
              <a:gd name="connsiteX10" fmla="*/ 1246460 w 5342334"/>
              <a:gd name="connsiteY10" fmla="*/ 5785910 h 5785910"/>
              <a:gd name="connsiteX11" fmla="*/ 0 w 5342334"/>
              <a:gd name="connsiteY11" fmla="*/ 3148605 h 5785910"/>
              <a:gd name="connsiteX12" fmla="*/ 1262428 w 5342334"/>
              <a:gd name="connsiteY12" fmla="*/ 2938106 h 5785910"/>
              <a:gd name="connsiteX13" fmla="*/ 3380735 w 5342334"/>
              <a:gd name="connsiteY13" fmla="*/ 118 h 5785910"/>
              <a:gd name="connsiteX14" fmla="*/ 3863622 w 5342334"/>
              <a:gd name="connsiteY14" fmla="*/ 912639 h 5785910"/>
              <a:gd name="connsiteX15" fmla="*/ 3674765 w 5342334"/>
              <a:gd name="connsiteY15" fmla="*/ 2045786 h 5785910"/>
              <a:gd name="connsiteX16" fmla="*/ 4585837 w 5342334"/>
              <a:gd name="connsiteY16" fmla="*/ 2046833 h 5785910"/>
              <a:gd name="connsiteX17" fmla="*/ 4775401 w 5342334"/>
              <a:gd name="connsiteY17" fmla="*/ 2003486 h 5785910"/>
              <a:gd name="connsiteX18" fmla="*/ 5203724 w 5342334"/>
              <a:gd name="connsiteY18" fmla="*/ 2381935 h 5785910"/>
              <a:gd name="connsiteX19" fmla="*/ 4980124 w 5342334"/>
              <a:gd name="connsiteY19" fmla="*/ 2705696 h 5785910"/>
              <a:gd name="connsiteX20" fmla="*/ 5342334 w 5342334"/>
              <a:gd name="connsiteY20" fmla="*/ 3258997 h 5785910"/>
              <a:gd name="connsiteX21" fmla="*/ 5107100 w 5342334"/>
              <a:gd name="connsiteY21" fmla="*/ 3754493 h 5785910"/>
              <a:gd name="connsiteX22" fmla="*/ 5342334 w 5342334"/>
              <a:gd name="connsiteY22" fmla="*/ 4140580 h 5785910"/>
              <a:gd name="connsiteX23" fmla="*/ 4844706 w 5342334"/>
              <a:gd name="connsiteY23" fmla="*/ 4606676 h 5785910"/>
              <a:gd name="connsiteX24" fmla="*/ 4790537 w 5342334"/>
              <a:gd name="connsiteY24" fmla="*/ 4596433 h 5785910"/>
              <a:gd name="connsiteX25" fmla="*/ 4802287 w 5342334"/>
              <a:gd name="connsiteY25" fmla="*/ 4606672 h 5785910"/>
              <a:gd name="connsiteX26" fmla="*/ 5191248 w 5342334"/>
              <a:gd name="connsiteY26" fmla="*/ 4997228 h 5785910"/>
              <a:gd name="connsiteX27" fmla="*/ 4866278 w 5342334"/>
              <a:gd name="connsiteY27" fmla="*/ 5435572 h 5785910"/>
              <a:gd name="connsiteX28" fmla="*/ 4581456 w 5342334"/>
              <a:gd name="connsiteY28" fmla="*/ 5443059 h 5785910"/>
              <a:gd name="connsiteX29" fmla="*/ 4593578 w 5342334"/>
              <a:gd name="connsiteY29" fmla="*/ 5444848 h 5785910"/>
              <a:gd name="connsiteX30" fmla="*/ 4581281 w 5342334"/>
              <a:gd name="connsiteY30" fmla="*/ 5445228 h 5785910"/>
              <a:gd name="connsiteX31" fmla="*/ 2168410 w 5342334"/>
              <a:gd name="connsiteY31" fmla="*/ 5525146 h 5785910"/>
              <a:gd name="connsiteX32" fmla="*/ 1445968 w 5342334"/>
              <a:gd name="connsiteY32" fmla="*/ 3310386 h 5785910"/>
              <a:gd name="connsiteX33" fmla="*/ 1441770 w 5342334"/>
              <a:gd name="connsiteY33" fmla="*/ 2943473 h 5785910"/>
              <a:gd name="connsiteX34" fmla="*/ 1514723 w 5342334"/>
              <a:gd name="connsiteY34" fmla="*/ 2929703 h 5785910"/>
              <a:gd name="connsiteX35" fmla="*/ 1975047 w 5342334"/>
              <a:gd name="connsiteY35" fmla="*/ 2725675 h 5785910"/>
              <a:gd name="connsiteX36" fmla="*/ 2654934 w 5342334"/>
              <a:gd name="connsiteY36" fmla="*/ 1630299 h 5785910"/>
              <a:gd name="connsiteX37" fmla="*/ 3108192 w 5342334"/>
              <a:gd name="connsiteY37" fmla="*/ 686009 h 5785910"/>
              <a:gd name="connsiteX38" fmla="*/ 3334821 w 5342334"/>
              <a:gd name="connsiteY38" fmla="*/ 6121 h 5785910"/>
              <a:gd name="connsiteX39" fmla="*/ 3380735 w 5342334"/>
              <a:gd name="connsiteY39" fmla="*/ 118 h 5785910"/>
              <a:gd name="connsiteX0-1" fmla="*/ 1441667 w 5342334"/>
              <a:gd name="connsiteY0-2" fmla="*/ 2934412 h 5785910"/>
              <a:gd name="connsiteX1-3" fmla="*/ 1441770 w 5342334"/>
              <a:gd name="connsiteY1-4" fmla="*/ 2943473 h 5785910"/>
              <a:gd name="connsiteX2-5" fmla="*/ 1438934 w 5342334"/>
              <a:gd name="connsiteY2-6" fmla="*/ 2944008 h 5785910"/>
              <a:gd name="connsiteX3-7" fmla="*/ 1437887 w 5342334"/>
              <a:gd name="connsiteY3-8" fmla="*/ 2937382 h 5785910"/>
              <a:gd name="connsiteX4-9" fmla="*/ 1441667 w 5342334"/>
              <a:gd name="connsiteY4-10" fmla="*/ 2934412 h 5785910"/>
              <a:gd name="connsiteX5-11" fmla="*/ 1354605 w 5342334"/>
              <a:gd name="connsiteY5-12" fmla="*/ 2912708 h 5785910"/>
              <a:gd name="connsiteX6-13" fmla="*/ 1428080 w 5342334"/>
              <a:gd name="connsiteY6-14" fmla="*/ 2945087 h 5785910"/>
              <a:gd name="connsiteX7-15" fmla="*/ 1431050 w 5342334"/>
              <a:gd name="connsiteY7-16" fmla="*/ 3320849 h 5785910"/>
              <a:gd name="connsiteX8-17" fmla="*/ 2146318 w 5342334"/>
              <a:gd name="connsiteY8-18" fmla="*/ 5548257 h 5785910"/>
              <a:gd name="connsiteX9-19" fmla="*/ 2115204 w 5342334"/>
              <a:gd name="connsiteY9-20" fmla="*/ 5553206 h 5785910"/>
              <a:gd name="connsiteX10-21" fmla="*/ 1246460 w 5342334"/>
              <a:gd name="connsiteY10-22" fmla="*/ 5785910 h 5785910"/>
              <a:gd name="connsiteX11-23" fmla="*/ 0 w 5342334"/>
              <a:gd name="connsiteY11-24" fmla="*/ 3148605 h 5785910"/>
              <a:gd name="connsiteX12-25" fmla="*/ 1262428 w 5342334"/>
              <a:gd name="connsiteY12-26" fmla="*/ 2938106 h 5785910"/>
              <a:gd name="connsiteX13-27" fmla="*/ 1354605 w 5342334"/>
              <a:gd name="connsiteY13-28" fmla="*/ 2912708 h 5785910"/>
              <a:gd name="connsiteX14-29" fmla="*/ 3380735 w 5342334"/>
              <a:gd name="connsiteY14-30" fmla="*/ 118 h 5785910"/>
              <a:gd name="connsiteX15-31" fmla="*/ 3863622 w 5342334"/>
              <a:gd name="connsiteY15-32" fmla="*/ 912639 h 5785910"/>
              <a:gd name="connsiteX16-33" fmla="*/ 3674765 w 5342334"/>
              <a:gd name="connsiteY16-34" fmla="*/ 2045786 h 5785910"/>
              <a:gd name="connsiteX17-35" fmla="*/ 4585837 w 5342334"/>
              <a:gd name="connsiteY17-36" fmla="*/ 2046833 h 5785910"/>
              <a:gd name="connsiteX18-37" fmla="*/ 4775401 w 5342334"/>
              <a:gd name="connsiteY18-38" fmla="*/ 2003486 h 5785910"/>
              <a:gd name="connsiteX19-39" fmla="*/ 5203724 w 5342334"/>
              <a:gd name="connsiteY19-40" fmla="*/ 2381935 h 5785910"/>
              <a:gd name="connsiteX20-41" fmla="*/ 4980124 w 5342334"/>
              <a:gd name="connsiteY20-42" fmla="*/ 2705696 h 5785910"/>
              <a:gd name="connsiteX21-43" fmla="*/ 5342334 w 5342334"/>
              <a:gd name="connsiteY21-44" fmla="*/ 3258997 h 5785910"/>
              <a:gd name="connsiteX22-45" fmla="*/ 5107100 w 5342334"/>
              <a:gd name="connsiteY22-46" fmla="*/ 3754493 h 5785910"/>
              <a:gd name="connsiteX23-47" fmla="*/ 5342334 w 5342334"/>
              <a:gd name="connsiteY23-48" fmla="*/ 4140580 h 5785910"/>
              <a:gd name="connsiteX24-49" fmla="*/ 4844706 w 5342334"/>
              <a:gd name="connsiteY24-50" fmla="*/ 4606676 h 5785910"/>
              <a:gd name="connsiteX25-51" fmla="*/ 4790537 w 5342334"/>
              <a:gd name="connsiteY25-52" fmla="*/ 4596433 h 5785910"/>
              <a:gd name="connsiteX26-53" fmla="*/ 4802287 w 5342334"/>
              <a:gd name="connsiteY26-54" fmla="*/ 4606672 h 5785910"/>
              <a:gd name="connsiteX27-55" fmla="*/ 5191248 w 5342334"/>
              <a:gd name="connsiteY27-56" fmla="*/ 4997228 h 5785910"/>
              <a:gd name="connsiteX28-57" fmla="*/ 4866278 w 5342334"/>
              <a:gd name="connsiteY28-58" fmla="*/ 5435572 h 5785910"/>
              <a:gd name="connsiteX29-59" fmla="*/ 4581456 w 5342334"/>
              <a:gd name="connsiteY29-60" fmla="*/ 5443059 h 5785910"/>
              <a:gd name="connsiteX30-61" fmla="*/ 4593578 w 5342334"/>
              <a:gd name="connsiteY30-62" fmla="*/ 5444848 h 5785910"/>
              <a:gd name="connsiteX31-63" fmla="*/ 4581281 w 5342334"/>
              <a:gd name="connsiteY31-64" fmla="*/ 5445228 h 5785910"/>
              <a:gd name="connsiteX32-65" fmla="*/ 2168410 w 5342334"/>
              <a:gd name="connsiteY32-66" fmla="*/ 5525146 h 5785910"/>
              <a:gd name="connsiteX33-67" fmla="*/ 1445968 w 5342334"/>
              <a:gd name="connsiteY33-68" fmla="*/ 3310386 h 5785910"/>
              <a:gd name="connsiteX34-69" fmla="*/ 1441770 w 5342334"/>
              <a:gd name="connsiteY34-70" fmla="*/ 2943473 h 5785910"/>
              <a:gd name="connsiteX35-71" fmla="*/ 1514723 w 5342334"/>
              <a:gd name="connsiteY35-72" fmla="*/ 2929703 h 5785910"/>
              <a:gd name="connsiteX36-73" fmla="*/ 1975047 w 5342334"/>
              <a:gd name="connsiteY36-74" fmla="*/ 2725675 h 5785910"/>
              <a:gd name="connsiteX37-75" fmla="*/ 2654934 w 5342334"/>
              <a:gd name="connsiteY37-76" fmla="*/ 1630299 h 5785910"/>
              <a:gd name="connsiteX38-77" fmla="*/ 3108192 w 5342334"/>
              <a:gd name="connsiteY38-78" fmla="*/ 686009 h 5785910"/>
              <a:gd name="connsiteX39-79" fmla="*/ 3334821 w 5342334"/>
              <a:gd name="connsiteY39-80" fmla="*/ 6121 h 5785910"/>
              <a:gd name="connsiteX40" fmla="*/ 3380735 w 5342334"/>
              <a:gd name="connsiteY40" fmla="*/ 118 h 5785910"/>
              <a:gd name="connsiteX0-81" fmla="*/ 1437887 w 5342334"/>
              <a:gd name="connsiteY0-82" fmla="*/ 2937382 h 5785910"/>
              <a:gd name="connsiteX1-83" fmla="*/ 1441770 w 5342334"/>
              <a:gd name="connsiteY1-84" fmla="*/ 2943473 h 5785910"/>
              <a:gd name="connsiteX2-85" fmla="*/ 1438934 w 5342334"/>
              <a:gd name="connsiteY2-86" fmla="*/ 2944008 h 5785910"/>
              <a:gd name="connsiteX3-87" fmla="*/ 1437887 w 5342334"/>
              <a:gd name="connsiteY3-88" fmla="*/ 2937382 h 5785910"/>
              <a:gd name="connsiteX4-89" fmla="*/ 1354605 w 5342334"/>
              <a:gd name="connsiteY4-90" fmla="*/ 2912708 h 5785910"/>
              <a:gd name="connsiteX5-91" fmla="*/ 1428080 w 5342334"/>
              <a:gd name="connsiteY5-92" fmla="*/ 2945087 h 5785910"/>
              <a:gd name="connsiteX6-93" fmla="*/ 1431050 w 5342334"/>
              <a:gd name="connsiteY6-94" fmla="*/ 3320849 h 5785910"/>
              <a:gd name="connsiteX7-95" fmla="*/ 2146318 w 5342334"/>
              <a:gd name="connsiteY7-96" fmla="*/ 5548257 h 5785910"/>
              <a:gd name="connsiteX8-97" fmla="*/ 2115204 w 5342334"/>
              <a:gd name="connsiteY8-98" fmla="*/ 5553206 h 5785910"/>
              <a:gd name="connsiteX9-99" fmla="*/ 1246460 w 5342334"/>
              <a:gd name="connsiteY9-100" fmla="*/ 5785910 h 5785910"/>
              <a:gd name="connsiteX10-101" fmla="*/ 0 w 5342334"/>
              <a:gd name="connsiteY10-102" fmla="*/ 3148605 h 5785910"/>
              <a:gd name="connsiteX11-103" fmla="*/ 1262428 w 5342334"/>
              <a:gd name="connsiteY11-104" fmla="*/ 2938106 h 5785910"/>
              <a:gd name="connsiteX12-105" fmla="*/ 1354605 w 5342334"/>
              <a:gd name="connsiteY12-106" fmla="*/ 2912708 h 5785910"/>
              <a:gd name="connsiteX13-107" fmla="*/ 3380735 w 5342334"/>
              <a:gd name="connsiteY13-108" fmla="*/ 118 h 5785910"/>
              <a:gd name="connsiteX14-109" fmla="*/ 3863622 w 5342334"/>
              <a:gd name="connsiteY14-110" fmla="*/ 912639 h 5785910"/>
              <a:gd name="connsiteX15-111" fmla="*/ 3674765 w 5342334"/>
              <a:gd name="connsiteY15-112" fmla="*/ 2045786 h 5785910"/>
              <a:gd name="connsiteX16-113" fmla="*/ 4585837 w 5342334"/>
              <a:gd name="connsiteY16-114" fmla="*/ 2046833 h 5785910"/>
              <a:gd name="connsiteX17-115" fmla="*/ 4775401 w 5342334"/>
              <a:gd name="connsiteY17-116" fmla="*/ 2003486 h 5785910"/>
              <a:gd name="connsiteX18-117" fmla="*/ 5203724 w 5342334"/>
              <a:gd name="connsiteY18-118" fmla="*/ 2381935 h 5785910"/>
              <a:gd name="connsiteX19-119" fmla="*/ 4980124 w 5342334"/>
              <a:gd name="connsiteY19-120" fmla="*/ 2705696 h 5785910"/>
              <a:gd name="connsiteX20-121" fmla="*/ 5342334 w 5342334"/>
              <a:gd name="connsiteY20-122" fmla="*/ 3258997 h 5785910"/>
              <a:gd name="connsiteX21-123" fmla="*/ 5107100 w 5342334"/>
              <a:gd name="connsiteY21-124" fmla="*/ 3754493 h 5785910"/>
              <a:gd name="connsiteX22-125" fmla="*/ 5342334 w 5342334"/>
              <a:gd name="connsiteY22-126" fmla="*/ 4140580 h 5785910"/>
              <a:gd name="connsiteX23-127" fmla="*/ 4844706 w 5342334"/>
              <a:gd name="connsiteY23-128" fmla="*/ 4606676 h 5785910"/>
              <a:gd name="connsiteX24-129" fmla="*/ 4790537 w 5342334"/>
              <a:gd name="connsiteY24-130" fmla="*/ 4596433 h 5785910"/>
              <a:gd name="connsiteX25-131" fmla="*/ 4802287 w 5342334"/>
              <a:gd name="connsiteY25-132" fmla="*/ 4606672 h 5785910"/>
              <a:gd name="connsiteX26-133" fmla="*/ 5191248 w 5342334"/>
              <a:gd name="connsiteY26-134" fmla="*/ 4997228 h 5785910"/>
              <a:gd name="connsiteX27-135" fmla="*/ 4866278 w 5342334"/>
              <a:gd name="connsiteY27-136" fmla="*/ 5435572 h 5785910"/>
              <a:gd name="connsiteX28-137" fmla="*/ 4581456 w 5342334"/>
              <a:gd name="connsiteY28-138" fmla="*/ 5443059 h 5785910"/>
              <a:gd name="connsiteX29-139" fmla="*/ 4593578 w 5342334"/>
              <a:gd name="connsiteY29-140" fmla="*/ 5444848 h 5785910"/>
              <a:gd name="connsiteX30-141" fmla="*/ 4581281 w 5342334"/>
              <a:gd name="connsiteY30-142" fmla="*/ 5445228 h 5785910"/>
              <a:gd name="connsiteX31-143" fmla="*/ 2168410 w 5342334"/>
              <a:gd name="connsiteY31-144" fmla="*/ 5525146 h 5785910"/>
              <a:gd name="connsiteX32-145" fmla="*/ 1445968 w 5342334"/>
              <a:gd name="connsiteY32-146" fmla="*/ 3310386 h 5785910"/>
              <a:gd name="connsiteX33-147" fmla="*/ 1441770 w 5342334"/>
              <a:gd name="connsiteY33-148" fmla="*/ 2943473 h 5785910"/>
              <a:gd name="connsiteX34-149" fmla="*/ 1514723 w 5342334"/>
              <a:gd name="connsiteY34-150" fmla="*/ 2929703 h 5785910"/>
              <a:gd name="connsiteX35-151" fmla="*/ 1975047 w 5342334"/>
              <a:gd name="connsiteY35-152" fmla="*/ 2725675 h 5785910"/>
              <a:gd name="connsiteX36-153" fmla="*/ 2654934 w 5342334"/>
              <a:gd name="connsiteY36-154" fmla="*/ 1630299 h 5785910"/>
              <a:gd name="connsiteX37-155" fmla="*/ 3108192 w 5342334"/>
              <a:gd name="connsiteY37-156" fmla="*/ 686009 h 5785910"/>
              <a:gd name="connsiteX38-157" fmla="*/ 3334821 w 5342334"/>
              <a:gd name="connsiteY38-158" fmla="*/ 6121 h 5785910"/>
              <a:gd name="connsiteX39-159" fmla="*/ 3380735 w 5342334"/>
              <a:gd name="connsiteY39-160" fmla="*/ 118 h 5785910"/>
              <a:gd name="connsiteX0-161" fmla="*/ 1438934 w 5342334"/>
              <a:gd name="connsiteY0-162" fmla="*/ 2944008 h 5785910"/>
              <a:gd name="connsiteX1-163" fmla="*/ 1441770 w 5342334"/>
              <a:gd name="connsiteY1-164" fmla="*/ 2943473 h 5785910"/>
              <a:gd name="connsiteX2-165" fmla="*/ 1438934 w 5342334"/>
              <a:gd name="connsiteY2-166" fmla="*/ 2944008 h 5785910"/>
              <a:gd name="connsiteX3-167" fmla="*/ 1354605 w 5342334"/>
              <a:gd name="connsiteY3-168" fmla="*/ 2912708 h 5785910"/>
              <a:gd name="connsiteX4-169" fmla="*/ 1428080 w 5342334"/>
              <a:gd name="connsiteY4-170" fmla="*/ 2945087 h 5785910"/>
              <a:gd name="connsiteX5-171" fmla="*/ 1431050 w 5342334"/>
              <a:gd name="connsiteY5-172" fmla="*/ 3320849 h 5785910"/>
              <a:gd name="connsiteX6-173" fmla="*/ 2146318 w 5342334"/>
              <a:gd name="connsiteY6-174" fmla="*/ 5548257 h 5785910"/>
              <a:gd name="connsiteX7-175" fmla="*/ 2115204 w 5342334"/>
              <a:gd name="connsiteY7-176" fmla="*/ 5553206 h 5785910"/>
              <a:gd name="connsiteX8-177" fmla="*/ 1246460 w 5342334"/>
              <a:gd name="connsiteY8-178" fmla="*/ 5785910 h 5785910"/>
              <a:gd name="connsiteX9-179" fmla="*/ 0 w 5342334"/>
              <a:gd name="connsiteY9-180" fmla="*/ 3148605 h 5785910"/>
              <a:gd name="connsiteX10-181" fmla="*/ 1262428 w 5342334"/>
              <a:gd name="connsiteY10-182" fmla="*/ 2938106 h 5785910"/>
              <a:gd name="connsiteX11-183" fmla="*/ 1354605 w 5342334"/>
              <a:gd name="connsiteY11-184" fmla="*/ 2912708 h 5785910"/>
              <a:gd name="connsiteX12-185" fmla="*/ 3380735 w 5342334"/>
              <a:gd name="connsiteY12-186" fmla="*/ 118 h 5785910"/>
              <a:gd name="connsiteX13-187" fmla="*/ 3863622 w 5342334"/>
              <a:gd name="connsiteY13-188" fmla="*/ 912639 h 5785910"/>
              <a:gd name="connsiteX14-189" fmla="*/ 3674765 w 5342334"/>
              <a:gd name="connsiteY14-190" fmla="*/ 2045786 h 5785910"/>
              <a:gd name="connsiteX15-191" fmla="*/ 4585837 w 5342334"/>
              <a:gd name="connsiteY15-192" fmla="*/ 2046833 h 5785910"/>
              <a:gd name="connsiteX16-193" fmla="*/ 4775401 w 5342334"/>
              <a:gd name="connsiteY16-194" fmla="*/ 2003486 h 5785910"/>
              <a:gd name="connsiteX17-195" fmla="*/ 5203724 w 5342334"/>
              <a:gd name="connsiteY17-196" fmla="*/ 2381935 h 5785910"/>
              <a:gd name="connsiteX18-197" fmla="*/ 4980124 w 5342334"/>
              <a:gd name="connsiteY18-198" fmla="*/ 2705696 h 5785910"/>
              <a:gd name="connsiteX19-199" fmla="*/ 5342334 w 5342334"/>
              <a:gd name="connsiteY19-200" fmla="*/ 3258997 h 5785910"/>
              <a:gd name="connsiteX20-201" fmla="*/ 5107100 w 5342334"/>
              <a:gd name="connsiteY20-202" fmla="*/ 3754493 h 5785910"/>
              <a:gd name="connsiteX21-203" fmla="*/ 5342334 w 5342334"/>
              <a:gd name="connsiteY21-204" fmla="*/ 4140580 h 5785910"/>
              <a:gd name="connsiteX22-205" fmla="*/ 4844706 w 5342334"/>
              <a:gd name="connsiteY22-206" fmla="*/ 4606676 h 5785910"/>
              <a:gd name="connsiteX23-207" fmla="*/ 4790537 w 5342334"/>
              <a:gd name="connsiteY23-208" fmla="*/ 4596433 h 5785910"/>
              <a:gd name="connsiteX24-209" fmla="*/ 4802287 w 5342334"/>
              <a:gd name="connsiteY24-210" fmla="*/ 4606672 h 5785910"/>
              <a:gd name="connsiteX25-211" fmla="*/ 5191248 w 5342334"/>
              <a:gd name="connsiteY25-212" fmla="*/ 4997228 h 5785910"/>
              <a:gd name="connsiteX26-213" fmla="*/ 4866278 w 5342334"/>
              <a:gd name="connsiteY26-214" fmla="*/ 5435572 h 5785910"/>
              <a:gd name="connsiteX27-215" fmla="*/ 4581456 w 5342334"/>
              <a:gd name="connsiteY27-216" fmla="*/ 5443059 h 5785910"/>
              <a:gd name="connsiteX28-217" fmla="*/ 4593578 w 5342334"/>
              <a:gd name="connsiteY28-218" fmla="*/ 5444848 h 5785910"/>
              <a:gd name="connsiteX29-219" fmla="*/ 4581281 w 5342334"/>
              <a:gd name="connsiteY29-220" fmla="*/ 5445228 h 5785910"/>
              <a:gd name="connsiteX30-221" fmla="*/ 2168410 w 5342334"/>
              <a:gd name="connsiteY30-222" fmla="*/ 5525146 h 5785910"/>
              <a:gd name="connsiteX31-223" fmla="*/ 1445968 w 5342334"/>
              <a:gd name="connsiteY31-224" fmla="*/ 3310386 h 5785910"/>
              <a:gd name="connsiteX32-225" fmla="*/ 1441770 w 5342334"/>
              <a:gd name="connsiteY32-226" fmla="*/ 2943473 h 5785910"/>
              <a:gd name="connsiteX33-227" fmla="*/ 1514723 w 5342334"/>
              <a:gd name="connsiteY33-228" fmla="*/ 2929703 h 5785910"/>
              <a:gd name="connsiteX34-229" fmla="*/ 1975047 w 5342334"/>
              <a:gd name="connsiteY34-230" fmla="*/ 2725675 h 5785910"/>
              <a:gd name="connsiteX35-231" fmla="*/ 2654934 w 5342334"/>
              <a:gd name="connsiteY35-232" fmla="*/ 1630299 h 5785910"/>
              <a:gd name="connsiteX36-233" fmla="*/ 3108192 w 5342334"/>
              <a:gd name="connsiteY36-234" fmla="*/ 686009 h 5785910"/>
              <a:gd name="connsiteX37-235" fmla="*/ 3334821 w 5342334"/>
              <a:gd name="connsiteY37-236" fmla="*/ 6121 h 5785910"/>
              <a:gd name="connsiteX38-237" fmla="*/ 3380735 w 5342334"/>
              <a:gd name="connsiteY38-238" fmla="*/ 118 h 5785910"/>
              <a:gd name="connsiteX0-239" fmla="*/ 1438934 w 5342334"/>
              <a:gd name="connsiteY0-240" fmla="*/ 2944008 h 5785910"/>
              <a:gd name="connsiteX1-241" fmla="*/ 1441770 w 5342334"/>
              <a:gd name="connsiteY1-242" fmla="*/ 2943473 h 5785910"/>
              <a:gd name="connsiteX2-243" fmla="*/ 1438934 w 5342334"/>
              <a:gd name="connsiteY2-244" fmla="*/ 2944008 h 5785910"/>
              <a:gd name="connsiteX3-245" fmla="*/ 1354605 w 5342334"/>
              <a:gd name="connsiteY3-246" fmla="*/ 2912708 h 5785910"/>
              <a:gd name="connsiteX4-247" fmla="*/ 1428080 w 5342334"/>
              <a:gd name="connsiteY4-248" fmla="*/ 2945087 h 5785910"/>
              <a:gd name="connsiteX5-249" fmla="*/ 1431050 w 5342334"/>
              <a:gd name="connsiteY5-250" fmla="*/ 3320849 h 5785910"/>
              <a:gd name="connsiteX6-251" fmla="*/ 2146318 w 5342334"/>
              <a:gd name="connsiteY6-252" fmla="*/ 5548257 h 5785910"/>
              <a:gd name="connsiteX7-253" fmla="*/ 2115204 w 5342334"/>
              <a:gd name="connsiteY7-254" fmla="*/ 5553206 h 5785910"/>
              <a:gd name="connsiteX8-255" fmla="*/ 1246460 w 5342334"/>
              <a:gd name="connsiteY8-256" fmla="*/ 5785910 h 5785910"/>
              <a:gd name="connsiteX9-257" fmla="*/ 0 w 5342334"/>
              <a:gd name="connsiteY9-258" fmla="*/ 3148605 h 5785910"/>
              <a:gd name="connsiteX10-259" fmla="*/ 1262428 w 5342334"/>
              <a:gd name="connsiteY10-260" fmla="*/ 2938106 h 5785910"/>
              <a:gd name="connsiteX11-261" fmla="*/ 1354605 w 5342334"/>
              <a:gd name="connsiteY11-262" fmla="*/ 2912708 h 5785910"/>
              <a:gd name="connsiteX12-263" fmla="*/ 3380735 w 5342334"/>
              <a:gd name="connsiteY12-264" fmla="*/ 118 h 5785910"/>
              <a:gd name="connsiteX13-265" fmla="*/ 3863622 w 5342334"/>
              <a:gd name="connsiteY13-266" fmla="*/ 912639 h 5785910"/>
              <a:gd name="connsiteX14-267" fmla="*/ 3674765 w 5342334"/>
              <a:gd name="connsiteY14-268" fmla="*/ 2045786 h 5785910"/>
              <a:gd name="connsiteX15-269" fmla="*/ 4585837 w 5342334"/>
              <a:gd name="connsiteY15-270" fmla="*/ 2046833 h 5785910"/>
              <a:gd name="connsiteX16-271" fmla="*/ 4775401 w 5342334"/>
              <a:gd name="connsiteY16-272" fmla="*/ 2003486 h 5785910"/>
              <a:gd name="connsiteX17-273" fmla="*/ 5203724 w 5342334"/>
              <a:gd name="connsiteY17-274" fmla="*/ 2381935 h 5785910"/>
              <a:gd name="connsiteX18-275" fmla="*/ 4980124 w 5342334"/>
              <a:gd name="connsiteY18-276" fmla="*/ 2705696 h 5785910"/>
              <a:gd name="connsiteX19-277" fmla="*/ 5342334 w 5342334"/>
              <a:gd name="connsiteY19-278" fmla="*/ 3258997 h 5785910"/>
              <a:gd name="connsiteX20-279" fmla="*/ 5107100 w 5342334"/>
              <a:gd name="connsiteY20-280" fmla="*/ 3754493 h 5785910"/>
              <a:gd name="connsiteX21-281" fmla="*/ 5342334 w 5342334"/>
              <a:gd name="connsiteY21-282" fmla="*/ 4140580 h 5785910"/>
              <a:gd name="connsiteX22-283" fmla="*/ 4844706 w 5342334"/>
              <a:gd name="connsiteY22-284" fmla="*/ 4606676 h 5785910"/>
              <a:gd name="connsiteX23-285" fmla="*/ 4790537 w 5342334"/>
              <a:gd name="connsiteY23-286" fmla="*/ 4596433 h 5785910"/>
              <a:gd name="connsiteX24-287" fmla="*/ 4802287 w 5342334"/>
              <a:gd name="connsiteY24-288" fmla="*/ 4606672 h 5785910"/>
              <a:gd name="connsiteX25-289" fmla="*/ 5191248 w 5342334"/>
              <a:gd name="connsiteY25-290" fmla="*/ 4997228 h 5785910"/>
              <a:gd name="connsiteX26-291" fmla="*/ 4866278 w 5342334"/>
              <a:gd name="connsiteY26-292" fmla="*/ 5435572 h 5785910"/>
              <a:gd name="connsiteX27-293" fmla="*/ 4581456 w 5342334"/>
              <a:gd name="connsiteY27-294" fmla="*/ 5443059 h 5785910"/>
              <a:gd name="connsiteX28-295" fmla="*/ 4593578 w 5342334"/>
              <a:gd name="connsiteY28-296" fmla="*/ 5444848 h 5785910"/>
              <a:gd name="connsiteX29-297" fmla="*/ 4581281 w 5342334"/>
              <a:gd name="connsiteY29-298" fmla="*/ 5445228 h 5785910"/>
              <a:gd name="connsiteX30-299" fmla="*/ 2168410 w 5342334"/>
              <a:gd name="connsiteY30-300" fmla="*/ 5525146 h 5785910"/>
              <a:gd name="connsiteX31-301" fmla="*/ 1445968 w 5342334"/>
              <a:gd name="connsiteY31-302" fmla="*/ 3310386 h 5785910"/>
              <a:gd name="connsiteX32-303" fmla="*/ 1441770 w 5342334"/>
              <a:gd name="connsiteY32-304" fmla="*/ 2943473 h 5785910"/>
              <a:gd name="connsiteX33-305" fmla="*/ 1514723 w 5342334"/>
              <a:gd name="connsiteY33-306" fmla="*/ 2929703 h 5785910"/>
              <a:gd name="connsiteX34-307" fmla="*/ 1975047 w 5342334"/>
              <a:gd name="connsiteY34-308" fmla="*/ 2725675 h 5785910"/>
              <a:gd name="connsiteX35-309" fmla="*/ 2654934 w 5342334"/>
              <a:gd name="connsiteY35-310" fmla="*/ 1630299 h 5785910"/>
              <a:gd name="connsiteX36-311" fmla="*/ 3108192 w 5342334"/>
              <a:gd name="connsiteY36-312" fmla="*/ 686009 h 5785910"/>
              <a:gd name="connsiteX37-313" fmla="*/ 3334821 w 5342334"/>
              <a:gd name="connsiteY37-314" fmla="*/ 6121 h 5785910"/>
              <a:gd name="connsiteX38-315" fmla="*/ 3380735 w 5342334"/>
              <a:gd name="connsiteY38-316" fmla="*/ 118 h 5785910"/>
              <a:gd name="connsiteX0-317" fmla="*/ 1438934 w 5342334"/>
              <a:gd name="connsiteY0-318" fmla="*/ 2944008 h 5785910"/>
              <a:gd name="connsiteX1-319" fmla="*/ 1441770 w 5342334"/>
              <a:gd name="connsiteY1-320" fmla="*/ 2943473 h 5785910"/>
              <a:gd name="connsiteX2-321" fmla="*/ 1438934 w 5342334"/>
              <a:gd name="connsiteY2-322" fmla="*/ 2944008 h 5785910"/>
              <a:gd name="connsiteX3-323" fmla="*/ 1354605 w 5342334"/>
              <a:gd name="connsiteY3-324" fmla="*/ 2912708 h 5785910"/>
              <a:gd name="connsiteX4-325" fmla="*/ 1428080 w 5342334"/>
              <a:gd name="connsiteY4-326" fmla="*/ 2945087 h 5785910"/>
              <a:gd name="connsiteX5-327" fmla="*/ 1431050 w 5342334"/>
              <a:gd name="connsiteY5-328" fmla="*/ 3320849 h 5785910"/>
              <a:gd name="connsiteX6-329" fmla="*/ 2146318 w 5342334"/>
              <a:gd name="connsiteY6-330" fmla="*/ 5548257 h 5785910"/>
              <a:gd name="connsiteX7-331" fmla="*/ 2115204 w 5342334"/>
              <a:gd name="connsiteY7-332" fmla="*/ 5553206 h 5785910"/>
              <a:gd name="connsiteX8-333" fmla="*/ 1246460 w 5342334"/>
              <a:gd name="connsiteY8-334" fmla="*/ 5785910 h 5785910"/>
              <a:gd name="connsiteX9-335" fmla="*/ 0 w 5342334"/>
              <a:gd name="connsiteY9-336" fmla="*/ 3148605 h 5785910"/>
              <a:gd name="connsiteX10-337" fmla="*/ 1262428 w 5342334"/>
              <a:gd name="connsiteY10-338" fmla="*/ 2938106 h 5785910"/>
              <a:gd name="connsiteX11-339" fmla="*/ 1354605 w 5342334"/>
              <a:gd name="connsiteY11-340" fmla="*/ 2912708 h 5785910"/>
              <a:gd name="connsiteX12-341" fmla="*/ 3380735 w 5342334"/>
              <a:gd name="connsiteY12-342" fmla="*/ 118 h 5785910"/>
              <a:gd name="connsiteX13-343" fmla="*/ 3863622 w 5342334"/>
              <a:gd name="connsiteY13-344" fmla="*/ 912639 h 5785910"/>
              <a:gd name="connsiteX14-345" fmla="*/ 3674765 w 5342334"/>
              <a:gd name="connsiteY14-346" fmla="*/ 2045786 h 5785910"/>
              <a:gd name="connsiteX15-347" fmla="*/ 4585837 w 5342334"/>
              <a:gd name="connsiteY15-348" fmla="*/ 2046833 h 5785910"/>
              <a:gd name="connsiteX16-349" fmla="*/ 4775401 w 5342334"/>
              <a:gd name="connsiteY16-350" fmla="*/ 2003486 h 5785910"/>
              <a:gd name="connsiteX17-351" fmla="*/ 5203724 w 5342334"/>
              <a:gd name="connsiteY17-352" fmla="*/ 2381935 h 5785910"/>
              <a:gd name="connsiteX18-353" fmla="*/ 4980124 w 5342334"/>
              <a:gd name="connsiteY18-354" fmla="*/ 2705696 h 5785910"/>
              <a:gd name="connsiteX19-355" fmla="*/ 5342334 w 5342334"/>
              <a:gd name="connsiteY19-356" fmla="*/ 3258997 h 5785910"/>
              <a:gd name="connsiteX20-357" fmla="*/ 5107100 w 5342334"/>
              <a:gd name="connsiteY20-358" fmla="*/ 3754493 h 5785910"/>
              <a:gd name="connsiteX21-359" fmla="*/ 5342334 w 5342334"/>
              <a:gd name="connsiteY21-360" fmla="*/ 4140580 h 5785910"/>
              <a:gd name="connsiteX22-361" fmla="*/ 4844706 w 5342334"/>
              <a:gd name="connsiteY22-362" fmla="*/ 4606676 h 5785910"/>
              <a:gd name="connsiteX23-363" fmla="*/ 4790537 w 5342334"/>
              <a:gd name="connsiteY23-364" fmla="*/ 4596433 h 5785910"/>
              <a:gd name="connsiteX24-365" fmla="*/ 4802287 w 5342334"/>
              <a:gd name="connsiteY24-366" fmla="*/ 4606672 h 5785910"/>
              <a:gd name="connsiteX25-367" fmla="*/ 5191248 w 5342334"/>
              <a:gd name="connsiteY25-368" fmla="*/ 4997228 h 5785910"/>
              <a:gd name="connsiteX26-369" fmla="*/ 4866278 w 5342334"/>
              <a:gd name="connsiteY26-370" fmla="*/ 5435572 h 5785910"/>
              <a:gd name="connsiteX27-371" fmla="*/ 4581456 w 5342334"/>
              <a:gd name="connsiteY27-372" fmla="*/ 5443059 h 5785910"/>
              <a:gd name="connsiteX28-373" fmla="*/ 4593578 w 5342334"/>
              <a:gd name="connsiteY28-374" fmla="*/ 5444848 h 5785910"/>
              <a:gd name="connsiteX29-375" fmla="*/ 4581281 w 5342334"/>
              <a:gd name="connsiteY29-376" fmla="*/ 5445228 h 5785910"/>
              <a:gd name="connsiteX30-377" fmla="*/ 2168410 w 5342334"/>
              <a:gd name="connsiteY30-378" fmla="*/ 5525146 h 5785910"/>
              <a:gd name="connsiteX31-379" fmla="*/ 1445968 w 5342334"/>
              <a:gd name="connsiteY31-380" fmla="*/ 3310386 h 5785910"/>
              <a:gd name="connsiteX32-381" fmla="*/ 1441770 w 5342334"/>
              <a:gd name="connsiteY32-382" fmla="*/ 2943473 h 5785910"/>
              <a:gd name="connsiteX33-383" fmla="*/ 1514723 w 5342334"/>
              <a:gd name="connsiteY33-384" fmla="*/ 2929703 h 5785910"/>
              <a:gd name="connsiteX34-385" fmla="*/ 1975047 w 5342334"/>
              <a:gd name="connsiteY34-386" fmla="*/ 2725675 h 5785910"/>
              <a:gd name="connsiteX35-387" fmla="*/ 2654934 w 5342334"/>
              <a:gd name="connsiteY35-388" fmla="*/ 1630299 h 5785910"/>
              <a:gd name="connsiteX36-389" fmla="*/ 3108192 w 5342334"/>
              <a:gd name="connsiteY36-390" fmla="*/ 686009 h 5785910"/>
              <a:gd name="connsiteX37-391" fmla="*/ 3334821 w 5342334"/>
              <a:gd name="connsiteY37-392" fmla="*/ 6121 h 5785910"/>
              <a:gd name="connsiteX38-393" fmla="*/ 3380735 w 5342334"/>
              <a:gd name="connsiteY38-394" fmla="*/ 118 h 5785910"/>
              <a:gd name="connsiteX0-395" fmla="*/ 1438934 w 5342334"/>
              <a:gd name="connsiteY0-396" fmla="*/ 2944008 h 5785910"/>
              <a:gd name="connsiteX1-397" fmla="*/ 1441770 w 5342334"/>
              <a:gd name="connsiteY1-398" fmla="*/ 2943473 h 5785910"/>
              <a:gd name="connsiteX2-399" fmla="*/ 1438934 w 5342334"/>
              <a:gd name="connsiteY2-400" fmla="*/ 2944008 h 5785910"/>
              <a:gd name="connsiteX3-401" fmla="*/ 1354605 w 5342334"/>
              <a:gd name="connsiteY3-402" fmla="*/ 2912708 h 5785910"/>
              <a:gd name="connsiteX4-403" fmla="*/ 1428080 w 5342334"/>
              <a:gd name="connsiteY4-404" fmla="*/ 2945087 h 5785910"/>
              <a:gd name="connsiteX5-405" fmla="*/ 1431050 w 5342334"/>
              <a:gd name="connsiteY5-406" fmla="*/ 3320849 h 5785910"/>
              <a:gd name="connsiteX6-407" fmla="*/ 2146318 w 5342334"/>
              <a:gd name="connsiteY6-408" fmla="*/ 5548257 h 5785910"/>
              <a:gd name="connsiteX7-409" fmla="*/ 2115204 w 5342334"/>
              <a:gd name="connsiteY7-410" fmla="*/ 5553206 h 5785910"/>
              <a:gd name="connsiteX8-411" fmla="*/ 1246460 w 5342334"/>
              <a:gd name="connsiteY8-412" fmla="*/ 5785910 h 5785910"/>
              <a:gd name="connsiteX9-413" fmla="*/ 0 w 5342334"/>
              <a:gd name="connsiteY9-414" fmla="*/ 3148605 h 5785910"/>
              <a:gd name="connsiteX10-415" fmla="*/ 1262428 w 5342334"/>
              <a:gd name="connsiteY10-416" fmla="*/ 2938106 h 5785910"/>
              <a:gd name="connsiteX11-417" fmla="*/ 1354605 w 5342334"/>
              <a:gd name="connsiteY11-418" fmla="*/ 2912708 h 5785910"/>
              <a:gd name="connsiteX12-419" fmla="*/ 3380735 w 5342334"/>
              <a:gd name="connsiteY12-420" fmla="*/ 118 h 5785910"/>
              <a:gd name="connsiteX13-421" fmla="*/ 3863622 w 5342334"/>
              <a:gd name="connsiteY13-422" fmla="*/ 912639 h 5785910"/>
              <a:gd name="connsiteX14-423" fmla="*/ 3674765 w 5342334"/>
              <a:gd name="connsiteY14-424" fmla="*/ 2045786 h 5785910"/>
              <a:gd name="connsiteX15-425" fmla="*/ 4585837 w 5342334"/>
              <a:gd name="connsiteY15-426" fmla="*/ 2046833 h 5785910"/>
              <a:gd name="connsiteX16-427" fmla="*/ 4775401 w 5342334"/>
              <a:gd name="connsiteY16-428" fmla="*/ 2003486 h 5785910"/>
              <a:gd name="connsiteX17-429" fmla="*/ 5203724 w 5342334"/>
              <a:gd name="connsiteY17-430" fmla="*/ 2381935 h 5785910"/>
              <a:gd name="connsiteX18-431" fmla="*/ 4980124 w 5342334"/>
              <a:gd name="connsiteY18-432" fmla="*/ 2705696 h 5785910"/>
              <a:gd name="connsiteX19-433" fmla="*/ 5342334 w 5342334"/>
              <a:gd name="connsiteY19-434" fmla="*/ 3258997 h 5785910"/>
              <a:gd name="connsiteX20-435" fmla="*/ 5107100 w 5342334"/>
              <a:gd name="connsiteY20-436" fmla="*/ 3754493 h 5785910"/>
              <a:gd name="connsiteX21-437" fmla="*/ 5342334 w 5342334"/>
              <a:gd name="connsiteY21-438" fmla="*/ 4140580 h 5785910"/>
              <a:gd name="connsiteX22-439" fmla="*/ 4844706 w 5342334"/>
              <a:gd name="connsiteY22-440" fmla="*/ 4606676 h 5785910"/>
              <a:gd name="connsiteX23-441" fmla="*/ 4790537 w 5342334"/>
              <a:gd name="connsiteY23-442" fmla="*/ 4596433 h 5785910"/>
              <a:gd name="connsiteX24-443" fmla="*/ 4802287 w 5342334"/>
              <a:gd name="connsiteY24-444" fmla="*/ 4606672 h 5785910"/>
              <a:gd name="connsiteX25-445" fmla="*/ 5191248 w 5342334"/>
              <a:gd name="connsiteY25-446" fmla="*/ 4997228 h 5785910"/>
              <a:gd name="connsiteX26-447" fmla="*/ 4866278 w 5342334"/>
              <a:gd name="connsiteY26-448" fmla="*/ 5435572 h 5785910"/>
              <a:gd name="connsiteX27-449" fmla="*/ 4581456 w 5342334"/>
              <a:gd name="connsiteY27-450" fmla="*/ 5443059 h 5785910"/>
              <a:gd name="connsiteX28-451" fmla="*/ 4593578 w 5342334"/>
              <a:gd name="connsiteY28-452" fmla="*/ 5444848 h 5785910"/>
              <a:gd name="connsiteX29-453" fmla="*/ 4581281 w 5342334"/>
              <a:gd name="connsiteY29-454" fmla="*/ 5445228 h 5785910"/>
              <a:gd name="connsiteX30-455" fmla="*/ 2168410 w 5342334"/>
              <a:gd name="connsiteY30-456" fmla="*/ 5525146 h 5785910"/>
              <a:gd name="connsiteX31-457" fmla="*/ 1445968 w 5342334"/>
              <a:gd name="connsiteY31-458" fmla="*/ 3310386 h 5785910"/>
              <a:gd name="connsiteX32-459" fmla="*/ 1441770 w 5342334"/>
              <a:gd name="connsiteY32-460" fmla="*/ 2943473 h 5785910"/>
              <a:gd name="connsiteX33-461" fmla="*/ 1514723 w 5342334"/>
              <a:gd name="connsiteY33-462" fmla="*/ 2929703 h 5785910"/>
              <a:gd name="connsiteX34-463" fmla="*/ 1975047 w 5342334"/>
              <a:gd name="connsiteY34-464" fmla="*/ 2725675 h 5785910"/>
              <a:gd name="connsiteX35-465" fmla="*/ 2654934 w 5342334"/>
              <a:gd name="connsiteY35-466" fmla="*/ 1630299 h 5785910"/>
              <a:gd name="connsiteX36-467" fmla="*/ 3108192 w 5342334"/>
              <a:gd name="connsiteY36-468" fmla="*/ 686009 h 5785910"/>
              <a:gd name="connsiteX37-469" fmla="*/ 3334821 w 5342334"/>
              <a:gd name="connsiteY37-470" fmla="*/ 6121 h 5785910"/>
              <a:gd name="connsiteX38-471" fmla="*/ 3380735 w 5342334"/>
              <a:gd name="connsiteY38-472" fmla="*/ 118 h 5785910"/>
              <a:gd name="connsiteX0-473" fmla="*/ 1438934 w 5342334"/>
              <a:gd name="connsiteY0-474" fmla="*/ 2944008 h 5785910"/>
              <a:gd name="connsiteX1-475" fmla="*/ 1441770 w 5342334"/>
              <a:gd name="connsiteY1-476" fmla="*/ 2943473 h 5785910"/>
              <a:gd name="connsiteX2-477" fmla="*/ 1438934 w 5342334"/>
              <a:gd name="connsiteY2-478" fmla="*/ 2944008 h 5785910"/>
              <a:gd name="connsiteX3-479" fmla="*/ 1354605 w 5342334"/>
              <a:gd name="connsiteY3-480" fmla="*/ 2912708 h 5785910"/>
              <a:gd name="connsiteX4-481" fmla="*/ 1428080 w 5342334"/>
              <a:gd name="connsiteY4-482" fmla="*/ 2945087 h 5785910"/>
              <a:gd name="connsiteX5-483" fmla="*/ 1431050 w 5342334"/>
              <a:gd name="connsiteY5-484" fmla="*/ 3320849 h 5785910"/>
              <a:gd name="connsiteX6-485" fmla="*/ 2146318 w 5342334"/>
              <a:gd name="connsiteY6-486" fmla="*/ 5548257 h 5785910"/>
              <a:gd name="connsiteX7-487" fmla="*/ 2115204 w 5342334"/>
              <a:gd name="connsiteY7-488" fmla="*/ 5553206 h 5785910"/>
              <a:gd name="connsiteX8-489" fmla="*/ 1246460 w 5342334"/>
              <a:gd name="connsiteY8-490" fmla="*/ 5785910 h 5785910"/>
              <a:gd name="connsiteX9-491" fmla="*/ 0 w 5342334"/>
              <a:gd name="connsiteY9-492" fmla="*/ 3148605 h 5785910"/>
              <a:gd name="connsiteX10-493" fmla="*/ 1262428 w 5342334"/>
              <a:gd name="connsiteY10-494" fmla="*/ 2938106 h 5785910"/>
              <a:gd name="connsiteX11-495" fmla="*/ 1354605 w 5342334"/>
              <a:gd name="connsiteY11-496" fmla="*/ 2912708 h 5785910"/>
              <a:gd name="connsiteX12-497" fmla="*/ 3380735 w 5342334"/>
              <a:gd name="connsiteY12-498" fmla="*/ 118 h 5785910"/>
              <a:gd name="connsiteX13-499" fmla="*/ 3863622 w 5342334"/>
              <a:gd name="connsiteY13-500" fmla="*/ 912639 h 5785910"/>
              <a:gd name="connsiteX14-501" fmla="*/ 3674765 w 5342334"/>
              <a:gd name="connsiteY14-502" fmla="*/ 2045786 h 5785910"/>
              <a:gd name="connsiteX15-503" fmla="*/ 4585837 w 5342334"/>
              <a:gd name="connsiteY15-504" fmla="*/ 2046833 h 5785910"/>
              <a:gd name="connsiteX16-505" fmla="*/ 4775401 w 5342334"/>
              <a:gd name="connsiteY16-506" fmla="*/ 2003486 h 5785910"/>
              <a:gd name="connsiteX17-507" fmla="*/ 5203724 w 5342334"/>
              <a:gd name="connsiteY17-508" fmla="*/ 2381935 h 5785910"/>
              <a:gd name="connsiteX18-509" fmla="*/ 4980124 w 5342334"/>
              <a:gd name="connsiteY18-510" fmla="*/ 2705696 h 5785910"/>
              <a:gd name="connsiteX19-511" fmla="*/ 5342334 w 5342334"/>
              <a:gd name="connsiteY19-512" fmla="*/ 3258997 h 5785910"/>
              <a:gd name="connsiteX20-513" fmla="*/ 5107100 w 5342334"/>
              <a:gd name="connsiteY20-514" fmla="*/ 3754493 h 5785910"/>
              <a:gd name="connsiteX21-515" fmla="*/ 5342334 w 5342334"/>
              <a:gd name="connsiteY21-516" fmla="*/ 4140580 h 5785910"/>
              <a:gd name="connsiteX22-517" fmla="*/ 4844706 w 5342334"/>
              <a:gd name="connsiteY22-518" fmla="*/ 4606676 h 5785910"/>
              <a:gd name="connsiteX23-519" fmla="*/ 4790537 w 5342334"/>
              <a:gd name="connsiteY23-520" fmla="*/ 4596433 h 5785910"/>
              <a:gd name="connsiteX24-521" fmla="*/ 4802287 w 5342334"/>
              <a:gd name="connsiteY24-522" fmla="*/ 4606672 h 5785910"/>
              <a:gd name="connsiteX25-523" fmla="*/ 5191248 w 5342334"/>
              <a:gd name="connsiteY25-524" fmla="*/ 4997228 h 5785910"/>
              <a:gd name="connsiteX26-525" fmla="*/ 4866278 w 5342334"/>
              <a:gd name="connsiteY26-526" fmla="*/ 5435572 h 5785910"/>
              <a:gd name="connsiteX27-527" fmla="*/ 4581456 w 5342334"/>
              <a:gd name="connsiteY27-528" fmla="*/ 5443059 h 5785910"/>
              <a:gd name="connsiteX28-529" fmla="*/ 4593578 w 5342334"/>
              <a:gd name="connsiteY28-530" fmla="*/ 5444848 h 5785910"/>
              <a:gd name="connsiteX29-531" fmla="*/ 4581281 w 5342334"/>
              <a:gd name="connsiteY29-532" fmla="*/ 5445228 h 5785910"/>
              <a:gd name="connsiteX30-533" fmla="*/ 2168410 w 5342334"/>
              <a:gd name="connsiteY30-534" fmla="*/ 5525146 h 5785910"/>
              <a:gd name="connsiteX31-535" fmla="*/ 1445968 w 5342334"/>
              <a:gd name="connsiteY31-536" fmla="*/ 3310386 h 5785910"/>
              <a:gd name="connsiteX32-537" fmla="*/ 1441770 w 5342334"/>
              <a:gd name="connsiteY32-538" fmla="*/ 2943473 h 5785910"/>
              <a:gd name="connsiteX33-539" fmla="*/ 1514723 w 5342334"/>
              <a:gd name="connsiteY33-540" fmla="*/ 2929703 h 5785910"/>
              <a:gd name="connsiteX34-541" fmla="*/ 1975047 w 5342334"/>
              <a:gd name="connsiteY34-542" fmla="*/ 2725675 h 5785910"/>
              <a:gd name="connsiteX35-543" fmla="*/ 2654934 w 5342334"/>
              <a:gd name="connsiteY35-544" fmla="*/ 1630299 h 5785910"/>
              <a:gd name="connsiteX36-545" fmla="*/ 3108192 w 5342334"/>
              <a:gd name="connsiteY36-546" fmla="*/ 686009 h 5785910"/>
              <a:gd name="connsiteX37-547" fmla="*/ 3334821 w 5342334"/>
              <a:gd name="connsiteY37-548" fmla="*/ 6121 h 5785910"/>
              <a:gd name="connsiteX38-549" fmla="*/ 3380735 w 5342334"/>
              <a:gd name="connsiteY38-550" fmla="*/ 118 h 5785910"/>
              <a:gd name="connsiteX0-551" fmla="*/ 1438934 w 5342334"/>
              <a:gd name="connsiteY0-552" fmla="*/ 2944008 h 5785910"/>
              <a:gd name="connsiteX1-553" fmla="*/ 1441770 w 5342334"/>
              <a:gd name="connsiteY1-554" fmla="*/ 2943473 h 5785910"/>
              <a:gd name="connsiteX2-555" fmla="*/ 1438934 w 5342334"/>
              <a:gd name="connsiteY2-556" fmla="*/ 2944008 h 5785910"/>
              <a:gd name="connsiteX3-557" fmla="*/ 1354605 w 5342334"/>
              <a:gd name="connsiteY3-558" fmla="*/ 2912708 h 5785910"/>
              <a:gd name="connsiteX4-559" fmla="*/ 1428080 w 5342334"/>
              <a:gd name="connsiteY4-560" fmla="*/ 2945087 h 5785910"/>
              <a:gd name="connsiteX5-561" fmla="*/ 1423906 w 5342334"/>
              <a:gd name="connsiteY5-562" fmla="*/ 3323230 h 5785910"/>
              <a:gd name="connsiteX6-563" fmla="*/ 2146318 w 5342334"/>
              <a:gd name="connsiteY6-564" fmla="*/ 5548257 h 5785910"/>
              <a:gd name="connsiteX7-565" fmla="*/ 2115204 w 5342334"/>
              <a:gd name="connsiteY7-566" fmla="*/ 5553206 h 5785910"/>
              <a:gd name="connsiteX8-567" fmla="*/ 1246460 w 5342334"/>
              <a:gd name="connsiteY8-568" fmla="*/ 5785910 h 5785910"/>
              <a:gd name="connsiteX9-569" fmla="*/ 0 w 5342334"/>
              <a:gd name="connsiteY9-570" fmla="*/ 3148605 h 5785910"/>
              <a:gd name="connsiteX10-571" fmla="*/ 1262428 w 5342334"/>
              <a:gd name="connsiteY10-572" fmla="*/ 2938106 h 5785910"/>
              <a:gd name="connsiteX11-573" fmla="*/ 1354605 w 5342334"/>
              <a:gd name="connsiteY11-574" fmla="*/ 2912708 h 5785910"/>
              <a:gd name="connsiteX12-575" fmla="*/ 3380735 w 5342334"/>
              <a:gd name="connsiteY12-576" fmla="*/ 118 h 5785910"/>
              <a:gd name="connsiteX13-577" fmla="*/ 3863622 w 5342334"/>
              <a:gd name="connsiteY13-578" fmla="*/ 912639 h 5785910"/>
              <a:gd name="connsiteX14-579" fmla="*/ 3674765 w 5342334"/>
              <a:gd name="connsiteY14-580" fmla="*/ 2045786 h 5785910"/>
              <a:gd name="connsiteX15-581" fmla="*/ 4585837 w 5342334"/>
              <a:gd name="connsiteY15-582" fmla="*/ 2046833 h 5785910"/>
              <a:gd name="connsiteX16-583" fmla="*/ 4775401 w 5342334"/>
              <a:gd name="connsiteY16-584" fmla="*/ 2003486 h 5785910"/>
              <a:gd name="connsiteX17-585" fmla="*/ 5203724 w 5342334"/>
              <a:gd name="connsiteY17-586" fmla="*/ 2381935 h 5785910"/>
              <a:gd name="connsiteX18-587" fmla="*/ 4980124 w 5342334"/>
              <a:gd name="connsiteY18-588" fmla="*/ 2705696 h 5785910"/>
              <a:gd name="connsiteX19-589" fmla="*/ 5342334 w 5342334"/>
              <a:gd name="connsiteY19-590" fmla="*/ 3258997 h 5785910"/>
              <a:gd name="connsiteX20-591" fmla="*/ 5107100 w 5342334"/>
              <a:gd name="connsiteY20-592" fmla="*/ 3754493 h 5785910"/>
              <a:gd name="connsiteX21-593" fmla="*/ 5342334 w 5342334"/>
              <a:gd name="connsiteY21-594" fmla="*/ 4140580 h 5785910"/>
              <a:gd name="connsiteX22-595" fmla="*/ 4844706 w 5342334"/>
              <a:gd name="connsiteY22-596" fmla="*/ 4606676 h 5785910"/>
              <a:gd name="connsiteX23-597" fmla="*/ 4790537 w 5342334"/>
              <a:gd name="connsiteY23-598" fmla="*/ 4596433 h 5785910"/>
              <a:gd name="connsiteX24-599" fmla="*/ 4802287 w 5342334"/>
              <a:gd name="connsiteY24-600" fmla="*/ 4606672 h 5785910"/>
              <a:gd name="connsiteX25-601" fmla="*/ 5191248 w 5342334"/>
              <a:gd name="connsiteY25-602" fmla="*/ 4997228 h 5785910"/>
              <a:gd name="connsiteX26-603" fmla="*/ 4866278 w 5342334"/>
              <a:gd name="connsiteY26-604" fmla="*/ 5435572 h 5785910"/>
              <a:gd name="connsiteX27-605" fmla="*/ 4581456 w 5342334"/>
              <a:gd name="connsiteY27-606" fmla="*/ 5443059 h 5785910"/>
              <a:gd name="connsiteX28-607" fmla="*/ 4593578 w 5342334"/>
              <a:gd name="connsiteY28-608" fmla="*/ 5444848 h 5785910"/>
              <a:gd name="connsiteX29-609" fmla="*/ 4581281 w 5342334"/>
              <a:gd name="connsiteY29-610" fmla="*/ 5445228 h 5785910"/>
              <a:gd name="connsiteX30-611" fmla="*/ 2168410 w 5342334"/>
              <a:gd name="connsiteY30-612" fmla="*/ 5525146 h 5785910"/>
              <a:gd name="connsiteX31-613" fmla="*/ 1445968 w 5342334"/>
              <a:gd name="connsiteY31-614" fmla="*/ 3310386 h 5785910"/>
              <a:gd name="connsiteX32-615" fmla="*/ 1441770 w 5342334"/>
              <a:gd name="connsiteY32-616" fmla="*/ 2943473 h 5785910"/>
              <a:gd name="connsiteX33-617" fmla="*/ 1514723 w 5342334"/>
              <a:gd name="connsiteY33-618" fmla="*/ 2929703 h 5785910"/>
              <a:gd name="connsiteX34-619" fmla="*/ 1975047 w 5342334"/>
              <a:gd name="connsiteY34-620" fmla="*/ 2725675 h 5785910"/>
              <a:gd name="connsiteX35-621" fmla="*/ 2654934 w 5342334"/>
              <a:gd name="connsiteY35-622" fmla="*/ 1630299 h 5785910"/>
              <a:gd name="connsiteX36-623" fmla="*/ 3108192 w 5342334"/>
              <a:gd name="connsiteY36-624" fmla="*/ 686009 h 5785910"/>
              <a:gd name="connsiteX37-625" fmla="*/ 3334821 w 5342334"/>
              <a:gd name="connsiteY37-626" fmla="*/ 6121 h 5785910"/>
              <a:gd name="connsiteX38-627" fmla="*/ 3380735 w 5342334"/>
              <a:gd name="connsiteY38-628" fmla="*/ 118 h 5785910"/>
              <a:gd name="connsiteX0-629" fmla="*/ 1438934 w 5342334"/>
              <a:gd name="connsiteY0-630" fmla="*/ 2944008 h 5785910"/>
              <a:gd name="connsiteX1-631" fmla="*/ 1441770 w 5342334"/>
              <a:gd name="connsiteY1-632" fmla="*/ 2943473 h 5785910"/>
              <a:gd name="connsiteX2-633" fmla="*/ 1438934 w 5342334"/>
              <a:gd name="connsiteY2-634" fmla="*/ 2944008 h 5785910"/>
              <a:gd name="connsiteX3-635" fmla="*/ 1354605 w 5342334"/>
              <a:gd name="connsiteY3-636" fmla="*/ 2912708 h 5785910"/>
              <a:gd name="connsiteX4-637" fmla="*/ 1423317 w 5342334"/>
              <a:gd name="connsiteY4-638" fmla="*/ 2947468 h 5785910"/>
              <a:gd name="connsiteX5-639" fmla="*/ 1423906 w 5342334"/>
              <a:gd name="connsiteY5-640" fmla="*/ 3323230 h 5785910"/>
              <a:gd name="connsiteX6-641" fmla="*/ 2146318 w 5342334"/>
              <a:gd name="connsiteY6-642" fmla="*/ 5548257 h 5785910"/>
              <a:gd name="connsiteX7-643" fmla="*/ 2115204 w 5342334"/>
              <a:gd name="connsiteY7-644" fmla="*/ 5553206 h 5785910"/>
              <a:gd name="connsiteX8-645" fmla="*/ 1246460 w 5342334"/>
              <a:gd name="connsiteY8-646" fmla="*/ 5785910 h 5785910"/>
              <a:gd name="connsiteX9-647" fmla="*/ 0 w 5342334"/>
              <a:gd name="connsiteY9-648" fmla="*/ 3148605 h 5785910"/>
              <a:gd name="connsiteX10-649" fmla="*/ 1262428 w 5342334"/>
              <a:gd name="connsiteY10-650" fmla="*/ 2938106 h 5785910"/>
              <a:gd name="connsiteX11-651" fmla="*/ 1354605 w 5342334"/>
              <a:gd name="connsiteY11-652" fmla="*/ 2912708 h 5785910"/>
              <a:gd name="connsiteX12-653" fmla="*/ 3380735 w 5342334"/>
              <a:gd name="connsiteY12-654" fmla="*/ 118 h 5785910"/>
              <a:gd name="connsiteX13-655" fmla="*/ 3863622 w 5342334"/>
              <a:gd name="connsiteY13-656" fmla="*/ 912639 h 5785910"/>
              <a:gd name="connsiteX14-657" fmla="*/ 3674765 w 5342334"/>
              <a:gd name="connsiteY14-658" fmla="*/ 2045786 h 5785910"/>
              <a:gd name="connsiteX15-659" fmla="*/ 4585837 w 5342334"/>
              <a:gd name="connsiteY15-660" fmla="*/ 2046833 h 5785910"/>
              <a:gd name="connsiteX16-661" fmla="*/ 4775401 w 5342334"/>
              <a:gd name="connsiteY16-662" fmla="*/ 2003486 h 5785910"/>
              <a:gd name="connsiteX17-663" fmla="*/ 5203724 w 5342334"/>
              <a:gd name="connsiteY17-664" fmla="*/ 2381935 h 5785910"/>
              <a:gd name="connsiteX18-665" fmla="*/ 4980124 w 5342334"/>
              <a:gd name="connsiteY18-666" fmla="*/ 2705696 h 5785910"/>
              <a:gd name="connsiteX19-667" fmla="*/ 5342334 w 5342334"/>
              <a:gd name="connsiteY19-668" fmla="*/ 3258997 h 5785910"/>
              <a:gd name="connsiteX20-669" fmla="*/ 5107100 w 5342334"/>
              <a:gd name="connsiteY20-670" fmla="*/ 3754493 h 5785910"/>
              <a:gd name="connsiteX21-671" fmla="*/ 5342334 w 5342334"/>
              <a:gd name="connsiteY21-672" fmla="*/ 4140580 h 5785910"/>
              <a:gd name="connsiteX22-673" fmla="*/ 4844706 w 5342334"/>
              <a:gd name="connsiteY22-674" fmla="*/ 4606676 h 5785910"/>
              <a:gd name="connsiteX23-675" fmla="*/ 4790537 w 5342334"/>
              <a:gd name="connsiteY23-676" fmla="*/ 4596433 h 5785910"/>
              <a:gd name="connsiteX24-677" fmla="*/ 4802287 w 5342334"/>
              <a:gd name="connsiteY24-678" fmla="*/ 4606672 h 5785910"/>
              <a:gd name="connsiteX25-679" fmla="*/ 5191248 w 5342334"/>
              <a:gd name="connsiteY25-680" fmla="*/ 4997228 h 5785910"/>
              <a:gd name="connsiteX26-681" fmla="*/ 4866278 w 5342334"/>
              <a:gd name="connsiteY26-682" fmla="*/ 5435572 h 5785910"/>
              <a:gd name="connsiteX27-683" fmla="*/ 4581456 w 5342334"/>
              <a:gd name="connsiteY27-684" fmla="*/ 5443059 h 5785910"/>
              <a:gd name="connsiteX28-685" fmla="*/ 4593578 w 5342334"/>
              <a:gd name="connsiteY28-686" fmla="*/ 5444848 h 5785910"/>
              <a:gd name="connsiteX29-687" fmla="*/ 4581281 w 5342334"/>
              <a:gd name="connsiteY29-688" fmla="*/ 5445228 h 5785910"/>
              <a:gd name="connsiteX30-689" fmla="*/ 2168410 w 5342334"/>
              <a:gd name="connsiteY30-690" fmla="*/ 5525146 h 5785910"/>
              <a:gd name="connsiteX31-691" fmla="*/ 1445968 w 5342334"/>
              <a:gd name="connsiteY31-692" fmla="*/ 3310386 h 5785910"/>
              <a:gd name="connsiteX32-693" fmla="*/ 1441770 w 5342334"/>
              <a:gd name="connsiteY32-694" fmla="*/ 2943473 h 5785910"/>
              <a:gd name="connsiteX33-695" fmla="*/ 1514723 w 5342334"/>
              <a:gd name="connsiteY33-696" fmla="*/ 2929703 h 5785910"/>
              <a:gd name="connsiteX34-697" fmla="*/ 1975047 w 5342334"/>
              <a:gd name="connsiteY34-698" fmla="*/ 2725675 h 5785910"/>
              <a:gd name="connsiteX35-699" fmla="*/ 2654934 w 5342334"/>
              <a:gd name="connsiteY35-700" fmla="*/ 1630299 h 5785910"/>
              <a:gd name="connsiteX36-701" fmla="*/ 3108192 w 5342334"/>
              <a:gd name="connsiteY36-702" fmla="*/ 686009 h 5785910"/>
              <a:gd name="connsiteX37-703" fmla="*/ 3334821 w 5342334"/>
              <a:gd name="connsiteY37-704" fmla="*/ 6121 h 5785910"/>
              <a:gd name="connsiteX38-705" fmla="*/ 3380735 w 5342334"/>
              <a:gd name="connsiteY38-706" fmla="*/ 118 h 5785910"/>
              <a:gd name="connsiteX0-707" fmla="*/ 1438934 w 5342334"/>
              <a:gd name="connsiteY0-708" fmla="*/ 2944008 h 5785910"/>
              <a:gd name="connsiteX1-709" fmla="*/ 1441770 w 5342334"/>
              <a:gd name="connsiteY1-710" fmla="*/ 2943473 h 5785910"/>
              <a:gd name="connsiteX2-711" fmla="*/ 1438934 w 5342334"/>
              <a:gd name="connsiteY2-712" fmla="*/ 2944008 h 5785910"/>
              <a:gd name="connsiteX3-713" fmla="*/ 1354605 w 5342334"/>
              <a:gd name="connsiteY3-714" fmla="*/ 2912708 h 5785910"/>
              <a:gd name="connsiteX4-715" fmla="*/ 1423317 w 5342334"/>
              <a:gd name="connsiteY4-716" fmla="*/ 2947468 h 5785910"/>
              <a:gd name="connsiteX5-717" fmla="*/ 1423906 w 5342334"/>
              <a:gd name="connsiteY5-718" fmla="*/ 3323230 h 5785910"/>
              <a:gd name="connsiteX6-719" fmla="*/ 2146318 w 5342334"/>
              <a:gd name="connsiteY6-720" fmla="*/ 5548257 h 5785910"/>
              <a:gd name="connsiteX7-721" fmla="*/ 2115204 w 5342334"/>
              <a:gd name="connsiteY7-722" fmla="*/ 5553206 h 5785910"/>
              <a:gd name="connsiteX8-723" fmla="*/ 1246460 w 5342334"/>
              <a:gd name="connsiteY8-724" fmla="*/ 5785910 h 5785910"/>
              <a:gd name="connsiteX9-725" fmla="*/ 0 w 5342334"/>
              <a:gd name="connsiteY9-726" fmla="*/ 3148605 h 5785910"/>
              <a:gd name="connsiteX10-727" fmla="*/ 1262428 w 5342334"/>
              <a:gd name="connsiteY10-728" fmla="*/ 2938106 h 5785910"/>
              <a:gd name="connsiteX11-729" fmla="*/ 1354605 w 5342334"/>
              <a:gd name="connsiteY11-730" fmla="*/ 2912708 h 5785910"/>
              <a:gd name="connsiteX12-731" fmla="*/ 3380735 w 5342334"/>
              <a:gd name="connsiteY12-732" fmla="*/ 118 h 5785910"/>
              <a:gd name="connsiteX13-733" fmla="*/ 3863622 w 5342334"/>
              <a:gd name="connsiteY13-734" fmla="*/ 912639 h 5785910"/>
              <a:gd name="connsiteX14-735" fmla="*/ 3674765 w 5342334"/>
              <a:gd name="connsiteY14-736" fmla="*/ 2045786 h 5785910"/>
              <a:gd name="connsiteX15-737" fmla="*/ 4585837 w 5342334"/>
              <a:gd name="connsiteY15-738" fmla="*/ 2046833 h 5785910"/>
              <a:gd name="connsiteX16-739" fmla="*/ 4775401 w 5342334"/>
              <a:gd name="connsiteY16-740" fmla="*/ 2003486 h 5785910"/>
              <a:gd name="connsiteX17-741" fmla="*/ 5203724 w 5342334"/>
              <a:gd name="connsiteY17-742" fmla="*/ 2381935 h 5785910"/>
              <a:gd name="connsiteX18-743" fmla="*/ 4980124 w 5342334"/>
              <a:gd name="connsiteY18-744" fmla="*/ 2705696 h 5785910"/>
              <a:gd name="connsiteX19-745" fmla="*/ 5342334 w 5342334"/>
              <a:gd name="connsiteY19-746" fmla="*/ 3258997 h 5785910"/>
              <a:gd name="connsiteX20-747" fmla="*/ 5107100 w 5342334"/>
              <a:gd name="connsiteY20-748" fmla="*/ 3754493 h 5785910"/>
              <a:gd name="connsiteX21-749" fmla="*/ 5342334 w 5342334"/>
              <a:gd name="connsiteY21-750" fmla="*/ 4140580 h 5785910"/>
              <a:gd name="connsiteX22-751" fmla="*/ 4844706 w 5342334"/>
              <a:gd name="connsiteY22-752" fmla="*/ 4606676 h 5785910"/>
              <a:gd name="connsiteX23-753" fmla="*/ 4790537 w 5342334"/>
              <a:gd name="connsiteY23-754" fmla="*/ 4596433 h 5785910"/>
              <a:gd name="connsiteX24-755" fmla="*/ 4802287 w 5342334"/>
              <a:gd name="connsiteY24-756" fmla="*/ 4606672 h 5785910"/>
              <a:gd name="connsiteX25-757" fmla="*/ 5191248 w 5342334"/>
              <a:gd name="connsiteY25-758" fmla="*/ 4997228 h 5785910"/>
              <a:gd name="connsiteX26-759" fmla="*/ 4866278 w 5342334"/>
              <a:gd name="connsiteY26-760" fmla="*/ 5435572 h 5785910"/>
              <a:gd name="connsiteX27-761" fmla="*/ 4581456 w 5342334"/>
              <a:gd name="connsiteY27-762" fmla="*/ 5443059 h 5785910"/>
              <a:gd name="connsiteX28-763" fmla="*/ 4593578 w 5342334"/>
              <a:gd name="connsiteY28-764" fmla="*/ 5444848 h 5785910"/>
              <a:gd name="connsiteX29-765" fmla="*/ 4581281 w 5342334"/>
              <a:gd name="connsiteY29-766" fmla="*/ 5445228 h 5785910"/>
              <a:gd name="connsiteX30-767" fmla="*/ 2168410 w 5342334"/>
              <a:gd name="connsiteY30-768" fmla="*/ 5525146 h 5785910"/>
              <a:gd name="connsiteX31-769" fmla="*/ 1445968 w 5342334"/>
              <a:gd name="connsiteY31-770" fmla="*/ 3310386 h 5785910"/>
              <a:gd name="connsiteX32-771" fmla="*/ 1441770 w 5342334"/>
              <a:gd name="connsiteY32-772" fmla="*/ 2943473 h 5785910"/>
              <a:gd name="connsiteX33-773" fmla="*/ 1514723 w 5342334"/>
              <a:gd name="connsiteY33-774" fmla="*/ 2929703 h 5785910"/>
              <a:gd name="connsiteX34-775" fmla="*/ 1975047 w 5342334"/>
              <a:gd name="connsiteY34-776" fmla="*/ 2725675 h 5785910"/>
              <a:gd name="connsiteX35-777" fmla="*/ 2654934 w 5342334"/>
              <a:gd name="connsiteY35-778" fmla="*/ 1630299 h 5785910"/>
              <a:gd name="connsiteX36-779" fmla="*/ 3108192 w 5342334"/>
              <a:gd name="connsiteY36-780" fmla="*/ 686009 h 5785910"/>
              <a:gd name="connsiteX37-781" fmla="*/ 3334821 w 5342334"/>
              <a:gd name="connsiteY37-782" fmla="*/ 6121 h 5785910"/>
              <a:gd name="connsiteX38-783" fmla="*/ 3380735 w 5342334"/>
              <a:gd name="connsiteY38-784" fmla="*/ 118 h 5785910"/>
              <a:gd name="connsiteX0-785" fmla="*/ 1438934 w 5342334"/>
              <a:gd name="connsiteY0-786" fmla="*/ 2944008 h 5785910"/>
              <a:gd name="connsiteX1-787" fmla="*/ 1441770 w 5342334"/>
              <a:gd name="connsiteY1-788" fmla="*/ 2943473 h 5785910"/>
              <a:gd name="connsiteX2-789" fmla="*/ 1438934 w 5342334"/>
              <a:gd name="connsiteY2-790" fmla="*/ 2944008 h 5785910"/>
              <a:gd name="connsiteX3-791" fmla="*/ 1354605 w 5342334"/>
              <a:gd name="connsiteY3-792" fmla="*/ 2912708 h 5785910"/>
              <a:gd name="connsiteX4-793" fmla="*/ 1423317 w 5342334"/>
              <a:gd name="connsiteY4-794" fmla="*/ 2947468 h 5785910"/>
              <a:gd name="connsiteX5-795" fmla="*/ 1423906 w 5342334"/>
              <a:gd name="connsiteY5-796" fmla="*/ 3323230 h 5785910"/>
              <a:gd name="connsiteX6-797" fmla="*/ 2146318 w 5342334"/>
              <a:gd name="connsiteY6-798" fmla="*/ 5548257 h 5785910"/>
              <a:gd name="connsiteX7-799" fmla="*/ 2115204 w 5342334"/>
              <a:gd name="connsiteY7-800" fmla="*/ 5553206 h 5785910"/>
              <a:gd name="connsiteX8-801" fmla="*/ 1246460 w 5342334"/>
              <a:gd name="connsiteY8-802" fmla="*/ 5785910 h 5785910"/>
              <a:gd name="connsiteX9-803" fmla="*/ 0 w 5342334"/>
              <a:gd name="connsiteY9-804" fmla="*/ 3148605 h 5785910"/>
              <a:gd name="connsiteX10-805" fmla="*/ 1262428 w 5342334"/>
              <a:gd name="connsiteY10-806" fmla="*/ 2938106 h 5785910"/>
              <a:gd name="connsiteX11-807" fmla="*/ 1354605 w 5342334"/>
              <a:gd name="connsiteY11-808" fmla="*/ 2912708 h 5785910"/>
              <a:gd name="connsiteX12-809" fmla="*/ 3380735 w 5342334"/>
              <a:gd name="connsiteY12-810" fmla="*/ 118 h 5785910"/>
              <a:gd name="connsiteX13-811" fmla="*/ 3863622 w 5342334"/>
              <a:gd name="connsiteY13-812" fmla="*/ 912639 h 5785910"/>
              <a:gd name="connsiteX14-813" fmla="*/ 3674765 w 5342334"/>
              <a:gd name="connsiteY14-814" fmla="*/ 2045786 h 5785910"/>
              <a:gd name="connsiteX15-815" fmla="*/ 4585837 w 5342334"/>
              <a:gd name="connsiteY15-816" fmla="*/ 2046833 h 5785910"/>
              <a:gd name="connsiteX16-817" fmla="*/ 4775401 w 5342334"/>
              <a:gd name="connsiteY16-818" fmla="*/ 2003486 h 5785910"/>
              <a:gd name="connsiteX17-819" fmla="*/ 5203724 w 5342334"/>
              <a:gd name="connsiteY17-820" fmla="*/ 2381935 h 5785910"/>
              <a:gd name="connsiteX18-821" fmla="*/ 4980124 w 5342334"/>
              <a:gd name="connsiteY18-822" fmla="*/ 2705696 h 5785910"/>
              <a:gd name="connsiteX19-823" fmla="*/ 5342334 w 5342334"/>
              <a:gd name="connsiteY19-824" fmla="*/ 3258997 h 5785910"/>
              <a:gd name="connsiteX20-825" fmla="*/ 5107100 w 5342334"/>
              <a:gd name="connsiteY20-826" fmla="*/ 3754493 h 5785910"/>
              <a:gd name="connsiteX21-827" fmla="*/ 5342334 w 5342334"/>
              <a:gd name="connsiteY21-828" fmla="*/ 4140580 h 5785910"/>
              <a:gd name="connsiteX22-829" fmla="*/ 4844706 w 5342334"/>
              <a:gd name="connsiteY22-830" fmla="*/ 4606676 h 5785910"/>
              <a:gd name="connsiteX23-831" fmla="*/ 4790537 w 5342334"/>
              <a:gd name="connsiteY23-832" fmla="*/ 4596433 h 5785910"/>
              <a:gd name="connsiteX24-833" fmla="*/ 4802287 w 5342334"/>
              <a:gd name="connsiteY24-834" fmla="*/ 4606672 h 5785910"/>
              <a:gd name="connsiteX25-835" fmla="*/ 5191248 w 5342334"/>
              <a:gd name="connsiteY25-836" fmla="*/ 4997228 h 5785910"/>
              <a:gd name="connsiteX26-837" fmla="*/ 4866278 w 5342334"/>
              <a:gd name="connsiteY26-838" fmla="*/ 5435572 h 5785910"/>
              <a:gd name="connsiteX27-839" fmla="*/ 4581456 w 5342334"/>
              <a:gd name="connsiteY27-840" fmla="*/ 5443059 h 5785910"/>
              <a:gd name="connsiteX28-841" fmla="*/ 4593578 w 5342334"/>
              <a:gd name="connsiteY28-842" fmla="*/ 5444848 h 5785910"/>
              <a:gd name="connsiteX29-843" fmla="*/ 4581281 w 5342334"/>
              <a:gd name="connsiteY29-844" fmla="*/ 5445228 h 5785910"/>
              <a:gd name="connsiteX30-845" fmla="*/ 2168410 w 5342334"/>
              <a:gd name="connsiteY30-846" fmla="*/ 5525146 h 5785910"/>
              <a:gd name="connsiteX31-847" fmla="*/ 1445968 w 5342334"/>
              <a:gd name="connsiteY31-848" fmla="*/ 3310386 h 5785910"/>
              <a:gd name="connsiteX32-849" fmla="*/ 1441770 w 5342334"/>
              <a:gd name="connsiteY32-850" fmla="*/ 2943473 h 5785910"/>
              <a:gd name="connsiteX33-851" fmla="*/ 1514723 w 5342334"/>
              <a:gd name="connsiteY33-852" fmla="*/ 2929703 h 5785910"/>
              <a:gd name="connsiteX34-853" fmla="*/ 1975047 w 5342334"/>
              <a:gd name="connsiteY34-854" fmla="*/ 2725675 h 5785910"/>
              <a:gd name="connsiteX35-855" fmla="*/ 2654934 w 5342334"/>
              <a:gd name="connsiteY35-856" fmla="*/ 1630299 h 5785910"/>
              <a:gd name="connsiteX36-857" fmla="*/ 3108192 w 5342334"/>
              <a:gd name="connsiteY36-858" fmla="*/ 686009 h 5785910"/>
              <a:gd name="connsiteX37-859" fmla="*/ 3334821 w 5342334"/>
              <a:gd name="connsiteY37-860" fmla="*/ 6121 h 5785910"/>
              <a:gd name="connsiteX38-861" fmla="*/ 3380735 w 5342334"/>
              <a:gd name="connsiteY38-862" fmla="*/ 118 h 5785910"/>
              <a:gd name="connsiteX0-863" fmla="*/ 1438934 w 5342334"/>
              <a:gd name="connsiteY0-864" fmla="*/ 2944008 h 5785910"/>
              <a:gd name="connsiteX1-865" fmla="*/ 1441770 w 5342334"/>
              <a:gd name="connsiteY1-866" fmla="*/ 2943473 h 5785910"/>
              <a:gd name="connsiteX2-867" fmla="*/ 1438934 w 5342334"/>
              <a:gd name="connsiteY2-868" fmla="*/ 2944008 h 5785910"/>
              <a:gd name="connsiteX3-869" fmla="*/ 1354605 w 5342334"/>
              <a:gd name="connsiteY3-870" fmla="*/ 2912708 h 5785910"/>
              <a:gd name="connsiteX4-871" fmla="*/ 1423317 w 5342334"/>
              <a:gd name="connsiteY4-872" fmla="*/ 2947468 h 5785910"/>
              <a:gd name="connsiteX5-873" fmla="*/ 1421525 w 5342334"/>
              <a:gd name="connsiteY5-874" fmla="*/ 3320849 h 5785910"/>
              <a:gd name="connsiteX6-875" fmla="*/ 2146318 w 5342334"/>
              <a:gd name="connsiteY6-876" fmla="*/ 5548257 h 5785910"/>
              <a:gd name="connsiteX7-877" fmla="*/ 2115204 w 5342334"/>
              <a:gd name="connsiteY7-878" fmla="*/ 5553206 h 5785910"/>
              <a:gd name="connsiteX8-879" fmla="*/ 1246460 w 5342334"/>
              <a:gd name="connsiteY8-880" fmla="*/ 5785910 h 5785910"/>
              <a:gd name="connsiteX9-881" fmla="*/ 0 w 5342334"/>
              <a:gd name="connsiteY9-882" fmla="*/ 3148605 h 5785910"/>
              <a:gd name="connsiteX10-883" fmla="*/ 1262428 w 5342334"/>
              <a:gd name="connsiteY10-884" fmla="*/ 2938106 h 5785910"/>
              <a:gd name="connsiteX11-885" fmla="*/ 1354605 w 5342334"/>
              <a:gd name="connsiteY11-886" fmla="*/ 2912708 h 5785910"/>
              <a:gd name="connsiteX12-887" fmla="*/ 3380735 w 5342334"/>
              <a:gd name="connsiteY12-888" fmla="*/ 118 h 5785910"/>
              <a:gd name="connsiteX13-889" fmla="*/ 3863622 w 5342334"/>
              <a:gd name="connsiteY13-890" fmla="*/ 912639 h 5785910"/>
              <a:gd name="connsiteX14-891" fmla="*/ 3674765 w 5342334"/>
              <a:gd name="connsiteY14-892" fmla="*/ 2045786 h 5785910"/>
              <a:gd name="connsiteX15-893" fmla="*/ 4585837 w 5342334"/>
              <a:gd name="connsiteY15-894" fmla="*/ 2046833 h 5785910"/>
              <a:gd name="connsiteX16-895" fmla="*/ 4775401 w 5342334"/>
              <a:gd name="connsiteY16-896" fmla="*/ 2003486 h 5785910"/>
              <a:gd name="connsiteX17-897" fmla="*/ 5203724 w 5342334"/>
              <a:gd name="connsiteY17-898" fmla="*/ 2381935 h 5785910"/>
              <a:gd name="connsiteX18-899" fmla="*/ 4980124 w 5342334"/>
              <a:gd name="connsiteY18-900" fmla="*/ 2705696 h 5785910"/>
              <a:gd name="connsiteX19-901" fmla="*/ 5342334 w 5342334"/>
              <a:gd name="connsiteY19-902" fmla="*/ 3258997 h 5785910"/>
              <a:gd name="connsiteX20-903" fmla="*/ 5107100 w 5342334"/>
              <a:gd name="connsiteY20-904" fmla="*/ 3754493 h 5785910"/>
              <a:gd name="connsiteX21-905" fmla="*/ 5342334 w 5342334"/>
              <a:gd name="connsiteY21-906" fmla="*/ 4140580 h 5785910"/>
              <a:gd name="connsiteX22-907" fmla="*/ 4844706 w 5342334"/>
              <a:gd name="connsiteY22-908" fmla="*/ 4606676 h 5785910"/>
              <a:gd name="connsiteX23-909" fmla="*/ 4790537 w 5342334"/>
              <a:gd name="connsiteY23-910" fmla="*/ 4596433 h 5785910"/>
              <a:gd name="connsiteX24-911" fmla="*/ 4802287 w 5342334"/>
              <a:gd name="connsiteY24-912" fmla="*/ 4606672 h 5785910"/>
              <a:gd name="connsiteX25-913" fmla="*/ 5191248 w 5342334"/>
              <a:gd name="connsiteY25-914" fmla="*/ 4997228 h 5785910"/>
              <a:gd name="connsiteX26-915" fmla="*/ 4866278 w 5342334"/>
              <a:gd name="connsiteY26-916" fmla="*/ 5435572 h 5785910"/>
              <a:gd name="connsiteX27-917" fmla="*/ 4581456 w 5342334"/>
              <a:gd name="connsiteY27-918" fmla="*/ 5443059 h 5785910"/>
              <a:gd name="connsiteX28-919" fmla="*/ 4593578 w 5342334"/>
              <a:gd name="connsiteY28-920" fmla="*/ 5444848 h 5785910"/>
              <a:gd name="connsiteX29-921" fmla="*/ 4581281 w 5342334"/>
              <a:gd name="connsiteY29-922" fmla="*/ 5445228 h 5785910"/>
              <a:gd name="connsiteX30-923" fmla="*/ 2168410 w 5342334"/>
              <a:gd name="connsiteY30-924" fmla="*/ 5525146 h 5785910"/>
              <a:gd name="connsiteX31-925" fmla="*/ 1445968 w 5342334"/>
              <a:gd name="connsiteY31-926" fmla="*/ 3310386 h 5785910"/>
              <a:gd name="connsiteX32-927" fmla="*/ 1441770 w 5342334"/>
              <a:gd name="connsiteY32-928" fmla="*/ 2943473 h 5785910"/>
              <a:gd name="connsiteX33-929" fmla="*/ 1514723 w 5342334"/>
              <a:gd name="connsiteY33-930" fmla="*/ 2929703 h 5785910"/>
              <a:gd name="connsiteX34-931" fmla="*/ 1975047 w 5342334"/>
              <a:gd name="connsiteY34-932" fmla="*/ 2725675 h 5785910"/>
              <a:gd name="connsiteX35-933" fmla="*/ 2654934 w 5342334"/>
              <a:gd name="connsiteY35-934" fmla="*/ 1630299 h 5785910"/>
              <a:gd name="connsiteX36-935" fmla="*/ 3108192 w 5342334"/>
              <a:gd name="connsiteY36-936" fmla="*/ 686009 h 5785910"/>
              <a:gd name="connsiteX37-937" fmla="*/ 3334821 w 5342334"/>
              <a:gd name="connsiteY37-938" fmla="*/ 6121 h 5785910"/>
              <a:gd name="connsiteX38-939" fmla="*/ 3380735 w 5342334"/>
              <a:gd name="connsiteY38-940" fmla="*/ 118 h 5785910"/>
              <a:gd name="connsiteX0-941" fmla="*/ 1438934 w 5342334"/>
              <a:gd name="connsiteY0-942" fmla="*/ 2944008 h 5785910"/>
              <a:gd name="connsiteX1-943" fmla="*/ 1441770 w 5342334"/>
              <a:gd name="connsiteY1-944" fmla="*/ 2943473 h 5785910"/>
              <a:gd name="connsiteX2-945" fmla="*/ 1438934 w 5342334"/>
              <a:gd name="connsiteY2-946" fmla="*/ 2944008 h 5785910"/>
              <a:gd name="connsiteX3-947" fmla="*/ 1354605 w 5342334"/>
              <a:gd name="connsiteY3-948" fmla="*/ 2912708 h 5785910"/>
              <a:gd name="connsiteX4-949" fmla="*/ 1423317 w 5342334"/>
              <a:gd name="connsiteY4-950" fmla="*/ 2947468 h 5785910"/>
              <a:gd name="connsiteX5-951" fmla="*/ 1421525 w 5342334"/>
              <a:gd name="connsiteY5-952" fmla="*/ 3320849 h 5785910"/>
              <a:gd name="connsiteX6-953" fmla="*/ 2146318 w 5342334"/>
              <a:gd name="connsiteY6-954" fmla="*/ 5548257 h 5785910"/>
              <a:gd name="connsiteX7-955" fmla="*/ 2115204 w 5342334"/>
              <a:gd name="connsiteY7-956" fmla="*/ 5553206 h 5785910"/>
              <a:gd name="connsiteX8-957" fmla="*/ 1246460 w 5342334"/>
              <a:gd name="connsiteY8-958" fmla="*/ 5785910 h 5785910"/>
              <a:gd name="connsiteX9-959" fmla="*/ 0 w 5342334"/>
              <a:gd name="connsiteY9-960" fmla="*/ 3148605 h 5785910"/>
              <a:gd name="connsiteX10-961" fmla="*/ 1262428 w 5342334"/>
              <a:gd name="connsiteY10-962" fmla="*/ 2938106 h 5785910"/>
              <a:gd name="connsiteX11-963" fmla="*/ 1354605 w 5342334"/>
              <a:gd name="connsiteY11-964" fmla="*/ 2912708 h 5785910"/>
              <a:gd name="connsiteX12-965" fmla="*/ 3380735 w 5342334"/>
              <a:gd name="connsiteY12-966" fmla="*/ 118 h 5785910"/>
              <a:gd name="connsiteX13-967" fmla="*/ 3863622 w 5342334"/>
              <a:gd name="connsiteY13-968" fmla="*/ 912639 h 5785910"/>
              <a:gd name="connsiteX14-969" fmla="*/ 3674765 w 5342334"/>
              <a:gd name="connsiteY14-970" fmla="*/ 2045786 h 5785910"/>
              <a:gd name="connsiteX15-971" fmla="*/ 4585837 w 5342334"/>
              <a:gd name="connsiteY15-972" fmla="*/ 2046833 h 5785910"/>
              <a:gd name="connsiteX16-973" fmla="*/ 4775401 w 5342334"/>
              <a:gd name="connsiteY16-974" fmla="*/ 2003486 h 5785910"/>
              <a:gd name="connsiteX17-975" fmla="*/ 5203724 w 5342334"/>
              <a:gd name="connsiteY17-976" fmla="*/ 2381935 h 5785910"/>
              <a:gd name="connsiteX18-977" fmla="*/ 4980124 w 5342334"/>
              <a:gd name="connsiteY18-978" fmla="*/ 2705696 h 5785910"/>
              <a:gd name="connsiteX19-979" fmla="*/ 5342334 w 5342334"/>
              <a:gd name="connsiteY19-980" fmla="*/ 3258997 h 5785910"/>
              <a:gd name="connsiteX20-981" fmla="*/ 5107100 w 5342334"/>
              <a:gd name="connsiteY20-982" fmla="*/ 3754493 h 5785910"/>
              <a:gd name="connsiteX21-983" fmla="*/ 5342334 w 5342334"/>
              <a:gd name="connsiteY21-984" fmla="*/ 4140580 h 5785910"/>
              <a:gd name="connsiteX22-985" fmla="*/ 4844706 w 5342334"/>
              <a:gd name="connsiteY22-986" fmla="*/ 4606676 h 5785910"/>
              <a:gd name="connsiteX23-987" fmla="*/ 4790537 w 5342334"/>
              <a:gd name="connsiteY23-988" fmla="*/ 4596433 h 5785910"/>
              <a:gd name="connsiteX24-989" fmla="*/ 4802287 w 5342334"/>
              <a:gd name="connsiteY24-990" fmla="*/ 4606672 h 5785910"/>
              <a:gd name="connsiteX25-991" fmla="*/ 5191248 w 5342334"/>
              <a:gd name="connsiteY25-992" fmla="*/ 4997228 h 5785910"/>
              <a:gd name="connsiteX26-993" fmla="*/ 4866278 w 5342334"/>
              <a:gd name="connsiteY26-994" fmla="*/ 5435572 h 5785910"/>
              <a:gd name="connsiteX27-995" fmla="*/ 4581456 w 5342334"/>
              <a:gd name="connsiteY27-996" fmla="*/ 5443059 h 5785910"/>
              <a:gd name="connsiteX28-997" fmla="*/ 4593578 w 5342334"/>
              <a:gd name="connsiteY28-998" fmla="*/ 5444848 h 5785910"/>
              <a:gd name="connsiteX29-999" fmla="*/ 4581281 w 5342334"/>
              <a:gd name="connsiteY29-1000" fmla="*/ 5445228 h 5785910"/>
              <a:gd name="connsiteX30-1001" fmla="*/ 2168410 w 5342334"/>
              <a:gd name="connsiteY30-1002" fmla="*/ 5525146 h 5785910"/>
              <a:gd name="connsiteX31-1003" fmla="*/ 1445968 w 5342334"/>
              <a:gd name="connsiteY31-1004" fmla="*/ 3310386 h 5785910"/>
              <a:gd name="connsiteX32-1005" fmla="*/ 1446532 w 5342334"/>
              <a:gd name="connsiteY32-1006" fmla="*/ 2941092 h 5785910"/>
              <a:gd name="connsiteX33-1007" fmla="*/ 1514723 w 5342334"/>
              <a:gd name="connsiteY33-1008" fmla="*/ 2929703 h 5785910"/>
              <a:gd name="connsiteX34-1009" fmla="*/ 1975047 w 5342334"/>
              <a:gd name="connsiteY34-1010" fmla="*/ 2725675 h 5785910"/>
              <a:gd name="connsiteX35-1011" fmla="*/ 2654934 w 5342334"/>
              <a:gd name="connsiteY35-1012" fmla="*/ 1630299 h 5785910"/>
              <a:gd name="connsiteX36-1013" fmla="*/ 3108192 w 5342334"/>
              <a:gd name="connsiteY36-1014" fmla="*/ 686009 h 5785910"/>
              <a:gd name="connsiteX37-1015" fmla="*/ 3334821 w 5342334"/>
              <a:gd name="connsiteY37-1016" fmla="*/ 6121 h 5785910"/>
              <a:gd name="connsiteX38-1017" fmla="*/ 3380735 w 5342334"/>
              <a:gd name="connsiteY38-1018" fmla="*/ 118 h 5785910"/>
              <a:gd name="connsiteX0-1019" fmla="*/ 1438934 w 5342334"/>
              <a:gd name="connsiteY0-1020" fmla="*/ 2944008 h 5785910"/>
              <a:gd name="connsiteX1-1021" fmla="*/ 1441770 w 5342334"/>
              <a:gd name="connsiteY1-1022" fmla="*/ 2943473 h 5785910"/>
              <a:gd name="connsiteX2-1023" fmla="*/ 1438934 w 5342334"/>
              <a:gd name="connsiteY2-1024" fmla="*/ 2944008 h 5785910"/>
              <a:gd name="connsiteX3-1025" fmla="*/ 1354605 w 5342334"/>
              <a:gd name="connsiteY3-1026" fmla="*/ 2912708 h 5785910"/>
              <a:gd name="connsiteX4-1027" fmla="*/ 1423317 w 5342334"/>
              <a:gd name="connsiteY4-1028" fmla="*/ 2947468 h 5785910"/>
              <a:gd name="connsiteX5-1029" fmla="*/ 1421525 w 5342334"/>
              <a:gd name="connsiteY5-1030" fmla="*/ 3320849 h 5785910"/>
              <a:gd name="connsiteX6-1031" fmla="*/ 2146318 w 5342334"/>
              <a:gd name="connsiteY6-1032" fmla="*/ 5548257 h 5785910"/>
              <a:gd name="connsiteX7-1033" fmla="*/ 2115204 w 5342334"/>
              <a:gd name="connsiteY7-1034" fmla="*/ 5553206 h 5785910"/>
              <a:gd name="connsiteX8-1035" fmla="*/ 1246460 w 5342334"/>
              <a:gd name="connsiteY8-1036" fmla="*/ 5785910 h 5785910"/>
              <a:gd name="connsiteX9-1037" fmla="*/ 0 w 5342334"/>
              <a:gd name="connsiteY9-1038" fmla="*/ 3148605 h 5785910"/>
              <a:gd name="connsiteX10-1039" fmla="*/ 1262428 w 5342334"/>
              <a:gd name="connsiteY10-1040" fmla="*/ 2938106 h 5785910"/>
              <a:gd name="connsiteX11-1041" fmla="*/ 1354605 w 5342334"/>
              <a:gd name="connsiteY11-1042" fmla="*/ 2912708 h 5785910"/>
              <a:gd name="connsiteX12-1043" fmla="*/ 3380735 w 5342334"/>
              <a:gd name="connsiteY12-1044" fmla="*/ 118 h 5785910"/>
              <a:gd name="connsiteX13-1045" fmla="*/ 3863622 w 5342334"/>
              <a:gd name="connsiteY13-1046" fmla="*/ 912639 h 5785910"/>
              <a:gd name="connsiteX14-1047" fmla="*/ 3674765 w 5342334"/>
              <a:gd name="connsiteY14-1048" fmla="*/ 2045786 h 5785910"/>
              <a:gd name="connsiteX15-1049" fmla="*/ 4585837 w 5342334"/>
              <a:gd name="connsiteY15-1050" fmla="*/ 2046833 h 5785910"/>
              <a:gd name="connsiteX16-1051" fmla="*/ 4775401 w 5342334"/>
              <a:gd name="connsiteY16-1052" fmla="*/ 2003486 h 5785910"/>
              <a:gd name="connsiteX17-1053" fmla="*/ 5203724 w 5342334"/>
              <a:gd name="connsiteY17-1054" fmla="*/ 2381935 h 5785910"/>
              <a:gd name="connsiteX18-1055" fmla="*/ 4980124 w 5342334"/>
              <a:gd name="connsiteY18-1056" fmla="*/ 2705696 h 5785910"/>
              <a:gd name="connsiteX19-1057" fmla="*/ 5342334 w 5342334"/>
              <a:gd name="connsiteY19-1058" fmla="*/ 3258997 h 5785910"/>
              <a:gd name="connsiteX20-1059" fmla="*/ 5107100 w 5342334"/>
              <a:gd name="connsiteY20-1060" fmla="*/ 3754493 h 5785910"/>
              <a:gd name="connsiteX21-1061" fmla="*/ 5342334 w 5342334"/>
              <a:gd name="connsiteY21-1062" fmla="*/ 4140580 h 5785910"/>
              <a:gd name="connsiteX22-1063" fmla="*/ 4844706 w 5342334"/>
              <a:gd name="connsiteY22-1064" fmla="*/ 4606676 h 5785910"/>
              <a:gd name="connsiteX23-1065" fmla="*/ 4790537 w 5342334"/>
              <a:gd name="connsiteY23-1066" fmla="*/ 4596433 h 5785910"/>
              <a:gd name="connsiteX24-1067" fmla="*/ 4802287 w 5342334"/>
              <a:gd name="connsiteY24-1068" fmla="*/ 4606672 h 5785910"/>
              <a:gd name="connsiteX25-1069" fmla="*/ 5191248 w 5342334"/>
              <a:gd name="connsiteY25-1070" fmla="*/ 4997228 h 5785910"/>
              <a:gd name="connsiteX26-1071" fmla="*/ 4866278 w 5342334"/>
              <a:gd name="connsiteY26-1072" fmla="*/ 5435572 h 5785910"/>
              <a:gd name="connsiteX27-1073" fmla="*/ 4581456 w 5342334"/>
              <a:gd name="connsiteY27-1074" fmla="*/ 5443059 h 5785910"/>
              <a:gd name="connsiteX28-1075" fmla="*/ 4593578 w 5342334"/>
              <a:gd name="connsiteY28-1076" fmla="*/ 5444848 h 5785910"/>
              <a:gd name="connsiteX29-1077" fmla="*/ 4581281 w 5342334"/>
              <a:gd name="connsiteY29-1078" fmla="*/ 5445228 h 5785910"/>
              <a:gd name="connsiteX30-1079" fmla="*/ 2168410 w 5342334"/>
              <a:gd name="connsiteY30-1080" fmla="*/ 5525146 h 5785910"/>
              <a:gd name="connsiteX31-1081" fmla="*/ 1445968 w 5342334"/>
              <a:gd name="connsiteY31-1082" fmla="*/ 3310386 h 5785910"/>
              <a:gd name="connsiteX32-1083" fmla="*/ 1446532 w 5342334"/>
              <a:gd name="connsiteY32-1084" fmla="*/ 2941092 h 5785910"/>
              <a:gd name="connsiteX33-1085" fmla="*/ 1514723 w 5342334"/>
              <a:gd name="connsiteY33-1086" fmla="*/ 2929703 h 5785910"/>
              <a:gd name="connsiteX34-1087" fmla="*/ 1975047 w 5342334"/>
              <a:gd name="connsiteY34-1088" fmla="*/ 2725675 h 5785910"/>
              <a:gd name="connsiteX35-1089" fmla="*/ 2654934 w 5342334"/>
              <a:gd name="connsiteY35-1090" fmla="*/ 1630299 h 5785910"/>
              <a:gd name="connsiteX36-1091" fmla="*/ 3108192 w 5342334"/>
              <a:gd name="connsiteY36-1092" fmla="*/ 686009 h 5785910"/>
              <a:gd name="connsiteX37-1093" fmla="*/ 3334821 w 5342334"/>
              <a:gd name="connsiteY37-1094" fmla="*/ 6121 h 5785910"/>
              <a:gd name="connsiteX38-1095" fmla="*/ 3380735 w 5342334"/>
              <a:gd name="connsiteY38-1096" fmla="*/ 118 h 5785910"/>
              <a:gd name="connsiteX0-1097" fmla="*/ 1438934 w 5342334"/>
              <a:gd name="connsiteY0-1098" fmla="*/ 2944008 h 5785910"/>
              <a:gd name="connsiteX1-1099" fmla="*/ 1441770 w 5342334"/>
              <a:gd name="connsiteY1-1100" fmla="*/ 2943473 h 5785910"/>
              <a:gd name="connsiteX2-1101" fmla="*/ 1438934 w 5342334"/>
              <a:gd name="connsiteY2-1102" fmla="*/ 2944008 h 5785910"/>
              <a:gd name="connsiteX3-1103" fmla="*/ 1354605 w 5342334"/>
              <a:gd name="connsiteY3-1104" fmla="*/ 2912708 h 5785910"/>
              <a:gd name="connsiteX4-1105" fmla="*/ 1423317 w 5342334"/>
              <a:gd name="connsiteY4-1106" fmla="*/ 2947468 h 5785910"/>
              <a:gd name="connsiteX5-1107" fmla="*/ 1421525 w 5342334"/>
              <a:gd name="connsiteY5-1108" fmla="*/ 3320849 h 5785910"/>
              <a:gd name="connsiteX6-1109" fmla="*/ 2146318 w 5342334"/>
              <a:gd name="connsiteY6-1110" fmla="*/ 5548257 h 5785910"/>
              <a:gd name="connsiteX7-1111" fmla="*/ 2115204 w 5342334"/>
              <a:gd name="connsiteY7-1112" fmla="*/ 5553206 h 5785910"/>
              <a:gd name="connsiteX8-1113" fmla="*/ 1246460 w 5342334"/>
              <a:gd name="connsiteY8-1114" fmla="*/ 5785910 h 5785910"/>
              <a:gd name="connsiteX9-1115" fmla="*/ 0 w 5342334"/>
              <a:gd name="connsiteY9-1116" fmla="*/ 3148605 h 5785910"/>
              <a:gd name="connsiteX10-1117" fmla="*/ 1262428 w 5342334"/>
              <a:gd name="connsiteY10-1118" fmla="*/ 2938106 h 5785910"/>
              <a:gd name="connsiteX11-1119" fmla="*/ 1354605 w 5342334"/>
              <a:gd name="connsiteY11-1120" fmla="*/ 2912708 h 5785910"/>
              <a:gd name="connsiteX12-1121" fmla="*/ 3380735 w 5342334"/>
              <a:gd name="connsiteY12-1122" fmla="*/ 118 h 5785910"/>
              <a:gd name="connsiteX13-1123" fmla="*/ 3863622 w 5342334"/>
              <a:gd name="connsiteY13-1124" fmla="*/ 912639 h 5785910"/>
              <a:gd name="connsiteX14-1125" fmla="*/ 3674765 w 5342334"/>
              <a:gd name="connsiteY14-1126" fmla="*/ 2045786 h 5785910"/>
              <a:gd name="connsiteX15-1127" fmla="*/ 4585837 w 5342334"/>
              <a:gd name="connsiteY15-1128" fmla="*/ 2046833 h 5785910"/>
              <a:gd name="connsiteX16-1129" fmla="*/ 4775401 w 5342334"/>
              <a:gd name="connsiteY16-1130" fmla="*/ 2003486 h 5785910"/>
              <a:gd name="connsiteX17-1131" fmla="*/ 5203724 w 5342334"/>
              <a:gd name="connsiteY17-1132" fmla="*/ 2381935 h 5785910"/>
              <a:gd name="connsiteX18-1133" fmla="*/ 4980124 w 5342334"/>
              <a:gd name="connsiteY18-1134" fmla="*/ 2705696 h 5785910"/>
              <a:gd name="connsiteX19-1135" fmla="*/ 5342334 w 5342334"/>
              <a:gd name="connsiteY19-1136" fmla="*/ 3258997 h 5785910"/>
              <a:gd name="connsiteX20-1137" fmla="*/ 5107100 w 5342334"/>
              <a:gd name="connsiteY20-1138" fmla="*/ 3754493 h 5785910"/>
              <a:gd name="connsiteX21-1139" fmla="*/ 5342334 w 5342334"/>
              <a:gd name="connsiteY21-1140" fmla="*/ 4140580 h 5785910"/>
              <a:gd name="connsiteX22-1141" fmla="*/ 4844706 w 5342334"/>
              <a:gd name="connsiteY22-1142" fmla="*/ 4606676 h 5785910"/>
              <a:gd name="connsiteX23-1143" fmla="*/ 4790537 w 5342334"/>
              <a:gd name="connsiteY23-1144" fmla="*/ 4596433 h 5785910"/>
              <a:gd name="connsiteX24-1145" fmla="*/ 4802287 w 5342334"/>
              <a:gd name="connsiteY24-1146" fmla="*/ 4606672 h 5785910"/>
              <a:gd name="connsiteX25-1147" fmla="*/ 5191248 w 5342334"/>
              <a:gd name="connsiteY25-1148" fmla="*/ 4997228 h 5785910"/>
              <a:gd name="connsiteX26-1149" fmla="*/ 4866278 w 5342334"/>
              <a:gd name="connsiteY26-1150" fmla="*/ 5435572 h 5785910"/>
              <a:gd name="connsiteX27-1151" fmla="*/ 4581456 w 5342334"/>
              <a:gd name="connsiteY27-1152" fmla="*/ 5443059 h 5785910"/>
              <a:gd name="connsiteX28-1153" fmla="*/ 4593578 w 5342334"/>
              <a:gd name="connsiteY28-1154" fmla="*/ 5444848 h 5785910"/>
              <a:gd name="connsiteX29-1155" fmla="*/ 4581281 w 5342334"/>
              <a:gd name="connsiteY29-1156" fmla="*/ 5445228 h 5785910"/>
              <a:gd name="connsiteX30-1157" fmla="*/ 2168410 w 5342334"/>
              <a:gd name="connsiteY30-1158" fmla="*/ 5525146 h 5785910"/>
              <a:gd name="connsiteX31-1159" fmla="*/ 1446532 w 5342334"/>
              <a:gd name="connsiteY31-1160" fmla="*/ 2941092 h 5785910"/>
              <a:gd name="connsiteX32-1161" fmla="*/ 1514723 w 5342334"/>
              <a:gd name="connsiteY32-1162" fmla="*/ 2929703 h 5785910"/>
              <a:gd name="connsiteX33-1163" fmla="*/ 1975047 w 5342334"/>
              <a:gd name="connsiteY33-1164" fmla="*/ 2725675 h 5785910"/>
              <a:gd name="connsiteX34-1165" fmla="*/ 2654934 w 5342334"/>
              <a:gd name="connsiteY34-1166" fmla="*/ 1630299 h 5785910"/>
              <a:gd name="connsiteX35-1167" fmla="*/ 3108192 w 5342334"/>
              <a:gd name="connsiteY35-1168" fmla="*/ 686009 h 5785910"/>
              <a:gd name="connsiteX36-1169" fmla="*/ 3334821 w 5342334"/>
              <a:gd name="connsiteY36-1170" fmla="*/ 6121 h 5785910"/>
              <a:gd name="connsiteX37-1171" fmla="*/ 3380735 w 5342334"/>
              <a:gd name="connsiteY37-1172" fmla="*/ 118 h 5785910"/>
              <a:gd name="connsiteX0-1173" fmla="*/ 1438934 w 5342334"/>
              <a:gd name="connsiteY0-1174" fmla="*/ 2944008 h 5785910"/>
              <a:gd name="connsiteX1-1175" fmla="*/ 1441770 w 5342334"/>
              <a:gd name="connsiteY1-1176" fmla="*/ 2943473 h 5785910"/>
              <a:gd name="connsiteX2-1177" fmla="*/ 1438934 w 5342334"/>
              <a:gd name="connsiteY2-1178" fmla="*/ 2944008 h 5785910"/>
              <a:gd name="connsiteX3-1179" fmla="*/ 1354605 w 5342334"/>
              <a:gd name="connsiteY3-1180" fmla="*/ 2912708 h 5785910"/>
              <a:gd name="connsiteX4-1181" fmla="*/ 1423317 w 5342334"/>
              <a:gd name="connsiteY4-1182" fmla="*/ 2947468 h 5785910"/>
              <a:gd name="connsiteX5-1183" fmla="*/ 1421525 w 5342334"/>
              <a:gd name="connsiteY5-1184" fmla="*/ 3320849 h 5785910"/>
              <a:gd name="connsiteX6-1185" fmla="*/ 2146318 w 5342334"/>
              <a:gd name="connsiteY6-1186" fmla="*/ 5548257 h 5785910"/>
              <a:gd name="connsiteX7-1187" fmla="*/ 2115204 w 5342334"/>
              <a:gd name="connsiteY7-1188" fmla="*/ 5553206 h 5785910"/>
              <a:gd name="connsiteX8-1189" fmla="*/ 1246460 w 5342334"/>
              <a:gd name="connsiteY8-1190" fmla="*/ 5785910 h 5785910"/>
              <a:gd name="connsiteX9-1191" fmla="*/ 0 w 5342334"/>
              <a:gd name="connsiteY9-1192" fmla="*/ 3148605 h 5785910"/>
              <a:gd name="connsiteX10-1193" fmla="*/ 1262428 w 5342334"/>
              <a:gd name="connsiteY10-1194" fmla="*/ 2938106 h 5785910"/>
              <a:gd name="connsiteX11-1195" fmla="*/ 1354605 w 5342334"/>
              <a:gd name="connsiteY11-1196" fmla="*/ 2912708 h 5785910"/>
              <a:gd name="connsiteX12-1197" fmla="*/ 3380735 w 5342334"/>
              <a:gd name="connsiteY12-1198" fmla="*/ 118 h 5785910"/>
              <a:gd name="connsiteX13-1199" fmla="*/ 3863622 w 5342334"/>
              <a:gd name="connsiteY13-1200" fmla="*/ 912639 h 5785910"/>
              <a:gd name="connsiteX14-1201" fmla="*/ 3674765 w 5342334"/>
              <a:gd name="connsiteY14-1202" fmla="*/ 2045786 h 5785910"/>
              <a:gd name="connsiteX15-1203" fmla="*/ 4585837 w 5342334"/>
              <a:gd name="connsiteY15-1204" fmla="*/ 2046833 h 5785910"/>
              <a:gd name="connsiteX16-1205" fmla="*/ 4775401 w 5342334"/>
              <a:gd name="connsiteY16-1206" fmla="*/ 2003486 h 5785910"/>
              <a:gd name="connsiteX17-1207" fmla="*/ 5203724 w 5342334"/>
              <a:gd name="connsiteY17-1208" fmla="*/ 2381935 h 5785910"/>
              <a:gd name="connsiteX18-1209" fmla="*/ 4980124 w 5342334"/>
              <a:gd name="connsiteY18-1210" fmla="*/ 2705696 h 5785910"/>
              <a:gd name="connsiteX19-1211" fmla="*/ 5342334 w 5342334"/>
              <a:gd name="connsiteY19-1212" fmla="*/ 3258997 h 5785910"/>
              <a:gd name="connsiteX20-1213" fmla="*/ 5107100 w 5342334"/>
              <a:gd name="connsiteY20-1214" fmla="*/ 3754493 h 5785910"/>
              <a:gd name="connsiteX21-1215" fmla="*/ 5342334 w 5342334"/>
              <a:gd name="connsiteY21-1216" fmla="*/ 4140580 h 5785910"/>
              <a:gd name="connsiteX22-1217" fmla="*/ 4844706 w 5342334"/>
              <a:gd name="connsiteY22-1218" fmla="*/ 4606676 h 5785910"/>
              <a:gd name="connsiteX23-1219" fmla="*/ 4790537 w 5342334"/>
              <a:gd name="connsiteY23-1220" fmla="*/ 4596433 h 5785910"/>
              <a:gd name="connsiteX24-1221" fmla="*/ 4802287 w 5342334"/>
              <a:gd name="connsiteY24-1222" fmla="*/ 4606672 h 5785910"/>
              <a:gd name="connsiteX25-1223" fmla="*/ 5191248 w 5342334"/>
              <a:gd name="connsiteY25-1224" fmla="*/ 4997228 h 5785910"/>
              <a:gd name="connsiteX26-1225" fmla="*/ 4866278 w 5342334"/>
              <a:gd name="connsiteY26-1226" fmla="*/ 5435572 h 5785910"/>
              <a:gd name="connsiteX27-1227" fmla="*/ 4581456 w 5342334"/>
              <a:gd name="connsiteY27-1228" fmla="*/ 5443059 h 5785910"/>
              <a:gd name="connsiteX28-1229" fmla="*/ 4593578 w 5342334"/>
              <a:gd name="connsiteY28-1230" fmla="*/ 5444848 h 5785910"/>
              <a:gd name="connsiteX29-1231" fmla="*/ 4581281 w 5342334"/>
              <a:gd name="connsiteY29-1232" fmla="*/ 5445228 h 5785910"/>
              <a:gd name="connsiteX30-1233" fmla="*/ 2168410 w 5342334"/>
              <a:gd name="connsiteY30-1234" fmla="*/ 5525146 h 5785910"/>
              <a:gd name="connsiteX31-1235" fmla="*/ 1446532 w 5342334"/>
              <a:gd name="connsiteY31-1236" fmla="*/ 2941092 h 5785910"/>
              <a:gd name="connsiteX32-1237" fmla="*/ 1514723 w 5342334"/>
              <a:gd name="connsiteY32-1238" fmla="*/ 2929703 h 5785910"/>
              <a:gd name="connsiteX33-1239" fmla="*/ 1975047 w 5342334"/>
              <a:gd name="connsiteY33-1240" fmla="*/ 2725675 h 5785910"/>
              <a:gd name="connsiteX34-1241" fmla="*/ 2654934 w 5342334"/>
              <a:gd name="connsiteY34-1242" fmla="*/ 1630299 h 5785910"/>
              <a:gd name="connsiteX35-1243" fmla="*/ 3108192 w 5342334"/>
              <a:gd name="connsiteY35-1244" fmla="*/ 686009 h 5785910"/>
              <a:gd name="connsiteX36-1245" fmla="*/ 3334821 w 5342334"/>
              <a:gd name="connsiteY36-1246" fmla="*/ 6121 h 5785910"/>
              <a:gd name="connsiteX37-1247" fmla="*/ 3380735 w 5342334"/>
              <a:gd name="connsiteY37-1248" fmla="*/ 118 h 5785910"/>
              <a:gd name="connsiteX0-1249" fmla="*/ 1438934 w 5342334"/>
              <a:gd name="connsiteY0-1250" fmla="*/ 2944008 h 5785910"/>
              <a:gd name="connsiteX1-1251" fmla="*/ 1441770 w 5342334"/>
              <a:gd name="connsiteY1-1252" fmla="*/ 2943473 h 5785910"/>
              <a:gd name="connsiteX2-1253" fmla="*/ 1438934 w 5342334"/>
              <a:gd name="connsiteY2-1254" fmla="*/ 2944008 h 5785910"/>
              <a:gd name="connsiteX3-1255" fmla="*/ 1354605 w 5342334"/>
              <a:gd name="connsiteY3-1256" fmla="*/ 2912708 h 5785910"/>
              <a:gd name="connsiteX4-1257" fmla="*/ 1423317 w 5342334"/>
              <a:gd name="connsiteY4-1258" fmla="*/ 2947468 h 5785910"/>
              <a:gd name="connsiteX5-1259" fmla="*/ 1421525 w 5342334"/>
              <a:gd name="connsiteY5-1260" fmla="*/ 3320849 h 5785910"/>
              <a:gd name="connsiteX6-1261" fmla="*/ 2146318 w 5342334"/>
              <a:gd name="connsiteY6-1262" fmla="*/ 5548257 h 5785910"/>
              <a:gd name="connsiteX7-1263" fmla="*/ 2115204 w 5342334"/>
              <a:gd name="connsiteY7-1264" fmla="*/ 5553206 h 5785910"/>
              <a:gd name="connsiteX8-1265" fmla="*/ 1246460 w 5342334"/>
              <a:gd name="connsiteY8-1266" fmla="*/ 5785910 h 5785910"/>
              <a:gd name="connsiteX9-1267" fmla="*/ 0 w 5342334"/>
              <a:gd name="connsiteY9-1268" fmla="*/ 3148605 h 5785910"/>
              <a:gd name="connsiteX10-1269" fmla="*/ 1262428 w 5342334"/>
              <a:gd name="connsiteY10-1270" fmla="*/ 2938106 h 5785910"/>
              <a:gd name="connsiteX11-1271" fmla="*/ 1354605 w 5342334"/>
              <a:gd name="connsiteY11-1272" fmla="*/ 2912708 h 5785910"/>
              <a:gd name="connsiteX12-1273" fmla="*/ 3380735 w 5342334"/>
              <a:gd name="connsiteY12-1274" fmla="*/ 118 h 5785910"/>
              <a:gd name="connsiteX13-1275" fmla="*/ 3863622 w 5342334"/>
              <a:gd name="connsiteY13-1276" fmla="*/ 912639 h 5785910"/>
              <a:gd name="connsiteX14-1277" fmla="*/ 3674765 w 5342334"/>
              <a:gd name="connsiteY14-1278" fmla="*/ 2045786 h 5785910"/>
              <a:gd name="connsiteX15-1279" fmla="*/ 4585837 w 5342334"/>
              <a:gd name="connsiteY15-1280" fmla="*/ 2046833 h 5785910"/>
              <a:gd name="connsiteX16-1281" fmla="*/ 4775401 w 5342334"/>
              <a:gd name="connsiteY16-1282" fmla="*/ 2003486 h 5785910"/>
              <a:gd name="connsiteX17-1283" fmla="*/ 5203724 w 5342334"/>
              <a:gd name="connsiteY17-1284" fmla="*/ 2381935 h 5785910"/>
              <a:gd name="connsiteX18-1285" fmla="*/ 4980124 w 5342334"/>
              <a:gd name="connsiteY18-1286" fmla="*/ 2705696 h 5785910"/>
              <a:gd name="connsiteX19-1287" fmla="*/ 5342334 w 5342334"/>
              <a:gd name="connsiteY19-1288" fmla="*/ 3258997 h 5785910"/>
              <a:gd name="connsiteX20-1289" fmla="*/ 5107100 w 5342334"/>
              <a:gd name="connsiteY20-1290" fmla="*/ 3754493 h 5785910"/>
              <a:gd name="connsiteX21-1291" fmla="*/ 5342334 w 5342334"/>
              <a:gd name="connsiteY21-1292" fmla="*/ 4140580 h 5785910"/>
              <a:gd name="connsiteX22-1293" fmla="*/ 4844706 w 5342334"/>
              <a:gd name="connsiteY22-1294" fmla="*/ 4606676 h 5785910"/>
              <a:gd name="connsiteX23-1295" fmla="*/ 4790537 w 5342334"/>
              <a:gd name="connsiteY23-1296" fmla="*/ 4596433 h 5785910"/>
              <a:gd name="connsiteX24-1297" fmla="*/ 4802287 w 5342334"/>
              <a:gd name="connsiteY24-1298" fmla="*/ 4606672 h 5785910"/>
              <a:gd name="connsiteX25-1299" fmla="*/ 5191248 w 5342334"/>
              <a:gd name="connsiteY25-1300" fmla="*/ 4997228 h 5785910"/>
              <a:gd name="connsiteX26-1301" fmla="*/ 4866278 w 5342334"/>
              <a:gd name="connsiteY26-1302" fmla="*/ 5435572 h 5785910"/>
              <a:gd name="connsiteX27-1303" fmla="*/ 4581456 w 5342334"/>
              <a:gd name="connsiteY27-1304" fmla="*/ 5443059 h 5785910"/>
              <a:gd name="connsiteX28-1305" fmla="*/ 4593578 w 5342334"/>
              <a:gd name="connsiteY28-1306" fmla="*/ 5444848 h 5785910"/>
              <a:gd name="connsiteX29-1307" fmla="*/ 4581281 w 5342334"/>
              <a:gd name="connsiteY29-1308" fmla="*/ 5445228 h 5785910"/>
              <a:gd name="connsiteX30-1309" fmla="*/ 2168410 w 5342334"/>
              <a:gd name="connsiteY30-1310" fmla="*/ 5525146 h 5785910"/>
              <a:gd name="connsiteX31-1311" fmla="*/ 1514723 w 5342334"/>
              <a:gd name="connsiteY31-1312" fmla="*/ 2929703 h 5785910"/>
              <a:gd name="connsiteX32-1313" fmla="*/ 1975047 w 5342334"/>
              <a:gd name="connsiteY32-1314" fmla="*/ 2725675 h 5785910"/>
              <a:gd name="connsiteX33-1315" fmla="*/ 2654934 w 5342334"/>
              <a:gd name="connsiteY33-1316" fmla="*/ 1630299 h 5785910"/>
              <a:gd name="connsiteX34-1317" fmla="*/ 3108192 w 5342334"/>
              <a:gd name="connsiteY34-1318" fmla="*/ 686009 h 5785910"/>
              <a:gd name="connsiteX35-1319" fmla="*/ 3334821 w 5342334"/>
              <a:gd name="connsiteY35-1320" fmla="*/ 6121 h 5785910"/>
              <a:gd name="connsiteX36-1321" fmla="*/ 3380735 w 5342334"/>
              <a:gd name="connsiteY36-1322" fmla="*/ 118 h 5785910"/>
              <a:gd name="connsiteX0-1323" fmla="*/ 1438934 w 5342334"/>
              <a:gd name="connsiteY0-1324" fmla="*/ 2944008 h 5785910"/>
              <a:gd name="connsiteX1-1325" fmla="*/ 1441770 w 5342334"/>
              <a:gd name="connsiteY1-1326" fmla="*/ 2943473 h 5785910"/>
              <a:gd name="connsiteX2-1327" fmla="*/ 1438934 w 5342334"/>
              <a:gd name="connsiteY2-1328" fmla="*/ 2944008 h 5785910"/>
              <a:gd name="connsiteX3-1329" fmla="*/ 1354605 w 5342334"/>
              <a:gd name="connsiteY3-1330" fmla="*/ 2912708 h 5785910"/>
              <a:gd name="connsiteX4-1331" fmla="*/ 1423317 w 5342334"/>
              <a:gd name="connsiteY4-1332" fmla="*/ 2947468 h 5785910"/>
              <a:gd name="connsiteX5-1333" fmla="*/ 1421525 w 5342334"/>
              <a:gd name="connsiteY5-1334" fmla="*/ 3320849 h 5785910"/>
              <a:gd name="connsiteX6-1335" fmla="*/ 2146318 w 5342334"/>
              <a:gd name="connsiteY6-1336" fmla="*/ 5548257 h 5785910"/>
              <a:gd name="connsiteX7-1337" fmla="*/ 2115204 w 5342334"/>
              <a:gd name="connsiteY7-1338" fmla="*/ 5553206 h 5785910"/>
              <a:gd name="connsiteX8-1339" fmla="*/ 1246460 w 5342334"/>
              <a:gd name="connsiteY8-1340" fmla="*/ 5785910 h 5785910"/>
              <a:gd name="connsiteX9-1341" fmla="*/ 0 w 5342334"/>
              <a:gd name="connsiteY9-1342" fmla="*/ 3148605 h 5785910"/>
              <a:gd name="connsiteX10-1343" fmla="*/ 1262428 w 5342334"/>
              <a:gd name="connsiteY10-1344" fmla="*/ 2938106 h 5785910"/>
              <a:gd name="connsiteX11-1345" fmla="*/ 1354605 w 5342334"/>
              <a:gd name="connsiteY11-1346" fmla="*/ 2912708 h 5785910"/>
              <a:gd name="connsiteX12-1347" fmla="*/ 3380735 w 5342334"/>
              <a:gd name="connsiteY12-1348" fmla="*/ 118 h 5785910"/>
              <a:gd name="connsiteX13-1349" fmla="*/ 3863622 w 5342334"/>
              <a:gd name="connsiteY13-1350" fmla="*/ 912639 h 5785910"/>
              <a:gd name="connsiteX14-1351" fmla="*/ 3674765 w 5342334"/>
              <a:gd name="connsiteY14-1352" fmla="*/ 2045786 h 5785910"/>
              <a:gd name="connsiteX15-1353" fmla="*/ 4585837 w 5342334"/>
              <a:gd name="connsiteY15-1354" fmla="*/ 2046833 h 5785910"/>
              <a:gd name="connsiteX16-1355" fmla="*/ 4775401 w 5342334"/>
              <a:gd name="connsiteY16-1356" fmla="*/ 2003486 h 5785910"/>
              <a:gd name="connsiteX17-1357" fmla="*/ 5203724 w 5342334"/>
              <a:gd name="connsiteY17-1358" fmla="*/ 2381935 h 5785910"/>
              <a:gd name="connsiteX18-1359" fmla="*/ 4980124 w 5342334"/>
              <a:gd name="connsiteY18-1360" fmla="*/ 2705696 h 5785910"/>
              <a:gd name="connsiteX19-1361" fmla="*/ 5342334 w 5342334"/>
              <a:gd name="connsiteY19-1362" fmla="*/ 3258997 h 5785910"/>
              <a:gd name="connsiteX20-1363" fmla="*/ 5107100 w 5342334"/>
              <a:gd name="connsiteY20-1364" fmla="*/ 3754493 h 5785910"/>
              <a:gd name="connsiteX21-1365" fmla="*/ 5342334 w 5342334"/>
              <a:gd name="connsiteY21-1366" fmla="*/ 4140580 h 5785910"/>
              <a:gd name="connsiteX22-1367" fmla="*/ 4844706 w 5342334"/>
              <a:gd name="connsiteY22-1368" fmla="*/ 4606676 h 5785910"/>
              <a:gd name="connsiteX23-1369" fmla="*/ 4790537 w 5342334"/>
              <a:gd name="connsiteY23-1370" fmla="*/ 4596433 h 5785910"/>
              <a:gd name="connsiteX24-1371" fmla="*/ 4802287 w 5342334"/>
              <a:gd name="connsiteY24-1372" fmla="*/ 4606672 h 5785910"/>
              <a:gd name="connsiteX25-1373" fmla="*/ 5191248 w 5342334"/>
              <a:gd name="connsiteY25-1374" fmla="*/ 4997228 h 5785910"/>
              <a:gd name="connsiteX26-1375" fmla="*/ 4866278 w 5342334"/>
              <a:gd name="connsiteY26-1376" fmla="*/ 5435572 h 5785910"/>
              <a:gd name="connsiteX27-1377" fmla="*/ 4581456 w 5342334"/>
              <a:gd name="connsiteY27-1378" fmla="*/ 5443059 h 5785910"/>
              <a:gd name="connsiteX28-1379" fmla="*/ 4593578 w 5342334"/>
              <a:gd name="connsiteY28-1380" fmla="*/ 5444848 h 5785910"/>
              <a:gd name="connsiteX29-1381" fmla="*/ 4581281 w 5342334"/>
              <a:gd name="connsiteY29-1382" fmla="*/ 5445228 h 5785910"/>
              <a:gd name="connsiteX30-1383" fmla="*/ 2168410 w 5342334"/>
              <a:gd name="connsiteY30-1384" fmla="*/ 5525146 h 5785910"/>
              <a:gd name="connsiteX31-1385" fmla="*/ 1514723 w 5342334"/>
              <a:gd name="connsiteY31-1386" fmla="*/ 2929703 h 5785910"/>
              <a:gd name="connsiteX32-1387" fmla="*/ 1975047 w 5342334"/>
              <a:gd name="connsiteY32-1388" fmla="*/ 2725675 h 5785910"/>
              <a:gd name="connsiteX33-1389" fmla="*/ 2654934 w 5342334"/>
              <a:gd name="connsiteY33-1390" fmla="*/ 1630299 h 5785910"/>
              <a:gd name="connsiteX34-1391" fmla="*/ 3108192 w 5342334"/>
              <a:gd name="connsiteY34-1392" fmla="*/ 686009 h 5785910"/>
              <a:gd name="connsiteX35-1393" fmla="*/ 3334821 w 5342334"/>
              <a:gd name="connsiteY35-1394" fmla="*/ 6121 h 5785910"/>
              <a:gd name="connsiteX36-1395" fmla="*/ 3380735 w 5342334"/>
              <a:gd name="connsiteY36-1396" fmla="*/ 118 h 5785910"/>
              <a:gd name="connsiteX0-1397" fmla="*/ 1438934 w 5342334"/>
              <a:gd name="connsiteY0-1398" fmla="*/ 2944008 h 5785910"/>
              <a:gd name="connsiteX1-1399" fmla="*/ 1441770 w 5342334"/>
              <a:gd name="connsiteY1-1400" fmla="*/ 2943473 h 5785910"/>
              <a:gd name="connsiteX2-1401" fmla="*/ 1438934 w 5342334"/>
              <a:gd name="connsiteY2-1402" fmla="*/ 2944008 h 5785910"/>
              <a:gd name="connsiteX3-1403" fmla="*/ 1354605 w 5342334"/>
              <a:gd name="connsiteY3-1404" fmla="*/ 2912708 h 5785910"/>
              <a:gd name="connsiteX4-1405" fmla="*/ 1423317 w 5342334"/>
              <a:gd name="connsiteY4-1406" fmla="*/ 2947468 h 5785910"/>
              <a:gd name="connsiteX5-1407" fmla="*/ 1421525 w 5342334"/>
              <a:gd name="connsiteY5-1408" fmla="*/ 3320849 h 5785910"/>
              <a:gd name="connsiteX6-1409" fmla="*/ 2146318 w 5342334"/>
              <a:gd name="connsiteY6-1410" fmla="*/ 5548257 h 5785910"/>
              <a:gd name="connsiteX7-1411" fmla="*/ 2115204 w 5342334"/>
              <a:gd name="connsiteY7-1412" fmla="*/ 5553206 h 5785910"/>
              <a:gd name="connsiteX8-1413" fmla="*/ 1246460 w 5342334"/>
              <a:gd name="connsiteY8-1414" fmla="*/ 5785910 h 5785910"/>
              <a:gd name="connsiteX9-1415" fmla="*/ 0 w 5342334"/>
              <a:gd name="connsiteY9-1416" fmla="*/ 3148605 h 5785910"/>
              <a:gd name="connsiteX10-1417" fmla="*/ 1262428 w 5342334"/>
              <a:gd name="connsiteY10-1418" fmla="*/ 2938106 h 5785910"/>
              <a:gd name="connsiteX11-1419" fmla="*/ 1354605 w 5342334"/>
              <a:gd name="connsiteY11-1420" fmla="*/ 2912708 h 5785910"/>
              <a:gd name="connsiteX12-1421" fmla="*/ 3380735 w 5342334"/>
              <a:gd name="connsiteY12-1422" fmla="*/ 118 h 5785910"/>
              <a:gd name="connsiteX13-1423" fmla="*/ 3863622 w 5342334"/>
              <a:gd name="connsiteY13-1424" fmla="*/ 912639 h 5785910"/>
              <a:gd name="connsiteX14-1425" fmla="*/ 3674765 w 5342334"/>
              <a:gd name="connsiteY14-1426" fmla="*/ 2045786 h 5785910"/>
              <a:gd name="connsiteX15-1427" fmla="*/ 4585837 w 5342334"/>
              <a:gd name="connsiteY15-1428" fmla="*/ 2046833 h 5785910"/>
              <a:gd name="connsiteX16-1429" fmla="*/ 4775401 w 5342334"/>
              <a:gd name="connsiteY16-1430" fmla="*/ 2003486 h 5785910"/>
              <a:gd name="connsiteX17-1431" fmla="*/ 5203724 w 5342334"/>
              <a:gd name="connsiteY17-1432" fmla="*/ 2381935 h 5785910"/>
              <a:gd name="connsiteX18-1433" fmla="*/ 4980124 w 5342334"/>
              <a:gd name="connsiteY18-1434" fmla="*/ 2705696 h 5785910"/>
              <a:gd name="connsiteX19-1435" fmla="*/ 5342334 w 5342334"/>
              <a:gd name="connsiteY19-1436" fmla="*/ 3258997 h 5785910"/>
              <a:gd name="connsiteX20-1437" fmla="*/ 5107100 w 5342334"/>
              <a:gd name="connsiteY20-1438" fmla="*/ 3754493 h 5785910"/>
              <a:gd name="connsiteX21-1439" fmla="*/ 5342334 w 5342334"/>
              <a:gd name="connsiteY21-1440" fmla="*/ 4140580 h 5785910"/>
              <a:gd name="connsiteX22-1441" fmla="*/ 4844706 w 5342334"/>
              <a:gd name="connsiteY22-1442" fmla="*/ 4606676 h 5785910"/>
              <a:gd name="connsiteX23-1443" fmla="*/ 4790537 w 5342334"/>
              <a:gd name="connsiteY23-1444" fmla="*/ 4596433 h 5785910"/>
              <a:gd name="connsiteX24-1445" fmla="*/ 4802287 w 5342334"/>
              <a:gd name="connsiteY24-1446" fmla="*/ 4606672 h 5785910"/>
              <a:gd name="connsiteX25-1447" fmla="*/ 5191248 w 5342334"/>
              <a:gd name="connsiteY25-1448" fmla="*/ 4997228 h 5785910"/>
              <a:gd name="connsiteX26-1449" fmla="*/ 4866278 w 5342334"/>
              <a:gd name="connsiteY26-1450" fmla="*/ 5435572 h 5785910"/>
              <a:gd name="connsiteX27-1451" fmla="*/ 4581456 w 5342334"/>
              <a:gd name="connsiteY27-1452" fmla="*/ 5443059 h 5785910"/>
              <a:gd name="connsiteX28-1453" fmla="*/ 4593578 w 5342334"/>
              <a:gd name="connsiteY28-1454" fmla="*/ 5444848 h 5785910"/>
              <a:gd name="connsiteX29-1455" fmla="*/ 4581281 w 5342334"/>
              <a:gd name="connsiteY29-1456" fmla="*/ 5445228 h 5785910"/>
              <a:gd name="connsiteX30-1457" fmla="*/ 2201765 w 5342334"/>
              <a:gd name="connsiteY30-1458" fmla="*/ 5541774 h 5785910"/>
              <a:gd name="connsiteX31-1459" fmla="*/ 1514723 w 5342334"/>
              <a:gd name="connsiteY31-1460" fmla="*/ 2929703 h 5785910"/>
              <a:gd name="connsiteX32-1461" fmla="*/ 1975047 w 5342334"/>
              <a:gd name="connsiteY32-1462" fmla="*/ 2725675 h 5785910"/>
              <a:gd name="connsiteX33-1463" fmla="*/ 2654934 w 5342334"/>
              <a:gd name="connsiteY33-1464" fmla="*/ 1630299 h 5785910"/>
              <a:gd name="connsiteX34-1465" fmla="*/ 3108192 w 5342334"/>
              <a:gd name="connsiteY34-1466" fmla="*/ 686009 h 5785910"/>
              <a:gd name="connsiteX35-1467" fmla="*/ 3334821 w 5342334"/>
              <a:gd name="connsiteY35-1468" fmla="*/ 6121 h 5785910"/>
              <a:gd name="connsiteX36-1469" fmla="*/ 3380735 w 5342334"/>
              <a:gd name="connsiteY36-1470" fmla="*/ 118 h 5785910"/>
              <a:gd name="connsiteX0-1471" fmla="*/ 1438934 w 5342334"/>
              <a:gd name="connsiteY0-1472" fmla="*/ 2944008 h 5785910"/>
              <a:gd name="connsiteX1-1473" fmla="*/ 1441770 w 5342334"/>
              <a:gd name="connsiteY1-1474" fmla="*/ 2943473 h 5785910"/>
              <a:gd name="connsiteX2-1475" fmla="*/ 1438934 w 5342334"/>
              <a:gd name="connsiteY2-1476" fmla="*/ 2944008 h 5785910"/>
              <a:gd name="connsiteX3-1477" fmla="*/ 1354605 w 5342334"/>
              <a:gd name="connsiteY3-1478" fmla="*/ 2912708 h 5785910"/>
              <a:gd name="connsiteX4-1479" fmla="*/ 1423317 w 5342334"/>
              <a:gd name="connsiteY4-1480" fmla="*/ 2947468 h 5785910"/>
              <a:gd name="connsiteX5-1481" fmla="*/ 1421525 w 5342334"/>
              <a:gd name="connsiteY5-1482" fmla="*/ 3320849 h 5785910"/>
              <a:gd name="connsiteX6-1483" fmla="*/ 2146318 w 5342334"/>
              <a:gd name="connsiteY6-1484" fmla="*/ 5548257 h 5785910"/>
              <a:gd name="connsiteX7-1485" fmla="*/ 2115204 w 5342334"/>
              <a:gd name="connsiteY7-1486" fmla="*/ 5553206 h 5785910"/>
              <a:gd name="connsiteX8-1487" fmla="*/ 1246460 w 5342334"/>
              <a:gd name="connsiteY8-1488" fmla="*/ 5785910 h 5785910"/>
              <a:gd name="connsiteX9-1489" fmla="*/ 0 w 5342334"/>
              <a:gd name="connsiteY9-1490" fmla="*/ 3148605 h 5785910"/>
              <a:gd name="connsiteX10-1491" fmla="*/ 1262428 w 5342334"/>
              <a:gd name="connsiteY10-1492" fmla="*/ 2938106 h 5785910"/>
              <a:gd name="connsiteX11-1493" fmla="*/ 1354605 w 5342334"/>
              <a:gd name="connsiteY11-1494" fmla="*/ 2912708 h 5785910"/>
              <a:gd name="connsiteX12-1495" fmla="*/ 3380735 w 5342334"/>
              <a:gd name="connsiteY12-1496" fmla="*/ 118 h 5785910"/>
              <a:gd name="connsiteX13-1497" fmla="*/ 3863622 w 5342334"/>
              <a:gd name="connsiteY13-1498" fmla="*/ 912639 h 5785910"/>
              <a:gd name="connsiteX14-1499" fmla="*/ 3674765 w 5342334"/>
              <a:gd name="connsiteY14-1500" fmla="*/ 2045786 h 5785910"/>
              <a:gd name="connsiteX15-1501" fmla="*/ 4585837 w 5342334"/>
              <a:gd name="connsiteY15-1502" fmla="*/ 2046833 h 5785910"/>
              <a:gd name="connsiteX16-1503" fmla="*/ 4775401 w 5342334"/>
              <a:gd name="connsiteY16-1504" fmla="*/ 2003486 h 5785910"/>
              <a:gd name="connsiteX17-1505" fmla="*/ 5203724 w 5342334"/>
              <a:gd name="connsiteY17-1506" fmla="*/ 2381935 h 5785910"/>
              <a:gd name="connsiteX18-1507" fmla="*/ 4980124 w 5342334"/>
              <a:gd name="connsiteY18-1508" fmla="*/ 2705696 h 5785910"/>
              <a:gd name="connsiteX19-1509" fmla="*/ 5342334 w 5342334"/>
              <a:gd name="connsiteY19-1510" fmla="*/ 3258997 h 5785910"/>
              <a:gd name="connsiteX20-1511" fmla="*/ 5107100 w 5342334"/>
              <a:gd name="connsiteY20-1512" fmla="*/ 3754493 h 5785910"/>
              <a:gd name="connsiteX21-1513" fmla="*/ 5342334 w 5342334"/>
              <a:gd name="connsiteY21-1514" fmla="*/ 4140580 h 5785910"/>
              <a:gd name="connsiteX22-1515" fmla="*/ 4844706 w 5342334"/>
              <a:gd name="connsiteY22-1516" fmla="*/ 4606676 h 5785910"/>
              <a:gd name="connsiteX23-1517" fmla="*/ 4790537 w 5342334"/>
              <a:gd name="connsiteY23-1518" fmla="*/ 4596433 h 5785910"/>
              <a:gd name="connsiteX24-1519" fmla="*/ 4802287 w 5342334"/>
              <a:gd name="connsiteY24-1520" fmla="*/ 4606672 h 5785910"/>
              <a:gd name="connsiteX25-1521" fmla="*/ 5191248 w 5342334"/>
              <a:gd name="connsiteY25-1522" fmla="*/ 4997228 h 5785910"/>
              <a:gd name="connsiteX26-1523" fmla="*/ 4866278 w 5342334"/>
              <a:gd name="connsiteY26-1524" fmla="*/ 5435572 h 5785910"/>
              <a:gd name="connsiteX27-1525" fmla="*/ 4581456 w 5342334"/>
              <a:gd name="connsiteY27-1526" fmla="*/ 5443059 h 5785910"/>
              <a:gd name="connsiteX28-1527" fmla="*/ 4593578 w 5342334"/>
              <a:gd name="connsiteY28-1528" fmla="*/ 5444848 h 5785910"/>
              <a:gd name="connsiteX29-1529" fmla="*/ 4581281 w 5342334"/>
              <a:gd name="connsiteY29-1530" fmla="*/ 5445228 h 5785910"/>
              <a:gd name="connsiteX30-1531" fmla="*/ 2201765 w 5342334"/>
              <a:gd name="connsiteY30-1532" fmla="*/ 5541774 h 5785910"/>
              <a:gd name="connsiteX31-1533" fmla="*/ 1514723 w 5342334"/>
              <a:gd name="connsiteY31-1534" fmla="*/ 2929703 h 5785910"/>
              <a:gd name="connsiteX32-1535" fmla="*/ 1975047 w 5342334"/>
              <a:gd name="connsiteY32-1536" fmla="*/ 2725675 h 5785910"/>
              <a:gd name="connsiteX33-1537" fmla="*/ 2654934 w 5342334"/>
              <a:gd name="connsiteY33-1538" fmla="*/ 1630299 h 5785910"/>
              <a:gd name="connsiteX34-1539" fmla="*/ 3108192 w 5342334"/>
              <a:gd name="connsiteY34-1540" fmla="*/ 686009 h 5785910"/>
              <a:gd name="connsiteX35-1541" fmla="*/ 3334821 w 5342334"/>
              <a:gd name="connsiteY35-1542" fmla="*/ 6121 h 5785910"/>
              <a:gd name="connsiteX36-1543" fmla="*/ 3380735 w 5342334"/>
              <a:gd name="connsiteY36-1544" fmla="*/ 118 h 5785910"/>
              <a:gd name="connsiteX0-1545" fmla="*/ 1438934 w 5342334"/>
              <a:gd name="connsiteY0-1546" fmla="*/ 2944008 h 5785910"/>
              <a:gd name="connsiteX1-1547" fmla="*/ 1441770 w 5342334"/>
              <a:gd name="connsiteY1-1548" fmla="*/ 2943473 h 5785910"/>
              <a:gd name="connsiteX2-1549" fmla="*/ 1438934 w 5342334"/>
              <a:gd name="connsiteY2-1550" fmla="*/ 2944008 h 5785910"/>
              <a:gd name="connsiteX3-1551" fmla="*/ 1354605 w 5342334"/>
              <a:gd name="connsiteY3-1552" fmla="*/ 2912708 h 5785910"/>
              <a:gd name="connsiteX4-1553" fmla="*/ 1423317 w 5342334"/>
              <a:gd name="connsiteY4-1554" fmla="*/ 2947468 h 5785910"/>
              <a:gd name="connsiteX5-1555" fmla="*/ 1421525 w 5342334"/>
              <a:gd name="connsiteY5-1556" fmla="*/ 3320849 h 5785910"/>
              <a:gd name="connsiteX6-1557" fmla="*/ 2146318 w 5342334"/>
              <a:gd name="connsiteY6-1558" fmla="*/ 5548257 h 5785910"/>
              <a:gd name="connsiteX7-1559" fmla="*/ 2115204 w 5342334"/>
              <a:gd name="connsiteY7-1560" fmla="*/ 5553206 h 5785910"/>
              <a:gd name="connsiteX8-1561" fmla="*/ 1246460 w 5342334"/>
              <a:gd name="connsiteY8-1562" fmla="*/ 5785910 h 5785910"/>
              <a:gd name="connsiteX9-1563" fmla="*/ 0 w 5342334"/>
              <a:gd name="connsiteY9-1564" fmla="*/ 3148605 h 5785910"/>
              <a:gd name="connsiteX10-1565" fmla="*/ 1262428 w 5342334"/>
              <a:gd name="connsiteY10-1566" fmla="*/ 2938106 h 5785910"/>
              <a:gd name="connsiteX11-1567" fmla="*/ 1354605 w 5342334"/>
              <a:gd name="connsiteY11-1568" fmla="*/ 2912708 h 5785910"/>
              <a:gd name="connsiteX12-1569" fmla="*/ 3380735 w 5342334"/>
              <a:gd name="connsiteY12-1570" fmla="*/ 118 h 5785910"/>
              <a:gd name="connsiteX13-1571" fmla="*/ 3863622 w 5342334"/>
              <a:gd name="connsiteY13-1572" fmla="*/ 912639 h 5785910"/>
              <a:gd name="connsiteX14-1573" fmla="*/ 3674765 w 5342334"/>
              <a:gd name="connsiteY14-1574" fmla="*/ 2045786 h 5785910"/>
              <a:gd name="connsiteX15-1575" fmla="*/ 4585837 w 5342334"/>
              <a:gd name="connsiteY15-1576" fmla="*/ 2046833 h 5785910"/>
              <a:gd name="connsiteX16-1577" fmla="*/ 4775401 w 5342334"/>
              <a:gd name="connsiteY16-1578" fmla="*/ 2003486 h 5785910"/>
              <a:gd name="connsiteX17-1579" fmla="*/ 5203724 w 5342334"/>
              <a:gd name="connsiteY17-1580" fmla="*/ 2381935 h 5785910"/>
              <a:gd name="connsiteX18-1581" fmla="*/ 4980124 w 5342334"/>
              <a:gd name="connsiteY18-1582" fmla="*/ 2705696 h 5785910"/>
              <a:gd name="connsiteX19-1583" fmla="*/ 5342334 w 5342334"/>
              <a:gd name="connsiteY19-1584" fmla="*/ 3258997 h 5785910"/>
              <a:gd name="connsiteX20-1585" fmla="*/ 5107100 w 5342334"/>
              <a:gd name="connsiteY20-1586" fmla="*/ 3754493 h 5785910"/>
              <a:gd name="connsiteX21-1587" fmla="*/ 5342334 w 5342334"/>
              <a:gd name="connsiteY21-1588" fmla="*/ 4140580 h 5785910"/>
              <a:gd name="connsiteX22-1589" fmla="*/ 4844706 w 5342334"/>
              <a:gd name="connsiteY22-1590" fmla="*/ 4606676 h 5785910"/>
              <a:gd name="connsiteX23-1591" fmla="*/ 4790537 w 5342334"/>
              <a:gd name="connsiteY23-1592" fmla="*/ 4596433 h 5785910"/>
              <a:gd name="connsiteX24-1593" fmla="*/ 4802287 w 5342334"/>
              <a:gd name="connsiteY24-1594" fmla="*/ 4606672 h 5785910"/>
              <a:gd name="connsiteX25-1595" fmla="*/ 5191248 w 5342334"/>
              <a:gd name="connsiteY25-1596" fmla="*/ 4997228 h 5785910"/>
              <a:gd name="connsiteX26-1597" fmla="*/ 4866278 w 5342334"/>
              <a:gd name="connsiteY26-1598" fmla="*/ 5435572 h 5785910"/>
              <a:gd name="connsiteX27-1599" fmla="*/ 4581456 w 5342334"/>
              <a:gd name="connsiteY27-1600" fmla="*/ 5443059 h 5785910"/>
              <a:gd name="connsiteX28-1601" fmla="*/ 4593578 w 5342334"/>
              <a:gd name="connsiteY28-1602" fmla="*/ 5444848 h 5785910"/>
              <a:gd name="connsiteX29-1603" fmla="*/ 4581281 w 5342334"/>
              <a:gd name="connsiteY29-1604" fmla="*/ 5445228 h 5785910"/>
              <a:gd name="connsiteX30-1605" fmla="*/ 2201765 w 5342334"/>
              <a:gd name="connsiteY30-1606" fmla="*/ 5541774 h 5785910"/>
              <a:gd name="connsiteX31-1607" fmla="*/ 1514723 w 5342334"/>
              <a:gd name="connsiteY31-1608" fmla="*/ 2929703 h 5785910"/>
              <a:gd name="connsiteX32-1609" fmla="*/ 1975047 w 5342334"/>
              <a:gd name="connsiteY32-1610" fmla="*/ 2725675 h 5785910"/>
              <a:gd name="connsiteX33-1611" fmla="*/ 2654934 w 5342334"/>
              <a:gd name="connsiteY33-1612" fmla="*/ 1630299 h 5785910"/>
              <a:gd name="connsiteX34-1613" fmla="*/ 3108192 w 5342334"/>
              <a:gd name="connsiteY34-1614" fmla="*/ 686009 h 5785910"/>
              <a:gd name="connsiteX35-1615" fmla="*/ 3334821 w 5342334"/>
              <a:gd name="connsiteY35-1616" fmla="*/ 6121 h 5785910"/>
              <a:gd name="connsiteX36-1617" fmla="*/ 3380735 w 5342334"/>
              <a:gd name="connsiteY36-1618" fmla="*/ 118 h 5785910"/>
              <a:gd name="connsiteX0-1619" fmla="*/ 1438934 w 5342334"/>
              <a:gd name="connsiteY0-1620" fmla="*/ 2944008 h 5785910"/>
              <a:gd name="connsiteX1-1621" fmla="*/ 1441770 w 5342334"/>
              <a:gd name="connsiteY1-1622" fmla="*/ 2943473 h 5785910"/>
              <a:gd name="connsiteX2-1623" fmla="*/ 1438934 w 5342334"/>
              <a:gd name="connsiteY2-1624" fmla="*/ 2944008 h 5785910"/>
              <a:gd name="connsiteX3-1625" fmla="*/ 1354605 w 5342334"/>
              <a:gd name="connsiteY3-1626" fmla="*/ 2912708 h 5785910"/>
              <a:gd name="connsiteX4-1627" fmla="*/ 1423317 w 5342334"/>
              <a:gd name="connsiteY4-1628" fmla="*/ 2947468 h 5785910"/>
              <a:gd name="connsiteX5-1629" fmla="*/ 1421525 w 5342334"/>
              <a:gd name="connsiteY5-1630" fmla="*/ 3320849 h 5785910"/>
              <a:gd name="connsiteX6-1631" fmla="*/ 2146318 w 5342334"/>
              <a:gd name="connsiteY6-1632" fmla="*/ 5548257 h 5785910"/>
              <a:gd name="connsiteX7-1633" fmla="*/ 2115204 w 5342334"/>
              <a:gd name="connsiteY7-1634" fmla="*/ 5553206 h 5785910"/>
              <a:gd name="connsiteX8-1635" fmla="*/ 1246460 w 5342334"/>
              <a:gd name="connsiteY8-1636" fmla="*/ 5785910 h 5785910"/>
              <a:gd name="connsiteX9-1637" fmla="*/ 0 w 5342334"/>
              <a:gd name="connsiteY9-1638" fmla="*/ 3148605 h 5785910"/>
              <a:gd name="connsiteX10-1639" fmla="*/ 1262428 w 5342334"/>
              <a:gd name="connsiteY10-1640" fmla="*/ 2938106 h 5785910"/>
              <a:gd name="connsiteX11-1641" fmla="*/ 1354605 w 5342334"/>
              <a:gd name="connsiteY11-1642" fmla="*/ 2912708 h 5785910"/>
              <a:gd name="connsiteX12-1643" fmla="*/ 3380735 w 5342334"/>
              <a:gd name="connsiteY12-1644" fmla="*/ 118 h 5785910"/>
              <a:gd name="connsiteX13-1645" fmla="*/ 3863622 w 5342334"/>
              <a:gd name="connsiteY13-1646" fmla="*/ 912639 h 5785910"/>
              <a:gd name="connsiteX14-1647" fmla="*/ 3674765 w 5342334"/>
              <a:gd name="connsiteY14-1648" fmla="*/ 2045786 h 5785910"/>
              <a:gd name="connsiteX15-1649" fmla="*/ 4585837 w 5342334"/>
              <a:gd name="connsiteY15-1650" fmla="*/ 2046833 h 5785910"/>
              <a:gd name="connsiteX16-1651" fmla="*/ 4775401 w 5342334"/>
              <a:gd name="connsiteY16-1652" fmla="*/ 2003486 h 5785910"/>
              <a:gd name="connsiteX17-1653" fmla="*/ 5203724 w 5342334"/>
              <a:gd name="connsiteY17-1654" fmla="*/ 2381935 h 5785910"/>
              <a:gd name="connsiteX18-1655" fmla="*/ 4980124 w 5342334"/>
              <a:gd name="connsiteY18-1656" fmla="*/ 2705696 h 5785910"/>
              <a:gd name="connsiteX19-1657" fmla="*/ 5342334 w 5342334"/>
              <a:gd name="connsiteY19-1658" fmla="*/ 3258997 h 5785910"/>
              <a:gd name="connsiteX20-1659" fmla="*/ 5107100 w 5342334"/>
              <a:gd name="connsiteY20-1660" fmla="*/ 3754493 h 5785910"/>
              <a:gd name="connsiteX21-1661" fmla="*/ 5342334 w 5342334"/>
              <a:gd name="connsiteY21-1662" fmla="*/ 4140580 h 5785910"/>
              <a:gd name="connsiteX22-1663" fmla="*/ 4844706 w 5342334"/>
              <a:gd name="connsiteY22-1664" fmla="*/ 4606676 h 5785910"/>
              <a:gd name="connsiteX23-1665" fmla="*/ 4790537 w 5342334"/>
              <a:gd name="connsiteY23-1666" fmla="*/ 4596433 h 5785910"/>
              <a:gd name="connsiteX24-1667" fmla="*/ 4802287 w 5342334"/>
              <a:gd name="connsiteY24-1668" fmla="*/ 4606672 h 5785910"/>
              <a:gd name="connsiteX25-1669" fmla="*/ 5191248 w 5342334"/>
              <a:gd name="connsiteY25-1670" fmla="*/ 4997228 h 5785910"/>
              <a:gd name="connsiteX26-1671" fmla="*/ 4866278 w 5342334"/>
              <a:gd name="connsiteY26-1672" fmla="*/ 5435572 h 5785910"/>
              <a:gd name="connsiteX27-1673" fmla="*/ 4581456 w 5342334"/>
              <a:gd name="connsiteY27-1674" fmla="*/ 5443059 h 5785910"/>
              <a:gd name="connsiteX28-1675" fmla="*/ 4593578 w 5342334"/>
              <a:gd name="connsiteY28-1676" fmla="*/ 5444848 h 5785910"/>
              <a:gd name="connsiteX29-1677" fmla="*/ 4581281 w 5342334"/>
              <a:gd name="connsiteY29-1678" fmla="*/ 5445228 h 5785910"/>
              <a:gd name="connsiteX30-1679" fmla="*/ 2201765 w 5342334"/>
              <a:gd name="connsiteY30-1680" fmla="*/ 5541774 h 5785910"/>
              <a:gd name="connsiteX31-1681" fmla="*/ 1514723 w 5342334"/>
              <a:gd name="connsiteY31-1682" fmla="*/ 2929703 h 5785910"/>
              <a:gd name="connsiteX32-1683" fmla="*/ 1975047 w 5342334"/>
              <a:gd name="connsiteY32-1684" fmla="*/ 2725675 h 5785910"/>
              <a:gd name="connsiteX33-1685" fmla="*/ 2654934 w 5342334"/>
              <a:gd name="connsiteY33-1686" fmla="*/ 1630299 h 5785910"/>
              <a:gd name="connsiteX34-1687" fmla="*/ 3108192 w 5342334"/>
              <a:gd name="connsiteY34-1688" fmla="*/ 686009 h 5785910"/>
              <a:gd name="connsiteX35-1689" fmla="*/ 3334821 w 5342334"/>
              <a:gd name="connsiteY35-1690" fmla="*/ 6121 h 5785910"/>
              <a:gd name="connsiteX36-1691" fmla="*/ 3380735 w 5342334"/>
              <a:gd name="connsiteY36-1692" fmla="*/ 118 h 5785910"/>
              <a:gd name="connsiteX0-1693" fmla="*/ 1438934 w 5342334"/>
              <a:gd name="connsiteY0-1694" fmla="*/ 2944008 h 5785910"/>
              <a:gd name="connsiteX1-1695" fmla="*/ 1441770 w 5342334"/>
              <a:gd name="connsiteY1-1696" fmla="*/ 2943473 h 5785910"/>
              <a:gd name="connsiteX2-1697" fmla="*/ 1438934 w 5342334"/>
              <a:gd name="connsiteY2-1698" fmla="*/ 2944008 h 5785910"/>
              <a:gd name="connsiteX3-1699" fmla="*/ 1354605 w 5342334"/>
              <a:gd name="connsiteY3-1700" fmla="*/ 2912708 h 5785910"/>
              <a:gd name="connsiteX4-1701" fmla="*/ 1423317 w 5342334"/>
              <a:gd name="connsiteY4-1702" fmla="*/ 2947468 h 5785910"/>
              <a:gd name="connsiteX5-1703" fmla="*/ 1421525 w 5342334"/>
              <a:gd name="connsiteY5-1704" fmla="*/ 3320849 h 5785910"/>
              <a:gd name="connsiteX6-1705" fmla="*/ 2146318 w 5342334"/>
              <a:gd name="connsiteY6-1706" fmla="*/ 5548257 h 5785910"/>
              <a:gd name="connsiteX7-1707" fmla="*/ 2115204 w 5342334"/>
              <a:gd name="connsiteY7-1708" fmla="*/ 5553206 h 5785910"/>
              <a:gd name="connsiteX8-1709" fmla="*/ 1246460 w 5342334"/>
              <a:gd name="connsiteY8-1710" fmla="*/ 5785910 h 5785910"/>
              <a:gd name="connsiteX9-1711" fmla="*/ 0 w 5342334"/>
              <a:gd name="connsiteY9-1712" fmla="*/ 3148605 h 5785910"/>
              <a:gd name="connsiteX10-1713" fmla="*/ 1262428 w 5342334"/>
              <a:gd name="connsiteY10-1714" fmla="*/ 2938106 h 5785910"/>
              <a:gd name="connsiteX11-1715" fmla="*/ 1354605 w 5342334"/>
              <a:gd name="connsiteY11-1716" fmla="*/ 2912708 h 5785910"/>
              <a:gd name="connsiteX12-1717" fmla="*/ 3380735 w 5342334"/>
              <a:gd name="connsiteY12-1718" fmla="*/ 118 h 5785910"/>
              <a:gd name="connsiteX13-1719" fmla="*/ 3863622 w 5342334"/>
              <a:gd name="connsiteY13-1720" fmla="*/ 912639 h 5785910"/>
              <a:gd name="connsiteX14-1721" fmla="*/ 3674765 w 5342334"/>
              <a:gd name="connsiteY14-1722" fmla="*/ 2045786 h 5785910"/>
              <a:gd name="connsiteX15-1723" fmla="*/ 4585837 w 5342334"/>
              <a:gd name="connsiteY15-1724" fmla="*/ 2046833 h 5785910"/>
              <a:gd name="connsiteX16-1725" fmla="*/ 4775401 w 5342334"/>
              <a:gd name="connsiteY16-1726" fmla="*/ 2003486 h 5785910"/>
              <a:gd name="connsiteX17-1727" fmla="*/ 5203724 w 5342334"/>
              <a:gd name="connsiteY17-1728" fmla="*/ 2381935 h 5785910"/>
              <a:gd name="connsiteX18-1729" fmla="*/ 4980124 w 5342334"/>
              <a:gd name="connsiteY18-1730" fmla="*/ 2705696 h 5785910"/>
              <a:gd name="connsiteX19-1731" fmla="*/ 5342334 w 5342334"/>
              <a:gd name="connsiteY19-1732" fmla="*/ 3258997 h 5785910"/>
              <a:gd name="connsiteX20-1733" fmla="*/ 5107100 w 5342334"/>
              <a:gd name="connsiteY20-1734" fmla="*/ 3754493 h 5785910"/>
              <a:gd name="connsiteX21-1735" fmla="*/ 5342334 w 5342334"/>
              <a:gd name="connsiteY21-1736" fmla="*/ 4140580 h 5785910"/>
              <a:gd name="connsiteX22-1737" fmla="*/ 4844706 w 5342334"/>
              <a:gd name="connsiteY22-1738" fmla="*/ 4606676 h 5785910"/>
              <a:gd name="connsiteX23-1739" fmla="*/ 4790537 w 5342334"/>
              <a:gd name="connsiteY23-1740" fmla="*/ 4596433 h 5785910"/>
              <a:gd name="connsiteX24-1741" fmla="*/ 4802287 w 5342334"/>
              <a:gd name="connsiteY24-1742" fmla="*/ 4606672 h 5785910"/>
              <a:gd name="connsiteX25-1743" fmla="*/ 5191248 w 5342334"/>
              <a:gd name="connsiteY25-1744" fmla="*/ 4997228 h 5785910"/>
              <a:gd name="connsiteX26-1745" fmla="*/ 4866278 w 5342334"/>
              <a:gd name="connsiteY26-1746" fmla="*/ 5435572 h 5785910"/>
              <a:gd name="connsiteX27-1747" fmla="*/ 4581456 w 5342334"/>
              <a:gd name="connsiteY27-1748" fmla="*/ 5443059 h 5785910"/>
              <a:gd name="connsiteX28-1749" fmla="*/ 4593578 w 5342334"/>
              <a:gd name="connsiteY28-1750" fmla="*/ 5444848 h 5785910"/>
              <a:gd name="connsiteX29-1751" fmla="*/ 4581281 w 5342334"/>
              <a:gd name="connsiteY29-1752" fmla="*/ 5445228 h 5785910"/>
              <a:gd name="connsiteX30-1753" fmla="*/ 2233555 w 5342334"/>
              <a:gd name="connsiteY30-1754" fmla="*/ 5541774 h 5785910"/>
              <a:gd name="connsiteX31-1755" fmla="*/ 1514723 w 5342334"/>
              <a:gd name="connsiteY31-1756" fmla="*/ 2929703 h 5785910"/>
              <a:gd name="connsiteX32-1757" fmla="*/ 1975047 w 5342334"/>
              <a:gd name="connsiteY32-1758" fmla="*/ 2725675 h 5785910"/>
              <a:gd name="connsiteX33-1759" fmla="*/ 2654934 w 5342334"/>
              <a:gd name="connsiteY33-1760" fmla="*/ 1630299 h 5785910"/>
              <a:gd name="connsiteX34-1761" fmla="*/ 3108192 w 5342334"/>
              <a:gd name="connsiteY34-1762" fmla="*/ 686009 h 5785910"/>
              <a:gd name="connsiteX35-1763" fmla="*/ 3334821 w 5342334"/>
              <a:gd name="connsiteY35-1764" fmla="*/ 6121 h 5785910"/>
              <a:gd name="connsiteX36-1765" fmla="*/ 3380735 w 5342334"/>
              <a:gd name="connsiteY36-1766" fmla="*/ 118 h 5785910"/>
              <a:gd name="connsiteX0-1767" fmla="*/ 1438934 w 5342334"/>
              <a:gd name="connsiteY0-1768" fmla="*/ 2944008 h 5785910"/>
              <a:gd name="connsiteX1-1769" fmla="*/ 1441770 w 5342334"/>
              <a:gd name="connsiteY1-1770" fmla="*/ 2943473 h 5785910"/>
              <a:gd name="connsiteX2-1771" fmla="*/ 1438934 w 5342334"/>
              <a:gd name="connsiteY2-1772" fmla="*/ 2944008 h 5785910"/>
              <a:gd name="connsiteX3-1773" fmla="*/ 1354605 w 5342334"/>
              <a:gd name="connsiteY3-1774" fmla="*/ 2912708 h 5785910"/>
              <a:gd name="connsiteX4-1775" fmla="*/ 1423317 w 5342334"/>
              <a:gd name="connsiteY4-1776" fmla="*/ 2947468 h 5785910"/>
              <a:gd name="connsiteX5-1777" fmla="*/ 1421525 w 5342334"/>
              <a:gd name="connsiteY5-1778" fmla="*/ 3320849 h 5785910"/>
              <a:gd name="connsiteX6-1779" fmla="*/ 2146318 w 5342334"/>
              <a:gd name="connsiteY6-1780" fmla="*/ 5548257 h 5785910"/>
              <a:gd name="connsiteX7-1781" fmla="*/ 2115204 w 5342334"/>
              <a:gd name="connsiteY7-1782" fmla="*/ 5553206 h 5785910"/>
              <a:gd name="connsiteX8-1783" fmla="*/ 1246460 w 5342334"/>
              <a:gd name="connsiteY8-1784" fmla="*/ 5785910 h 5785910"/>
              <a:gd name="connsiteX9-1785" fmla="*/ 0 w 5342334"/>
              <a:gd name="connsiteY9-1786" fmla="*/ 3148605 h 5785910"/>
              <a:gd name="connsiteX10-1787" fmla="*/ 1262428 w 5342334"/>
              <a:gd name="connsiteY10-1788" fmla="*/ 2938106 h 5785910"/>
              <a:gd name="connsiteX11-1789" fmla="*/ 1354605 w 5342334"/>
              <a:gd name="connsiteY11-1790" fmla="*/ 2912708 h 5785910"/>
              <a:gd name="connsiteX12-1791" fmla="*/ 3380735 w 5342334"/>
              <a:gd name="connsiteY12-1792" fmla="*/ 118 h 5785910"/>
              <a:gd name="connsiteX13-1793" fmla="*/ 3863622 w 5342334"/>
              <a:gd name="connsiteY13-1794" fmla="*/ 912639 h 5785910"/>
              <a:gd name="connsiteX14-1795" fmla="*/ 3674765 w 5342334"/>
              <a:gd name="connsiteY14-1796" fmla="*/ 2045786 h 5785910"/>
              <a:gd name="connsiteX15-1797" fmla="*/ 4585837 w 5342334"/>
              <a:gd name="connsiteY15-1798" fmla="*/ 2046833 h 5785910"/>
              <a:gd name="connsiteX16-1799" fmla="*/ 4775401 w 5342334"/>
              <a:gd name="connsiteY16-1800" fmla="*/ 2003486 h 5785910"/>
              <a:gd name="connsiteX17-1801" fmla="*/ 5203724 w 5342334"/>
              <a:gd name="connsiteY17-1802" fmla="*/ 2381935 h 5785910"/>
              <a:gd name="connsiteX18-1803" fmla="*/ 4980124 w 5342334"/>
              <a:gd name="connsiteY18-1804" fmla="*/ 2705696 h 5785910"/>
              <a:gd name="connsiteX19-1805" fmla="*/ 5342334 w 5342334"/>
              <a:gd name="connsiteY19-1806" fmla="*/ 3258997 h 5785910"/>
              <a:gd name="connsiteX20-1807" fmla="*/ 5107100 w 5342334"/>
              <a:gd name="connsiteY20-1808" fmla="*/ 3754493 h 5785910"/>
              <a:gd name="connsiteX21-1809" fmla="*/ 5342334 w 5342334"/>
              <a:gd name="connsiteY21-1810" fmla="*/ 4140580 h 5785910"/>
              <a:gd name="connsiteX22-1811" fmla="*/ 4844706 w 5342334"/>
              <a:gd name="connsiteY22-1812" fmla="*/ 4606676 h 5785910"/>
              <a:gd name="connsiteX23-1813" fmla="*/ 4790537 w 5342334"/>
              <a:gd name="connsiteY23-1814" fmla="*/ 4596433 h 5785910"/>
              <a:gd name="connsiteX24-1815" fmla="*/ 4802287 w 5342334"/>
              <a:gd name="connsiteY24-1816" fmla="*/ 4606672 h 5785910"/>
              <a:gd name="connsiteX25-1817" fmla="*/ 5191248 w 5342334"/>
              <a:gd name="connsiteY25-1818" fmla="*/ 4997228 h 5785910"/>
              <a:gd name="connsiteX26-1819" fmla="*/ 4866278 w 5342334"/>
              <a:gd name="connsiteY26-1820" fmla="*/ 5435572 h 5785910"/>
              <a:gd name="connsiteX27-1821" fmla="*/ 4581456 w 5342334"/>
              <a:gd name="connsiteY27-1822" fmla="*/ 5443059 h 5785910"/>
              <a:gd name="connsiteX28-1823" fmla="*/ 4593578 w 5342334"/>
              <a:gd name="connsiteY28-1824" fmla="*/ 5444848 h 5785910"/>
              <a:gd name="connsiteX29-1825" fmla="*/ 4581281 w 5342334"/>
              <a:gd name="connsiteY29-1826" fmla="*/ 5445228 h 5785910"/>
              <a:gd name="connsiteX30-1827" fmla="*/ 2276075 w 5342334"/>
              <a:gd name="connsiteY30-1828" fmla="*/ 5536459 h 5785910"/>
              <a:gd name="connsiteX31-1829" fmla="*/ 1514723 w 5342334"/>
              <a:gd name="connsiteY31-1830" fmla="*/ 2929703 h 5785910"/>
              <a:gd name="connsiteX32-1831" fmla="*/ 1975047 w 5342334"/>
              <a:gd name="connsiteY32-1832" fmla="*/ 2725675 h 5785910"/>
              <a:gd name="connsiteX33-1833" fmla="*/ 2654934 w 5342334"/>
              <a:gd name="connsiteY33-1834" fmla="*/ 1630299 h 5785910"/>
              <a:gd name="connsiteX34-1835" fmla="*/ 3108192 w 5342334"/>
              <a:gd name="connsiteY34-1836" fmla="*/ 686009 h 5785910"/>
              <a:gd name="connsiteX35-1837" fmla="*/ 3334821 w 5342334"/>
              <a:gd name="connsiteY35-1838" fmla="*/ 6121 h 5785910"/>
              <a:gd name="connsiteX36-1839" fmla="*/ 3380735 w 5342334"/>
              <a:gd name="connsiteY36-1840" fmla="*/ 118 h 5785910"/>
              <a:gd name="connsiteX0-1841" fmla="*/ 1438934 w 5342334"/>
              <a:gd name="connsiteY0-1842" fmla="*/ 2944008 h 5785910"/>
              <a:gd name="connsiteX1-1843" fmla="*/ 1441770 w 5342334"/>
              <a:gd name="connsiteY1-1844" fmla="*/ 2943473 h 5785910"/>
              <a:gd name="connsiteX2-1845" fmla="*/ 1438934 w 5342334"/>
              <a:gd name="connsiteY2-1846" fmla="*/ 2944008 h 5785910"/>
              <a:gd name="connsiteX3-1847" fmla="*/ 1354605 w 5342334"/>
              <a:gd name="connsiteY3-1848" fmla="*/ 2912708 h 5785910"/>
              <a:gd name="connsiteX4-1849" fmla="*/ 1423317 w 5342334"/>
              <a:gd name="connsiteY4-1850" fmla="*/ 2947468 h 5785910"/>
              <a:gd name="connsiteX5-1851" fmla="*/ 1421525 w 5342334"/>
              <a:gd name="connsiteY5-1852" fmla="*/ 3320849 h 5785910"/>
              <a:gd name="connsiteX6-1853" fmla="*/ 2146318 w 5342334"/>
              <a:gd name="connsiteY6-1854" fmla="*/ 5548257 h 5785910"/>
              <a:gd name="connsiteX7-1855" fmla="*/ 2115204 w 5342334"/>
              <a:gd name="connsiteY7-1856" fmla="*/ 5553206 h 5785910"/>
              <a:gd name="connsiteX8-1857" fmla="*/ 1246460 w 5342334"/>
              <a:gd name="connsiteY8-1858" fmla="*/ 5785910 h 5785910"/>
              <a:gd name="connsiteX9-1859" fmla="*/ 0 w 5342334"/>
              <a:gd name="connsiteY9-1860" fmla="*/ 3148605 h 5785910"/>
              <a:gd name="connsiteX10-1861" fmla="*/ 1262428 w 5342334"/>
              <a:gd name="connsiteY10-1862" fmla="*/ 2938106 h 5785910"/>
              <a:gd name="connsiteX11-1863" fmla="*/ 1354605 w 5342334"/>
              <a:gd name="connsiteY11-1864" fmla="*/ 2912708 h 5785910"/>
              <a:gd name="connsiteX12-1865" fmla="*/ 3380735 w 5342334"/>
              <a:gd name="connsiteY12-1866" fmla="*/ 118 h 5785910"/>
              <a:gd name="connsiteX13-1867" fmla="*/ 3863622 w 5342334"/>
              <a:gd name="connsiteY13-1868" fmla="*/ 912639 h 5785910"/>
              <a:gd name="connsiteX14-1869" fmla="*/ 3674765 w 5342334"/>
              <a:gd name="connsiteY14-1870" fmla="*/ 2045786 h 5785910"/>
              <a:gd name="connsiteX15-1871" fmla="*/ 4585837 w 5342334"/>
              <a:gd name="connsiteY15-1872" fmla="*/ 2046833 h 5785910"/>
              <a:gd name="connsiteX16-1873" fmla="*/ 4775401 w 5342334"/>
              <a:gd name="connsiteY16-1874" fmla="*/ 2003486 h 5785910"/>
              <a:gd name="connsiteX17-1875" fmla="*/ 5203724 w 5342334"/>
              <a:gd name="connsiteY17-1876" fmla="*/ 2381935 h 5785910"/>
              <a:gd name="connsiteX18-1877" fmla="*/ 4980124 w 5342334"/>
              <a:gd name="connsiteY18-1878" fmla="*/ 2705696 h 5785910"/>
              <a:gd name="connsiteX19-1879" fmla="*/ 5342334 w 5342334"/>
              <a:gd name="connsiteY19-1880" fmla="*/ 3258997 h 5785910"/>
              <a:gd name="connsiteX20-1881" fmla="*/ 5107100 w 5342334"/>
              <a:gd name="connsiteY20-1882" fmla="*/ 3754493 h 5785910"/>
              <a:gd name="connsiteX21-1883" fmla="*/ 5342334 w 5342334"/>
              <a:gd name="connsiteY21-1884" fmla="*/ 4140580 h 5785910"/>
              <a:gd name="connsiteX22-1885" fmla="*/ 4844706 w 5342334"/>
              <a:gd name="connsiteY22-1886" fmla="*/ 4606676 h 5785910"/>
              <a:gd name="connsiteX23-1887" fmla="*/ 4790537 w 5342334"/>
              <a:gd name="connsiteY23-1888" fmla="*/ 4596433 h 5785910"/>
              <a:gd name="connsiteX24-1889" fmla="*/ 4802287 w 5342334"/>
              <a:gd name="connsiteY24-1890" fmla="*/ 4606672 h 5785910"/>
              <a:gd name="connsiteX25-1891" fmla="*/ 5191248 w 5342334"/>
              <a:gd name="connsiteY25-1892" fmla="*/ 4997228 h 5785910"/>
              <a:gd name="connsiteX26-1893" fmla="*/ 4866278 w 5342334"/>
              <a:gd name="connsiteY26-1894" fmla="*/ 5435572 h 5785910"/>
              <a:gd name="connsiteX27-1895" fmla="*/ 4581456 w 5342334"/>
              <a:gd name="connsiteY27-1896" fmla="*/ 5443059 h 5785910"/>
              <a:gd name="connsiteX28-1897" fmla="*/ 4593578 w 5342334"/>
              <a:gd name="connsiteY28-1898" fmla="*/ 5444848 h 5785910"/>
              <a:gd name="connsiteX29-1899" fmla="*/ 4581281 w 5342334"/>
              <a:gd name="connsiteY29-1900" fmla="*/ 5445228 h 5785910"/>
              <a:gd name="connsiteX30-1901" fmla="*/ 2276075 w 5342334"/>
              <a:gd name="connsiteY30-1902" fmla="*/ 5536459 h 5785910"/>
              <a:gd name="connsiteX31-1903" fmla="*/ 1551927 w 5342334"/>
              <a:gd name="connsiteY31-1904" fmla="*/ 2929703 h 5785910"/>
              <a:gd name="connsiteX32-1905" fmla="*/ 1975047 w 5342334"/>
              <a:gd name="connsiteY32-1906" fmla="*/ 2725675 h 5785910"/>
              <a:gd name="connsiteX33-1907" fmla="*/ 2654934 w 5342334"/>
              <a:gd name="connsiteY33-1908" fmla="*/ 1630299 h 5785910"/>
              <a:gd name="connsiteX34-1909" fmla="*/ 3108192 w 5342334"/>
              <a:gd name="connsiteY34-1910" fmla="*/ 686009 h 5785910"/>
              <a:gd name="connsiteX35-1911" fmla="*/ 3334821 w 5342334"/>
              <a:gd name="connsiteY35-1912" fmla="*/ 6121 h 5785910"/>
              <a:gd name="connsiteX36-1913" fmla="*/ 3380735 w 5342334"/>
              <a:gd name="connsiteY36-1914" fmla="*/ 118 h 5785910"/>
              <a:gd name="connsiteX0-1915" fmla="*/ 1438934 w 5342334"/>
              <a:gd name="connsiteY0-1916" fmla="*/ 2944008 h 5785910"/>
              <a:gd name="connsiteX1-1917" fmla="*/ 1441770 w 5342334"/>
              <a:gd name="connsiteY1-1918" fmla="*/ 2943473 h 5785910"/>
              <a:gd name="connsiteX2-1919" fmla="*/ 1438934 w 5342334"/>
              <a:gd name="connsiteY2-1920" fmla="*/ 2944008 h 5785910"/>
              <a:gd name="connsiteX3-1921" fmla="*/ 1354605 w 5342334"/>
              <a:gd name="connsiteY3-1922" fmla="*/ 2912708 h 5785910"/>
              <a:gd name="connsiteX4-1923" fmla="*/ 1423317 w 5342334"/>
              <a:gd name="connsiteY4-1924" fmla="*/ 2947468 h 5785910"/>
              <a:gd name="connsiteX5-1925" fmla="*/ 1421525 w 5342334"/>
              <a:gd name="connsiteY5-1926" fmla="*/ 3320849 h 5785910"/>
              <a:gd name="connsiteX6-1927" fmla="*/ 2146318 w 5342334"/>
              <a:gd name="connsiteY6-1928" fmla="*/ 5548257 h 5785910"/>
              <a:gd name="connsiteX7-1929" fmla="*/ 2115204 w 5342334"/>
              <a:gd name="connsiteY7-1930" fmla="*/ 5553206 h 5785910"/>
              <a:gd name="connsiteX8-1931" fmla="*/ 1246460 w 5342334"/>
              <a:gd name="connsiteY8-1932" fmla="*/ 5785910 h 5785910"/>
              <a:gd name="connsiteX9-1933" fmla="*/ 0 w 5342334"/>
              <a:gd name="connsiteY9-1934" fmla="*/ 3148605 h 5785910"/>
              <a:gd name="connsiteX10-1935" fmla="*/ 1262428 w 5342334"/>
              <a:gd name="connsiteY10-1936" fmla="*/ 2938106 h 5785910"/>
              <a:gd name="connsiteX11-1937" fmla="*/ 1354605 w 5342334"/>
              <a:gd name="connsiteY11-1938" fmla="*/ 2912708 h 5785910"/>
              <a:gd name="connsiteX12-1939" fmla="*/ 3380735 w 5342334"/>
              <a:gd name="connsiteY12-1940" fmla="*/ 118 h 5785910"/>
              <a:gd name="connsiteX13-1941" fmla="*/ 3863622 w 5342334"/>
              <a:gd name="connsiteY13-1942" fmla="*/ 912639 h 5785910"/>
              <a:gd name="connsiteX14-1943" fmla="*/ 3674765 w 5342334"/>
              <a:gd name="connsiteY14-1944" fmla="*/ 2045786 h 5785910"/>
              <a:gd name="connsiteX15-1945" fmla="*/ 4585837 w 5342334"/>
              <a:gd name="connsiteY15-1946" fmla="*/ 2046833 h 5785910"/>
              <a:gd name="connsiteX16-1947" fmla="*/ 4775401 w 5342334"/>
              <a:gd name="connsiteY16-1948" fmla="*/ 2003486 h 5785910"/>
              <a:gd name="connsiteX17-1949" fmla="*/ 5203724 w 5342334"/>
              <a:gd name="connsiteY17-1950" fmla="*/ 2381935 h 5785910"/>
              <a:gd name="connsiteX18-1951" fmla="*/ 4980124 w 5342334"/>
              <a:gd name="connsiteY18-1952" fmla="*/ 2705696 h 5785910"/>
              <a:gd name="connsiteX19-1953" fmla="*/ 5342334 w 5342334"/>
              <a:gd name="connsiteY19-1954" fmla="*/ 3258997 h 5785910"/>
              <a:gd name="connsiteX20-1955" fmla="*/ 5107100 w 5342334"/>
              <a:gd name="connsiteY20-1956" fmla="*/ 3754493 h 5785910"/>
              <a:gd name="connsiteX21-1957" fmla="*/ 5342334 w 5342334"/>
              <a:gd name="connsiteY21-1958" fmla="*/ 4140580 h 5785910"/>
              <a:gd name="connsiteX22-1959" fmla="*/ 4844706 w 5342334"/>
              <a:gd name="connsiteY22-1960" fmla="*/ 4606676 h 5785910"/>
              <a:gd name="connsiteX23-1961" fmla="*/ 4790537 w 5342334"/>
              <a:gd name="connsiteY23-1962" fmla="*/ 4596433 h 5785910"/>
              <a:gd name="connsiteX24-1963" fmla="*/ 4802287 w 5342334"/>
              <a:gd name="connsiteY24-1964" fmla="*/ 4606672 h 5785910"/>
              <a:gd name="connsiteX25-1965" fmla="*/ 5191248 w 5342334"/>
              <a:gd name="connsiteY25-1966" fmla="*/ 4997228 h 5785910"/>
              <a:gd name="connsiteX26-1967" fmla="*/ 4866278 w 5342334"/>
              <a:gd name="connsiteY26-1968" fmla="*/ 5435572 h 5785910"/>
              <a:gd name="connsiteX27-1969" fmla="*/ 4581456 w 5342334"/>
              <a:gd name="connsiteY27-1970" fmla="*/ 5443059 h 5785910"/>
              <a:gd name="connsiteX28-1971" fmla="*/ 4593578 w 5342334"/>
              <a:gd name="connsiteY28-1972" fmla="*/ 5444848 h 5785910"/>
              <a:gd name="connsiteX29-1973" fmla="*/ 4581281 w 5342334"/>
              <a:gd name="connsiteY29-1974" fmla="*/ 5445228 h 5785910"/>
              <a:gd name="connsiteX30-1975" fmla="*/ 2276075 w 5342334"/>
              <a:gd name="connsiteY30-1976" fmla="*/ 5536459 h 5785910"/>
              <a:gd name="connsiteX31-1977" fmla="*/ 1567871 w 5342334"/>
              <a:gd name="connsiteY31-1978" fmla="*/ 2924388 h 5785910"/>
              <a:gd name="connsiteX32-1979" fmla="*/ 1975047 w 5342334"/>
              <a:gd name="connsiteY32-1980" fmla="*/ 2725675 h 5785910"/>
              <a:gd name="connsiteX33-1981" fmla="*/ 2654934 w 5342334"/>
              <a:gd name="connsiteY33-1982" fmla="*/ 1630299 h 5785910"/>
              <a:gd name="connsiteX34-1983" fmla="*/ 3108192 w 5342334"/>
              <a:gd name="connsiteY34-1984" fmla="*/ 686009 h 5785910"/>
              <a:gd name="connsiteX35-1985" fmla="*/ 3334821 w 5342334"/>
              <a:gd name="connsiteY35-1986" fmla="*/ 6121 h 5785910"/>
              <a:gd name="connsiteX36-1987" fmla="*/ 3380735 w 5342334"/>
              <a:gd name="connsiteY36-1988" fmla="*/ 118 h 5785910"/>
              <a:gd name="connsiteX0-1989" fmla="*/ 1438934 w 5342334"/>
              <a:gd name="connsiteY0-1990" fmla="*/ 2944008 h 5785910"/>
              <a:gd name="connsiteX1-1991" fmla="*/ 1441770 w 5342334"/>
              <a:gd name="connsiteY1-1992" fmla="*/ 2943473 h 5785910"/>
              <a:gd name="connsiteX2-1993" fmla="*/ 1438934 w 5342334"/>
              <a:gd name="connsiteY2-1994" fmla="*/ 2944008 h 5785910"/>
              <a:gd name="connsiteX3-1995" fmla="*/ 1354605 w 5342334"/>
              <a:gd name="connsiteY3-1996" fmla="*/ 2912708 h 5785910"/>
              <a:gd name="connsiteX4-1997" fmla="*/ 1423317 w 5342334"/>
              <a:gd name="connsiteY4-1998" fmla="*/ 2947468 h 5785910"/>
              <a:gd name="connsiteX5-1999" fmla="*/ 1421525 w 5342334"/>
              <a:gd name="connsiteY5-2000" fmla="*/ 3320849 h 5785910"/>
              <a:gd name="connsiteX6-2001" fmla="*/ 2146318 w 5342334"/>
              <a:gd name="connsiteY6-2002" fmla="*/ 5548257 h 5785910"/>
              <a:gd name="connsiteX7-2003" fmla="*/ 2115204 w 5342334"/>
              <a:gd name="connsiteY7-2004" fmla="*/ 5553206 h 5785910"/>
              <a:gd name="connsiteX8-2005" fmla="*/ 1246460 w 5342334"/>
              <a:gd name="connsiteY8-2006" fmla="*/ 5785910 h 5785910"/>
              <a:gd name="connsiteX9-2007" fmla="*/ 0 w 5342334"/>
              <a:gd name="connsiteY9-2008" fmla="*/ 3148605 h 5785910"/>
              <a:gd name="connsiteX10-2009" fmla="*/ 1262428 w 5342334"/>
              <a:gd name="connsiteY10-2010" fmla="*/ 2938106 h 5785910"/>
              <a:gd name="connsiteX11-2011" fmla="*/ 1354605 w 5342334"/>
              <a:gd name="connsiteY11-2012" fmla="*/ 2912708 h 5785910"/>
              <a:gd name="connsiteX12-2013" fmla="*/ 3380735 w 5342334"/>
              <a:gd name="connsiteY12-2014" fmla="*/ 118 h 5785910"/>
              <a:gd name="connsiteX13-2015" fmla="*/ 3863622 w 5342334"/>
              <a:gd name="connsiteY13-2016" fmla="*/ 912639 h 5785910"/>
              <a:gd name="connsiteX14-2017" fmla="*/ 3674765 w 5342334"/>
              <a:gd name="connsiteY14-2018" fmla="*/ 2045786 h 5785910"/>
              <a:gd name="connsiteX15-2019" fmla="*/ 4585837 w 5342334"/>
              <a:gd name="connsiteY15-2020" fmla="*/ 2046833 h 5785910"/>
              <a:gd name="connsiteX16-2021" fmla="*/ 4775401 w 5342334"/>
              <a:gd name="connsiteY16-2022" fmla="*/ 2003486 h 5785910"/>
              <a:gd name="connsiteX17-2023" fmla="*/ 5203724 w 5342334"/>
              <a:gd name="connsiteY17-2024" fmla="*/ 2381935 h 5785910"/>
              <a:gd name="connsiteX18-2025" fmla="*/ 4980124 w 5342334"/>
              <a:gd name="connsiteY18-2026" fmla="*/ 2705696 h 5785910"/>
              <a:gd name="connsiteX19-2027" fmla="*/ 5342334 w 5342334"/>
              <a:gd name="connsiteY19-2028" fmla="*/ 3258997 h 5785910"/>
              <a:gd name="connsiteX20-2029" fmla="*/ 5107100 w 5342334"/>
              <a:gd name="connsiteY20-2030" fmla="*/ 3754493 h 5785910"/>
              <a:gd name="connsiteX21-2031" fmla="*/ 5342334 w 5342334"/>
              <a:gd name="connsiteY21-2032" fmla="*/ 4140580 h 5785910"/>
              <a:gd name="connsiteX22-2033" fmla="*/ 4844706 w 5342334"/>
              <a:gd name="connsiteY22-2034" fmla="*/ 4606676 h 5785910"/>
              <a:gd name="connsiteX23-2035" fmla="*/ 4790537 w 5342334"/>
              <a:gd name="connsiteY23-2036" fmla="*/ 4596433 h 5785910"/>
              <a:gd name="connsiteX24-2037" fmla="*/ 4802287 w 5342334"/>
              <a:gd name="connsiteY24-2038" fmla="*/ 4606672 h 5785910"/>
              <a:gd name="connsiteX25-2039" fmla="*/ 5191248 w 5342334"/>
              <a:gd name="connsiteY25-2040" fmla="*/ 4997228 h 5785910"/>
              <a:gd name="connsiteX26-2041" fmla="*/ 4866278 w 5342334"/>
              <a:gd name="connsiteY26-2042" fmla="*/ 5435572 h 5785910"/>
              <a:gd name="connsiteX27-2043" fmla="*/ 4581456 w 5342334"/>
              <a:gd name="connsiteY27-2044" fmla="*/ 5443059 h 5785910"/>
              <a:gd name="connsiteX28-2045" fmla="*/ 4593578 w 5342334"/>
              <a:gd name="connsiteY28-2046" fmla="*/ 5444848 h 5785910"/>
              <a:gd name="connsiteX29-2047" fmla="*/ 4581281 w 5342334"/>
              <a:gd name="connsiteY29-2048" fmla="*/ 5445228 h 5785910"/>
              <a:gd name="connsiteX30-2049" fmla="*/ 2276075 w 5342334"/>
              <a:gd name="connsiteY30-2050" fmla="*/ 5536459 h 5785910"/>
              <a:gd name="connsiteX31-2051" fmla="*/ 1567871 w 5342334"/>
              <a:gd name="connsiteY31-2052" fmla="*/ 2924388 h 5785910"/>
              <a:gd name="connsiteX32-2053" fmla="*/ 1975047 w 5342334"/>
              <a:gd name="connsiteY32-2054" fmla="*/ 2725675 h 5785910"/>
              <a:gd name="connsiteX33-2055" fmla="*/ 2654934 w 5342334"/>
              <a:gd name="connsiteY33-2056" fmla="*/ 1630299 h 5785910"/>
              <a:gd name="connsiteX34-2057" fmla="*/ 3108192 w 5342334"/>
              <a:gd name="connsiteY34-2058" fmla="*/ 686009 h 5785910"/>
              <a:gd name="connsiteX35-2059" fmla="*/ 3334821 w 5342334"/>
              <a:gd name="connsiteY35-2060" fmla="*/ 6121 h 5785910"/>
              <a:gd name="connsiteX36-2061" fmla="*/ 3380735 w 5342334"/>
              <a:gd name="connsiteY36-2062" fmla="*/ 118 h 57859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</a:cxnLst>
            <a:rect l="l" t="t" r="r" b="b"/>
            <a:pathLst>
              <a:path w="5342334" h="5785910">
                <a:moveTo>
                  <a:pt x="1438934" y="2944008"/>
                </a:moveTo>
                <a:lnTo>
                  <a:pt x="1441770" y="2943473"/>
                </a:lnTo>
                <a:lnTo>
                  <a:pt x="1438934" y="2944008"/>
                </a:lnTo>
                <a:close/>
                <a:moveTo>
                  <a:pt x="1354605" y="2912708"/>
                </a:moveTo>
                <a:cubicBezTo>
                  <a:pt x="1381420" y="2914268"/>
                  <a:pt x="1412164" y="2879445"/>
                  <a:pt x="1423317" y="2947468"/>
                </a:cubicBezTo>
                <a:cubicBezTo>
                  <a:pt x="1434470" y="3015491"/>
                  <a:pt x="1420535" y="3195595"/>
                  <a:pt x="1421525" y="3320849"/>
                </a:cubicBezTo>
                <a:cubicBezTo>
                  <a:pt x="1438368" y="4219980"/>
                  <a:pt x="1608134" y="5048330"/>
                  <a:pt x="2146318" y="5548257"/>
                </a:cubicBezTo>
                <a:cubicBezTo>
                  <a:pt x="2132082" y="5546972"/>
                  <a:pt x="2129659" y="5554867"/>
                  <a:pt x="2115204" y="5553206"/>
                </a:cubicBezTo>
                <a:lnTo>
                  <a:pt x="1246460" y="5785910"/>
                </a:lnTo>
                <a:cubicBezTo>
                  <a:pt x="37772" y="4518970"/>
                  <a:pt x="415487" y="4027706"/>
                  <a:pt x="0" y="3148605"/>
                </a:cubicBezTo>
                <a:cubicBezTo>
                  <a:pt x="396729" y="3102488"/>
                  <a:pt x="860213" y="3040376"/>
                  <a:pt x="1262428" y="2938106"/>
                </a:cubicBezTo>
                <a:lnTo>
                  <a:pt x="1354605" y="2912708"/>
                </a:lnTo>
                <a:close/>
                <a:moveTo>
                  <a:pt x="3380735" y="118"/>
                </a:moveTo>
                <a:cubicBezTo>
                  <a:pt x="3615010" y="9662"/>
                  <a:pt x="3910837" y="593941"/>
                  <a:pt x="3863622" y="912639"/>
                </a:cubicBezTo>
                <a:cubicBezTo>
                  <a:pt x="3800670" y="1290355"/>
                  <a:pt x="3548860" y="1856928"/>
                  <a:pt x="3674765" y="2045786"/>
                </a:cubicBezTo>
                <a:cubicBezTo>
                  <a:pt x="3797827" y="2230377"/>
                  <a:pt x="4501324" y="2071126"/>
                  <a:pt x="4585837" y="2046833"/>
                </a:cubicBezTo>
                <a:cubicBezTo>
                  <a:pt x="4670350" y="2022540"/>
                  <a:pt x="4615047" y="2013011"/>
                  <a:pt x="4775401" y="2003486"/>
                </a:cubicBezTo>
                <a:cubicBezTo>
                  <a:pt x="4935754" y="1993961"/>
                  <a:pt x="5203724" y="2172925"/>
                  <a:pt x="5203724" y="2381935"/>
                </a:cubicBezTo>
                <a:cubicBezTo>
                  <a:pt x="5203724" y="2524417"/>
                  <a:pt x="5114611" y="2648510"/>
                  <a:pt x="4980124" y="2705696"/>
                </a:cubicBezTo>
                <a:cubicBezTo>
                  <a:pt x="5186442" y="2738785"/>
                  <a:pt x="5342334" y="2974614"/>
                  <a:pt x="5342334" y="3258997"/>
                </a:cubicBezTo>
                <a:cubicBezTo>
                  <a:pt x="5342334" y="3478715"/>
                  <a:pt x="5249280" y="3669449"/>
                  <a:pt x="5107100" y="3754493"/>
                </a:cubicBezTo>
                <a:cubicBezTo>
                  <a:pt x="5250279" y="3829786"/>
                  <a:pt x="5342334" y="3975115"/>
                  <a:pt x="5342334" y="4140580"/>
                </a:cubicBezTo>
                <a:cubicBezTo>
                  <a:pt x="5342334" y="4397998"/>
                  <a:pt x="5119540" y="4606676"/>
                  <a:pt x="4844706" y="4606676"/>
                </a:cubicBezTo>
                <a:lnTo>
                  <a:pt x="4790537" y="4596433"/>
                </a:lnTo>
                <a:lnTo>
                  <a:pt x="4802287" y="4606672"/>
                </a:lnTo>
                <a:cubicBezTo>
                  <a:pt x="5095775" y="4623426"/>
                  <a:pt x="5180585" y="4859077"/>
                  <a:pt x="5191248" y="4997228"/>
                </a:cubicBezTo>
                <a:cubicBezTo>
                  <a:pt x="5201911" y="5135379"/>
                  <a:pt x="5088613" y="5385095"/>
                  <a:pt x="4866278" y="5435572"/>
                </a:cubicBezTo>
                <a:lnTo>
                  <a:pt x="4581456" y="5443059"/>
                </a:lnTo>
                <a:lnTo>
                  <a:pt x="4593578" y="5444848"/>
                </a:lnTo>
                <a:lnTo>
                  <a:pt x="4581281" y="5445228"/>
                </a:lnTo>
                <a:cubicBezTo>
                  <a:pt x="3769354" y="5470211"/>
                  <a:pt x="4031718" y="5729575"/>
                  <a:pt x="2276075" y="5536459"/>
                </a:cubicBezTo>
                <a:cubicBezTo>
                  <a:pt x="1740041" y="5125519"/>
                  <a:pt x="1434982" y="3948583"/>
                  <a:pt x="1567871" y="2924388"/>
                </a:cubicBezTo>
                <a:cubicBezTo>
                  <a:pt x="1736241" y="2898340"/>
                  <a:pt x="1793870" y="2941357"/>
                  <a:pt x="1975047" y="2725675"/>
                </a:cubicBezTo>
                <a:cubicBezTo>
                  <a:pt x="2156224" y="2509993"/>
                  <a:pt x="2466077" y="1970243"/>
                  <a:pt x="2654934" y="1630299"/>
                </a:cubicBezTo>
                <a:cubicBezTo>
                  <a:pt x="2843792" y="1290355"/>
                  <a:pt x="2994878" y="956704"/>
                  <a:pt x="3108192" y="686009"/>
                </a:cubicBezTo>
                <a:cubicBezTo>
                  <a:pt x="3221507" y="415315"/>
                  <a:pt x="3095602" y="81664"/>
                  <a:pt x="3334821" y="6121"/>
                </a:cubicBezTo>
                <a:cubicBezTo>
                  <a:pt x="3349773" y="1399"/>
                  <a:pt x="3365117" y="-519"/>
                  <a:pt x="3380735" y="118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12" name="KSO_Shape"/>
          <p:cNvSpPr/>
          <p:nvPr/>
        </p:nvSpPr>
        <p:spPr bwMode="auto">
          <a:xfrm>
            <a:off x="4163298" y="2182646"/>
            <a:ext cx="165064" cy="297413"/>
          </a:xfrm>
          <a:custGeom>
            <a:avLst/>
            <a:gdLst>
              <a:gd name="T0" fmla="*/ 919178 w 709759"/>
              <a:gd name="T1" fmla="*/ 0 h 1280034"/>
              <a:gd name="T2" fmla="*/ 1424725 w 709759"/>
              <a:gd name="T3" fmla="*/ 0 h 1280034"/>
              <a:gd name="T4" fmla="*/ 1424725 w 709759"/>
              <a:gd name="T5" fmla="*/ 458621 h 1280034"/>
              <a:gd name="T6" fmla="*/ 2206029 w 709759"/>
              <a:gd name="T7" fmla="*/ 596210 h 1280034"/>
              <a:gd name="T8" fmla="*/ 2022195 w 709759"/>
              <a:gd name="T9" fmla="*/ 1192416 h 1280034"/>
              <a:gd name="T10" fmla="*/ 1286850 w 709759"/>
              <a:gd name="T11" fmla="*/ 1008965 h 1280034"/>
              <a:gd name="T12" fmla="*/ 827259 w 709759"/>
              <a:gd name="T13" fmla="*/ 1330001 h 1280034"/>
              <a:gd name="T14" fmla="*/ 1470685 w 709759"/>
              <a:gd name="T15" fmla="*/ 1742761 h 1280034"/>
              <a:gd name="T16" fmla="*/ 2343903 w 709759"/>
              <a:gd name="T17" fmla="*/ 2751729 h 1280034"/>
              <a:gd name="T18" fmla="*/ 1424725 w 709759"/>
              <a:gd name="T19" fmla="*/ 3668970 h 1280034"/>
              <a:gd name="T20" fmla="*/ 1424725 w 709759"/>
              <a:gd name="T21" fmla="*/ 4219314 h 1280034"/>
              <a:gd name="T22" fmla="*/ 919178 w 709759"/>
              <a:gd name="T23" fmla="*/ 4219314 h 1280034"/>
              <a:gd name="T24" fmla="*/ 919178 w 709759"/>
              <a:gd name="T25" fmla="*/ 3714831 h 1280034"/>
              <a:gd name="T26" fmla="*/ 0 w 709759"/>
              <a:gd name="T27" fmla="*/ 3485520 h 1280034"/>
              <a:gd name="T28" fmla="*/ 183835 w 709759"/>
              <a:gd name="T29" fmla="*/ 2889314 h 1280034"/>
              <a:gd name="T30" fmla="*/ 1057058 w 709759"/>
              <a:gd name="T31" fmla="*/ 3118622 h 1280034"/>
              <a:gd name="T32" fmla="*/ 1562604 w 709759"/>
              <a:gd name="T33" fmla="*/ 2797589 h 1280034"/>
              <a:gd name="T34" fmla="*/ 1011098 w 709759"/>
              <a:gd name="T35" fmla="*/ 2338968 h 1280034"/>
              <a:gd name="T36" fmla="*/ 45959 w 709759"/>
              <a:gd name="T37" fmla="*/ 1421725 h 1280034"/>
              <a:gd name="T38" fmla="*/ 919178 w 709759"/>
              <a:gd name="T39" fmla="*/ 458621 h 1280034"/>
              <a:gd name="T40" fmla="*/ 919178 w 709759"/>
              <a:gd name="T41" fmla="*/ 0 h 128003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709759" h="1280034">
                <a:moveTo>
                  <a:pt x="278337" y="0"/>
                </a:moveTo>
                <a:cubicBezTo>
                  <a:pt x="431422" y="0"/>
                  <a:pt x="431422" y="0"/>
                  <a:pt x="431422" y="0"/>
                </a:cubicBezTo>
                <a:cubicBezTo>
                  <a:pt x="431422" y="139134"/>
                  <a:pt x="431422" y="139134"/>
                  <a:pt x="431422" y="139134"/>
                </a:cubicBezTo>
                <a:cubicBezTo>
                  <a:pt x="542757" y="139134"/>
                  <a:pt x="612342" y="166961"/>
                  <a:pt x="668009" y="180875"/>
                </a:cubicBezTo>
                <a:cubicBezTo>
                  <a:pt x="612342" y="361749"/>
                  <a:pt x="612342" y="361749"/>
                  <a:pt x="612342" y="361749"/>
                </a:cubicBezTo>
                <a:cubicBezTo>
                  <a:pt x="584508" y="347835"/>
                  <a:pt x="501007" y="306095"/>
                  <a:pt x="389672" y="306095"/>
                </a:cubicBezTo>
                <a:cubicBezTo>
                  <a:pt x="292254" y="306095"/>
                  <a:pt x="250503" y="361749"/>
                  <a:pt x="250503" y="403489"/>
                </a:cubicBezTo>
                <a:cubicBezTo>
                  <a:pt x="250503" y="445229"/>
                  <a:pt x="306171" y="486970"/>
                  <a:pt x="445339" y="528710"/>
                </a:cubicBezTo>
                <a:cubicBezTo>
                  <a:pt x="640175" y="598277"/>
                  <a:pt x="709759" y="681757"/>
                  <a:pt x="709759" y="834805"/>
                </a:cubicBezTo>
                <a:cubicBezTo>
                  <a:pt x="709759" y="973939"/>
                  <a:pt x="612342" y="1085246"/>
                  <a:pt x="431422" y="1113073"/>
                </a:cubicBezTo>
                <a:cubicBezTo>
                  <a:pt x="431422" y="1280034"/>
                  <a:pt x="431422" y="1280034"/>
                  <a:pt x="431422" y="1280034"/>
                </a:cubicBezTo>
                <a:cubicBezTo>
                  <a:pt x="278337" y="1280034"/>
                  <a:pt x="278337" y="1280034"/>
                  <a:pt x="278337" y="1280034"/>
                </a:cubicBezTo>
                <a:cubicBezTo>
                  <a:pt x="278337" y="1126986"/>
                  <a:pt x="278337" y="1126986"/>
                  <a:pt x="278337" y="1126986"/>
                </a:cubicBezTo>
                <a:cubicBezTo>
                  <a:pt x="167002" y="1126986"/>
                  <a:pt x="69584" y="1099160"/>
                  <a:pt x="0" y="1057419"/>
                </a:cubicBezTo>
                <a:cubicBezTo>
                  <a:pt x="55667" y="876545"/>
                  <a:pt x="55667" y="876545"/>
                  <a:pt x="55667" y="876545"/>
                </a:cubicBezTo>
                <a:cubicBezTo>
                  <a:pt x="125252" y="918285"/>
                  <a:pt x="208753" y="946112"/>
                  <a:pt x="320088" y="946112"/>
                </a:cubicBezTo>
                <a:cubicBezTo>
                  <a:pt x="403589" y="946112"/>
                  <a:pt x="473173" y="918285"/>
                  <a:pt x="473173" y="848718"/>
                </a:cubicBezTo>
                <a:cubicBezTo>
                  <a:pt x="473173" y="793065"/>
                  <a:pt x="417506" y="751324"/>
                  <a:pt x="306171" y="709584"/>
                </a:cubicBezTo>
                <a:cubicBezTo>
                  <a:pt x="125252" y="653930"/>
                  <a:pt x="13917" y="584363"/>
                  <a:pt x="13917" y="431316"/>
                </a:cubicBezTo>
                <a:cubicBezTo>
                  <a:pt x="13917" y="292182"/>
                  <a:pt x="111335" y="180875"/>
                  <a:pt x="278337" y="139134"/>
                </a:cubicBezTo>
                <a:cubicBezTo>
                  <a:pt x="278337" y="0"/>
                  <a:pt x="278337" y="0"/>
                  <a:pt x="27833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3" name="KSO_Shape"/>
          <p:cNvSpPr/>
          <p:nvPr/>
        </p:nvSpPr>
        <p:spPr>
          <a:xfrm>
            <a:off x="4665024" y="2205062"/>
            <a:ext cx="378189" cy="197288"/>
          </a:xfrm>
          <a:custGeom>
            <a:avLst/>
            <a:gdLst>
              <a:gd name="connsiteX0" fmla="*/ 4109878 w 7991396"/>
              <a:gd name="connsiteY0" fmla="*/ 0 h 4172540"/>
              <a:gd name="connsiteX1" fmla="*/ 5415487 w 7991396"/>
              <a:gd name="connsiteY1" fmla="*/ 816050 h 4172540"/>
              <a:gd name="connsiteX2" fmla="*/ 6027418 w 7991396"/>
              <a:gd name="connsiteY2" fmla="*/ 677951 h 4172540"/>
              <a:gd name="connsiteX3" fmla="*/ 7489804 w 7991396"/>
              <a:gd name="connsiteY3" fmla="*/ 2140332 h 4172540"/>
              <a:gd name="connsiteX4" fmla="*/ 7483396 w 7991396"/>
              <a:gd name="connsiteY4" fmla="*/ 2203898 h 4172540"/>
              <a:gd name="connsiteX5" fmla="*/ 7991396 w 7991396"/>
              <a:gd name="connsiteY5" fmla="*/ 3146665 h 4172540"/>
              <a:gd name="connsiteX6" fmla="*/ 7456648 w 7991396"/>
              <a:gd name="connsiteY6" fmla="*/ 4106801 h 4172540"/>
              <a:gd name="connsiteX7" fmla="*/ 7330940 w 7991396"/>
              <a:gd name="connsiteY7" fmla="*/ 4172540 h 4172540"/>
              <a:gd name="connsiteX8" fmla="*/ 1079370 w 7991396"/>
              <a:gd name="connsiteY8" fmla="*/ 4172540 h 4172540"/>
              <a:gd name="connsiteX9" fmla="*/ 1015130 w 7991396"/>
              <a:gd name="connsiteY9" fmla="*/ 4169296 h 4172540"/>
              <a:gd name="connsiteX10" fmla="*/ 0 w 7991396"/>
              <a:gd name="connsiteY10" fmla="*/ 3044397 h 4172540"/>
              <a:gd name="connsiteX11" fmla="*/ 1130742 w 7991396"/>
              <a:gd name="connsiteY11" fmla="*/ 1913659 h 4172540"/>
              <a:gd name="connsiteX12" fmla="*/ 1346871 w 7991396"/>
              <a:gd name="connsiteY12" fmla="*/ 1935445 h 4172540"/>
              <a:gd name="connsiteX13" fmla="*/ 2261481 w 7991396"/>
              <a:gd name="connsiteY13" fmla="*/ 1462386 h 4172540"/>
              <a:gd name="connsiteX14" fmla="*/ 2653668 w 7991396"/>
              <a:gd name="connsiteY14" fmla="*/ 1536361 h 4172540"/>
              <a:gd name="connsiteX15" fmla="*/ 2647492 w 7991396"/>
              <a:gd name="connsiteY15" fmla="*/ 1462386 h 4172540"/>
              <a:gd name="connsiteX16" fmla="*/ 4109878 w 7991396"/>
              <a:gd name="connsiteY16" fmla="*/ 0 h 417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91396" h="4172540">
                <a:moveTo>
                  <a:pt x="4109878" y="0"/>
                </a:moveTo>
                <a:cubicBezTo>
                  <a:pt x="4684462" y="0"/>
                  <a:pt x="5181648" y="331374"/>
                  <a:pt x="5415487" y="816050"/>
                </a:cubicBezTo>
                <a:cubicBezTo>
                  <a:pt x="5600435" y="726143"/>
                  <a:pt x="5808299" y="677951"/>
                  <a:pt x="6027418" y="677951"/>
                </a:cubicBezTo>
                <a:cubicBezTo>
                  <a:pt x="6835073" y="677951"/>
                  <a:pt x="7489804" y="1332682"/>
                  <a:pt x="7489804" y="2140332"/>
                </a:cubicBezTo>
                <a:lnTo>
                  <a:pt x="7483396" y="2203898"/>
                </a:lnTo>
                <a:cubicBezTo>
                  <a:pt x="7789726" y="2405463"/>
                  <a:pt x="7991396" y="2752511"/>
                  <a:pt x="7991396" y="3146665"/>
                </a:cubicBezTo>
                <a:cubicBezTo>
                  <a:pt x="7991396" y="3552291"/>
                  <a:pt x="7777816" y="3908032"/>
                  <a:pt x="7456648" y="4106801"/>
                </a:cubicBezTo>
                <a:lnTo>
                  <a:pt x="7330940" y="4172540"/>
                </a:lnTo>
                <a:lnTo>
                  <a:pt x="1079370" y="4172540"/>
                </a:lnTo>
                <a:lnTo>
                  <a:pt x="1015130" y="4169296"/>
                </a:lnTo>
                <a:cubicBezTo>
                  <a:pt x="444946" y="4111392"/>
                  <a:pt x="0" y="3629859"/>
                  <a:pt x="0" y="3044397"/>
                </a:cubicBezTo>
                <a:cubicBezTo>
                  <a:pt x="0" y="2419908"/>
                  <a:pt x="506249" y="1913659"/>
                  <a:pt x="1130742" y="1913659"/>
                </a:cubicBezTo>
                <a:lnTo>
                  <a:pt x="1346871" y="1935445"/>
                </a:lnTo>
                <a:cubicBezTo>
                  <a:pt x="1548513" y="1648023"/>
                  <a:pt x="1883314" y="1462386"/>
                  <a:pt x="2261481" y="1462386"/>
                </a:cubicBezTo>
                <a:cubicBezTo>
                  <a:pt x="2399871" y="1462386"/>
                  <a:pt x="2532456" y="1487244"/>
                  <a:pt x="2653668" y="1536361"/>
                </a:cubicBezTo>
                <a:cubicBezTo>
                  <a:pt x="2648116" y="1512003"/>
                  <a:pt x="2647492" y="1487266"/>
                  <a:pt x="2647492" y="1462386"/>
                </a:cubicBezTo>
                <a:cubicBezTo>
                  <a:pt x="2647492" y="654731"/>
                  <a:pt x="3302223" y="0"/>
                  <a:pt x="4109878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4" name="KSO_Shape"/>
          <p:cNvSpPr/>
          <p:nvPr/>
        </p:nvSpPr>
        <p:spPr bwMode="auto">
          <a:xfrm>
            <a:off x="5316711" y="2173382"/>
            <a:ext cx="350647" cy="260647"/>
          </a:xfrm>
          <a:custGeom>
            <a:avLst/>
            <a:gdLst>
              <a:gd name="T0" fmla="*/ 2147483646 w 257"/>
              <a:gd name="T1" fmla="*/ 2147483646 h 191"/>
              <a:gd name="T2" fmla="*/ 2147483646 w 257"/>
              <a:gd name="T3" fmla="*/ 2147483646 h 191"/>
              <a:gd name="T4" fmla="*/ 2147483646 w 257"/>
              <a:gd name="T5" fmla="*/ 2147483646 h 191"/>
              <a:gd name="T6" fmla="*/ 2147483646 w 257"/>
              <a:gd name="T7" fmla="*/ 2147483646 h 191"/>
              <a:gd name="T8" fmla="*/ 2147483646 w 257"/>
              <a:gd name="T9" fmla="*/ 2147483646 h 191"/>
              <a:gd name="T10" fmla="*/ 2147483646 w 257"/>
              <a:gd name="T11" fmla="*/ 2147483646 h 191"/>
              <a:gd name="T12" fmla="*/ 2147483646 w 257"/>
              <a:gd name="T13" fmla="*/ 2147483646 h 191"/>
              <a:gd name="T14" fmla="*/ 2147483646 w 257"/>
              <a:gd name="T15" fmla="*/ 2147483646 h 191"/>
              <a:gd name="T16" fmla="*/ 2147483646 w 257"/>
              <a:gd name="T17" fmla="*/ 2147483646 h 191"/>
              <a:gd name="T18" fmla="*/ 2147483646 w 257"/>
              <a:gd name="T19" fmla="*/ 2147483646 h 191"/>
              <a:gd name="T20" fmla="*/ 2147483646 w 257"/>
              <a:gd name="T21" fmla="*/ 2147483646 h 191"/>
              <a:gd name="T22" fmla="*/ 2147483646 w 257"/>
              <a:gd name="T23" fmla="*/ 2147483646 h 191"/>
              <a:gd name="T24" fmla="*/ 2147483646 w 257"/>
              <a:gd name="T25" fmla="*/ 2147483646 h 191"/>
              <a:gd name="T26" fmla="*/ 2147483646 w 257"/>
              <a:gd name="T27" fmla="*/ 2147483646 h 191"/>
              <a:gd name="T28" fmla="*/ 2147483646 w 257"/>
              <a:gd name="T29" fmla="*/ 2147483646 h 191"/>
              <a:gd name="T30" fmla="*/ 2147483646 w 257"/>
              <a:gd name="T31" fmla="*/ 2147483646 h 191"/>
              <a:gd name="T32" fmla="*/ 2147483646 w 257"/>
              <a:gd name="T33" fmla="*/ 2147483646 h 191"/>
              <a:gd name="T34" fmla="*/ 2147483646 w 257"/>
              <a:gd name="T35" fmla="*/ 2147483646 h 191"/>
              <a:gd name="T36" fmla="*/ 2147483646 w 257"/>
              <a:gd name="T37" fmla="*/ 2147483646 h 191"/>
              <a:gd name="T38" fmla="*/ 2147483646 w 257"/>
              <a:gd name="T39" fmla="*/ 2147483646 h 191"/>
              <a:gd name="T40" fmla="*/ 2147483646 w 257"/>
              <a:gd name="T41" fmla="*/ 2147483646 h 191"/>
              <a:gd name="T42" fmla="*/ 2147483646 w 257"/>
              <a:gd name="T43" fmla="*/ 2147483646 h 191"/>
              <a:gd name="T44" fmla="*/ 2147483646 w 257"/>
              <a:gd name="T45" fmla="*/ 2147483646 h 191"/>
              <a:gd name="T46" fmla="*/ 2147483646 w 257"/>
              <a:gd name="T47" fmla="*/ 2147483646 h 191"/>
              <a:gd name="T48" fmla="*/ 2147483646 w 257"/>
              <a:gd name="T49" fmla="*/ 2147483646 h 191"/>
              <a:gd name="T50" fmla="*/ 2147483646 w 257"/>
              <a:gd name="T51" fmla="*/ 2147483646 h 191"/>
              <a:gd name="T52" fmla="*/ 2147483646 w 257"/>
              <a:gd name="T53" fmla="*/ 2147483646 h 191"/>
              <a:gd name="T54" fmla="*/ 2147483646 w 257"/>
              <a:gd name="T55" fmla="*/ 2147483646 h 191"/>
              <a:gd name="T56" fmla="*/ 2147483646 w 257"/>
              <a:gd name="T57" fmla="*/ 2147483646 h 191"/>
              <a:gd name="T58" fmla="*/ 2147483646 w 257"/>
              <a:gd name="T59" fmla="*/ 2147483646 h 191"/>
              <a:gd name="T60" fmla="*/ 2147483646 w 257"/>
              <a:gd name="T61" fmla="*/ 2147483646 h 191"/>
              <a:gd name="T62" fmla="*/ 2147483646 w 257"/>
              <a:gd name="T63" fmla="*/ 2147483646 h 191"/>
              <a:gd name="T64" fmla="*/ 2147483646 w 257"/>
              <a:gd name="T65" fmla="*/ 2147483646 h 191"/>
              <a:gd name="T66" fmla="*/ 2147483646 w 257"/>
              <a:gd name="T67" fmla="*/ 2147483646 h 191"/>
              <a:gd name="T68" fmla="*/ 2147483646 w 257"/>
              <a:gd name="T69" fmla="*/ 2147483646 h 191"/>
              <a:gd name="T70" fmla="*/ 2147483646 w 257"/>
              <a:gd name="T71" fmla="*/ 2147483646 h 191"/>
              <a:gd name="T72" fmla="*/ 2147483646 w 257"/>
              <a:gd name="T73" fmla="*/ 2147483646 h 191"/>
              <a:gd name="T74" fmla="*/ 2147483646 w 257"/>
              <a:gd name="T75" fmla="*/ 2147483646 h 191"/>
              <a:gd name="T76" fmla="*/ 2147483646 w 257"/>
              <a:gd name="T77" fmla="*/ 2147483646 h 191"/>
              <a:gd name="T78" fmla="*/ 2147483646 w 257"/>
              <a:gd name="T79" fmla="*/ 2147483646 h 191"/>
              <a:gd name="T80" fmla="*/ 2147483646 w 257"/>
              <a:gd name="T81" fmla="*/ 2147483646 h 191"/>
              <a:gd name="T82" fmla="*/ 2147483646 w 257"/>
              <a:gd name="T83" fmla="*/ 2147483646 h 191"/>
              <a:gd name="T84" fmla="*/ 2147483646 w 257"/>
              <a:gd name="T85" fmla="*/ 2147483646 h 191"/>
              <a:gd name="T86" fmla="*/ 2147483646 w 257"/>
              <a:gd name="T87" fmla="*/ 2147483646 h 191"/>
              <a:gd name="T88" fmla="*/ 2147483646 w 257"/>
              <a:gd name="T89" fmla="*/ 2147483646 h 191"/>
              <a:gd name="T90" fmla="*/ 2147483646 w 257"/>
              <a:gd name="T91" fmla="*/ 2147483646 h 191"/>
              <a:gd name="T92" fmla="*/ 2147483646 w 257"/>
              <a:gd name="T93" fmla="*/ 2147483646 h 191"/>
              <a:gd name="T94" fmla="*/ 2147483646 w 257"/>
              <a:gd name="T95" fmla="*/ 2147483646 h 191"/>
              <a:gd name="T96" fmla="*/ 2147483646 w 257"/>
              <a:gd name="T97" fmla="*/ 2147483646 h 191"/>
              <a:gd name="T98" fmla="*/ 2147483646 w 257"/>
              <a:gd name="T99" fmla="*/ 2147483646 h 19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57" h="191">
                <a:moveTo>
                  <a:pt x="33" y="125"/>
                </a:moveTo>
                <a:cubicBezTo>
                  <a:pt x="55" y="125"/>
                  <a:pt x="55" y="125"/>
                  <a:pt x="55" y="125"/>
                </a:cubicBezTo>
                <a:cubicBezTo>
                  <a:pt x="55" y="122"/>
                  <a:pt x="55" y="122"/>
                  <a:pt x="55" y="122"/>
                </a:cubicBezTo>
                <a:cubicBezTo>
                  <a:pt x="45" y="122"/>
                  <a:pt x="45" y="122"/>
                  <a:pt x="45" y="122"/>
                </a:cubicBezTo>
                <a:cubicBezTo>
                  <a:pt x="41" y="122"/>
                  <a:pt x="37" y="120"/>
                  <a:pt x="34" y="118"/>
                </a:cubicBezTo>
                <a:cubicBezTo>
                  <a:pt x="32" y="115"/>
                  <a:pt x="30" y="111"/>
                  <a:pt x="30" y="107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1"/>
                  <a:pt x="32" y="7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7" y="2"/>
                  <a:pt x="41" y="0"/>
                  <a:pt x="45" y="0"/>
                </a:cubicBezTo>
                <a:cubicBezTo>
                  <a:pt x="209" y="0"/>
                  <a:pt x="209" y="0"/>
                  <a:pt x="209" y="0"/>
                </a:cubicBezTo>
                <a:cubicBezTo>
                  <a:pt x="213" y="0"/>
                  <a:pt x="217" y="2"/>
                  <a:pt x="220" y="5"/>
                </a:cubicBezTo>
                <a:cubicBezTo>
                  <a:pt x="220" y="5"/>
                  <a:pt x="220" y="5"/>
                  <a:pt x="220" y="5"/>
                </a:cubicBezTo>
                <a:cubicBezTo>
                  <a:pt x="222" y="7"/>
                  <a:pt x="224" y="11"/>
                  <a:pt x="224" y="15"/>
                </a:cubicBezTo>
                <a:cubicBezTo>
                  <a:pt x="224" y="107"/>
                  <a:pt x="224" y="107"/>
                  <a:pt x="224" y="107"/>
                </a:cubicBezTo>
                <a:cubicBezTo>
                  <a:pt x="224" y="111"/>
                  <a:pt x="222" y="115"/>
                  <a:pt x="220" y="118"/>
                </a:cubicBezTo>
                <a:cubicBezTo>
                  <a:pt x="217" y="120"/>
                  <a:pt x="213" y="122"/>
                  <a:pt x="209" y="122"/>
                </a:cubicBezTo>
                <a:cubicBezTo>
                  <a:pt x="198" y="122"/>
                  <a:pt x="198" y="122"/>
                  <a:pt x="198" y="122"/>
                </a:cubicBezTo>
                <a:cubicBezTo>
                  <a:pt x="198" y="125"/>
                  <a:pt x="198" y="125"/>
                  <a:pt x="198" y="125"/>
                </a:cubicBezTo>
                <a:cubicBezTo>
                  <a:pt x="221" y="125"/>
                  <a:pt x="221" y="125"/>
                  <a:pt x="221" y="125"/>
                </a:cubicBezTo>
                <a:cubicBezTo>
                  <a:pt x="257" y="173"/>
                  <a:pt x="257" y="173"/>
                  <a:pt x="257" y="173"/>
                </a:cubicBezTo>
                <a:cubicBezTo>
                  <a:pt x="256" y="173"/>
                  <a:pt x="256" y="173"/>
                  <a:pt x="256" y="173"/>
                </a:cubicBezTo>
                <a:cubicBezTo>
                  <a:pt x="248" y="191"/>
                  <a:pt x="248" y="191"/>
                  <a:pt x="248" y="191"/>
                </a:cubicBezTo>
                <a:cubicBezTo>
                  <a:pt x="9" y="191"/>
                  <a:pt x="9" y="191"/>
                  <a:pt x="9" y="191"/>
                </a:cubicBezTo>
                <a:cubicBezTo>
                  <a:pt x="0" y="173"/>
                  <a:pt x="0" y="173"/>
                  <a:pt x="0" y="173"/>
                </a:cubicBezTo>
                <a:cubicBezTo>
                  <a:pt x="33" y="125"/>
                  <a:pt x="33" y="125"/>
                  <a:pt x="33" y="125"/>
                </a:cubicBezTo>
                <a:close/>
                <a:moveTo>
                  <a:pt x="77" y="125"/>
                </a:moveTo>
                <a:cubicBezTo>
                  <a:pt x="176" y="125"/>
                  <a:pt x="176" y="125"/>
                  <a:pt x="176" y="125"/>
                </a:cubicBezTo>
                <a:cubicBezTo>
                  <a:pt x="176" y="122"/>
                  <a:pt x="176" y="122"/>
                  <a:pt x="176" y="122"/>
                </a:cubicBezTo>
                <a:cubicBezTo>
                  <a:pt x="77" y="122"/>
                  <a:pt x="77" y="122"/>
                  <a:pt x="77" y="122"/>
                </a:cubicBezTo>
                <a:cubicBezTo>
                  <a:pt x="77" y="125"/>
                  <a:pt x="77" y="125"/>
                  <a:pt x="77" y="125"/>
                </a:cubicBezTo>
                <a:close/>
                <a:moveTo>
                  <a:pt x="209" y="15"/>
                </a:move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209" y="107"/>
                  <a:pt x="209" y="107"/>
                  <a:pt x="209" y="107"/>
                </a:cubicBezTo>
                <a:cubicBezTo>
                  <a:pt x="209" y="107"/>
                  <a:pt x="209" y="107"/>
                  <a:pt x="209" y="107"/>
                </a:cubicBezTo>
                <a:cubicBezTo>
                  <a:pt x="209" y="107"/>
                  <a:pt x="210" y="107"/>
                  <a:pt x="210" y="107"/>
                </a:cubicBezTo>
                <a:cubicBezTo>
                  <a:pt x="210" y="15"/>
                  <a:pt x="210" y="15"/>
                  <a:pt x="210" y="15"/>
                </a:cubicBezTo>
                <a:cubicBezTo>
                  <a:pt x="210" y="15"/>
                  <a:pt x="210" y="15"/>
                  <a:pt x="209" y="15"/>
                </a:cubicBezTo>
                <a:cubicBezTo>
                  <a:pt x="209" y="15"/>
                  <a:pt x="209" y="15"/>
                  <a:pt x="209" y="15"/>
                </a:cubicBezTo>
                <a:cubicBezTo>
                  <a:pt x="209" y="15"/>
                  <a:pt x="209" y="15"/>
                  <a:pt x="209" y="15"/>
                </a:cubicBezTo>
                <a:close/>
                <a:moveTo>
                  <a:pt x="39" y="155"/>
                </a:moveTo>
                <a:cubicBezTo>
                  <a:pt x="37" y="158"/>
                  <a:pt x="35" y="160"/>
                  <a:pt x="34" y="163"/>
                </a:cubicBezTo>
                <a:cubicBezTo>
                  <a:pt x="42" y="163"/>
                  <a:pt x="51" y="163"/>
                  <a:pt x="60" y="163"/>
                </a:cubicBezTo>
                <a:cubicBezTo>
                  <a:pt x="61" y="160"/>
                  <a:pt x="62" y="158"/>
                  <a:pt x="63" y="155"/>
                </a:cubicBezTo>
                <a:cubicBezTo>
                  <a:pt x="55" y="155"/>
                  <a:pt x="47" y="155"/>
                  <a:pt x="39" y="155"/>
                </a:cubicBezTo>
                <a:close/>
                <a:moveTo>
                  <a:pt x="51" y="135"/>
                </a:moveTo>
                <a:cubicBezTo>
                  <a:pt x="50" y="137"/>
                  <a:pt x="49" y="139"/>
                  <a:pt x="48" y="141"/>
                </a:cubicBezTo>
                <a:cubicBezTo>
                  <a:pt x="57" y="141"/>
                  <a:pt x="66" y="141"/>
                  <a:pt x="75" y="141"/>
                </a:cubicBezTo>
                <a:cubicBezTo>
                  <a:pt x="76" y="139"/>
                  <a:pt x="77" y="137"/>
                  <a:pt x="78" y="135"/>
                </a:cubicBezTo>
                <a:cubicBezTo>
                  <a:pt x="69" y="135"/>
                  <a:pt x="60" y="135"/>
                  <a:pt x="51" y="135"/>
                </a:cubicBezTo>
                <a:close/>
                <a:moveTo>
                  <a:pt x="192" y="135"/>
                </a:moveTo>
                <a:cubicBezTo>
                  <a:pt x="193" y="137"/>
                  <a:pt x="194" y="139"/>
                  <a:pt x="195" y="141"/>
                </a:cubicBezTo>
                <a:cubicBezTo>
                  <a:pt x="201" y="141"/>
                  <a:pt x="207" y="141"/>
                  <a:pt x="213" y="141"/>
                </a:cubicBezTo>
                <a:cubicBezTo>
                  <a:pt x="212" y="139"/>
                  <a:pt x="210" y="137"/>
                  <a:pt x="209" y="135"/>
                </a:cubicBezTo>
                <a:cubicBezTo>
                  <a:pt x="204" y="135"/>
                  <a:pt x="198" y="135"/>
                  <a:pt x="192" y="135"/>
                </a:cubicBezTo>
                <a:close/>
                <a:moveTo>
                  <a:pt x="171" y="135"/>
                </a:moveTo>
                <a:cubicBezTo>
                  <a:pt x="171" y="137"/>
                  <a:pt x="172" y="139"/>
                  <a:pt x="173" y="141"/>
                </a:cubicBezTo>
                <a:cubicBezTo>
                  <a:pt x="179" y="141"/>
                  <a:pt x="184" y="141"/>
                  <a:pt x="190" y="141"/>
                </a:cubicBezTo>
                <a:cubicBezTo>
                  <a:pt x="189" y="139"/>
                  <a:pt x="188" y="137"/>
                  <a:pt x="187" y="135"/>
                </a:cubicBezTo>
                <a:cubicBezTo>
                  <a:pt x="182" y="135"/>
                  <a:pt x="176" y="135"/>
                  <a:pt x="171" y="135"/>
                </a:cubicBezTo>
                <a:close/>
                <a:moveTo>
                  <a:pt x="149" y="135"/>
                </a:moveTo>
                <a:cubicBezTo>
                  <a:pt x="149" y="137"/>
                  <a:pt x="149" y="139"/>
                  <a:pt x="150" y="141"/>
                </a:cubicBezTo>
                <a:cubicBezTo>
                  <a:pt x="155" y="141"/>
                  <a:pt x="161" y="141"/>
                  <a:pt x="167" y="141"/>
                </a:cubicBezTo>
                <a:cubicBezTo>
                  <a:pt x="167" y="139"/>
                  <a:pt x="166" y="137"/>
                  <a:pt x="165" y="135"/>
                </a:cubicBezTo>
                <a:cubicBezTo>
                  <a:pt x="160" y="135"/>
                  <a:pt x="154" y="135"/>
                  <a:pt x="149" y="135"/>
                </a:cubicBezTo>
                <a:close/>
                <a:moveTo>
                  <a:pt x="127" y="135"/>
                </a:moveTo>
                <a:cubicBezTo>
                  <a:pt x="127" y="137"/>
                  <a:pt x="127" y="139"/>
                  <a:pt x="127" y="141"/>
                </a:cubicBezTo>
                <a:cubicBezTo>
                  <a:pt x="133" y="141"/>
                  <a:pt x="139" y="141"/>
                  <a:pt x="144" y="141"/>
                </a:cubicBezTo>
                <a:cubicBezTo>
                  <a:pt x="144" y="139"/>
                  <a:pt x="144" y="137"/>
                  <a:pt x="144" y="135"/>
                </a:cubicBezTo>
                <a:cubicBezTo>
                  <a:pt x="138" y="135"/>
                  <a:pt x="133" y="135"/>
                  <a:pt x="127" y="135"/>
                </a:cubicBezTo>
                <a:close/>
                <a:moveTo>
                  <a:pt x="105" y="135"/>
                </a:moveTo>
                <a:cubicBezTo>
                  <a:pt x="105" y="137"/>
                  <a:pt x="104" y="139"/>
                  <a:pt x="104" y="141"/>
                </a:cubicBezTo>
                <a:cubicBezTo>
                  <a:pt x="110" y="141"/>
                  <a:pt x="115" y="141"/>
                  <a:pt x="121" y="141"/>
                </a:cubicBezTo>
                <a:cubicBezTo>
                  <a:pt x="121" y="139"/>
                  <a:pt x="122" y="137"/>
                  <a:pt x="122" y="135"/>
                </a:cubicBezTo>
                <a:cubicBezTo>
                  <a:pt x="116" y="135"/>
                  <a:pt x="111" y="135"/>
                  <a:pt x="105" y="135"/>
                </a:cubicBezTo>
                <a:close/>
                <a:moveTo>
                  <a:pt x="83" y="135"/>
                </a:moveTo>
                <a:cubicBezTo>
                  <a:pt x="83" y="137"/>
                  <a:pt x="82" y="139"/>
                  <a:pt x="81" y="141"/>
                </a:cubicBezTo>
                <a:cubicBezTo>
                  <a:pt x="87" y="141"/>
                  <a:pt x="93" y="141"/>
                  <a:pt x="99" y="141"/>
                </a:cubicBezTo>
                <a:cubicBezTo>
                  <a:pt x="99" y="139"/>
                  <a:pt x="100" y="137"/>
                  <a:pt x="100" y="135"/>
                </a:cubicBezTo>
                <a:cubicBezTo>
                  <a:pt x="94" y="135"/>
                  <a:pt x="89" y="135"/>
                  <a:pt x="83" y="135"/>
                </a:cubicBezTo>
                <a:close/>
                <a:moveTo>
                  <a:pt x="187" y="144"/>
                </a:moveTo>
                <a:cubicBezTo>
                  <a:pt x="188" y="146"/>
                  <a:pt x="189" y="149"/>
                  <a:pt x="190" y="151"/>
                </a:cubicBezTo>
                <a:cubicBezTo>
                  <a:pt x="200" y="151"/>
                  <a:pt x="209" y="151"/>
                  <a:pt x="219" y="151"/>
                </a:cubicBezTo>
                <a:cubicBezTo>
                  <a:pt x="218" y="149"/>
                  <a:pt x="216" y="146"/>
                  <a:pt x="215" y="144"/>
                </a:cubicBezTo>
                <a:cubicBezTo>
                  <a:pt x="205" y="144"/>
                  <a:pt x="196" y="144"/>
                  <a:pt x="187" y="144"/>
                </a:cubicBezTo>
                <a:close/>
                <a:moveTo>
                  <a:pt x="163" y="144"/>
                </a:moveTo>
                <a:cubicBezTo>
                  <a:pt x="163" y="146"/>
                  <a:pt x="164" y="149"/>
                  <a:pt x="165" y="151"/>
                </a:cubicBezTo>
                <a:cubicBezTo>
                  <a:pt x="171" y="151"/>
                  <a:pt x="177" y="151"/>
                  <a:pt x="183" y="151"/>
                </a:cubicBezTo>
                <a:cubicBezTo>
                  <a:pt x="183" y="149"/>
                  <a:pt x="182" y="146"/>
                  <a:pt x="181" y="144"/>
                </a:cubicBezTo>
                <a:cubicBezTo>
                  <a:pt x="175" y="144"/>
                  <a:pt x="169" y="144"/>
                  <a:pt x="163" y="144"/>
                </a:cubicBezTo>
                <a:close/>
                <a:moveTo>
                  <a:pt x="139" y="144"/>
                </a:moveTo>
                <a:cubicBezTo>
                  <a:pt x="140" y="146"/>
                  <a:pt x="140" y="149"/>
                  <a:pt x="140" y="151"/>
                </a:cubicBezTo>
                <a:cubicBezTo>
                  <a:pt x="146" y="151"/>
                  <a:pt x="153" y="151"/>
                  <a:pt x="159" y="151"/>
                </a:cubicBezTo>
                <a:cubicBezTo>
                  <a:pt x="158" y="149"/>
                  <a:pt x="158" y="146"/>
                  <a:pt x="157" y="144"/>
                </a:cubicBezTo>
                <a:cubicBezTo>
                  <a:pt x="151" y="144"/>
                  <a:pt x="145" y="144"/>
                  <a:pt x="139" y="144"/>
                </a:cubicBezTo>
                <a:close/>
                <a:moveTo>
                  <a:pt x="116" y="144"/>
                </a:moveTo>
                <a:cubicBezTo>
                  <a:pt x="116" y="146"/>
                  <a:pt x="115" y="149"/>
                  <a:pt x="115" y="151"/>
                </a:cubicBezTo>
                <a:cubicBezTo>
                  <a:pt x="121" y="151"/>
                  <a:pt x="128" y="151"/>
                  <a:pt x="134" y="151"/>
                </a:cubicBezTo>
                <a:cubicBezTo>
                  <a:pt x="134" y="149"/>
                  <a:pt x="134" y="146"/>
                  <a:pt x="134" y="144"/>
                </a:cubicBezTo>
                <a:cubicBezTo>
                  <a:pt x="128" y="144"/>
                  <a:pt x="122" y="144"/>
                  <a:pt x="116" y="144"/>
                </a:cubicBezTo>
                <a:close/>
                <a:moveTo>
                  <a:pt x="92" y="144"/>
                </a:moveTo>
                <a:cubicBezTo>
                  <a:pt x="92" y="146"/>
                  <a:pt x="91" y="149"/>
                  <a:pt x="91" y="151"/>
                </a:cubicBezTo>
                <a:cubicBezTo>
                  <a:pt x="97" y="151"/>
                  <a:pt x="103" y="151"/>
                  <a:pt x="109" y="151"/>
                </a:cubicBezTo>
                <a:cubicBezTo>
                  <a:pt x="110" y="149"/>
                  <a:pt x="110" y="146"/>
                  <a:pt x="110" y="144"/>
                </a:cubicBezTo>
                <a:cubicBezTo>
                  <a:pt x="104" y="144"/>
                  <a:pt x="98" y="144"/>
                  <a:pt x="92" y="144"/>
                </a:cubicBezTo>
                <a:close/>
                <a:moveTo>
                  <a:pt x="69" y="144"/>
                </a:moveTo>
                <a:cubicBezTo>
                  <a:pt x="68" y="146"/>
                  <a:pt x="67" y="149"/>
                  <a:pt x="66" y="151"/>
                </a:cubicBezTo>
                <a:cubicBezTo>
                  <a:pt x="72" y="151"/>
                  <a:pt x="78" y="151"/>
                  <a:pt x="84" y="151"/>
                </a:cubicBezTo>
                <a:cubicBezTo>
                  <a:pt x="85" y="149"/>
                  <a:pt x="86" y="146"/>
                  <a:pt x="87" y="144"/>
                </a:cubicBezTo>
                <a:cubicBezTo>
                  <a:pt x="81" y="144"/>
                  <a:pt x="75" y="144"/>
                  <a:pt x="69" y="144"/>
                </a:cubicBezTo>
                <a:close/>
                <a:moveTo>
                  <a:pt x="45" y="144"/>
                </a:moveTo>
                <a:cubicBezTo>
                  <a:pt x="44" y="146"/>
                  <a:pt x="43" y="149"/>
                  <a:pt x="41" y="151"/>
                </a:cubicBezTo>
                <a:cubicBezTo>
                  <a:pt x="47" y="151"/>
                  <a:pt x="54" y="151"/>
                  <a:pt x="60" y="151"/>
                </a:cubicBezTo>
                <a:cubicBezTo>
                  <a:pt x="61" y="149"/>
                  <a:pt x="62" y="146"/>
                  <a:pt x="63" y="144"/>
                </a:cubicBezTo>
                <a:cubicBezTo>
                  <a:pt x="57" y="144"/>
                  <a:pt x="51" y="144"/>
                  <a:pt x="45" y="144"/>
                </a:cubicBezTo>
                <a:close/>
                <a:moveTo>
                  <a:pt x="197" y="155"/>
                </a:moveTo>
                <a:cubicBezTo>
                  <a:pt x="198" y="158"/>
                  <a:pt x="199" y="160"/>
                  <a:pt x="201" y="163"/>
                </a:cubicBezTo>
                <a:cubicBezTo>
                  <a:pt x="209" y="163"/>
                  <a:pt x="218" y="163"/>
                  <a:pt x="227" y="163"/>
                </a:cubicBezTo>
                <a:cubicBezTo>
                  <a:pt x="225" y="160"/>
                  <a:pt x="223" y="158"/>
                  <a:pt x="222" y="155"/>
                </a:cubicBezTo>
                <a:cubicBezTo>
                  <a:pt x="213" y="155"/>
                  <a:pt x="205" y="155"/>
                  <a:pt x="197" y="155"/>
                </a:cubicBezTo>
                <a:close/>
                <a:moveTo>
                  <a:pt x="171" y="155"/>
                </a:moveTo>
                <a:cubicBezTo>
                  <a:pt x="172" y="158"/>
                  <a:pt x="173" y="160"/>
                  <a:pt x="174" y="163"/>
                </a:cubicBezTo>
                <a:cubicBezTo>
                  <a:pt x="180" y="163"/>
                  <a:pt x="187" y="163"/>
                  <a:pt x="194" y="163"/>
                </a:cubicBezTo>
                <a:cubicBezTo>
                  <a:pt x="193" y="160"/>
                  <a:pt x="192" y="158"/>
                  <a:pt x="191" y="155"/>
                </a:cubicBezTo>
                <a:cubicBezTo>
                  <a:pt x="184" y="155"/>
                  <a:pt x="178" y="155"/>
                  <a:pt x="171" y="155"/>
                </a:cubicBezTo>
                <a:close/>
                <a:moveTo>
                  <a:pt x="146" y="155"/>
                </a:moveTo>
                <a:cubicBezTo>
                  <a:pt x="146" y="158"/>
                  <a:pt x="147" y="160"/>
                  <a:pt x="147" y="163"/>
                </a:cubicBezTo>
                <a:cubicBezTo>
                  <a:pt x="154" y="163"/>
                  <a:pt x="161" y="163"/>
                  <a:pt x="168" y="163"/>
                </a:cubicBezTo>
                <a:cubicBezTo>
                  <a:pt x="167" y="160"/>
                  <a:pt x="166" y="158"/>
                  <a:pt x="165" y="155"/>
                </a:cubicBezTo>
                <a:cubicBezTo>
                  <a:pt x="159" y="155"/>
                  <a:pt x="153" y="155"/>
                  <a:pt x="146" y="155"/>
                </a:cubicBezTo>
                <a:close/>
                <a:moveTo>
                  <a:pt x="121" y="155"/>
                </a:moveTo>
                <a:cubicBezTo>
                  <a:pt x="121" y="158"/>
                  <a:pt x="121" y="160"/>
                  <a:pt x="120" y="163"/>
                </a:cubicBezTo>
                <a:cubicBezTo>
                  <a:pt x="127" y="163"/>
                  <a:pt x="134" y="163"/>
                  <a:pt x="141" y="163"/>
                </a:cubicBezTo>
                <a:cubicBezTo>
                  <a:pt x="141" y="160"/>
                  <a:pt x="141" y="158"/>
                  <a:pt x="140" y="155"/>
                </a:cubicBezTo>
                <a:cubicBezTo>
                  <a:pt x="134" y="155"/>
                  <a:pt x="127" y="155"/>
                  <a:pt x="121" y="155"/>
                </a:cubicBezTo>
                <a:close/>
                <a:moveTo>
                  <a:pt x="95" y="155"/>
                </a:moveTo>
                <a:cubicBezTo>
                  <a:pt x="95" y="158"/>
                  <a:pt x="94" y="160"/>
                  <a:pt x="93" y="163"/>
                </a:cubicBezTo>
                <a:cubicBezTo>
                  <a:pt x="100" y="163"/>
                  <a:pt x="107" y="163"/>
                  <a:pt x="114" y="163"/>
                </a:cubicBezTo>
                <a:cubicBezTo>
                  <a:pt x="114" y="160"/>
                  <a:pt x="114" y="158"/>
                  <a:pt x="115" y="155"/>
                </a:cubicBezTo>
                <a:cubicBezTo>
                  <a:pt x="108" y="155"/>
                  <a:pt x="102" y="155"/>
                  <a:pt x="95" y="155"/>
                </a:cubicBezTo>
                <a:close/>
                <a:moveTo>
                  <a:pt x="70" y="155"/>
                </a:moveTo>
                <a:cubicBezTo>
                  <a:pt x="69" y="158"/>
                  <a:pt x="68" y="160"/>
                  <a:pt x="67" y="163"/>
                </a:cubicBezTo>
                <a:cubicBezTo>
                  <a:pt x="74" y="163"/>
                  <a:pt x="81" y="163"/>
                  <a:pt x="87" y="163"/>
                </a:cubicBezTo>
                <a:cubicBezTo>
                  <a:pt x="88" y="160"/>
                  <a:pt x="89" y="158"/>
                  <a:pt x="90" y="155"/>
                </a:cubicBezTo>
                <a:cubicBezTo>
                  <a:pt x="83" y="155"/>
                  <a:pt x="77" y="155"/>
                  <a:pt x="70" y="1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15" name="KSO_Shape"/>
          <p:cNvSpPr/>
          <p:nvPr/>
        </p:nvSpPr>
        <p:spPr>
          <a:xfrm>
            <a:off x="707781" y="2716342"/>
            <a:ext cx="273641" cy="278752"/>
          </a:xfrm>
          <a:custGeom>
            <a:avLst/>
            <a:gdLst>
              <a:gd name="connsiteX0" fmla="*/ 150612 w 405200"/>
              <a:gd name="connsiteY0" fmla="*/ 52389 h 413075"/>
              <a:gd name="connsiteX1" fmla="*/ 52389 w 405200"/>
              <a:gd name="connsiteY1" fmla="*/ 150612 h 413075"/>
              <a:gd name="connsiteX2" fmla="*/ 150612 w 405200"/>
              <a:gd name="connsiteY2" fmla="*/ 248836 h 413075"/>
              <a:gd name="connsiteX3" fmla="*/ 248836 w 405200"/>
              <a:gd name="connsiteY3" fmla="*/ 150612 h 413075"/>
              <a:gd name="connsiteX4" fmla="*/ 150612 w 405200"/>
              <a:gd name="connsiteY4" fmla="*/ 52389 h 413075"/>
              <a:gd name="connsiteX5" fmla="*/ 150612 w 405200"/>
              <a:gd name="connsiteY5" fmla="*/ 0 h 413075"/>
              <a:gd name="connsiteX6" fmla="*/ 301225 w 405200"/>
              <a:gd name="connsiteY6" fmla="*/ 150612 h 413075"/>
              <a:gd name="connsiteX7" fmla="*/ 276789 w 405200"/>
              <a:gd name="connsiteY7" fmla="*/ 232452 h 413075"/>
              <a:gd name="connsiteX8" fmla="*/ 279486 w 405200"/>
              <a:gd name="connsiteY8" fmla="*/ 234307 h 413075"/>
              <a:gd name="connsiteX9" fmla="*/ 395404 w 405200"/>
              <a:gd name="connsiteY9" fmla="*/ 354065 h 413075"/>
              <a:gd name="connsiteX10" fmla="*/ 394603 w 405200"/>
              <a:gd name="connsiteY10" fmla="*/ 403280 h 413075"/>
              <a:gd name="connsiteX11" fmla="*/ 345389 w 405200"/>
              <a:gd name="connsiteY11" fmla="*/ 402478 h 413075"/>
              <a:gd name="connsiteX12" fmla="*/ 229470 w 405200"/>
              <a:gd name="connsiteY12" fmla="*/ 282720 h 413075"/>
              <a:gd name="connsiteX13" fmla="*/ 227420 w 405200"/>
              <a:gd name="connsiteY13" fmla="*/ 279520 h 413075"/>
              <a:gd name="connsiteX14" fmla="*/ 150612 w 405200"/>
              <a:gd name="connsiteY14" fmla="*/ 301225 h 413075"/>
              <a:gd name="connsiteX15" fmla="*/ 0 w 405200"/>
              <a:gd name="connsiteY15" fmla="*/ 150612 h 413075"/>
              <a:gd name="connsiteX16" fmla="*/ 150612 w 405200"/>
              <a:gd name="connsiteY16" fmla="*/ 0 h 41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5200" h="413075">
                <a:moveTo>
                  <a:pt x="150612" y="52389"/>
                </a:moveTo>
                <a:cubicBezTo>
                  <a:pt x="96365" y="52389"/>
                  <a:pt x="52389" y="96365"/>
                  <a:pt x="52389" y="150612"/>
                </a:cubicBezTo>
                <a:cubicBezTo>
                  <a:pt x="52389" y="204860"/>
                  <a:pt x="96365" y="248836"/>
                  <a:pt x="150612" y="248836"/>
                </a:cubicBezTo>
                <a:cubicBezTo>
                  <a:pt x="204860" y="248836"/>
                  <a:pt x="248836" y="204860"/>
                  <a:pt x="248836" y="150612"/>
                </a:cubicBezTo>
                <a:cubicBezTo>
                  <a:pt x="248836" y="96365"/>
                  <a:pt x="204860" y="52389"/>
                  <a:pt x="150612" y="52389"/>
                </a:cubicBezTo>
                <a:close/>
                <a:moveTo>
                  <a:pt x="150612" y="0"/>
                </a:moveTo>
                <a:cubicBezTo>
                  <a:pt x="233793" y="0"/>
                  <a:pt x="301225" y="67431"/>
                  <a:pt x="301225" y="150612"/>
                </a:cubicBezTo>
                <a:cubicBezTo>
                  <a:pt x="301225" y="180842"/>
                  <a:pt x="292319" y="208992"/>
                  <a:pt x="276789" y="232452"/>
                </a:cubicBezTo>
                <a:cubicBezTo>
                  <a:pt x="277931" y="232774"/>
                  <a:pt x="278722" y="233519"/>
                  <a:pt x="279486" y="234307"/>
                </a:cubicBezTo>
                <a:lnTo>
                  <a:pt x="395404" y="354065"/>
                </a:lnTo>
                <a:cubicBezTo>
                  <a:pt x="408773" y="367877"/>
                  <a:pt x="408414" y="389911"/>
                  <a:pt x="394603" y="403280"/>
                </a:cubicBezTo>
                <a:cubicBezTo>
                  <a:pt x="380791" y="416648"/>
                  <a:pt x="358757" y="416289"/>
                  <a:pt x="345389" y="402478"/>
                </a:cubicBezTo>
                <a:lnTo>
                  <a:pt x="229470" y="282720"/>
                </a:lnTo>
                <a:lnTo>
                  <a:pt x="227420" y="279520"/>
                </a:lnTo>
                <a:cubicBezTo>
                  <a:pt x="205163" y="293486"/>
                  <a:pt x="178791" y="301225"/>
                  <a:pt x="150612" y="301225"/>
                </a:cubicBezTo>
                <a:cubicBezTo>
                  <a:pt x="67431" y="301225"/>
                  <a:pt x="0" y="233793"/>
                  <a:pt x="0" y="150612"/>
                </a:cubicBezTo>
                <a:cubicBezTo>
                  <a:pt x="0" y="67431"/>
                  <a:pt x="67431" y="0"/>
                  <a:pt x="1506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6" name="KSO_Shape"/>
          <p:cNvSpPr/>
          <p:nvPr/>
        </p:nvSpPr>
        <p:spPr>
          <a:xfrm>
            <a:off x="1385063" y="2709977"/>
            <a:ext cx="149477" cy="274269"/>
          </a:xfrm>
          <a:custGeom>
            <a:avLst/>
            <a:gdLst>
              <a:gd name="connsiteX0" fmla="*/ 177304 w 295357"/>
              <a:gd name="connsiteY0" fmla="*/ 24 h 542708"/>
              <a:gd name="connsiteX1" fmla="*/ 186412 w 295357"/>
              <a:gd name="connsiteY1" fmla="*/ 10835 h 542708"/>
              <a:gd name="connsiteX2" fmla="*/ 184551 w 295357"/>
              <a:gd name="connsiteY2" fmla="*/ 36577 h 542708"/>
              <a:gd name="connsiteX3" fmla="*/ 184643 w 295357"/>
              <a:gd name="connsiteY3" fmla="*/ 37055 h 542708"/>
              <a:gd name="connsiteX4" fmla="*/ 282314 w 295357"/>
              <a:gd name="connsiteY4" fmla="*/ 290947 h 542708"/>
              <a:gd name="connsiteX5" fmla="*/ 185344 w 295357"/>
              <a:gd name="connsiteY5" fmla="*/ 110527 h 542708"/>
              <a:gd name="connsiteX6" fmla="*/ 179298 w 295357"/>
              <a:gd name="connsiteY6" fmla="*/ 109227 h 542708"/>
              <a:gd name="connsiteX7" fmla="*/ 177376 w 295357"/>
              <a:gd name="connsiteY7" fmla="*/ 135804 h 542708"/>
              <a:gd name="connsiteX8" fmla="*/ 178593 w 295357"/>
              <a:gd name="connsiteY8" fmla="*/ 142124 h 542708"/>
              <a:gd name="connsiteX9" fmla="*/ 276264 w 295357"/>
              <a:gd name="connsiteY9" fmla="*/ 396015 h 542708"/>
              <a:gd name="connsiteX10" fmla="*/ 179294 w 295357"/>
              <a:gd name="connsiteY10" fmla="*/ 215596 h 542708"/>
              <a:gd name="connsiteX11" fmla="*/ 171724 w 295357"/>
              <a:gd name="connsiteY11" fmla="*/ 213968 h 542708"/>
              <a:gd name="connsiteX12" fmla="*/ 156397 w 295357"/>
              <a:gd name="connsiteY12" fmla="*/ 425949 h 542708"/>
              <a:gd name="connsiteX13" fmla="*/ 152997 w 295357"/>
              <a:gd name="connsiteY13" fmla="*/ 432914 h 542708"/>
              <a:gd name="connsiteX14" fmla="*/ 152890 w 295357"/>
              <a:gd name="connsiteY14" fmla="*/ 432951 h 542708"/>
              <a:gd name="connsiteX15" fmla="*/ 153452 w 295357"/>
              <a:gd name="connsiteY15" fmla="*/ 434141 h 542708"/>
              <a:gd name="connsiteX16" fmla="*/ 111759 w 295357"/>
              <a:gd name="connsiteY16" fmla="*/ 523344 h 542708"/>
              <a:gd name="connsiteX17" fmla="*/ 7758 w 295357"/>
              <a:gd name="connsiteY17" fmla="*/ 520321 h 542708"/>
              <a:gd name="connsiteX18" fmla="*/ 44054 w 295357"/>
              <a:gd name="connsiteY18" fmla="*/ 419682 h 542708"/>
              <a:gd name="connsiteX19" fmla="*/ 103571 w 295357"/>
              <a:gd name="connsiteY19" fmla="*/ 400350 h 542708"/>
              <a:gd name="connsiteX20" fmla="*/ 129365 w 295357"/>
              <a:gd name="connsiteY20" fmla="*/ 406365 h 542708"/>
              <a:gd name="connsiteX21" fmla="*/ 137640 w 295357"/>
              <a:gd name="connsiteY21" fmla="*/ 411821 h 542708"/>
              <a:gd name="connsiteX22" fmla="*/ 166732 w 295357"/>
              <a:gd name="connsiteY22" fmla="*/ 9476 h 542708"/>
              <a:gd name="connsiteX23" fmla="*/ 177304 w 295357"/>
              <a:gd name="connsiteY23" fmla="*/ 24 h 542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95357" h="542708">
                <a:moveTo>
                  <a:pt x="177304" y="24"/>
                </a:moveTo>
                <a:cubicBezTo>
                  <a:pt x="182739" y="399"/>
                  <a:pt x="186817" y="5239"/>
                  <a:pt x="186412" y="10835"/>
                </a:cubicBezTo>
                <a:lnTo>
                  <a:pt x="184551" y="36577"/>
                </a:lnTo>
                <a:lnTo>
                  <a:pt x="184643" y="37055"/>
                </a:lnTo>
                <a:cubicBezTo>
                  <a:pt x="203862" y="95297"/>
                  <a:pt x="336870" y="157205"/>
                  <a:pt x="282314" y="290947"/>
                </a:cubicBezTo>
                <a:cubicBezTo>
                  <a:pt x="286335" y="244456"/>
                  <a:pt x="286797" y="167363"/>
                  <a:pt x="185344" y="110527"/>
                </a:cubicBezTo>
                <a:lnTo>
                  <a:pt x="179298" y="109227"/>
                </a:lnTo>
                <a:lnTo>
                  <a:pt x="177376" y="135804"/>
                </a:lnTo>
                <a:lnTo>
                  <a:pt x="178593" y="142124"/>
                </a:lnTo>
                <a:cubicBezTo>
                  <a:pt x="197812" y="200366"/>
                  <a:pt x="330821" y="262274"/>
                  <a:pt x="276264" y="396015"/>
                </a:cubicBezTo>
                <a:cubicBezTo>
                  <a:pt x="280285" y="349525"/>
                  <a:pt x="280747" y="272432"/>
                  <a:pt x="179294" y="215596"/>
                </a:cubicBezTo>
                <a:lnTo>
                  <a:pt x="171724" y="213968"/>
                </a:lnTo>
                <a:lnTo>
                  <a:pt x="156397" y="425949"/>
                </a:lnTo>
                <a:cubicBezTo>
                  <a:pt x="156195" y="428747"/>
                  <a:pt x="154910" y="431203"/>
                  <a:pt x="152997" y="432914"/>
                </a:cubicBezTo>
                <a:lnTo>
                  <a:pt x="152890" y="432951"/>
                </a:lnTo>
                <a:lnTo>
                  <a:pt x="153452" y="434141"/>
                </a:lnTo>
                <a:cubicBezTo>
                  <a:pt x="162337" y="462311"/>
                  <a:pt x="145658" y="499757"/>
                  <a:pt x="111759" y="523344"/>
                </a:cubicBezTo>
                <a:cubicBezTo>
                  <a:pt x="73017" y="550300"/>
                  <a:pt x="26454" y="548947"/>
                  <a:pt x="7758" y="520321"/>
                </a:cubicBezTo>
                <a:cubicBezTo>
                  <a:pt x="-10938" y="491696"/>
                  <a:pt x="5312" y="446638"/>
                  <a:pt x="44054" y="419682"/>
                </a:cubicBezTo>
                <a:cubicBezTo>
                  <a:pt x="63425" y="406204"/>
                  <a:pt x="84751" y="399803"/>
                  <a:pt x="103571" y="400350"/>
                </a:cubicBezTo>
                <a:cubicBezTo>
                  <a:pt x="112981" y="400623"/>
                  <a:pt x="121765" y="402634"/>
                  <a:pt x="129365" y="406365"/>
                </a:cubicBezTo>
                <a:lnTo>
                  <a:pt x="137640" y="411821"/>
                </a:lnTo>
                <a:lnTo>
                  <a:pt x="166732" y="9476"/>
                </a:lnTo>
                <a:cubicBezTo>
                  <a:pt x="167136" y="3881"/>
                  <a:pt x="171870" y="-352"/>
                  <a:pt x="177304" y="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7" name="KSO_Shape"/>
          <p:cNvSpPr/>
          <p:nvPr/>
        </p:nvSpPr>
        <p:spPr>
          <a:xfrm>
            <a:off x="1889588" y="2698534"/>
            <a:ext cx="309454" cy="296560"/>
          </a:xfrm>
          <a:custGeom>
            <a:avLst/>
            <a:gdLst/>
            <a:ahLst/>
            <a:cxnLst/>
            <a:rect l="l" t="t" r="r" b="b"/>
            <a:pathLst>
              <a:path w="1889279" h="1810503">
                <a:moveTo>
                  <a:pt x="1408636" y="1462945"/>
                </a:moveTo>
                <a:cubicBezTo>
                  <a:pt x="1471912" y="1494489"/>
                  <a:pt x="1528819" y="1532588"/>
                  <a:pt x="1575786" y="1578162"/>
                </a:cubicBezTo>
                <a:cubicBezTo>
                  <a:pt x="1467281" y="1672800"/>
                  <a:pt x="1335058" y="1742507"/>
                  <a:pt x="1188886" y="1779443"/>
                </a:cubicBezTo>
                <a:cubicBezTo>
                  <a:pt x="1278166" y="1700386"/>
                  <a:pt x="1353810" y="1592053"/>
                  <a:pt x="1408636" y="1462945"/>
                </a:cubicBezTo>
                <a:close/>
                <a:moveTo>
                  <a:pt x="494888" y="1445849"/>
                </a:moveTo>
                <a:cubicBezTo>
                  <a:pt x="556747" y="1590569"/>
                  <a:pt x="643865" y="1709702"/>
                  <a:pt x="747068" y="1790925"/>
                </a:cubicBezTo>
                <a:cubicBezTo>
                  <a:pt x="576321" y="1756303"/>
                  <a:pt x="422614" y="1677538"/>
                  <a:pt x="300900" y="1566189"/>
                </a:cubicBezTo>
                <a:cubicBezTo>
                  <a:pt x="355309" y="1517036"/>
                  <a:pt x="421005" y="1476420"/>
                  <a:pt x="494888" y="1445849"/>
                </a:cubicBezTo>
                <a:close/>
                <a:moveTo>
                  <a:pt x="900586" y="1355871"/>
                </a:moveTo>
                <a:lnTo>
                  <a:pt x="900586" y="1808904"/>
                </a:lnTo>
                <a:lnTo>
                  <a:pt x="884222" y="1808113"/>
                </a:lnTo>
                <a:cubicBezTo>
                  <a:pt x="745280" y="1742581"/>
                  <a:pt x="627378" y="1604992"/>
                  <a:pt x="551037" y="1423344"/>
                </a:cubicBezTo>
                <a:cubicBezTo>
                  <a:pt x="655969" y="1381011"/>
                  <a:pt x="774745" y="1357337"/>
                  <a:pt x="900586" y="1355871"/>
                </a:cubicBezTo>
                <a:close/>
                <a:moveTo>
                  <a:pt x="953521" y="1355186"/>
                </a:moveTo>
                <a:cubicBezTo>
                  <a:pt x="1099660" y="1356509"/>
                  <a:pt x="1236550" y="1386650"/>
                  <a:pt x="1354036" y="1440083"/>
                </a:cubicBezTo>
                <a:cubicBezTo>
                  <a:pt x="1283551" y="1605630"/>
                  <a:pt x="1178611" y="1734316"/>
                  <a:pt x="1054486" y="1804443"/>
                </a:cubicBezTo>
                <a:lnTo>
                  <a:pt x="953521" y="1810503"/>
                </a:lnTo>
                <a:close/>
                <a:moveTo>
                  <a:pt x="1517159" y="931303"/>
                </a:moveTo>
                <a:lnTo>
                  <a:pt x="1889279" y="931303"/>
                </a:lnTo>
                <a:cubicBezTo>
                  <a:pt x="1883282" y="1167646"/>
                  <a:pt x="1781715" y="1381244"/>
                  <a:pt x="1618873" y="1536894"/>
                </a:cubicBezTo>
                <a:cubicBezTo>
                  <a:pt x="1566437" y="1485571"/>
                  <a:pt x="1502786" y="1442774"/>
                  <a:pt x="1431939" y="1407715"/>
                </a:cubicBezTo>
                <a:cubicBezTo>
                  <a:pt x="1485774" y="1266553"/>
                  <a:pt x="1516428" y="1104135"/>
                  <a:pt x="1517159" y="931303"/>
                </a:cubicBezTo>
                <a:close/>
                <a:moveTo>
                  <a:pt x="953521" y="931303"/>
                </a:moveTo>
                <a:lnTo>
                  <a:pt x="1456842" y="931303"/>
                </a:lnTo>
                <a:cubicBezTo>
                  <a:pt x="1456123" y="1096196"/>
                  <a:pt x="1427268" y="1250986"/>
                  <a:pt x="1375819" y="1384691"/>
                </a:cubicBezTo>
                <a:cubicBezTo>
                  <a:pt x="1251537" y="1327928"/>
                  <a:pt x="1107288" y="1296191"/>
                  <a:pt x="953521" y="1294902"/>
                </a:cubicBezTo>
                <a:close/>
                <a:moveTo>
                  <a:pt x="448568" y="931303"/>
                </a:moveTo>
                <a:lnTo>
                  <a:pt x="900586" y="931303"/>
                </a:lnTo>
                <a:lnTo>
                  <a:pt x="900586" y="1295603"/>
                </a:lnTo>
                <a:cubicBezTo>
                  <a:pt x="766605" y="1297053"/>
                  <a:pt x="640053" y="1322469"/>
                  <a:pt x="528061" y="1368046"/>
                </a:cubicBezTo>
                <a:cubicBezTo>
                  <a:pt x="478984" y="1238632"/>
                  <a:pt x="450499" y="1089843"/>
                  <a:pt x="448568" y="931303"/>
                </a:cubicBezTo>
                <a:close/>
                <a:moveTo>
                  <a:pt x="0" y="931303"/>
                </a:moveTo>
                <a:lnTo>
                  <a:pt x="388264" y="931303"/>
                </a:lnTo>
                <a:cubicBezTo>
                  <a:pt x="390220" y="1097785"/>
                  <a:pt x="420532" y="1254193"/>
                  <a:pt x="473139" y="1390578"/>
                </a:cubicBezTo>
                <a:cubicBezTo>
                  <a:pt x="391203" y="1423988"/>
                  <a:pt x="318506" y="1469260"/>
                  <a:pt x="258353" y="1524144"/>
                </a:cubicBezTo>
                <a:cubicBezTo>
                  <a:pt x="102364" y="1370026"/>
                  <a:pt x="5849" y="1161456"/>
                  <a:pt x="0" y="931303"/>
                </a:cubicBezTo>
                <a:close/>
                <a:moveTo>
                  <a:pt x="536834" y="421694"/>
                </a:moveTo>
                <a:cubicBezTo>
                  <a:pt x="646682" y="464986"/>
                  <a:pt x="770110" y="489176"/>
                  <a:pt x="900586" y="490537"/>
                </a:cubicBezTo>
                <a:lnTo>
                  <a:pt x="900586" y="875390"/>
                </a:lnTo>
                <a:lnTo>
                  <a:pt x="448805" y="875390"/>
                </a:lnTo>
                <a:cubicBezTo>
                  <a:pt x="451150" y="709592"/>
                  <a:pt x="482649" y="554587"/>
                  <a:pt x="536834" y="421694"/>
                </a:cubicBezTo>
                <a:close/>
                <a:moveTo>
                  <a:pt x="1356131" y="409527"/>
                </a:moveTo>
                <a:cubicBezTo>
                  <a:pt x="1415590" y="544412"/>
                  <a:pt x="1451132" y="703874"/>
                  <a:pt x="1455052" y="875390"/>
                </a:cubicBezTo>
                <a:lnTo>
                  <a:pt x="953521" y="875390"/>
                </a:lnTo>
                <a:lnTo>
                  <a:pt x="953521" y="491238"/>
                </a:lnTo>
                <a:cubicBezTo>
                  <a:pt x="1099303" y="490092"/>
                  <a:pt x="1236528" y="461431"/>
                  <a:pt x="1356131" y="409527"/>
                </a:cubicBezTo>
                <a:close/>
                <a:moveTo>
                  <a:pt x="271202" y="273767"/>
                </a:moveTo>
                <a:cubicBezTo>
                  <a:pt x="330895" y="324894"/>
                  <a:pt x="401533" y="367494"/>
                  <a:pt x="480768" y="398692"/>
                </a:cubicBezTo>
                <a:cubicBezTo>
                  <a:pt x="424147" y="539118"/>
                  <a:pt x="390867" y="701724"/>
                  <a:pt x="388496" y="875390"/>
                </a:cubicBezTo>
                <a:lnTo>
                  <a:pt x="238" y="875390"/>
                </a:lnTo>
                <a:cubicBezTo>
                  <a:pt x="7162" y="640451"/>
                  <a:pt x="108645" y="428248"/>
                  <a:pt x="271202" y="273767"/>
                </a:cubicBezTo>
                <a:close/>
                <a:moveTo>
                  <a:pt x="1605567" y="261436"/>
                </a:moveTo>
                <a:cubicBezTo>
                  <a:pt x="1775300" y="417133"/>
                  <a:pt x="1881942" y="634296"/>
                  <a:pt x="1889035" y="875390"/>
                </a:cubicBezTo>
                <a:lnTo>
                  <a:pt x="1515364" y="875390"/>
                </a:lnTo>
                <a:cubicBezTo>
                  <a:pt x="1511419" y="696081"/>
                  <a:pt x="1474168" y="529014"/>
                  <a:pt x="1413107" y="386152"/>
                </a:cubicBezTo>
                <a:cubicBezTo>
                  <a:pt x="1485941" y="353453"/>
                  <a:pt x="1551126" y="311628"/>
                  <a:pt x="1605567" y="261436"/>
                </a:cubicBezTo>
                <a:close/>
                <a:moveTo>
                  <a:pt x="748157" y="19413"/>
                </a:moveTo>
                <a:cubicBezTo>
                  <a:pt x="649482" y="96557"/>
                  <a:pt x="565491" y="208310"/>
                  <a:pt x="504779" y="344256"/>
                </a:cubicBezTo>
                <a:cubicBezTo>
                  <a:pt x="432706" y="315858"/>
                  <a:pt x="368354" y="277545"/>
                  <a:pt x="313920" y="231604"/>
                </a:cubicBezTo>
                <a:cubicBezTo>
                  <a:pt x="434240" y="127070"/>
                  <a:pt x="583275" y="52667"/>
                  <a:pt x="748157" y="19413"/>
                </a:cubicBezTo>
                <a:close/>
                <a:moveTo>
                  <a:pt x="1137621" y="18543"/>
                </a:moveTo>
                <a:cubicBezTo>
                  <a:pt x="1297904" y="50310"/>
                  <a:pt x="1443338" y="120918"/>
                  <a:pt x="1562575" y="219802"/>
                </a:cubicBezTo>
                <a:cubicBezTo>
                  <a:pt x="1512842" y="265093"/>
                  <a:pt x="1453308" y="302843"/>
                  <a:pt x="1386970" y="332857"/>
                </a:cubicBezTo>
                <a:cubicBezTo>
                  <a:pt x="1323718" y="199817"/>
                  <a:pt x="1237626" y="91674"/>
                  <a:pt x="1137621" y="18543"/>
                </a:cubicBezTo>
                <a:close/>
                <a:moveTo>
                  <a:pt x="900586" y="1702"/>
                </a:moveTo>
                <a:lnTo>
                  <a:pt x="900586" y="430269"/>
                </a:lnTo>
                <a:cubicBezTo>
                  <a:pt x="778345" y="428899"/>
                  <a:pt x="662774" y="406468"/>
                  <a:pt x="560047" y="366408"/>
                </a:cubicBezTo>
                <a:cubicBezTo>
                  <a:pt x="637783" y="193348"/>
                  <a:pt x="753999" y="63227"/>
                  <a:pt x="890213" y="2203"/>
                </a:cubicBezTo>
                <a:close/>
                <a:moveTo>
                  <a:pt x="953521" y="0"/>
                </a:moveTo>
                <a:lnTo>
                  <a:pt x="981035" y="1330"/>
                </a:lnTo>
                <a:cubicBezTo>
                  <a:pt x="1124068" y="53565"/>
                  <a:pt x="1247786" y="180867"/>
                  <a:pt x="1332000" y="354889"/>
                </a:cubicBezTo>
                <a:cubicBezTo>
                  <a:pt x="1219743" y="403080"/>
                  <a:pt x="1090709" y="429800"/>
                  <a:pt x="953521" y="430954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8" name="KSO_Shape"/>
          <p:cNvSpPr/>
          <p:nvPr/>
        </p:nvSpPr>
        <p:spPr>
          <a:xfrm>
            <a:off x="2529232" y="2746386"/>
            <a:ext cx="337228" cy="277090"/>
          </a:xfrm>
          <a:custGeom>
            <a:avLst/>
            <a:gdLst/>
            <a:ahLst/>
            <a:cxnLst/>
            <a:rect l="l" t="t" r="r" b="b"/>
            <a:pathLst>
              <a:path w="2100462" h="1726264">
                <a:moveTo>
                  <a:pt x="1169148" y="1434056"/>
                </a:moveTo>
                <a:cubicBezTo>
                  <a:pt x="1249839" y="1434056"/>
                  <a:pt x="1315252" y="1499469"/>
                  <a:pt x="1315252" y="1580160"/>
                </a:cubicBezTo>
                <a:cubicBezTo>
                  <a:pt x="1315252" y="1660851"/>
                  <a:pt x="1249839" y="1726264"/>
                  <a:pt x="1169148" y="1726264"/>
                </a:cubicBezTo>
                <a:cubicBezTo>
                  <a:pt x="1088457" y="1726264"/>
                  <a:pt x="1023044" y="1660851"/>
                  <a:pt x="1023044" y="1580160"/>
                </a:cubicBezTo>
                <a:cubicBezTo>
                  <a:pt x="1023044" y="1499469"/>
                  <a:pt x="1088457" y="1434056"/>
                  <a:pt x="1169148" y="1434056"/>
                </a:cubicBezTo>
                <a:close/>
                <a:moveTo>
                  <a:pt x="561082" y="1434056"/>
                </a:moveTo>
                <a:cubicBezTo>
                  <a:pt x="641773" y="1434056"/>
                  <a:pt x="707186" y="1499469"/>
                  <a:pt x="707186" y="1580160"/>
                </a:cubicBezTo>
                <a:cubicBezTo>
                  <a:pt x="707186" y="1660851"/>
                  <a:pt x="641773" y="1726264"/>
                  <a:pt x="561082" y="1726264"/>
                </a:cubicBezTo>
                <a:cubicBezTo>
                  <a:pt x="480391" y="1726264"/>
                  <a:pt x="414978" y="1660851"/>
                  <a:pt x="414978" y="1580160"/>
                </a:cubicBezTo>
                <a:cubicBezTo>
                  <a:pt x="414978" y="1499469"/>
                  <a:pt x="480391" y="1434056"/>
                  <a:pt x="561082" y="1434056"/>
                </a:cubicBezTo>
                <a:close/>
                <a:moveTo>
                  <a:pt x="1382881" y="785189"/>
                </a:moveTo>
                <a:cubicBezTo>
                  <a:pt x="1348673" y="785189"/>
                  <a:pt x="1320942" y="812920"/>
                  <a:pt x="1320942" y="847128"/>
                </a:cubicBezTo>
                <a:cubicBezTo>
                  <a:pt x="1320942" y="881336"/>
                  <a:pt x="1348673" y="909067"/>
                  <a:pt x="1382881" y="909067"/>
                </a:cubicBezTo>
                <a:cubicBezTo>
                  <a:pt x="1417089" y="909067"/>
                  <a:pt x="1444820" y="881336"/>
                  <a:pt x="1444820" y="847128"/>
                </a:cubicBezTo>
                <a:cubicBezTo>
                  <a:pt x="1444820" y="812920"/>
                  <a:pt x="1417089" y="785189"/>
                  <a:pt x="1382881" y="785189"/>
                </a:cubicBezTo>
                <a:close/>
                <a:moveTo>
                  <a:pt x="1210442" y="785189"/>
                </a:moveTo>
                <a:cubicBezTo>
                  <a:pt x="1176234" y="785189"/>
                  <a:pt x="1148503" y="812920"/>
                  <a:pt x="1148503" y="847128"/>
                </a:cubicBezTo>
                <a:cubicBezTo>
                  <a:pt x="1148503" y="881336"/>
                  <a:pt x="1176234" y="909067"/>
                  <a:pt x="1210442" y="909067"/>
                </a:cubicBezTo>
                <a:cubicBezTo>
                  <a:pt x="1244650" y="909067"/>
                  <a:pt x="1272381" y="881336"/>
                  <a:pt x="1272381" y="847128"/>
                </a:cubicBezTo>
                <a:cubicBezTo>
                  <a:pt x="1272381" y="812920"/>
                  <a:pt x="1244650" y="785189"/>
                  <a:pt x="1210442" y="785189"/>
                </a:cubicBezTo>
                <a:close/>
                <a:moveTo>
                  <a:pt x="1038003" y="785189"/>
                </a:moveTo>
                <a:cubicBezTo>
                  <a:pt x="1003795" y="785189"/>
                  <a:pt x="976064" y="812920"/>
                  <a:pt x="976064" y="847128"/>
                </a:cubicBezTo>
                <a:cubicBezTo>
                  <a:pt x="976064" y="881336"/>
                  <a:pt x="1003795" y="909067"/>
                  <a:pt x="1038003" y="909067"/>
                </a:cubicBezTo>
                <a:cubicBezTo>
                  <a:pt x="1072211" y="909067"/>
                  <a:pt x="1099942" y="881336"/>
                  <a:pt x="1099942" y="847128"/>
                </a:cubicBezTo>
                <a:cubicBezTo>
                  <a:pt x="1099942" y="812920"/>
                  <a:pt x="1072211" y="785189"/>
                  <a:pt x="1038003" y="785189"/>
                </a:cubicBezTo>
                <a:close/>
                <a:moveTo>
                  <a:pt x="865564" y="785189"/>
                </a:moveTo>
                <a:cubicBezTo>
                  <a:pt x="831356" y="785189"/>
                  <a:pt x="803625" y="812920"/>
                  <a:pt x="803625" y="847128"/>
                </a:cubicBezTo>
                <a:cubicBezTo>
                  <a:pt x="803625" y="881336"/>
                  <a:pt x="831356" y="909067"/>
                  <a:pt x="865564" y="909067"/>
                </a:cubicBezTo>
                <a:cubicBezTo>
                  <a:pt x="899772" y="909067"/>
                  <a:pt x="927503" y="881336"/>
                  <a:pt x="927503" y="847128"/>
                </a:cubicBezTo>
                <a:cubicBezTo>
                  <a:pt x="927503" y="812920"/>
                  <a:pt x="899772" y="785189"/>
                  <a:pt x="865564" y="785189"/>
                </a:cubicBezTo>
                <a:close/>
                <a:moveTo>
                  <a:pt x="693125" y="785189"/>
                </a:moveTo>
                <a:cubicBezTo>
                  <a:pt x="658917" y="785189"/>
                  <a:pt x="631186" y="812920"/>
                  <a:pt x="631186" y="847128"/>
                </a:cubicBezTo>
                <a:cubicBezTo>
                  <a:pt x="631186" y="881336"/>
                  <a:pt x="658917" y="909067"/>
                  <a:pt x="693125" y="909067"/>
                </a:cubicBezTo>
                <a:cubicBezTo>
                  <a:pt x="727333" y="909067"/>
                  <a:pt x="755064" y="881336"/>
                  <a:pt x="755064" y="847128"/>
                </a:cubicBezTo>
                <a:cubicBezTo>
                  <a:pt x="755064" y="812920"/>
                  <a:pt x="727333" y="785189"/>
                  <a:pt x="693125" y="785189"/>
                </a:cubicBezTo>
                <a:close/>
                <a:moveTo>
                  <a:pt x="520686" y="785189"/>
                </a:moveTo>
                <a:cubicBezTo>
                  <a:pt x="486478" y="785189"/>
                  <a:pt x="458747" y="812920"/>
                  <a:pt x="458747" y="847128"/>
                </a:cubicBezTo>
                <a:cubicBezTo>
                  <a:pt x="458747" y="881336"/>
                  <a:pt x="486478" y="909067"/>
                  <a:pt x="520686" y="909067"/>
                </a:cubicBezTo>
                <a:cubicBezTo>
                  <a:pt x="554894" y="909067"/>
                  <a:pt x="582625" y="881336"/>
                  <a:pt x="582625" y="847128"/>
                </a:cubicBezTo>
                <a:cubicBezTo>
                  <a:pt x="582625" y="812920"/>
                  <a:pt x="554894" y="785189"/>
                  <a:pt x="520686" y="785189"/>
                </a:cubicBezTo>
                <a:close/>
                <a:moveTo>
                  <a:pt x="348247" y="785189"/>
                </a:moveTo>
                <a:cubicBezTo>
                  <a:pt x="314039" y="785189"/>
                  <a:pt x="286308" y="812920"/>
                  <a:pt x="286308" y="847128"/>
                </a:cubicBezTo>
                <a:cubicBezTo>
                  <a:pt x="286308" y="881336"/>
                  <a:pt x="314039" y="909067"/>
                  <a:pt x="348247" y="909067"/>
                </a:cubicBezTo>
                <a:cubicBezTo>
                  <a:pt x="382455" y="909067"/>
                  <a:pt x="410186" y="881336"/>
                  <a:pt x="410186" y="847128"/>
                </a:cubicBezTo>
                <a:cubicBezTo>
                  <a:pt x="410186" y="812920"/>
                  <a:pt x="382455" y="785189"/>
                  <a:pt x="348247" y="785189"/>
                </a:cubicBezTo>
                <a:close/>
                <a:moveTo>
                  <a:pt x="1382881" y="525228"/>
                </a:moveTo>
                <a:cubicBezTo>
                  <a:pt x="1348673" y="525228"/>
                  <a:pt x="1320942" y="552959"/>
                  <a:pt x="1320942" y="587167"/>
                </a:cubicBezTo>
                <a:cubicBezTo>
                  <a:pt x="1320942" y="621375"/>
                  <a:pt x="1348673" y="649106"/>
                  <a:pt x="1382881" y="649106"/>
                </a:cubicBezTo>
                <a:cubicBezTo>
                  <a:pt x="1417089" y="649106"/>
                  <a:pt x="1444820" y="621375"/>
                  <a:pt x="1444820" y="587167"/>
                </a:cubicBezTo>
                <a:cubicBezTo>
                  <a:pt x="1444820" y="552959"/>
                  <a:pt x="1417089" y="525228"/>
                  <a:pt x="1382881" y="525228"/>
                </a:cubicBezTo>
                <a:close/>
                <a:moveTo>
                  <a:pt x="1210442" y="525228"/>
                </a:moveTo>
                <a:cubicBezTo>
                  <a:pt x="1176234" y="525228"/>
                  <a:pt x="1148503" y="552959"/>
                  <a:pt x="1148503" y="587167"/>
                </a:cubicBezTo>
                <a:cubicBezTo>
                  <a:pt x="1148503" y="621375"/>
                  <a:pt x="1176234" y="649106"/>
                  <a:pt x="1210442" y="649106"/>
                </a:cubicBezTo>
                <a:cubicBezTo>
                  <a:pt x="1244650" y="649106"/>
                  <a:pt x="1272381" y="621375"/>
                  <a:pt x="1272381" y="587167"/>
                </a:cubicBezTo>
                <a:cubicBezTo>
                  <a:pt x="1272381" y="552959"/>
                  <a:pt x="1244650" y="525228"/>
                  <a:pt x="1210442" y="525228"/>
                </a:cubicBezTo>
                <a:close/>
                <a:moveTo>
                  <a:pt x="1038003" y="525228"/>
                </a:moveTo>
                <a:cubicBezTo>
                  <a:pt x="1003795" y="525228"/>
                  <a:pt x="976064" y="552959"/>
                  <a:pt x="976064" y="587167"/>
                </a:cubicBezTo>
                <a:cubicBezTo>
                  <a:pt x="976064" y="621375"/>
                  <a:pt x="1003795" y="649106"/>
                  <a:pt x="1038003" y="649106"/>
                </a:cubicBezTo>
                <a:cubicBezTo>
                  <a:pt x="1072211" y="649106"/>
                  <a:pt x="1099942" y="621375"/>
                  <a:pt x="1099942" y="587167"/>
                </a:cubicBezTo>
                <a:cubicBezTo>
                  <a:pt x="1099942" y="552959"/>
                  <a:pt x="1072211" y="525228"/>
                  <a:pt x="1038003" y="525228"/>
                </a:cubicBezTo>
                <a:close/>
                <a:moveTo>
                  <a:pt x="865564" y="525228"/>
                </a:moveTo>
                <a:cubicBezTo>
                  <a:pt x="831356" y="525228"/>
                  <a:pt x="803625" y="552959"/>
                  <a:pt x="803625" y="587167"/>
                </a:cubicBezTo>
                <a:cubicBezTo>
                  <a:pt x="803625" y="621375"/>
                  <a:pt x="831356" y="649106"/>
                  <a:pt x="865564" y="649106"/>
                </a:cubicBezTo>
                <a:cubicBezTo>
                  <a:pt x="899772" y="649106"/>
                  <a:pt x="927503" y="621375"/>
                  <a:pt x="927503" y="587167"/>
                </a:cubicBezTo>
                <a:cubicBezTo>
                  <a:pt x="927503" y="552959"/>
                  <a:pt x="899772" y="525228"/>
                  <a:pt x="865564" y="525228"/>
                </a:cubicBezTo>
                <a:close/>
                <a:moveTo>
                  <a:pt x="693125" y="525228"/>
                </a:moveTo>
                <a:cubicBezTo>
                  <a:pt x="658917" y="525228"/>
                  <a:pt x="631186" y="552959"/>
                  <a:pt x="631186" y="587167"/>
                </a:cubicBezTo>
                <a:cubicBezTo>
                  <a:pt x="631186" y="621375"/>
                  <a:pt x="658917" y="649106"/>
                  <a:pt x="693125" y="649106"/>
                </a:cubicBezTo>
                <a:cubicBezTo>
                  <a:pt x="727333" y="649106"/>
                  <a:pt x="755064" y="621375"/>
                  <a:pt x="755064" y="587167"/>
                </a:cubicBezTo>
                <a:cubicBezTo>
                  <a:pt x="755064" y="552959"/>
                  <a:pt x="727333" y="525228"/>
                  <a:pt x="693125" y="525228"/>
                </a:cubicBezTo>
                <a:close/>
                <a:moveTo>
                  <a:pt x="520686" y="525228"/>
                </a:moveTo>
                <a:cubicBezTo>
                  <a:pt x="486478" y="525228"/>
                  <a:pt x="458747" y="552959"/>
                  <a:pt x="458747" y="587167"/>
                </a:cubicBezTo>
                <a:cubicBezTo>
                  <a:pt x="458747" y="621375"/>
                  <a:pt x="486478" y="649106"/>
                  <a:pt x="520686" y="649106"/>
                </a:cubicBezTo>
                <a:cubicBezTo>
                  <a:pt x="554894" y="649106"/>
                  <a:pt x="582625" y="621375"/>
                  <a:pt x="582625" y="587167"/>
                </a:cubicBezTo>
                <a:cubicBezTo>
                  <a:pt x="582625" y="552959"/>
                  <a:pt x="554894" y="525228"/>
                  <a:pt x="520686" y="525228"/>
                </a:cubicBezTo>
                <a:close/>
                <a:moveTo>
                  <a:pt x="348247" y="525228"/>
                </a:moveTo>
                <a:cubicBezTo>
                  <a:pt x="314039" y="525228"/>
                  <a:pt x="286308" y="552959"/>
                  <a:pt x="286308" y="587167"/>
                </a:cubicBezTo>
                <a:cubicBezTo>
                  <a:pt x="286308" y="621375"/>
                  <a:pt x="314039" y="649106"/>
                  <a:pt x="348247" y="649106"/>
                </a:cubicBezTo>
                <a:cubicBezTo>
                  <a:pt x="382455" y="649106"/>
                  <a:pt x="410186" y="621375"/>
                  <a:pt x="410186" y="587167"/>
                </a:cubicBezTo>
                <a:cubicBezTo>
                  <a:pt x="410186" y="552959"/>
                  <a:pt x="382455" y="525228"/>
                  <a:pt x="348247" y="525228"/>
                </a:cubicBezTo>
                <a:close/>
                <a:moveTo>
                  <a:pt x="1682783" y="0"/>
                </a:moveTo>
                <a:lnTo>
                  <a:pt x="1683253" y="0"/>
                </a:lnTo>
                <a:lnTo>
                  <a:pt x="1792389" y="0"/>
                </a:lnTo>
                <a:lnTo>
                  <a:pt x="2100462" y="0"/>
                </a:lnTo>
                <a:lnTo>
                  <a:pt x="2100462" y="93967"/>
                </a:lnTo>
                <a:lnTo>
                  <a:pt x="1768897" y="93967"/>
                </a:lnTo>
                <a:lnTo>
                  <a:pt x="1660768" y="526483"/>
                </a:lnTo>
                <a:lnTo>
                  <a:pt x="1506783" y="1221203"/>
                </a:lnTo>
                <a:lnTo>
                  <a:pt x="1399131" y="1221203"/>
                </a:lnTo>
                <a:lnTo>
                  <a:pt x="1352302" y="1408516"/>
                </a:lnTo>
                <a:lnTo>
                  <a:pt x="1250787" y="1408516"/>
                </a:lnTo>
                <a:lnTo>
                  <a:pt x="1243167" y="1408516"/>
                </a:lnTo>
                <a:lnTo>
                  <a:pt x="299178" y="1408516"/>
                </a:lnTo>
                <a:lnTo>
                  <a:pt x="276953" y="1319616"/>
                </a:lnTo>
                <a:lnTo>
                  <a:pt x="1265392" y="1319616"/>
                </a:lnTo>
                <a:lnTo>
                  <a:pt x="1289995" y="1221203"/>
                </a:lnTo>
                <a:lnTo>
                  <a:pt x="223448" y="1221203"/>
                </a:lnTo>
                <a:lnTo>
                  <a:pt x="0" y="213091"/>
                </a:lnTo>
                <a:lnTo>
                  <a:pt x="1629980" y="213091"/>
                </a:lnTo>
                <a:lnTo>
                  <a:pt x="1682783" y="18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" name="KSO_Shape"/>
          <p:cNvSpPr/>
          <p:nvPr/>
        </p:nvSpPr>
        <p:spPr>
          <a:xfrm>
            <a:off x="3502009" y="2727915"/>
            <a:ext cx="313469" cy="272718"/>
          </a:xfrm>
          <a:custGeom>
            <a:avLst/>
            <a:gdLst>
              <a:gd name="connsiteX0" fmla="*/ 216021 w 432042"/>
              <a:gd name="connsiteY0" fmla="*/ 221820 h 375762"/>
              <a:gd name="connsiteX1" fmla="*/ 292992 w 432042"/>
              <a:gd name="connsiteY1" fmla="*/ 298791 h 375762"/>
              <a:gd name="connsiteX2" fmla="*/ 216021 w 432042"/>
              <a:gd name="connsiteY2" fmla="*/ 375762 h 375762"/>
              <a:gd name="connsiteX3" fmla="*/ 139050 w 432042"/>
              <a:gd name="connsiteY3" fmla="*/ 298791 h 375762"/>
              <a:gd name="connsiteX4" fmla="*/ 216021 w 432042"/>
              <a:gd name="connsiteY4" fmla="*/ 221820 h 375762"/>
              <a:gd name="connsiteX5" fmla="*/ 216021 w 432042"/>
              <a:gd name="connsiteY5" fmla="*/ 109336 h 375762"/>
              <a:gd name="connsiteX6" fmla="*/ 368029 w 432042"/>
              <a:gd name="connsiteY6" fmla="*/ 177084 h 375762"/>
              <a:gd name="connsiteX7" fmla="*/ 336422 w 432042"/>
              <a:gd name="connsiteY7" fmla="*/ 221820 h 375762"/>
              <a:gd name="connsiteX8" fmla="*/ 216021 w 432042"/>
              <a:gd name="connsiteY8" fmla="*/ 162428 h 375762"/>
              <a:gd name="connsiteX9" fmla="*/ 95620 w 432042"/>
              <a:gd name="connsiteY9" fmla="*/ 221820 h 375762"/>
              <a:gd name="connsiteX10" fmla="*/ 64014 w 432042"/>
              <a:gd name="connsiteY10" fmla="*/ 177084 h 375762"/>
              <a:gd name="connsiteX11" fmla="*/ 216021 w 432042"/>
              <a:gd name="connsiteY11" fmla="*/ 109336 h 375762"/>
              <a:gd name="connsiteX12" fmla="*/ 216021 w 432042"/>
              <a:gd name="connsiteY12" fmla="*/ 0 h 375762"/>
              <a:gd name="connsiteX13" fmla="*/ 432042 w 432042"/>
              <a:gd name="connsiteY13" fmla="*/ 86479 h 375762"/>
              <a:gd name="connsiteX14" fmla="*/ 399808 w 432042"/>
              <a:gd name="connsiteY14" fmla="*/ 132103 h 375762"/>
              <a:gd name="connsiteX15" fmla="*/ 216021 w 432042"/>
              <a:gd name="connsiteY15" fmla="*/ 55952 h 375762"/>
              <a:gd name="connsiteX16" fmla="*/ 32234 w 432042"/>
              <a:gd name="connsiteY16" fmla="*/ 132103 h 375762"/>
              <a:gd name="connsiteX17" fmla="*/ 0 w 432042"/>
              <a:gd name="connsiteY17" fmla="*/ 86480 h 375762"/>
              <a:gd name="connsiteX18" fmla="*/ 216021 w 432042"/>
              <a:gd name="connsiteY18" fmla="*/ 0 h 375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32042" h="375762">
                <a:moveTo>
                  <a:pt x="216021" y="221820"/>
                </a:moveTo>
                <a:cubicBezTo>
                  <a:pt x="258531" y="221820"/>
                  <a:pt x="292992" y="256281"/>
                  <a:pt x="292992" y="298791"/>
                </a:cubicBezTo>
                <a:cubicBezTo>
                  <a:pt x="292992" y="341301"/>
                  <a:pt x="258531" y="375762"/>
                  <a:pt x="216021" y="375762"/>
                </a:cubicBezTo>
                <a:cubicBezTo>
                  <a:pt x="173511" y="375762"/>
                  <a:pt x="139050" y="341301"/>
                  <a:pt x="139050" y="298791"/>
                </a:cubicBezTo>
                <a:cubicBezTo>
                  <a:pt x="139050" y="256281"/>
                  <a:pt x="173511" y="221820"/>
                  <a:pt x="216021" y="221820"/>
                </a:cubicBezTo>
                <a:close/>
                <a:moveTo>
                  <a:pt x="216021" y="109336"/>
                </a:moveTo>
                <a:cubicBezTo>
                  <a:pt x="276428" y="109336"/>
                  <a:pt x="330776" y="135275"/>
                  <a:pt x="368029" y="177084"/>
                </a:cubicBezTo>
                <a:lnTo>
                  <a:pt x="336422" y="221820"/>
                </a:lnTo>
                <a:cubicBezTo>
                  <a:pt x="308859" y="185511"/>
                  <a:pt x="265135" y="162428"/>
                  <a:pt x="216021" y="162428"/>
                </a:cubicBezTo>
                <a:cubicBezTo>
                  <a:pt x="166906" y="162428"/>
                  <a:pt x="123183" y="185511"/>
                  <a:pt x="95620" y="221820"/>
                </a:cubicBezTo>
                <a:lnTo>
                  <a:pt x="64014" y="177084"/>
                </a:lnTo>
                <a:cubicBezTo>
                  <a:pt x="101266" y="135275"/>
                  <a:pt x="155615" y="109336"/>
                  <a:pt x="216021" y="109336"/>
                </a:cubicBezTo>
                <a:close/>
                <a:moveTo>
                  <a:pt x="216021" y="0"/>
                </a:moveTo>
                <a:cubicBezTo>
                  <a:pt x="299836" y="0"/>
                  <a:pt x="376026" y="32650"/>
                  <a:pt x="432042" y="86479"/>
                </a:cubicBezTo>
                <a:lnTo>
                  <a:pt x="399808" y="132103"/>
                </a:lnTo>
                <a:cubicBezTo>
                  <a:pt x="352782" y="85052"/>
                  <a:pt x="287800" y="55952"/>
                  <a:pt x="216021" y="55952"/>
                </a:cubicBezTo>
                <a:cubicBezTo>
                  <a:pt x="144243" y="55952"/>
                  <a:pt x="79261" y="85053"/>
                  <a:pt x="32234" y="132103"/>
                </a:cubicBezTo>
                <a:lnTo>
                  <a:pt x="0" y="86480"/>
                </a:lnTo>
                <a:cubicBezTo>
                  <a:pt x="56016" y="32650"/>
                  <a:pt x="132206" y="0"/>
                  <a:pt x="21602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0" name="KSO_Shape"/>
          <p:cNvSpPr/>
          <p:nvPr/>
        </p:nvSpPr>
        <p:spPr bwMode="auto">
          <a:xfrm>
            <a:off x="4079018" y="2698783"/>
            <a:ext cx="342883" cy="346931"/>
          </a:xfrm>
          <a:custGeom>
            <a:avLst/>
            <a:gdLst>
              <a:gd name="T0" fmla="*/ 2147483646 w 87"/>
              <a:gd name="T1" fmla="*/ 0 h 88"/>
              <a:gd name="T2" fmla="*/ 2147483646 w 87"/>
              <a:gd name="T3" fmla="*/ 2147483646 h 88"/>
              <a:gd name="T4" fmla="*/ 2147483646 w 87"/>
              <a:gd name="T5" fmla="*/ 2147483646 h 88"/>
              <a:gd name="T6" fmla="*/ 0 w 87"/>
              <a:gd name="T7" fmla="*/ 2147483646 h 88"/>
              <a:gd name="T8" fmla="*/ 2147483646 w 87"/>
              <a:gd name="T9" fmla="*/ 0 h 88"/>
              <a:gd name="T10" fmla="*/ 2147483646 w 87"/>
              <a:gd name="T11" fmla="*/ 2147483646 h 88"/>
              <a:gd name="T12" fmla="*/ 2147483646 w 87"/>
              <a:gd name="T13" fmla="*/ 2147483646 h 88"/>
              <a:gd name="T14" fmla="*/ 2147483646 w 87"/>
              <a:gd name="T15" fmla="*/ 2147483646 h 88"/>
              <a:gd name="T16" fmla="*/ 2147483646 w 87"/>
              <a:gd name="T17" fmla="*/ 2147483646 h 88"/>
              <a:gd name="T18" fmla="*/ 2147483646 w 87"/>
              <a:gd name="T19" fmla="*/ 2147483646 h 88"/>
              <a:gd name="T20" fmla="*/ 2147483646 w 87"/>
              <a:gd name="T21" fmla="*/ 2147483646 h 88"/>
              <a:gd name="T22" fmla="*/ 2147483646 w 87"/>
              <a:gd name="T23" fmla="*/ 2147483646 h 88"/>
              <a:gd name="T24" fmla="*/ 2147483646 w 87"/>
              <a:gd name="T25" fmla="*/ 2147483646 h 88"/>
              <a:gd name="T26" fmla="*/ 2147483646 w 87"/>
              <a:gd name="T27" fmla="*/ 2147483646 h 88"/>
              <a:gd name="T28" fmla="*/ 2147483646 w 87"/>
              <a:gd name="T29" fmla="*/ 2147483646 h 88"/>
              <a:gd name="T30" fmla="*/ 2147483646 w 87"/>
              <a:gd name="T31" fmla="*/ 2147483646 h 88"/>
              <a:gd name="T32" fmla="*/ 2147483646 w 87"/>
              <a:gd name="T33" fmla="*/ 2147483646 h 88"/>
              <a:gd name="T34" fmla="*/ 2147483646 w 87"/>
              <a:gd name="T35" fmla="*/ 2147483646 h 88"/>
              <a:gd name="T36" fmla="*/ 2147483646 w 87"/>
              <a:gd name="T37" fmla="*/ 2147483646 h 88"/>
              <a:gd name="T38" fmla="*/ 2147483646 w 87"/>
              <a:gd name="T39" fmla="*/ 2147483646 h 88"/>
              <a:gd name="T40" fmla="*/ 2147483646 w 87"/>
              <a:gd name="T41" fmla="*/ 2147483646 h 88"/>
              <a:gd name="T42" fmla="*/ 2147483646 w 87"/>
              <a:gd name="T43" fmla="*/ 2147483646 h 88"/>
              <a:gd name="T44" fmla="*/ 2147483646 w 87"/>
              <a:gd name="T45" fmla="*/ 2147483646 h 88"/>
              <a:gd name="T46" fmla="*/ 2147483646 w 87"/>
              <a:gd name="T47" fmla="*/ 2147483646 h 88"/>
              <a:gd name="T48" fmla="*/ 2147483646 w 87"/>
              <a:gd name="T49" fmla="*/ 2147483646 h 88"/>
              <a:gd name="T50" fmla="*/ 2147483646 w 87"/>
              <a:gd name="T51" fmla="*/ 2147483646 h 88"/>
              <a:gd name="T52" fmla="*/ 2147483646 w 87"/>
              <a:gd name="T53" fmla="*/ 2147483646 h 88"/>
              <a:gd name="T54" fmla="*/ 2147483646 w 87"/>
              <a:gd name="T55" fmla="*/ 2147483646 h 88"/>
              <a:gd name="T56" fmla="*/ 2147483646 w 87"/>
              <a:gd name="T57" fmla="*/ 2147483646 h 8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87" h="88">
                <a:moveTo>
                  <a:pt x="44" y="0"/>
                </a:moveTo>
                <a:cubicBezTo>
                  <a:pt x="68" y="0"/>
                  <a:pt x="87" y="20"/>
                  <a:pt x="87" y="44"/>
                </a:cubicBezTo>
                <a:cubicBezTo>
                  <a:pt x="87" y="68"/>
                  <a:pt x="68" y="88"/>
                  <a:pt x="44" y="88"/>
                </a:cubicBezTo>
                <a:cubicBezTo>
                  <a:pt x="19" y="88"/>
                  <a:pt x="0" y="68"/>
                  <a:pt x="0" y="44"/>
                </a:cubicBezTo>
                <a:cubicBezTo>
                  <a:pt x="0" y="20"/>
                  <a:pt x="19" y="0"/>
                  <a:pt x="44" y="0"/>
                </a:cubicBezTo>
                <a:close/>
                <a:moveTo>
                  <a:pt x="58" y="21"/>
                </a:moveTo>
                <a:cubicBezTo>
                  <a:pt x="55" y="27"/>
                  <a:pt x="55" y="27"/>
                  <a:pt x="55" y="27"/>
                </a:cubicBezTo>
                <a:cubicBezTo>
                  <a:pt x="56" y="28"/>
                  <a:pt x="57" y="29"/>
                  <a:pt x="58" y="30"/>
                </a:cubicBezTo>
                <a:cubicBezTo>
                  <a:pt x="62" y="34"/>
                  <a:pt x="64" y="39"/>
                  <a:pt x="64" y="44"/>
                </a:cubicBezTo>
                <a:cubicBezTo>
                  <a:pt x="64" y="50"/>
                  <a:pt x="62" y="55"/>
                  <a:pt x="58" y="58"/>
                </a:cubicBezTo>
                <a:cubicBezTo>
                  <a:pt x="54" y="62"/>
                  <a:pt x="49" y="64"/>
                  <a:pt x="44" y="64"/>
                </a:cubicBezTo>
                <a:cubicBezTo>
                  <a:pt x="38" y="64"/>
                  <a:pt x="33" y="62"/>
                  <a:pt x="29" y="58"/>
                </a:cubicBezTo>
                <a:cubicBezTo>
                  <a:pt x="26" y="55"/>
                  <a:pt x="24" y="50"/>
                  <a:pt x="24" y="44"/>
                </a:cubicBezTo>
                <a:cubicBezTo>
                  <a:pt x="24" y="39"/>
                  <a:pt x="26" y="34"/>
                  <a:pt x="29" y="30"/>
                </a:cubicBezTo>
                <a:cubicBezTo>
                  <a:pt x="30" y="29"/>
                  <a:pt x="31" y="28"/>
                  <a:pt x="32" y="28"/>
                </a:cubicBezTo>
                <a:cubicBezTo>
                  <a:pt x="29" y="22"/>
                  <a:pt x="29" y="22"/>
                  <a:pt x="29" y="22"/>
                </a:cubicBezTo>
                <a:cubicBezTo>
                  <a:pt x="27" y="23"/>
                  <a:pt x="26" y="24"/>
                  <a:pt x="25" y="25"/>
                </a:cubicBezTo>
                <a:cubicBezTo>
                  <a:pt x="20" y="30"/>
                  <a:pt x="17" y="37"/>
                  <a:pt x="17" y="44"/>
                </a:cubicBezTo>
                <a:cubicBezTo>
                  <a:pt x="17" y="52"/>
                  <a:pt x="20" y="58"/>
                  <a:pt x="25" y="63"/>
                </a:cubicBezTo>
                <a:cubicBezTo>
                  <a:pt x="29" y="68"/>
                  <a:pt x="36" y="71"/>
                  <a:pt x="44" y="71"/>
                </a:cubicBezTo>
                <a:cubicBezTo>
                  <a:pt x="51" y="71"/>
                  <a:pt x="58" y="68"/>
                  <a:pt x="63" y="63"/>
                </a:cubicBezTo>
                <a:cubicBezTo>
                  <a:pt x="68" y="58"/>
                  <a:pt x="71" y="52"/>
                  <a:pt x="71" y="44"/>
                </a:cubicBezTo>
                <a:cubicBezTo>
                  <a:pt x="71" y="37"/>
                  <a:pt x="68" y="30"/>
                  <a:pt x="63" y="25"/>
                </a:cubicBezTo>
                <a:cubicBezTo>
                  <a:pt x="61" y="24"/>
                  <a:pt x="60" y="22"/>
                  <a:pt x="58" y="21"/>
                </a:cubicBezTo>
                <a:close/>
                <a:moveTo>
                  <a:pt x="40" y="7"/>
                </a:moveTo>
                <a:cubicBezTo>
                  <a:pt x="40" y="40"/>
                  <a:pt x="40" y="40"/>
                  <a:pt x="40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7"/>
                  <a:pt x="47" y="7"/>
                  <a:pt x="47" y="7"/>
                </a:cubicBezTo>
                <a:lnTo>
                  <a:pt x="40" y="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1" name="KSO_Shape"/>
          <p:cNvSpPr/>
          <p:nvPr/>
        </p:nvSpPr>
        <p:spPr bwMode="auto">
          <a:xfrm>
            <a:off x="4683424" y="2750144"/>
            <a:ext cx="304357" cy="201890"/>
          </a:xfrm>
          <a:custGeom>
            <a:avLst/>
            <a:gdLst>
              <a:gd name="T0" fmla="*/ 2147483646 w 534"/>
              <a:gd name="T1" fmla="*/ 2147483646 h 354"/>
              <a:gd name="T2" fmla="*/ 2147483646 w 534"/>
              <a:gd name="T3" fmla="*/ 2147483646 h 354"/>
              <a:gd name="T4" fmla="*/ 2147483646 w 534"/>
              <a:gd name="T5" fmla="*/ 0 h 354"/>
              <a:gd name="T6" fmla="*/ 2147483646 w 534"/>
              <a:gd name="T7" fmla="*/ 2147483646 h 354"/>
              <a:gd name="T8" fmla="*/ 2147483646 w 534"/>
              <a:gd name="T9" fmla="*/ 2147483646 h 354"/>
              <a:gd name="T10" fmla="*/ 2147483646 w 534"/>
              <a:gd name="T11" fmla="*/ 2147483646 h 354"/>
              <a:gd name="T12" fmla="*/ 2147483646 w 534"/>
              <a:gd name="T13" fmla="*/ 2147483646 h 354"/>
              <a:gd name="T14" fmla="*/ 2147483646 w 534"/>
              <a:gd name="T15" fmla="*/ 2147483646 h 354"/>
              <a:gd name="T16" fmla="*/ 2147483646 w 534"/>
              <a:gd name="T17" fmla="*/ 2147483646 h 354"/>
              <a:gd name="T18" fmla="*/ 2147483646 w 534"/>
              <a:gd name="T19" fmla="*/ 2147483646 h 354"/>
              <a:gd name="T20" fmla="*/ 0 w 534"/>
              <a:gd name="T21" fmla="*/ 2147483646 h 354"/>
              <a:gd name="T22" fmla="*/ 0 w 534"/>
              <a:gd name="T23" fmla="*/ 2147483646 h 354"/>
              <a:gd name="T24" fmla="*/ 2147483646 w 534"/>
              <a:gd name="T25" fmla="*/ 2147483646 h 354"/>
              <a:gd name="T26" fmla="*/ 2147483646 w 534"/>
              <a:gd name="T27" fmla="*/ 2147483646 h 354"/>
              <a:gd name="T28" fmla="*/ 2147483646 w 534"/>
              <a:gd name="T29" fmla="*/ 2147483646 h 354"/>
              <a:gd name="T30" fmla="*/ 2147483646 w 534"/>
              <a:gd name="T31" fmla="*/ 2147483646 h 354"/>
              <a:gd name="T32" fmla="*/ 2147483646 w 534"/>
              <a:gd name="T33" fmla="*/ 2147483646 h 354"/>
              <a:gd name="T34" fmla="*/ 2147483646 w 534"/>
              <a:gd name="T35" fmla="*/ 2147483646 h 354"/>
              <a:gd name="T36" fmla="*/ 2147483646 w 534"/>
              <a:gd name="T37" fmla="*/ 2147483646 h 354"/>
              <a:gd name="T38" fmla="*/ 2147483646 w 534"/>
              <a:gd name="T39" fmla="*/ 2147483646 h 354"/>
              <a:gd name="T40" fmla="*/ 2147483646 w 534"/>
              <a:gd name="T41" fmla="*/ 2147483646 h 354"/>
              <a:gd name="T42" fmla="*/ 2147483646 w 534"/>
              <a:gd name="T43" fmla="*/ 2147483646 h 354"/>
              <a:gd name="T44" fmla="*/ 2147483646 w 534"/>
              <a:gd name="T45" fmla="*/ 2147483646 h 354"/>
              <a:gd name="T46" fmla="*/ 2147483646 w 534"/>
              <a:gd name="T47" fmla="*/ 2147483646 h 354"/>
              <a:gd name="T48" fmla="*/ 2147483646 w 534"/>
              <a:gd name="T49" fmla="*/ 2147483646 h 354"/>
              <a:gd name="T50" fmla="*/ 2147483646 w 534"/>
              <a:gd name="T51" fmla="*/ 2147483646 h 354"/>
              <a:gd name="T52" fmla="*/ 2147483646 w 534"/>
              <a:gd name="T53" fmla="*/ 2147483646 h 354"/>
              <a:gd name="T54" fmla="*/ 2147483646 w 534"/>
              <a:gd name="T55" fmla="*/ 2147483646 h 354"/>
              <a:gd name="T56" fmla="*/ 2147483646 w 534"/>
              <a:gd name="T57" fmla="*/ 2147483646 h 354"/>
              <a:gd name="T58" fmla="*/ 2147483646 w 534"/>
              <a:gd name="T59" fmla="*/ 2147483646 h 354"/>
              <a:gd name="T60" fmla="*/ 2147483646 w 534"/>
              <a:gd name="T61" fmla="*/ 2147483646 h 35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34" h="354">
                <a:moveTo>
                  <a:pt x="140" y="105"/>
                </a:moveTo>
                <a:lnTo>
                  <a:pt x="190" y="85"/>
                </a:lnTo>
                <a:lnTo>
                  <a:pt x="394" y="0"/>
                </a:lnTo>
                <a:lnTo>
                  <a:pt x="394" y="165"/>
                </a:lnTo>
                <a:lnTo>
                  <a:pt x="394" y="329"/>
                </a:lnTo>
                <a:lnTo>
                  <a:pt x="190" y="245"/>
                </a:lnTo>
                <a:lnTo>
                  <a:pt x="140" y="230"/>
                </a:lnTo>
                <a:lnTo>
                  <a:pt x="175" y="354"/>
                </a:lnTo>
                <a:lnTo>
                  <a:pt x="75" y="354"/>
                </a:lnTo>
                <a:lnTo>
                  <a:pt x="45" y="225"/>
                </a:lnTo>
                <a:lnTo>
                  <a:pt x="0" y="225"/>
                </a:lnTo>
                <a:lnTo>
                  <a:pt x="0" y="105"/>
                </a:lnTo>
                <a:lnTo>
                  <a:pt x="140" y="105"/>
                </a:lnTo>
                <a:close/>
                <a:moveTo>
                  <a:pt x="444" y="230"/>
                </a:moveTo>
                <a:lnTo>
                  <a:pt x="524" y="255"/>
                </a:lnTo>
                <a:lnTo>
                  <a:pt x="509" y="284"/>
                </a:lnTo>
                <a:lnTo>
                  <a:pt x="434" y="259"/>
                </a:lnTo>
                <a:lnTo>
                  <a:pt x="444" y="230"/>
                </a:lnTo>
                <a:close/>
                <a:moveTo>
                  <a:pt x="439" y="70"/>
                </a:moveTo>
                <a:lnTo>
                  <a:pt x="514" y="45"/>
                </a:lnTo>
                <a:lnTo>
                  <a:pt x="524" y="75"/>
                </a:lnTo>
                <a:lnTo>
                  <a:pt x="449" y="105"/>
                </a:lnTo>
                <a:lnTo>
                  <a:pt x="439" y="70"/>
                </a:lnTo>
                <a:close/>
                <a:moveTo>
                  <a:pt x="454" y="150"/>
                </a:moveTo>
                <a:lnTo>
                  <a:pt x="534" y="150"/>
                </a:lnTo>
                <a:lnTo>
                  <a:pt x="534" y="185"/>
                </a:lnTo>
                <a:lnTo>
                  <a:pt x="454" y="185"/>
                </a:lnTo>
                <a:lnTo>
                  <a:pt x="454" y="1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2" name="KSO_Shape"/>
          <p:cNvSpPr/>
          <p:nvPr/>
        </p:nvSpPr>
        <p:spPr>
          <a:xfrm>
            <a:off x="5340090" y="2714880"/>
            <a:ext cx="311589" cy="314737"/>
          </a:xfrm>
          <a:custGeom>
            <a:avLst/>
            <a:gdLst/>
            <a:ahLst/>
            <a:cxnLst/>
            <a:rect l="l" t="t" r="r" b="b"/>
            <a:pathLst>
              <a:path w="1653350" h="1669516">
                <a:moveTo>
                  <a:pt x="813975" y="253339"/>
                </a:moveTo>
                <a:lnTo>
                  <a:pt x="845530" y="253339"/>
                </a:lnTo>
                <a:lnTo>
                  <a:pt x="845530" y="767826"/>
                </a:lnTo>
                <a:lnTo>
                  <a:pt x="1193563" y="767826"/>
                </a:lnTo>
                <a:lnTo>
                  <a:pt x="1193563" y="805466"/>
                </a:lnTo>
                <a:lnTo>
                  <a:pt x="813975" y="805466"/>
                </a:lnTo>
                <a:close/>
                <a:moveTo>
                  <a:pt x="826676" y="112861"/>
                </a:moveTo>
                <a:cubicBezTo>
                  <a:pt x="458188" y="112861"/>
                  <a:pt x="159470" y="411579"/>
                  <a:pt x="159470" y="780067"/>
                </a:cubicBezTo>
                <a:cubicBezTo>
                  <a:pt x="159470" y="1148555"/>
                  <a:pt x="458188" y="1447273"/>
                  <a:pt x="826676" y="1447273"/>
                </a:cubicBezTo>
                <a:cubicBezTo>
                  <a:pt x="1195164" y="1447273"/>
                  <a:pt x="1493882" y="1148555"/>
                  <a:pt x="1493882" y="780067"/>
                </a:cubicBezTo>
                <a:cubicBezTo>
                  <a:pt x="1493882" y="411579"/>
                  <a:pt x="1195164" y="112861"/>
                  <a:pt x="826676" y="112861"/>
                </a:cubicBezTo>
                <a:close/>
                <a:moveTo>
                  <a:pt x="826675" y="59986"/>
                </a:moveTo>
                <a:cubicBezTo>
                  <a:pt x="1224364" y="59986"/>
                  <a:pt x="1546755" y="382377"/>
                  <a:pt x="1546755" y="780066"/>
                </a:cubicBezTo>
                <a:cubicBezTo>
                  <a:pt x="1546755" y="1035236"/>
                  <a:pt x="1414030" y="1259406"/>
                  <a:pt x="1213013" y="1385996"/>
                </a:cubicBezTo>
                <a:lnTo>
                  <a:pt x="1464205" y="1637188"/>
                </a:lnTo>
                <a:lnTo>
                  <a:pt x="1431876" y="1669516"/>
                </a:lnTo>
                <a:lnTo>
                  <a:pt x="1171104" y="1408744"/>
                </a:lnTo>
                <a:cubicBezTo>
                  <a:pt x="1070033" y="1468079"/>
                  <a:pt x="952099" y="1500146"/>
                  <a:pt x="826675" y="1500146"/>
                </a:cubicBezTo>
                <a:cubicBezTo>
                  <a:pt x="701163" y="1500146"/>
                  <a:pt x="583151" y="1468034"/>
                  <a:pt x="482028" y="1408626"/>
                </a:cubicBezTo>
                <a:lnTo>
                  <a:pt x="221138" y="1669516"/>
                </a:lnTo>
                <a:lnTo>
                  <a:pt x="188810" y="1637188"/>
                </a:lnTo>
                <a:lnTo>
                  <a:pt x="440119" y="1385878"/>
                </a:lnTo>
                <a:cubicBezTo>
                  <a:pt x="239228" y="1259250"/>
                  <a:pt x="106595" y="1035147"/>
                  <a:pt x="106595" y="780066"/>
                </a:cubicBezTo>
                <a:cubicBezTo>
                  <a:pt x="106595" y="382377"/>
                  <a:pt x="428986" y="59986"/>
                  <a:pt x="826675" y="59986"/>
                </a:cubicBezTo>
                <a:close/>
                <a:moveTo>
                  <a:pt x="293501" y="725"/>
                </a:moveTo>
                <a:cubicBezTo>
                  <a:pt x="339398" y="4063"/>
                  <a:pt x="384613" y="18932"/>
                  <a:pt x="424439" y="45334"/>
                </a:cubicBezTo>
                <a:lnTo>
                  <a:pt x="45333" y="424439"/>
                </a:lnTo>
                <a:cubicBezTo>
                  <a:pt x="-25073" y="318239"/>
                  <a:pt x="-13465" y="173714"/>
                  <a:pt x="80123" y="80125"/>
                </a:cubicBezTo>
                <a:cubicBezTo>
                  <a:pt x="138616" y="21632"/>
                  <a:pt x="217006" y="-4837"/>
                  <a:pt x="293501" y="725"/>
                </a:cubicBezTo>
                <a:close/>
                <a:moveTo>
                  <a:pt x="1359849" y="724"/>
                </a:moveTo>
                <a:cubicBezTo>
                  <a:pt x="1436344" y="-4838"/>
                  <a:pt x="1514734" y="21631"/>
                  <a:pt x="1573227" y="80124"/>
                </a:cubicBezTo>
                <a:cubicBezTo>
                  <a:pt x="1666815" y="173713"/>
                  <a:pt x="1678423" y="318238"/>
                  <a:pt x="1608018" y="424440"/>
                </a:cubicBezTo>
                <a:lnTo>
                  <a:pt x="1228912" y="45334"/>
                </a:lnTo>
                <a:cubicBezTo>
                  <a:pt x="1268737" y="18931"/>
                  <a:pt x="1313952" y="4062"/>
                  <a:pt x="1359849" y="7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3" name="KSO_Shape"/>
          <p:cNvSpPr/>
          <p:nvPr/>
        </p:nvSpPr>
        <p:spPr bwMode="auto">
          <a:xfrm>
            <a:off x="721304" y="3178449"/>
            <a:ext cx="264528" cy="379705"/>
          </a:xfrm>
          <a:custGeom>
            <a:avLst/>
            <a:gdLst>
              <a:gd name="T0" fmla="*/ 2147483646 w 78"/>
              <a:gd name="T1" fmla="*/ 2147483646 h 112"/>
              <a:gd name="T2" fmla="*/ 2147483646 w 78"/>
              <a:gd name="T3" fmla="*/ 2147483646 h 112"/>
              <a:gd name="T4" fmla="*/ 2147483646 w 78"/>
              <a:gd name="T5" fmla="*/ 2147483646 h 112"/>
              <a:gd name="T6" fmla="*/ 2147483646 w 78"/>
              <a:gd name="T7" fmla="*/ 2147483646 h 112"/>
              <a:gd name="T8" fmla="*/ 2147483646 w 78"/>
              <a:gd name="T9" fmla="*/ 2147483646 h 112"/>
              <a:gd name="T10" fmla="*/ 2147483646 w 78"/>
              <a:gd name="T11" fmla="*/ 2147483646 h 112"/>
              <a:gd name="T12" fmla="*/ 2147483646 w 78"/>
              <a:gd name="T13" fmla="*/ 2147483646 h 112"/>
              <a:gd name="T14" fmla="*/ 2147483646 w 78"/>
              <a:gd name="T15" fmla="*/ 2147483646 h 112"/>
              <a:gd name="T16" fmla="*/ 2147483646 w 78"/>
              <a:gd name="T17" fmla="*/ 2147483646 h 112"/>
              <a:gd name="T18" fmla="*/ 2147483646 w 78"/>
              <a:gd name="T19" fmla="*/ 2147483646 h 112"/>
              <a:gd name="T20" fmla="*/ 2147483646 w 78"/>
              <a:gd name="T21" fmla="*/ 2147483646 h 112"/>
              <a:gd name="T22" fmla="*/ 2147483646 w 78"/>
              <a:gd name="T23" fmla="*/ 2147483646 h 112"/>
              <a:gd name="T24" fmla="*/ 2147483646 w 78"/>
              <a:gd name="T25" fmla="*/ 2147483646 h 112"/>
              <a:gd name="T26" fmla="*/ 2147483646 w 78"/>
              <a:gd name="T27" fmla="*/ 2147483646 h 112"/>
              <a:gd name="T28" fmla="*/ 2147483646 w 78"/>
              <a:gd name="T29" fmla="*/ 2147483646 h 112"/>
              <a:gd name="T30" fmla="*/ 2147483646 w 78"/>
              <a:gd name="T31" fmla="*/ 2147483646 h 112"/>
              <a:gd name="T32" fmla="*/ 2147483646 w 78"/>
              <a:gd name="T33" fmla="*/ 2147483646 h 112"/>
              <a:gd name="T34" fmla="*/ 2147483646 w 78"/>
              <a:gd name="T35" fmla="*/ 2147483646 h 112"/>
              <a:gd name="T36" fmla="*/ 2147483646 w 78"/>
              <a:gd name="T37" fmla="*/ 2147483646 h 112"/>
              <a:gd name="T38" fmla="*/ 2147483646 w 78"/>
              <a:gd name="T39" fmla="*/ 2147483646 h 112"/>
              <a:gd name="T40" fmla="*/ 2147483646 w 78"/>
              <a:gd name="T41" fmla="*/ 2147483646 h 112"/>
              <a:gd name="T42" fmla="*/ 2147483646 w 78"/>
              <a:gd name="T43" fmla="*/ 2147483646 h 112"/>
              <a:gd name="T44" fmla="*/ 2147483646 w 78"/>
              <a:gd name="T45" fmla="*/ 2147483646 h 112"/>
              <a:gd name="T46" fmla="*/ 2147483646 w 78"/>
              <a:gd name="T47" fmla="*/ 2147483646 h 112"/>
              <a:gd name="T48" fmla="*/ 2147483646 w 78"/>
              <a:gd name="T49" fmla="*/ 2147483646 h 112"/>
              <a:gd name="T50" fmla="*/ 2147483646 w 78"/>
              <a:gd name="T51" fmla="*/ 2147483646 h 112"/>
              <a:gd name="T52" fmla="*/ 2147483646 w 78"/>
              <a:gd name="T53" fmla="*/ 2147483646 h 112"/>
              <a:gd name="T54" fmla="*/ 2147483646 w 78"/>
              <a:gd name="T55" fmla="*/ 2147483646 h 112"/>
              <a:gd name="T56" fmla="*/ 2147483646 w 78"/>
              <a:gd name="T57" fmla="*/ 2147483646 h 112"/>
              <a:gd name="T58" fmla="*/ 2147483646 w 78"/>
              <a:gd name="T59" fmla="*/ 2147483646 h 112"/>
              <a:gd name="T60" fmla="*/ 2147483646 w 78"/>
              <a:gd name="T61" fmla="*/ 2147483646 h 112"/>
              <a:gd name="T62" fmla="*/ 2147483646 w 78"/>
              <a:gd name="T63" fmla="*/ 2147483646 h 112"/>
              <a:gd name="T64" fmla="*/ 2147483646 w 78"/>
              <a:gd name="T65" fmla="*/ 2147483646 h 112"/>
              <a:gd name="T66" fmla="*/ 2147483646 w 78"/>
              <a:gd name="T67" fmla="*/ 2147483646 h 112"/>
              <a:gd name="T68" fmla="*/ 2147483646 w 78"/>
              <a:gd name="T69" fmla="*/ 2147483646 h 112"/>
              <a:gd name="T70" fmla="*/ 2147483646 w 78"/>
              <a:gd name="T71" fmla="*/ 2147483646 h 112"/>
              <a:gd name="T72" fmla="*/ 2147483646 w 78"/>
              <a:gd name="T73" fmla="*/ 2147483646 h 112"/>
              <a:gd name="T74" fmla="*/ 2147483646 w 78"/>
              <a:gd name="T75" fmla="*/ 2147483646 h 112"/>
              <a:gd name="T76" fmla="*/ 2147483646 w 78"/>
              <a:gd name="T77" fmla="*/ 2147483646 h 11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78" h="112">
                <a:moveTo>
                  <a:pt x="21" y="36"/>
                </a:moveTo>
                <a:cubicBezTo>
                  <a:pt x="20" y="27"/>
                  <a:pt x="20" y="19"/>
                  <a:pt x="21" y="11"/>
                </a:cubicBezTo>
                <a:cubicBezTo>
                  <a:pt x="37" y="0"/>
                  <a:pt x="45" y="13"/>
                  <a:pt x="58" y="11"/>
                </a:cubicBezTo>
                <a:cubicBezTo>
                  <a:pt x="59" y="19"/>
                  <a:pt x="59" y="29"/>
                  <a:pt x="57" y="36"/>
                </a:cubicBezTo>
                <a:cubicBezTo>
                  <a:pt x="57" y="40"/>
                  <a:pt x="55" y="44"/>
                  <a:pt x="53" y="47"/>
                </a:cubicBezTo>
                <a:cubicBezTo>
                  <a:pt x="49" y="51"/>
                  <a:pt x="44" y="53"/>
                  <a:pt x="39" y="53"/>
                </a:cubicBezTo>
                <a:cubicBezTo>
                  <a:pt x="39" y="53"/>
                  <a:pt x="39" y="53"/>
                  <a:pt x="39" y="53"/>
                </a:cubicBezTo>
                <a:cubicBezTo>
                  <a:pt x="34" y="53"/>
                  <a:pt x="29" y="51"/>
                  <a:pt x="26" y="47"/>
                </a:cubicBezTo>
                <a:cubicBezTo>
                  <a:pt x="24" y="44"/>
                  <a:pt x="22" y="40"/>
                  <a:pt x="21" y="36"/>
                </a:cubicBezTo>
                <a:close/>
                <a:moveTo>
                  <a:pt x="13" y="107"/>
                </a:moveTo>
                <a:cubicBezTo>
                  <a:pt x="67" y="107"/>
                  <a:pt x="67" y="107"/>
                  <a:pt x="67" y="107"/>
                </a:cubicBezTo>
                <a:cubicBezTo>
                  <a:pt x="64" y="112"/>
                  <a:pt x="64" y="112"/>
                  <a:pt x="64" y="112"/>
                </a:cubicBezTo>
                <a:cubicBezTo>
                  <a:pt x="16" y="112"/>
                  <a:pt x="16" y="112"/>
                  <a:pt x="16" y="112"/>
                </a:cubicBezTo>
                <a:cubicBezTo>
                  <a:pt x="13" y="107"/>
                  <a:pt x="13" y="107"/>
                  <a:pt x="13" y="107"/>
                </a:cubicBezTo>
                <a:close/>
                <a:moveTo>
                  <a:pt x="70" y="67"/>
                </a:moveTo>
                <a:cubicBezTo>
                  <a:pt x="76" y="90"/>
                  <a:pt x="76" y="90"/>
                  <a:pt x="76" y="90"/>
                </a:cubicBezTo>
                <a:cubicBezTo>
                  <a:pt x="78" y="98"/>
                  <a:pt x="77" y="103"/>
                  <a:pt x="68" y="103"/>
                </a:cubicBezTo>
                <a:cubicBezTo>
                  <a:pt x="66" y="103"/>
                  <a:pt x="66" y="103"/>
                  <a:pt x="66" y="103"/>
                </a:cubicBezTo>
                <a:cubicBezTo>
                  <a:pt x="66" y="72"/>
                  <a:pt x="66" y="72"/>
                  <a:pt x="66" y="72"/>
                </a:cubicBezTo>
                <a:cubicBezTo>
                  <a:pt x="42" y="72"/>
                  <a:pt x="42" y="72"/>
                  <a:pt x="42" y="72"/>
                </a:cubicBezTo>
                <a:cubicBezTo>
                  <a:pt x="49" y="56"/>
                  <a:pt x="49" y="56"/>
                  <a:pt x="49" y="56"/>
                </a:cubicBezTo>
                <a:cubicBezTo>
                  <a:pt x="51" y="54"/>
                  <a:pt x="51" y="54"/>
                  <a:pt x="51" y="54"/>
                </a:cubicBezTo>
                <a:cubicBezTo>
                  <a:pt x="65" y="57"/>
                  <a:pt x="65" y="57"/>
                  <a:pt x="65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6" y="58"/>
                  <a:pt x="66" y="58"/>
                  <a:pt x="66" y="58"/>
                </a:cubicBezTo>
                <a:cubicBezTo>
                  <a:pt x="68" y="61"/>
                  <a:pt x="69" y="64"/>
                  <a:pt x="70" y="67"/>
                </a:cubicBezTo>
                <a:cubicBezTo>
                  <a:pt x="70" y="67"/>
                  <a:pt x="70" y="67"/>
                  <a:pt x="70" y="67"/>
                </a:cubicBezTo>
                <a:close/>
                <a:moveTo>
                  <a:pt x="14" y="103"/>
                </a:moveTo>
                <a:cubicBezTo>
                  <a:pt x="11" y="103"/>
                  <a:pt x="11" y="103"/>
                  <a:pt x="11" y="103"/>
                </a:cubicBezTo>
                <a:cubicBezTo>
                  <a:pt x="1" y="103"/>
                  <a:pt x="0" y="98"/>
                  <a:pt x="3" y="90"/>
                </a:cubicBezTo>
                <a:cubicBezTo>
                  <a:pt x="9" y="67"/>
                  <a:pt x="9" y="67"/>
                  <a:pt x="9" y="67"/>
                </a:cubicBezTo>
                <a:cubicBezTo>
                  <a:pt x="9" y="63"/>
                  <a:pt x="11" y="60"/>
                  <a:pt x="14" y="58"/>
                </a:cubicBezTo>
                <a:cubicBezTo>
                  <a:pt x="14" y="57"/>
                  <a:pt x="14" y="57"/>
                  <a:pt x="14" y="57"/>
                </a:cubicBezTo>
                <a:cubicBezTo>
                  <a:pt x="14" y="57"/>
                  <a:pt x="14" y="57"/>
                  <a:pt x="14" y="57"/>
                </a:cubicBezTo>
                <a:cubicBezTo>
                  <a:pt x="28" y="54"/>
                  <a:pt x="28" y="54"/>
                  <a:pt x="28" y="54"/>
                </a:cubicBezTo>
                <a:cubicBezTo>
                  <a:pt x="30" y="56"/>
                  <a:pt x="30" y="56"/>
                  <a:pt x="30" y="56"/>
                </a:cubicBezTo>
                <a:cubicBezTo>
                  <a:pt x="38" y="72"/>
                  <a:pt x="38" y="72"/>
                  <a:pt x="38" y="72"/>
                </a:cubicBezTo>
                <a:cubicBezTo>
                  <a:pt x="14" y="72"/>
                  <a:pt x="14" y="72"/>
                  <a:pt x="14" y="72"/>
                </a:cubicBezTo>
                <a:lnTo>
                  <a:pt x="14" y="1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4" name="KSO_Shape"/>
          <p:cNvSpPr/>
          <p:nvPr/>
        </p:nvSpPr>
        <p:spPr bwMode="auto">
          <a:xfrm>
            <a:off x="1287407" y="3283564"/>
            <a:ext cx="344788" cy="236754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5" name="KSO_Shape"/>
          <p:cNvSpPr/>
          <p:nvPr/>
        </p:nvSpPr>
        <p:spPr bwMode="auto">
          <a:xfrm>
            <a:off x="1872005" y="3263835"/>
            <a:ext cx="352487" cy="264953"/>
          </a:xfrm>
          <a:custGeom>
            <a:avLst/>
            <a:gdLst>
              <a:gd name="T0" fmla="*/ 2147483646 w 108"/>
              <a:gd name="T1" fmla="*/ 2147483646 h 81"/>
              <a:gd name="T2" fmla="*/ 2147483646 w 108"/>
              <a:gd name="T3" fmla="*/ 2147483646 h 81"/>
              <a:gd name="T4" fmla="*/ 2147483646 w 108"/>
              <a:gd name="T5" fmla="*/ 2147483646 h 81"/>
              <a:gd name="T6" fmla="*/ 2147483646 w 108"/>
              <a:gd name="T7" fmla="*/ 2147483646 h 81"/>
              <a:gd name="T8" fmla="*/ 2147483646 w 108"/>
              <a:gd name="T9" fmla="*/ 2147483646 h 81"/>
              <a:gd name="T10" fmla="*/ 2147483646 w 108"/>
              <a:gd name="T11" fmla="*/ 2147483646 h 81"/>
              <a:gd name="T12" fmla="*/ 2147483646 w 108"/>
              <a:gd name="T13" fmla="*/ 2147483646 h 81"/>
              <a:gd name="T14" fmla="*/ 2147483646 w 108"/>
              <a:gd name="T15" fmla="*/ 2147483646 h 81"/>
              <a:gd name="T16" fmla="*/ 2147483646 w 108"/>
              <a:gd name="T17" fmla="*/ 2147483646 h 81"/>
              <a:gd name="T18" fmla="*/ 2147483646 w 108"/>
              <a:gd name="T19" fmla="*/ 2147483646 h 81"/>
              <a:gd name="T20" fmla="*/ 2147483646 w 108"/>
              <a:gd name="T21" fmla="*/ 2147483646 h 81"/>
              <a:gd name="T22" fmla="*/ 2147483646 w 108"/>
              <a:gd name="T23" fmla="*/ 2147483646 h 81"/>
              <a:gd name="T24" fmla="*/ 2147483646 w 108"/>
              <a:gd name="T25" fmla="*/ 2147483646 h 81"/>
              <a:gd name="T26" fmla="*/ 2147483646 w 108"/>
              <a:gd name="T27" fmla="*/ 2147483646 h 81"/>
              <a:gd name="T28" fmla="*/ 2147483646 w 108"/>
              <a:gd name="T29" fmla="*/ 2147483646 h 81"/>
              <a:gd name="T30" fmla="*/ 0 w 108"/>
              <a:gd name="T31" fmla="*/ 2147483646 h 81"/>
              <a:gd name="T32" fmla="*/ 2147483646 w 108"/>
              <a:gd name="T33" fmla="*/ 2147483646 h 81"/>
              <a:gd name="T34" fmla="*/ 2147483646 w 108"/>
              <a:gd name="T35" fmla="*/ 2147483646 h 81"/>
              <a:gd name="T36" fmla="*/ 2147483646 w 108"/>
              <a:gd name="T37" fmla="*/ 2147483646 h 81"/>
              <a:gd name="T38" fmla="*/ 2147483646 w 108"/>
              <a:gd name="T39" fmla="*/ 2147483646 h 81"/>
              <a:gd name="T40" fmla="*/ 2147483646 w 108"/>
              <a:gd name="T41" fmla="*/ 2147483646 h 81"/>
              <a:gd name="T42" fmla="*/ 2147483646 w 108"/>
              <a:gd name="T43" fmla="*/ 2147483646 h 81"/>
              <a:gd name="T44" fmla="*/ 2147483646 w 108"/>
              <a:gd name="T45" fmla="*/ 2147483646 h 81"/>
              <a:gd name="T46" fmla="*/ 2147483646 w 108"/>
              <a:gd name="T47" fmla="*/ 2147483646 h 81"/>
              <a:gd name="T48" fmla="*/ 2147483646 w 108"/>
              <a:gd name="T49" fmla="*/ 2147483646 h 81"/>
              <a:gd name="T50" fmla="*/ 2147483646 w 108"/>
              <a:gd name="T51" fmla="*/ 2147483646 h 81"/>
              <a:gd name="T52" fmla="*/ 2147483646 w 108"/>
              <a:gd name="T53" fmla="*/ 2147483646 h 81"/>
              <a:gd name="T54" fmla="*/ 2147483646 w 108"/>
              <a:gd name="T55" fmla="*/ 2147483646 h 81"/>
              <a:gd name="T56" fmla="*/ 2147483646 w 108"/>
              <a:gd name="T57" fmla="*/ 2147483646 h 81"/>
              <a:gd name="T58" fmla="*/ 2147483646 w 108"/>
              <a:gd name="T59" fmla="*/ 2147483646 h 81"/>
              <a:gd name="T60" fmla="*/ 2147483646 w 108"/>
              <a:gd name="T61" fmla="*/ 2147483646 h 81"/>
              <a:gd name="T62" fmla="*/ 2147483646 w 108"/>
              <a:gd name="T63" fmla="*/ 2147483646 h 81"/>
              <a:gd name="T64" fmla="*/ 2147483646 w 108"/>
              <a:gd name="T65" fmla="*/ 2147483646 h 81"/>
              <a:gd name="T66" fmla="*/ 2147483646 w 108"/>
              <a:gd name="T67" fmla="*/ 2147483646 h 81"/>
              <a:gd name="T68" fmla="*/ 2147483646 w 108"/>
              <a:gd name="T69" fmla="*/ 2147483646 h 81"/>
              <a:gd name="T70" fmla="*/ 2147483646 w 108"/>
              <a:gd name="T71" fmla="*/ 2147483646 h 81"/>
              <a:gd name="T72" fmla="*/ 2147483646 w 108"/>
              <a:gd name="T73" fmla="*/ 2147483646 h 81"/>
              <a:gd name="T74" fmla="*/ 2147483646 w 108"/>
              <a:gd name="T75" fmla="*/ 2147483646 h 8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8" h="81">
                <a:moveTo>
                  <a:pt x="3" y="54"/>
                </a:moveTo>
                <a:cubicBezTo>
                  <a:pt x="9" y="51"/>
                  <a:pt x="15" y="49"/>
                  <a:pt x="21" y="47"/>
                </a:cubicBezTo>
                <a:cubicBezTo>
                  <a:pt x="23" y="45"/>
                  <a:pt x="24" y="44"/>
                  <a:pt x="26" y="43"/>
                </a:cubicBezTo>
                <a:cubicBezTo>
                  <a:pt x="35" y="62"/>
                  <a:pt x="35" y="62"/>
                  <a:pt x="35" y="62"/>
                </a:cubicBezTo>
                <a:cubicBezTo>
                  <a:pt x="43" y="43"/>
                  <a:pt x="43" y="43"/>
                  <a:pt x="43" y="43"/>
                </a:cubicBezTo>
                <a:cubicBezTo>
                  <a:pt x="45" y="44"/>
                  <a:pt x="46" y="46"/>
                  <a:pt x="48" y="47"/>
                </a:cubicBezTo>
                <a:cubicBezTo>
                  <a:pt x="60" y="51"/>
                  <a:pt x="60" y="51"/>
                  <a:pt x="60" y="51"/>
                </a:cubicBezTo>
                <a:cubicBezTo>
                  <a:pt x="60" y="51"/>
                  <a:pt x="61" y="50"/>
                  <a:pt x="61" y="50"/>
                </a:cubicBezTo>
                <a:cubicBezTo>
                  <a:pt x="65" y="48"/>
                  <a:pt x="69" y="47"/>
                  <a:pt x="72" y="46"/>
                </a:cubicBezTo>
                <a:cubicBezTo>
                  <a:pt x="75" y="52"/>
                  <a:pt x="79" y="57"/>
                  <a:pt x="84" y="60"/>
                </a:cubicBezTo>
                <a:cubicBezTo>
                  <a:pt x="89" y="57"/>
                  <a:pt x="93" y="52"/>
                  <a:pt x="96" y="46"/>
                </a:cubicBezTo>
                <a:cubicBezTo>
                  <a:pt x="99" y="47"/>
                  <a:pt x="102" y="48"/>
                  <a:pt x="105" y="48"/>
                </a:cubicBezTo>
                <a:cubicBezTo>
                  <a:pt x="108" y="53"/>
                  <a:pt x="108" y="64"/>
                  <a:pt x="108" y="71"/>
                </a:cubicBezTo>
                <a:cubicBezTo>
                  <a:pt x="70" y="71"/>
                  <a:pt x="70" y="71"/>
                  <a:pt x="70" y="71"/>
                </a:cubicBezTo>
                <a:cubicBezTo>
                  <a:pt x="70" y="74"/>
                  <a:pt x="70" y="77"/>
                  <a:pt x="70" y="81"/>
                </a:cubicBezTo>
                <a:cubicBezTo>
                  <a:pt x="47" y="81"/>
                  <a:pt x="24" y="81"/>
                  <a:pt x="0" y="81"/>
                </a:cubicBezTo>
                <a:cubicBezTo>
                  <a:pt x="0" y="68"/>
                  <a:pt x="1" y="58"/>
                  <a:pt x="3" y="54"/>
                </a:cubicBezTo>
                <a:close/>
                <a:moveTo>
                  <a:pt x="74" y="26"/>
                </a:moveTo>
                <a:cubicBezTo>
                  <a:pt x="79" y="27"/>
                  <a:pt x="89" y="26"/>
                  <a:pt x="94" y="24"/>
                </a:cubicBezTo>
                <a:cubicBezTo>
                  <a:pt x="94" y="27"/>
                  <a:pt x="94" y="32"/>
                  <a:pt x="92" y="37"/>
                </a:cubicBezTo>
                <a:cubicBezTo>
                  <a:pt x="91" y="39"/>
                  <a:pt x="90" y="40"/>
                  <a:pt x="89" y="41"/>
                </a:cubicBezTo>
                <a:cubicBezTo>
                  <a:pt x="99" y="42"/>
                  <a:pt x="99" y="42"/>
                  <a:pt x="99" y="42"/>
                </a:cubicBezTo>
                <a:cubicBezTo>
                  <a:pt x="99" y="42"/>
                  <a:pt x="98" y="33"/>
                  <a:pt x="98" y="31"/>
                </a:cubicBezTo>
                <a:cubicBezTo>
                  <a:pt x="102" y="2"/>
                  <a:pt x="65" y="2"/>
                  <a:pt x="69" y="31"/>
                </a:cubicBezTo>
                <a:cubicBezTo>
                  <a:pt x="69" y="33"/>
                  <a:pt x="68" y="42"/>
                  <a:pt x="68" y="42"/>
                </a:cubicBezTo>
                <a:cubicBezTo>
                  <a:pt x="78" y="41"/>
                  <a:pt x="78" y="41"/>
                  <a:pt x="78" y="41"/>
                </a:cubicBezTo>
                <a:cubicBezTo>
                  <a:pt x="77" y="40"/>
                  <a:pt x="76" y="39"/>
                  <a:pt x="75" y="37"/>
                </a:cubicBezTo>
                <a:cubicBezTo>
                  <a:pt x="74" y="33"/>
                  <a:pt x="73" y="29"/>
                  <a:pt x="74" y="26"/>
                </a:cubicBezTo>
                <a:cubicBezTo>
                  <a:pt x="74" y="26"/>
                  <a:pt x="74" y="26"/>
                  <a:pt x="74" y="26"/>
                </a:cubicBezTo>
                <a:close/>
                <a:moveTo>
                  <a:pt x="22" y="30"/>
                </a:moveTo>
                <a:cubicBezTo>
                  <a:pt x="21" y="25"/>
                  <a:pt x="21" y="21"/>
                  <a:pt x="23" y="15"/>
                </a:cubicBezTo>
                <a:cubicBezTo>
                  <a:pt x="29" y="11"/>
                  <a:pt x="37" y="17"/>
                  <a:pt x="47" y="15"/>
                </a:cubicBezTo>
                <a:cubicBezTo>
                  <a:pt x="48" y="20"/>
                  <a:pt x="48" y="24"/>
                  <a:pt x="48" y="31"/>
                </a:cubicBezTo>
                <a:cubicBezTo>
                  <a:pt x="48" y="31"/>
                  <a:pt x="52" y="27"/>
                  <a:pt x="52" y="25"/>
                </a:cubicBezTo>
                <a:cubicBezTo>
                  <a:pt x="53" y="22"/>
                  <a:pt x="52" y="10"/>
                  <a:pt x="50" y="8"/>
                </a:cubicBezTo>
                <a:cubicBezTo>
                  <a:pt x="45" y="0"/>
                  <a:pt x="26" y="0"/>
                  <a:pt x="20" y="6"/>
                </a:cubicBezTo>
                <a:cubicBezTo>
                  <a:pt x="18" y="8"/>
                  <a:pt x="16" y="25"/>
                  <a:pt x="18" y="27"/>
                </a:cubicBezTo>
                <a:cubicBezTo>
                  <a:pt x="20" y="29"/>
                  <a:pt x="22" y="30"/>
                  <a:pt x="22" y="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6" name="KSO_Shape"/>
          <p:cNvSpPr/>
          <p:nvPr/>
        </p:nvSpPr>
        <p:spPr>
          <a:xfrm>
            <a:off x="2620368" y="3262828"/>
            <a:ext cx="203555" cy="320559"/>
          </a:xfrm>
          <a:custGeom>
            <a:avLst/>
            <a:gdLst/>
            <a:ahLst/>
            <a:cxnLst/>
            <a:rect l="l" t="t" r="r" b="b"/>
            <a:pathLst>
              <a:path w="621055" h="978642">
                <a:moveTo>
                  <a:pt x="13003" y="762005"/>
                </a:moveTo>
                <a:lnTo>
                  <a:pt x="181111" y="859062"/>
                </a:lnTo>
                <a:lnTo>
                  <a:pt x="0" y="978642"/>
                </a:lnTo>
                <a:close/>
                <a:moveTo>
                  <a:pt x="502622" y="186898"/>
                </a:moveTo>
                <a:lnTo>
                  <a:pt x="175090" y="754200"/>
                </a:lnTo>
                <a:lnTo>
                  <a:pt x="196101" y="766331"/>
                </a:lnTo>
                <a:lnTo>
                  <a:pt x="523633" y="199029"/>
                </a:lnTo>
                <a:close/>
                <a:moveTo>
                  <a:pt x="457985" y="161127"/>
                </a:moveTo>
                <a:lnTo>
                  <a:pt x="130453" y="728429"/>
                </a:lnTo>
                <a:lnTo>
                  <a:pt x="151464" y="740560"/>
                </a:lnTo>
                <a:lnTo>
                  <a:pt x="478996" y="173258"/>
                </a:lnTo>
                <a:close/>
                <a:moveTo>
                  <a:pt x="413348" y="135356"/>
                </a:moveTo>
                <a:lnTo>
                  <a:pt x="85816" y="702658"/>
                </a:lnTo>
                <a:lnTo>
                  <a:pt x="106827" y="714789"/>
                </a:lnTo>
                <a:lnTo>
                  <a:pt x="434359" y="147487"/>
                </a:lnTo>
                <a:close/>
                <a:moveTo>
                  <a:pt x="417712" y="61029"/>
                </a:moveTo>
                <a:lnTo>
                  <a:pt x="585820" y="158086"/>
                </a:lnTo>
                <a:lnTo>
                  <a:pt x="191736" y="840659"/>
                </a:lnTo>
                <a:lnTo>
                  <a:pt x="23628" y="743602"/>
                </a:lnTo>
                <a:close/>
                <a:moveTo>
                  <a:pt x="452947" y="0"/>
                </a:moveTo>
                <a:lnTo>
                  <a:pt x="621055" y="97057"/>
                </a:lnTo>
                <a:lnTo>
                  <a:pt x="596793" y="139079"/>
                </a:lnTo>
                <a:lnTo>
                  <a:pt x="428686" y="420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7" name="KSO_Shape"/>
          <p:cNvSpPr/>
          <p:nvPr/>
        </p:nvSpPr>
        <p:spPr>
          <a:xfrm>
            <a:off x="3570545" y="3283564"/>
            <a:ext cx="167138" cy="285705"/>
          </a:xfrm>
          <a:custGeom>
            <a:avLst/>
            <a:gdLst/>
            <a:ahLst/>
            <a:cxnLst/>
            <a:rect l="l" t="t" r="r" b="b"/>
            <a:pathLst>
              <a:path w="559792" h="955625">
                <a:moveTo>
                  <a:pt x="279896" y="194422"/>
                </a:moveTo>
                <a:cubicBezTo>
                  <a:pt x="168660" y="194422"/>
                  <a:pt x="78485" y="284596"/>
                  <a:pt x="78485" y="395833"/>
                </a:cubicBezTo>
                <a:cubicBezTo>
                  <a:pt x="78485" y="507069"/>
                  <a:pt x="168660" y="597244"/>
                  <a:pt x="279896" y="597244"/>
                </a:cubicBezTo>
                <a:cubicBezTo>
                  <a:pt x="391133" y="597244"/>
                  <a:pt x="481307" y="507069"/>
                  <a:pt x="481307" y="395833"/>
                </a:cubicBezTo>
                <a:cubicBezTo>
                  <a:pt x="481307" y="284596"/>
                  <a:pt x="391133" y="194422"/>
                  <a:pt x="279896" y="194422"/>
                </a:cubicBezTo>
                <a:close/>
                <a:moveTo>
                  <a:pt x="279896" y="0"/>
                </a:moveTo>
                <a:cubicBezTo>
                  <a:pt x="381198" y="-1"/>
                  <a:pt x="482501" y="38646"/>
                  <a:pt x="559792" y="115937"/>
                </a:cubicBezTo>
                <a:cubicBezTo>
                  <a:pt x="714375" y="270519"/>
                  <a:pt x="714375" y="521146"/>
                  <a:pt x="559792" y="675729"/>
                </a:cubicBezTo>
                <a:lnTo>
                  <a:pt x="279896" y="955625"/>
                </a:lnTo>
                <a:lnTo>
                  <a:pt x="0" y="675729"/>
                </a:lnTo>
                <a:cubicBezTo>
                  <a:pt x="-154583" y="521146"/>
                  <a:pt x="-154583" y="270519"/>
                  <a:pt x="0" y="115937"/>
                </a:cubicBezTo>
                <a:cubicBezTo>
                  <a:pt x="77291" y="38646"/>
                  <a:pt x="178594" y="-1"/>
                  <a:pt x="27989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8" name="KSO_Shape"/>
          <p:cNvSpPr/>
          <p:nvPr/>
        </p:nvSpPr>
        <p:spPr>
          <a:xfrm flipH="1">
            <a:off x="4081887" y="3297376"/>
            <a:ext cx="332924" cy="251461"/>
          </a:xfrm>
          <a:custGeom>
            <a:avLst/>
            <a:gdLst/>
            <a:ahLst/>
            <a:cxnLst/>
            <a:rect l="l" t="t" r="r" b="b"/>
            <a:pathLst>
              <a:path w="1211637" h="857258">
                <a:moveTo>
                  <a:pt x="937021" y="713258"/>
                </a:moveTo>
                <a:cubicBezTo>
                  <a:pt x="976786" y="713258"/>
                  <a:pt x="1009021" y="745493"/>
                  <a:pt x="1009021" y="785258"/>
                </a:cubicBezTo>
                <a:cubicBezTo>
                  <a:pt x="1009021" y="825023"/>
                  <a:pt x="976786" y="857258"/>
                  <a:pt x="937021" y="857258"/>
                </a:cubicBezTo>
                <a:cubicBezTo>
                  <a:pt x="897256" y="857258"/>
                  <a:pt x="865021" y="825023"/>
                  <a:pt x="865021" y="785258"/>
                </a:cubicBezTo>
                <a:cubicBezTo>
                  <a:pt x="865021" y="745493"/>
                  <a:pt x="897256" y="713258"/>
                  <a:pt x="937021" y="713258"/>
                </a:cubicBezTo>
                <a:close/>
                <a:moveTo>
                  <a:pt x="568554" y="713258"/>
                </a:moveTo>
                <a:cubicBezTo>
                  <a:pt x="608319" y="713258"/>
                  <a:pt x="640554" y="745493"/>
                  <a:pt x="640554" y="785258"/>
                </a:cubicBezTo>
                <a:cubicBezTo>
                  <a:pt x="640554" y="825023"/>
                  <a:pt x="608319" y="857258"/>
                  <a:pt x="568554" y="857258"/>
                </a:cubicBezTo>
                <a:cubicBezTo>
                  <a:pt x="528789" y="857258"/>
                  <a:pt x="496554" y="825023"/>
                  <a:pt x="496554" y="785258"/>
                </a:cubicBezTo>
                <a:cubicBezTo>
                  <a:pt x="496554" y="745493"/>
                  <a:pt x="528789" y="713258"/>
                  <a:pt x="568554" y="713258"/>
                </a:cubicBezTo>
                <a:close/>
                <a:moveTo>
                  <a:pt x="238524" y="0"/>
                </a:moveTo>
                <a:lnTo>
                  <a:pt x="287824" y="4511"/>
                </a:lnTo>
                <a:lnTo>
                  <a:pt x="288000" y="4511"/>
                </a:lnTo>
                <a:lnTo>
                  <a:pt x="288001" y="4528"/>
                </a:lnTo>
                <a:lnTo>
                  <a:pt x="308028" y="6360"/>
                </a:lnTo>
                <a:lnTo>
                  <a:pt x="374622" y="197367"/>
                </a:lnTo>
                <a:lnTo>
                  <a:pt x="1211637" y="197367"/>
                </a:lnTo>
                <a:lnTo>
                  <a:pt x="1050402" y="681918"/>
                </a:lnTo>
                <a:lnTo>
                  <a:pt x="472773" y="681918"/>
                </a:lnTo>
                <a:lnTo>
                  <a:pt x="399476" y="461644"/>
                </a:lnTo>
                <a:lnTo>
                  <a:pt x="257414" y="54181"/>
                </a:lnTo>
                <a:lnTo>
                  <a:pt x="1" y="54181"/>
                </a:lnTo>
                <a:lnTo>
                  <a:pt x="0" y="4511"/>
                </a:lnTo>
                <a:lnTo>
                  <a:pt x="240097" y="45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9" name="KSO_Shape"/>
          <p:cNvSpPr/>
          <p:nvPr/>
        </p:nvSpPr>
        <p:spPr>
          <a:xfrm>
            <a:off x="4699626" y="3297376"/>
            <a:ext cx="271954" cy="253371"/>
          </a:xfrm>
          <a:custGeom>
            <a:avLst/>
            <a:gdLst/>
            <a:ahLst/>
            <a:cxnLst/>
            <a:rect l="l" t="t" r="r" b="b"/>
            <a:pathLst>
              <a:path w="969654" h="903534">
                <a:moveTo>
                  <a:pt x="813088" y="487443"/>
                </a:moveTo>
                <a:cubicBezTo>
                  <a:pt x="793206" y="487443"/>
                  <a:pt x="777088" y="503561"/>
                  <a:pt x="777088" y="523443"/>
                </a:cubicBezTo>
                <a:cubicBezTo>
                  <a:pt x="777088" y="543325"/>
                  <a:pt x="793206" y="559443"/>
                  <a:pt x="813088" y="559443"/>
                </a:cubicBezTo>
                <a:cubicBezTo>
                  <a:pt x="832970" y="559443"/>
                  <a:pt x="849088" y="543325"/>
                  <a:pt x="849088" y="523443"/>
                </a:cubicBezTo>
                <a:cubicBezTo>
                  <a:pt x="849088" y="503561"/>
                  <a:pt x="832970" y="487443"/>
                  <a:pt x="813088" y="487443"/>
                </a:cubicBezTo>
                <a:close/>
                <a:moveTo>
                  <a:pt x="606961" y="487443"/>
                </a:moveTo>
                <a:cubicBezTo>
                  <a:pt x="587079" y="487443"/>
                  <a:pt x="570961" y="503561"/>
                  <a:pt x="570961" y="523443"/>
                </a:cubicBezTo>
                <a:cubicBezTo>
                  <a:pt x="570961" y="543325"/>
                  <a:pt x="587079" y="559443"/>
                  <a:pt x="606961" y="559443"/>
                </a:cubicBezTo>
                <a:cubicBezTo>
                  <a:pt x="626843" y="559443"/>
                  <a:pt x="642961" y="543325"/>
                  <a:pt x="642961" y="523443"/>
                </a:cubicBezTo>
                <a:cubicBezTo>
                  <a:pt x="642961" y="503561"/>
                  <a:pt x="626843" y="487443"/>
                  <a:pt x="606961" y="487443"/>
                </a:cubicBezTo>
                <a:close/>
                <a:moveTo>
                  <a:pt x="691345" y="336511"/>
                </a:moveTo>
                <a:cubicBezTo>
                  <a:pt x="769490" y="335080"/>
                  <a:pt x="847112" y="364668"/>
                  <a:pt x="901758" y="422110"/>
                </a:cubicBezTo>
                <a:cubicBezTo>
                  <a:pt x="999759" y="525126"/>
                  <a:pt x="990612" y="681640"/>
                  <a:pt x="881173" y="774306"/>
                </a:cubicBezTo>
                <a:lnTo>
                  <a:pt x="905846" y="903534"/>
                </a:lnTo>
                <a:lnTo>
                  <a:pt x="792422" y="824563"/>
                </a:lnTo>
                <a:cubicBezTo>
                  <a:pt x="666952" y="867914"/>
                  <a:pt x="525982" y="820668"/>
                  <a:pt x="459770" y="713074"/>
                </a:cubicBezTo>
                <a:cubicBezTo>
                  <a:pt x="386891" y="594648"/>
                  <a:pt x="429055" y="444146"/>
                  <a:pt x="554971" y="373268"/>
                </a:cubicBezTo>
                <a:cubicBezTo>
                  <a:pt x="597384" y="349394"/>
                  <a:pt x="644458" y="337369"/>
                  <a:pt x="691345" y="336511"/>
                </a:cubicBezTo>
                <a:close/>
                <a:moveTo>
                  <a:pt x="547874" y="187267"/>
                </a:moveTo>
                <a:cubicBezTo>
                  <a:pt x="518051" y="187267"/>
                  <a:pt x="493874" y="211444"/>
                  <a:pt x="493874" y="241267"/>
                </a:cubicBezTo>
                <a:cubicBezTo>
                  <a:pt x="493874" y="271090"/>
                  <a:pt x="518051" y="295267"/>
                  <a:pt x="547874" y="295267"/>
                </a:cubicBezTo>
                <a:cubicBezTo>
                  <a:pt x="577697" y="295267"/>
                  <a:pt x="601874" y="271090"/>
                  <a:pt x="601874" y="241267"/>
                </a:cubicBezTo>
                <a:cubicBezTo>
                  <a:pt x="601874" y="211444"/>
                  <a:pt x="577697" y="187267"/>
                  <a:pt x="547874" y="187267"/>
                </a:cubicBezTo>
                <a:close/>
                <a:moveTo>
                  <a:pt x="294449" y="187267"/>
                </a:moveTo>
                <a:cubicBezTo>
                  <a:pt x="264626" y="187267"/>
                  <a:pt x="240449" y="211444"/>
                  <a:pt x="240449" y="241267"/>
                </a:cubicBezTo>
                <a:cubicBezTo>
                  <a:pt x="240449" y="271090"/>
                  <a:pt x="264626" y="295267"/>
                  <a:pt x="294449" y="295267"/>
                </a:cubicBezTo>
                <a:cubicBezTo>
                  <a:pt x="324272" y="295267"/>
                  <a:pt x="348449" y="271090"/>
                  <a:pt x="348449" y="241267"/>
                </a:cubicBezTo>
                <a:cubicBezTo>
                  <a:pt x="348449" y="211444"/>
                  <a:pt x="324272" y="187267"/>
                  <a:pt x="294449" y="187267"/>
                </a:cubicBezTo>
                <a:close/>
                <a:moveTo>
                  <a:pt x="408549" y="168"/>
                </a:moveTo>
                <a:cubicBezTo>
                  <a:pt x="456533" y="-1113"/>
                  <a:pt x="505397" y="4870"/>
                  <a:pt x="553141" y="18800"/>
                </a:cubicBezTo>
                <a:cubicBezTo>
                  <a:pt x="730896" y="70663"/>
                  <a:pt x="843952" y="217556"/>
                  <a:pt x="840274" y="375462"/>
                </a:cubicBezTo>
                <a:cubicBezTo>
                  <a:pt x="754752" y="310337"/>
                  <a:pt x="632797" y="302687"/>
                  <a:pt x="535419" y="357502"/>
                </a:cubicBezTo>
                <a:cubicBezTo>
                  <a:pt x="409503" y="428380"/>
                  <a:pt x="367339" y="578882"/>
                  <a:pt x="440218" y="697308"/>
                </a:cubicBezTo>
                <a:cubicBezTo>
                  <a:pt x="450352" y="713775"/>
                  <a:pt x="462237" y="728829"/>
                  <a:pt x="478397" y="739559"/>
                </a:cubicBezTo>
                <a:cubicBezTo>
                  <a:pt x="442192" y="745523"/>
                  <a:pt x="404623" y="745773"/>
                  <a:pt x="366675" y="741395"/>
                </a:cubicBezTo>
                <a:lnTo>
                  <a:pt x="245711" y="837584"/>
                </a:lnTo>
                <a:lnTo>
                  <a:pt x="214226" y="696474"/>
                </a:lnTo>
                <a:cubicBezTo>
                  <a:pt x="11680" y="595442"/>
                  <a:pt x="-59861" y="368389"/>
                  <a:pt x="54436" y="189343"/>
                </a:cubicBezTo>
                <a:cubicBezTo>
                  <a:pt x="128564" y="73222"/>
                  <a:pt x="264598" y="4010"/>
                  <a:pt x="408549" y="1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0" name="KSO_Shape"/>
          <p:cNvSpPr/>
          <p:nvPr/>
        </p:nvSpPr>
        <p:spPr>
          <a:xfrm>
            <a:off x="5332571" y="3251550"/>
            <a:ext cx="311504" cy="277238"/>
          </a:xfrm>
          <a:custGeom>
            <a:avLst/>
            <a:gdLst/>
            <a:ahLst/>
            <a:cxnLst/>
            <a:rect l="l" t="t" r="r" b="b"/>
            <a:pathLst>
              <a:path w="2096905" h="1866796">
                <a:moveTo>
                  <a:pt x="1048452" y="936104"/>
                </a:moveTo>
                <a:cubicBezTo>
                  <a:pt x="1514414" y="936104"/>
                  <a:pt x="1915768" y="1306075"/>
                  <a:pt x="2095857" y="1839030"/>
                </a:cubicBezTo>
                <a:lnTo>
                  <a:pt x="2096905" y="1866796"/>
                </a:lnTo>
                <a:lnTo>
                  <a:pt x="0" y="1866796"/>
                </a:lnTo>
                <a:lnTo>
                  <a:pt x="1048" y="1839032"/>
                </a:lnTo>
                <a:cubicBezTo>
                  <a:pt x="181136" y="1306076"/>
                  <a:pt x="582491" y="936104"/>
                  <a:pt x="1048452" y="936104"/>
                </a:cubicBezTo>
                <a:close/>
                <a:moveTo>
                  <a:pt x="1048452" y="0"/>
                </a:moveTo>
                <a:cubicBezTo>
                  <a:pt x="1278321" y="0"/>
                  <a:pt x="1464666" y="183796"/>
                  <a:pt x="1464666" y="410519"/>
                </a:cubicBezTo>
                <a:cubicBezTo>
                  <a:pt x="1464666" y="637242"/>
                  <a:pt x="1278321" y="821038"/>
                  <a:pt x="1048452" y="821038"/>
                </a:cubicBezTo>
                <a:cubicBezTo>
                  <a:pt x="818583" y="821038"/>
                  <a:pt x="632238" y="637242"/>
                  <a:pt x="632238" y="410519"/>
                </a:cubicBezTo>
                <a:cubicBezTo>
                  <a:pt x="632238" y="183796"/>
                  <a:pt x="818583" y="0"/>
                  <a:pt x="10484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1" name="椭圆 130"/>
          <p:cNvSpPr/>
          <p:nvPr/>
        </p:nvSpPr>
        <p:spPr>
          <a:xfrm>
            <a:off x="6219570" y="1515367"/>
            <a:ext cx="446985" cy="44698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2" name="椭圆 131"/>
          <p:cNvSpPr/>
          <p:nvPr/>
        </p:nvSpPr>
        <p:spPr>
          <a:xfrm>
            <a:off x="6811287" y="1515367"/>
            <a:ext cx="446985" cy="446985"/>
          </a:xfrm>
          <a:prstGeom prst="ellipse">
            <a:avLst/>
          </a:prstGeom>
          <a:solidFill>
            <a:srgbClr val="FF4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" name="椭圆 132"/>
          <p:cNvSpPr/>
          <p:nvPr/>
        </p:nvSpPr>
        <p:spPr>
          <a:xfrm>
            <a:off x="7414946" y="1515367"/>
            <a:ext cx="446985" cy="44698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4" name="椭圆 133"/>
          <p:cNvSpPr/>
          <p:nvPr/>
        </p:nvSpPr>
        <p:spPr>
          <a:xfrm>
            <a:off x="8068911" y="1515366"/>
            <a:ext cx="446985" cy="446985"/>
          </a:xfrm>
          <a:prstGeom prst="ellipse">
            <a:avLst/>
          </a:prstGeom>
          <a:solidFill>
            <a:srgbClr val="002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5" name="椭圆 134"/>
          <p:cNvSpPr/>
          <p:nvPr/>
        </p:nvSpPr>
        <p:spPr>
          <a:xfrm>
            <a:off x="6238086" y="2117137"/>
            <a:ext cx="446985" cy="44698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6" name="椭圆 135"/>
          <p:cNvSpPr/>
          <p:nvPr/>
        </p:nvSpPr>
        <p:spPr>
          <a:xfrm>
            <a:off x="6829802" y="2117137"/>
            <a:ext cx="446985" cy="446985"/>
          </a:xfrm>
          <a:prstGeom prst="ellipse">
            <a:avLst/>
          </a:prstGeom>
          <a:solidFill>
            <a:srgbClr val="FF4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7" name="椭圆 136"/>
          <p:cNvSpPr/>
          <p:nvPr/>
        </p:nvSpPr>
        <p:spPr>
          <a:xfrm>
            <a:off x="7433462" y="2117137"/>
            <a:ext cx="446985" cy="44698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8" name="椭圆 137"/>
          <p:cNvSpPr/>
          <p:nvPr/>
        </p:nvSpPr>
        <p:spPr>
          <a:xfrm>
            <a:off x="8087427" y="2117136"/>
            <a:ext cx="446985" cy="446985"/>
          </a:xfrm>
          <a:prstGeom prst="ellipse">
            <a:avLst/>
          </a:prstGeom>
          <a:solidFill>
            <a:srgbClr val="002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9" name="椭圆 138"/>
          <p:cNvSpPr/>
          <p:nvPr/>
        </p:nvSpPr>
        <p:spPr>
          <a:xfrm>
            <a:off x="6233457" y="2658730"/>
            <a:ext cx="446985" cy="44698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0" name="椭圆 139"/>
          <p:cNvSpPr/>
          <p:nvPr/>
        </p:nvSpPr>
        <p:spPr>
          <a:xfrm>
            <a:off x="6825173" y="2658730"/>
            <a:ext cx="446985" cy="446985"/>
          </a:xfrm>
          <a:prstGeom prst="ellipse">
            <a:avLst/>
          </a:prstGeom>
          <a:solidFill>
            <a:srgbClr val="FF4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1" name="椭圆 140"/>
          <p:cNvSpPr/>
          <p:nvPr/>
        </p:nvSpPr>
        <p:spPr>
          <a:xfrm>
            <a:off x="7428833" y="2658730"/>
            <a:ext cx="446985" cy="44698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2" name="椭圆 141"/>
          <p:cNvSpPr/>
          <p:nvPr/>
        </p:nvSpPr>
        <p:spPr>
          <a:xfrm>
            <a:off x="8082798" y="2658729"/>
            <a:ext cx="446985" cy="446985"/>
          </a:xfrm>
          <a:prstGeom prst="ellipse">
            <a:avLst/>
          </a:prstGeom>
          <a:solidFill>
            <a:srgbClr val="002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3" name="椭圆 142"/>
          <p:cNvSpPr/>
          <p:nvPr/>
        </p:nvSpPr>
        <p:spPr>
          <a:xfrm>
            <a:off x="6233457" y="3204953"/>
            <a:ext cx="446985" cy="44698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4" name="椭圆 143"/>
          <p:cNvSpPr/>
          <p:nvPr/>
        </p:nvSpPr>
        <p:spPr>
          <a:xfrm>
            <a:off x="6825173" y="3204953"/>
            <a:ext cx="446985" cy="446985"/>
          </a:xfrm>
          <a:prstGeom prst="ellipse">
            <a:avLst/>
          </a:prstGeom>
          <a:solidFill>
            <a:srgbClr val="FF4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5" name="椭圆 144"/>
          <p:cNvSpPr/>
          <p:nvPr/>
        </p:nvSpPr>
        <p:spPr>
          <a:xfrm>
            <a:off x="7428833" y="3204953"/>
            <a:ext cx="446985" cy="44698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6" name="椭圆 145"/>
          <p:cNvSpPr/>
          <p:nvPr/>
        </p:nvSpPr>
        <p:spPr>
          <a:xfrm>
            <a:off x="8082798" y="3204952"/>
            <a:ext cx="446985" cy="446985"/>
          </a:xfrm>
          <a:prstGeom prst="ellipse">
            <a:avLst/>
          </a:prstGeom>
          <a:solidFill>
            <a:srgbClr val="002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7" name="椭圆 146"/>
          <p:cNvSpPr/>
          <p:nvPr/>
        </p:nvSpPr>
        <p:spPr>
          <a:xfrm>
            <a:off x="632073" y="3707650"/>
            <a:ext cx="446985" cy="44698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8" name="椭圆 147"/>
          <p:cNvSpPr/>
          <p:nvPr/>
        </p:nvSpPr>
        <p:spPr>
          <a:xfrm>
            <a:off x="1223789" y="3707650"/>
            <a:ext cx="446985" cy="446985"/>
          </a:xfrm>
          <a:prstGeom prst="ellipse">
            <a:avLst/>
          </a:prstGeom>
          <a:solidFill>
            <a:srgbClr val="FF4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9" name="椭圆 148"/>
          <p:cNvSpPr/>
          <p:nvPr/>
        </p:nvSpPr>
        <p:spPr>
          <a:xfrm>
            <a:off x="1827449" y="3707650"/>
            <a:ext cx="446985" cy="44698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0" name="椭圆 149"/>
          <p:cNvSpPr/>
          <p:nvPr/>
        </p:nvSpPr>
        <p:spPr>
          <a:xfrm>
            <a:off x="2481414" y="3707648"/>
            <a:ext cx="446985" cy="446985"/>
          </a:xfrm>
          <a:prstGeom prst="ellipse">
            <a:avLst/>
          </a:prstGeom>
          <a:solidFill>
            <a:srgbClr val="002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1" name="椭圆 150"/>
          <p:cNvSpPr/>
          <p:nvPr/>
        </p:nvSpPr>
        <p:spPr>
          <a:xfrm>
            <a:off x="3437248" y="3712278"/>
            <a:ext cx="446985" cy="44698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2" name="椭圆 151"/>
          <p:cNvSpPr/>
          <p:nvPr/>
        </p:nvSpPr>
        <p:spPr>
          <a:xfrm>
            <a:off x="4028964" y="3712278"/>
            <a:ext cx="446985" cy="446985"/>
          </a:xfrm>
          <a:prstGeom prst="ellipse">
            <a:avLst/>
          </a:prstGeom>
          <a:solidFill>
            <a:srgbClr val="FF4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3" name="椭圆 152"/>
          <p:cNvSpPr/>
          <p:nvPr/>
        </p:nvSpPr>
        <p:spPr>
          <a:xfrm>
            <a:off x="4632624" y="3712278"/>
            <a:ext cx="446985" cy="44698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4" name="椭圆 153"/>
          <p:cNvSpPr/>
          <p:nvPr/>
        </p:nvSpPr>
        <p:spPr>
          <a:xfrm>
            <a:off x="5286589" y="3712277"/>
            <a:ext cx="446985" cy="4469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5" name="椭圆 154"/>
          <p:cNvSpPr/>
          <p:nvPr/>
        </p:nvSpPr>
        <p:spPr>
          <a:xfrm>
            <a:off x="632073" y="4253872"/>
            <a:ext cx="446985" cy="44698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6" name="椭圆 155"/>
          <p:cNvSpPr/>
          <p:nvPr/>
        </p:nvSpPr>
        <p:spPr>
          <a:xfrm>
            <a:off x="1223789" y="4253872"/>
            <a:ext cx="446985" cy="446985"/>
          </a:xfrm>
          <a:prstGeom prst="ellipse">
            <a:avLst/>
          </a:prstGeom>
          <a:solidFill>
            <a:srgbClr val="FF4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7" name="椭圆 156"/>
          <p:cNvSpPr/>
          <p:nvPr/>
        </p:nvSpPr>
        <p:spPr>
          <a:xfrm>
            <a:off x="1827449" y="4253872"/>
            <a:ext cx="446985" cy="44698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8" name="椭圆 157"/>
          <p:cNvSpPr/>
          <p:nvPr/>
        </p:nvSpPr>
        <p:spPr>
          <a:xfrm>
            <a:off x="2481414" y="4253871"/>
            <a:ext cx="446985" cy="446985"/>
          </a:xfrm>
          <a:prstGeom prst="ellipse">
            <a:avLst/>
          </a:prstGeom>
          <a:solidFill>
            <a:srgbClr val="002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9" name="椭圆 158"/>
          <p:cNvSpPr/>
          <p:nvPr/>
        </p:nvSpPr>
        <p:spPr>
          <a:xfrm>
            <a:off x="3437248" y="4258501"/>
            <a:ext cx="446985" cy="44698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椭圆 159"/>
          <p:cNvSpPr/>
          <p:nvPr/>
        </p:nvSpPr>
        <p:spPr>
          <a:xfrm>
            <a:off x="4028964" y="4258501"/>
            <a:ext cx="446985" cy="446985"/>
          </a:xfrm>
          <a:prstGeom prst="ellipse">
            <a:avLst/>
          </a:prstGeom>
          <a:solidFill>
            <a:srgbClr val="FF4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1" name="椭圆 160"/>
          <p:cNvSpPr/>
          <p:nvPr/>
        </p:nvSpPr>
        <p:spPr>
          <a:xfrm>
            <a:off x="4632624" y="4258501"/>
            <a:ext cx="446985" cy="44698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2" name="椭圆 161"/>
          <p:cNvSpPr/>
          <p:nvPr/>
        </p:nvSpPr>
        <p:spPr>
          <a:xfrm>
            <a:off x="5286589" y="4258500"/>
            <a:ext cx="446985" cy="446985"/>
          </a:xfrm>
          <a:prstGeom prst="ellipse">
            <a:avLst/>
          </a:prstGeom>
          <a:solidFill>
            <a:srgbClr val="002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3" name="椭圆 162"/>
          <p:cNvSpPr/>
          <p:nvPr/>
        </p:nvSpPr>
        <p:spPr>
          <a:xfrm>
            <a:off x="6240083" y="3738782"/>
            <a:ext cx="446985" cy="44698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4" name="椭圆 163"/>
          <p:cNvSpPr/>
          <p:nvPr/>
        </p:nvSpPr>
        <p:spPr>
          <a:xfrm>
            <a:off x="6831799" y="3738782"/>
            <a:ext cx="446985" cy="446985"/>
          </a:xfrm>
          <a:prstGeom prst="ellipse">
            <a:avLst/>
          </a:prstGeom>
          <a:solidFill>
            <a:srgbClr val="FF4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5" name="椭圆 164"/>
          <p:cNvSpPr/>
          <p:nvPr/>
        </p:nvSpPr>
        <p:spPr>
          <a:xfrm>
            <a:off x="7435459" y="3738782"/>
            <a:ext cx="446985" cy="44698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6" name="椭圆 165"/>
          <p:cNvSpPr/>
          <p:nvPr/>
        </p:nvSpPr>
        <p:spPr>
          <a:xfrm>
            <a:off x="8089424" y="3738781"/>
            <a:ext cx="446985" cy="446985"/>
          </a:xfrm>
          <a:prstGeom prst="ellipse">
            <a:avLst/>
          </a:prstGeom>
          <a:solidFill>
            <a:srgbClr val="002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7" name="椭圆 166"/>
          <p:cNvSpPr/>
          <p:nvPr/>
        </p:nvSpPr>
        <p:spPr>
          <a:xfrm>
            <a:off x="6240083" y="4285005"/>
            <a:ext cx="446985" cy="44698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8" name="椭圆 167"/>
          <p:cNvSpPr/>
          <p:nvPr/>
        </p:nvSpPr>
        <p:spPr>
          <a:xfrm>
            <a:off x="6831799" y="4285005"/>
            <a:ext cx="446985" cy="446985"/>
          </a:xfrm>
          <a:prstGeom prst="ellipse">
            <a:avLst/>
          </a:prstGeom>
          <a:solidFill>
            <a:srgbClr val="FF4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9" name="椭圆 168"/>
          <p:cNvSpPr/>
          <p:nvPr/>
        </p:nvSpPr>
        <p:spPr>
          <a:xfrm>
            <a:off x="7435459" y="4285005"/>
            <a:ext cx="446985" cy="44698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0" name="椭圆 169"/>
          <p:cNvSpPr/>
          <p:nvPr/>
        </p:nvSpPr>
        <p:spPr>
          <a:xfrm>
            <a:off x="8089424" y="4285004"/>
            <a:ext cx="446985" cy="446985"/>
          </a:xfrm>
          <a:prstGeom prst="ellipse">
            <a:avLst/>
          </a:prstGeom>
          <a:solidFill>
            <a:srgbClr val="002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1" name="KSO_Shape"/>
          <p:cNvSpPr/>
          <p:nvPr/>
        </p:nvSpPr>
        <p:spPr>
          <a:xfrm>
            <a:off x="6322239" y="1578452"/>
            <a:ext cx="241645" cy="352766"/>
          </a:xfrm>
          <a:custGeom>
            <a:avLst/>
            <a:gdLst/>
            <a:ahLst/>
            <a:cxnLst/>
            <a:rect l="l" t="t" r="r" b="b"/>
            <a:pathLst>
              <a:path w="973632" h="1420756">
                <a:moveTo>
                  <a:pt x="0" y="353991"/>
                </a:moveTo>
                <a:lnTo>
                  <a:pt x="154850" y="353991"/>
                </a:lnTo>
                <a:cubicBezTo>
                  <a:pt x="238822" y="440727"/>
                  <a:pt x="356556" y="494356"/>
                  <a:pt x="486816" y="494356"/>
                </a:cubicBezTo>
                <a:cubicBezTo>
                  <a:pt x="617076" y="494356"/>
                  <a:pt x="734810" y="440727"/>
                  <a:pt x="818783" y="353991"/>
                </a:cubicBezTo>
                <a:lnTo>
                  <a:pt x="973632" y="353991"/>
                </a:lnTo>
                <a:cubicBezTo>
                  <a:pt x="911930" y="446855"/>
                  <a:pt x="824343" y="520985"/>
                  <a:pt x="720816" y="565357"/>
                </a:cubicBezTo>
                <a:lnTo>
                  <a:pt x="720816" y="915123"/>
                </a:lnTo>
                <a:lnTo>
                  <a:pt x="847224" y="1420756"/>
                </a:lnTo>
                <a:lnTo>
                  <a:pt x="738609" y="1420756"/>
                </a:lnTo>
                <a:lnTo>
                  <a:pt x="486817" y="986631"/>
                </a:lnTo>
                <a:lnTo>
                  <a:pt x="235024" y="1420756"/>
                </a:lnTo>
                <a:lnTo>
                  <a:pt x="126408" y="1420756"/>
                </a:lnTo>
                <a:lnTo>
                  <a:pt x="252816" y="915123"/>
                </a:lnTo>
                <a:lnTo>
                  <a:pt x="252816" y="565357"/>
                </a:lnTo>
                <a:cubicBezTo>
                  <a:pt x="149290" y="520985"/>
                  <a:pt x="61703" y="446855"/>
                  <a:pt x="0" y="353991"/>
                </a:cubicBezTo>
                <a:close/>
                <a:moveTo>
                  <a:pt x="486816" y="0"/>
                </a:moveTo>
                <a:cubicBezTo>
                  <a:pt x="604876" y="0"/>
                  <a:pt x="700583" y="95707"/>
                  <a:pt x="700583" y="213767"/>
                </a:cubicBezTo>
                <a:cubicBezTo>
                  <a:pt x="700583" y="331827"/>
                  <a:pt x="604876" y="427534"/>
                  <a:pt x="486816" y="427534"/>
                </a:cubicBezTo>
                <a:cubicBezTo>
                  <a:pt x="368756" y="427534"/>
                  <a:pt x="273049" y="331827"/>
                  <a:pt x="273049" y="213767"/>
                </a:cubicBezTo>
                <a:cubicBezTo>
                  <a:pt x="273049" y="95707"/>
                  <a:pt x="368756" y="0"/>
                  <a:pt x="48681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2" name="KSO_Shape"/>
          <p:cNvSpPr/>
          <p:nvPr/>
        </p:nvSpPr>
        <p:spPr>
          <a:xfrm>
            <a:off x="6909431" y="1555870"/>
            <a:ext cx="250695" cy="365978"/>
          </a:xfrm>
          <a:custGeom>
            <a:avLst/>
            <a:gdLst/>
            <a:ahLst/>
            <a:cxnLst/>
            <a:rect l="l" t="t" r="r" b="b"/>
            <a:pathLst>
              <a:path w="973632" h="1420756">
                <a:moveTo>
                  <a:pt x="0" y="353991"/>
                </a:moveTo>
                <a:lnTo>
                  <a:pt x="154850" y="353991"/>
                </a:lnTo>
                <a:cubicBezTo>
                  <a:pt x="238822" y="440727"/>
                  <a:pt x="356556" y="494356"/>
                  <a:pt x="486816" y="494356"/>
                </a:cubicBezTo>
                <a:cubicBezTo>
                  <a:pt x="617076" y="494356"/>
                  <a:pt x="734810" y="440727"/>
                  <a:pt x="818783" y="353991"/>
                </a:cubicBezTo>
                <a:lnTo>
                  <a:pt x="973632" y="353991"/>
                </a:lnTo>
                <a:cubicBezTo>
                  <a:pt x="907705" y="453213"/>
                  <a:pt x="812228" y="531048"/>
                  <a:pt x="699701" y="574876"/>
                </a:cubicBezTo>
                <a:lnTo>
                  <a:pt x="847224" y="1060229"/>
                </a:lnTo>
                <a:lnTo>
                  <a:pt x="635284" y="1060229"/>
                </a:lnTo>
                <a:lnTo>
                  <a:pt x="635284" y="1385866"/>
                </a:lnTo>
                <a:cubicBezTo>
                  <a:pt x="635284" y="1405135"/>
                  <a:pt x="619663" y="1420756"/>
                  <a:pt x="600394" y="1420756"/>
                </a:cubicBezTo>
                <a:lnTo>
                  <a:pt x="562174" y="1420756"/>
                </a:lnTo>
                <a:cubicBezTo>
                  <a:pt x="542905" y="1420756"/>
                  <a:pt x="527284" y="1405135"/>
                  <a:pt x="527284" y="1385866"/>
                </a:cubicBezTo>
                <a:lnTo>
                  <a:pt x="527284" y="1060229"/>
                </a:lnTo>
                <a:lnTo>
                  <a:pt x="446348" y="1060229"/>
                </a:lnTo>
                <a:lnTo>
                  <a:pt x="446348" y="1385866"/>
                </a:lnTo>
                <a:cubicBezTo>
                  <a:pt x="446348" y="1405135"/>
                  <a:pt x="430727" y="1420756"/>
                  <a:pt x="411458" y="1420756"/>
                </a:cubicBezTo>
                <a:lnTo>
                  <a:pt x="373238" y="1420756"/>
                </a:lnTo>
                <a:cubicBezTo>
                  <a:pt x="353969" y="1420756"/>
                  <a:pt x="338348" y="1405135"/>
                  <a:pt x="338348" y="1385866"/>
                </a:cubicBezTo>
                <a:lnTo>
                  <a:pt x="338348" y="1060229"/>
                </a:lnTo>
                <a:lnTo>
                  <a:pt x="126408" y="1060229"/>
                </a:lnTo>
                <a:lnTo>
                  <a:pt x="273931" y="574876"/>
                </a:lnTo>
                <a:cubicBezTo>
                  <a:pt x="161405" y="531048"/>
                  <a:pt x="65927" y="453213"/>
                  <a:pt x="0" y="353991"/>
                </a:cubicBezTo>
                <a:close/>
                <a:moveTo>
                  <a:pt x="486816" y="0"/>
                </a:moveTo>
                <a:cubicBezTo>
                  <a:pt x="604876" y="0"/>
                  <a:pt x="700583" y="95707"/>
                  <a:pt x="700583" y="213767"/>
                </a:cubicBezTo>
                <a:cubicBezTo>
                  <a:pt x="700583" y="331827"/>
                  <a:pt x="604876" y="427534"/>
                  <a:pt x="486816" y="427534"/>
                </a:cubicBezTo>
                <a:cubicBezTo>
                  <a:pt x="368756" y="427534"/>
                  <a:pt x="273049" y="331827"/>
                  <a:pt x="273049" y="213767"/>
                </a:cubicBezTo>
                <a:cubicBezTo>
                  <a:pt x="273049" y="95707"/>
                  <a:pt x="368756" y="0"/>
                  <a:pt x="48681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3" name="KSO_Shape"/>
          <p:cNvSpPr/>
          <p:nvPr/>
        </p:nvSpPr>
        <p:spPr>
          <a:xfrm>
            <a:off x="7521563" y="1558054"/>
            <a:ext cx="274775" cy="325178"/>
          </a:xfrm>
          <a:custGeom>
            <a:avLst/>
            <a:gdLst/>
            <a:ahLst/>
            <a:cxnLst/>
            <a:rect l="l" t="t" r="r" b="b"/>
            <a:pathLst>
              <a:path w="396520" h="469210">
                <a:moveTo>
                  <a:pt x="327445" y="314600"/>
                </a:moveTo>
                <a:cubicBezTo>
                  <a:pt x="356349" y="319254"/>
                  <a:pt x="385797" y="360745"/>
                  <a:pt x="394054" y="381803"/>
                </a:cubicBezTo>
                <a:cubicBezTo>
                  <a:pt x="402312" y="402860"/>
                  <a:pt x="388098" y="427511"/>
                  <a:pt x="376990" y="440944"/>
                </a:cubicBezTo>
                <a:cubicBezTo>
                  <a:pt x="373700" y="421882"/>
                  <a:pt x="364955" y="401443"/>
                  <a:pt x="352485" y="383463"/>
                </a:cubicBezTo>
                <a:cubicBezTo>
                  <a:pt x="332676" y="354903"/>
                  <a:pt x="307287" y="337803"/>
                  <a:pt x="287162" y="338581"/>
                </a:cubicBezTo>
                <a:cubicBezTo>
                  <a:pt x="300917" y="326499"/>
                  <a:pt x="298542" y="309947"/>
                  <a:pt x="327445" y="314600"/>
                </a:cubicBezTo>
                <a:close/>
                <a:moveTo>
                  <a:pt x="44367" y="9445"/>
                </a:moveTo>
                <a:cubicBezTo>
                  <a:pt x="65307" y="7976"/>
                  <a:pt x="88582" y="48300"/>
                  <a:pt x="98716" y="103893"/>
                </a:cubicBezTo>
                <a:cubicBezTo>
                  <a:pt x="103023" y="127522"/>
                  <a:pt x="104507" y="151694"/>
                  <a:pt x="102812" y="172874"/>
                </a:cubicBezTo>
                <a:cubicBezTo>
                  <a:pt x="96419" y="177933"/>
                  <a:pt x="92462" y="183883"/>
                  <a:pt x="93679" y="191748"/>
                </a:cubicBezTo>
                <a:cubicBezTo>
                  <a:pt x="97962" y="219449"/>
                  <a:pt x="202914" y="329063"/>
                  <a:pt x="240363" y="349244"/>
                </a:cubicBezTo>
                <a:cubicBezTo>
                  <a:pt x="253454" y="356299"/>
                  <a:pt x="265280" y="353652"/>
                  <a:pt x="275564" y="347108"/>
                </a:cubicBezTo>
                <a:lnTo>
                  <a:pt x="275884" y="347663"/>
                </a:lnTo>
                <a:cubicBezTo>
                  <a:pt x="293996" y="337193"/>
                  <a:pt x="324545" y="354625"/>
                  <a:pt x="347507" y="388530"/>
                </a:cubicBezTo>
                <a:cubicBezTo>
                  <a:pt x="360303" y="407426"/>
                  <a:pt x="369015" y="429003"/>
                  <a:pt x="371399" y="448117"/>
                </a:cubicBezTo>
                <a:cubicBezTo>
                  <a:pt x="347296" y="472826"/>
                  <a:pt x="310581" y="469765"/>
                  <a:pt x="288158" y="468159"/>
                </a:cubicBezTo>
                <a:cubicBezTo>
                  <a:pt x="253182" y="465654"/>
                  <a:pt x="-15065" y="364036"/>
                  <a:pt x="664" y="89829"/>
                </a:cubicBezTo>
                <a:cubicBezTo>
                  <a:pt x="3125" y="70964"/>
                  <a:pt x="7079" y="53749"/>
                  <a:pt x="14299" y="39550"/>
                </a:cubicBezTo>
                <a:cubicBezTo>
                  <a:pt x="20978" y="26415"/>
                  <a:pt x="30453" y="15861"/>
                  <a:pt x="44367" y="9445"/>
                </a:cubicBezTo>
                <a:close/>
                <a:moveTo>
                  <a:pt x="85842" y="6"/>
                </a:moveTo>
                <a:cubicBezTo>
                  <a:pt x="147282" y="-938"/>
                  <a:pt x="156451" y="106342"/>
                  <a:pt x="147962" y="128156"/>
                </a:cubicBezTo>
                <a:cubicBezTo>
                  <a:pt x="140696" y="146825"/>
                  <a:pt x="125598" y="157194"/>
                  <a:pt x="109217" y="167957"/>
                </a:cubicBezTo>
                <a:cubicBezTo>
                  <a:pt x="111214" y="147002"/>
                  <a:pt x="109601" y="123749"/>
                  <a:pt x="105273" y="101024"/>
                </a:cubicBezTo>
                <a:cubicBezTo>
                  <a:pt x="95931" y="51971"/>
                  <a:pt x="75887" y="14560"/>
                  <a:pt x="55177" y="5105"/>
                </a:cubicBezTo>
                <a:cubicBezTo>
                  <a:pt x="63799" y="1769"/>
                  <a:pt x="73998" y="188"/>
                  <a:pt x="85842" y="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" name="KSO_Shape"/>
          <p:cNvSpPr/>
          <p:nvPr/>
        </p:nvSpPr>
        <p:spPr>
          <a:xfrm flipH="1">
            <a:off x="8124266" y="1597054"/>
            <a:ext cx="336274" cy="306570"/>
          </a:xfrm>
          <a:custGeom>
            <a:avLst/>
            <a:gdLst/>
            <a:ahLst/>
            <a:cxnLst/>
            <a:rect l="l" t="t" r="r" b="b"/>
            <a:pathLst>
              <a:path w="1301527" h="1186978">
                <a:moveTo>
                  <a:pt x="744913" y="309576"/>
                </a:moveTo>
                <a:lnTo>
                  <a:pt x="744913" y="877403"/>
                </a:lnTo>
                <a:lnTo>
                  <a:pt x="1001726" y="719489"/>
                </a:lnTo>
                <a:lnTo>
                  <a:pt x="1259526" y="719489"/>
                </a:lnTo>
                <a:cubicBezTo>
                  <a:pt x="1282723" y="719489"/>
                  <a:pt x="1301527" y="700685"/>
                  <a:pt x="1301527" y="677488"/>
                </a:cubicBezTo>
                <a:lnTo>
                  <a:pt x="1301527" y="509490"/>
                </a:lnTo>
                <a:cubicBezTo>
                  <a:pt x="1301527" y="486293"/>
                  <a:pt x="1282723" y="467489"/>
                  <a:pt x="1259526" y="467489"/>
                </a:cubicBezTo>
                <a:lnTo>
                  <a:pt x="1001724" y="467489"/>
                </a:lnTo>
                <a:close/>
                <a:moveTo>
                  <a:pt x="486516" y="175870"/>
                </a:moveTo>
                <a:cubicBezTo>
                  <a:pt x="371649" y="278215"/>
                  <a:pt x="300385" y="427530"/>
                  <a:pt x="300385" y="593488"/>
                </a:cubicBezTo>
                <a:cubicBezTo>
                  <a:pt x="300385" y="759449"/>
                  <a:pt x="371649" y="908762"/>
                  <a:pt x="486516" y="1011109"/>
                </a:cubicBezTo>
                <a:lnTo>
                  <a:pt x="609421" y="924274"/>
                </a:lnTo>
                <a:cubicBezTo>
                  <a:pt x="509665" y="848549"/>
                  <a:pt x="446248" y="728424"/>
                  <a:pt x="446248" y="593488"/>
                </a:cubicBezTo>
                <a:cubicBezTo>
                  <a:pt x="446248" y="458553"/>
                  <a:pt x="509665" y="338428"/>
                  <a:pt x="609421" y="262704"/>
                </a:cubicBezTo>
                <a:close/>
                <a:moveTo>
                  <a:pt x="237591" y="0"/>
                </a:moveTo>
                <a:cubicBezTo>
                  <a:pt x="89700" y="153897"/>
                  <a:pt x="0" y="363218"/>
                  <a:pt x="0" y="593490"/>
                </a:cubicBezTo>
                <a:cubicBezTo>
                  <a:pt x="0" y="823760"/>
                  <a:pt x="89700" y="1033081"/>
                  <a:pt x="237589" y="1186978"/>
                </a:cubicBezTo>
                <a:lnTo>
                  <a:pt x="362934" y="1098420"/>
                </a:lnTo>
                <a:cubicBezTo>
                  <a:pt x="233669" y="969220"/>
                  <a:pt x="153719" y="790692"/>
                  <a:pt x="153719" y="593490"/>
                </a:cubicBezTo>
                <a:cubicBezTo>
                  <a:pt x="153719" y="396288"/>
                  <a:pt x="233671" y="217758"/>
                  <a:pt x="362936" y="885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5" name="KSO_Shape"/>
          <p:cNvSpPr/>
          <p:nvPr/>
        </p:nvSpPr>
        <p:spPr>
          <a:xfrm>
            <a:off x="6322239" y="2237978"/>
            <a:ext cx="296967" cy="225200"/>
          </a:xfrm>
          <a:custGeom>
            <a:avLst/>
            <a:gdLst>
              <a:gd name="connsiteX0" fmla="*/ 367281 w 529316"/>
              <a:gd name="connsiteY0" fmla="*/ 196274 h 401026"/>
              <a:gd name="connsiteX1" fmla="*/ 355293 w 529316"/>
              <a:gd name="connsiteY1" fmla="*/ 208263 h 401026"/>
              <a:gd name="connsiteX2" fmla="*/ 465090 w 529316"/>
              <a:gd name="connsiteY2" fmla="*/ 318060 h 401026"/>
              <a:gd name="connsiteX3" fmla="*/ 466739 w 529316"/>
              <a:gd name="connsiteY3" fmla="*/ 320716 h 401026"/>
              <a:gd name="connsiteX4" fmla="*/ 491723 w 529316"/>
              <a:gd name="connsiteY4" fmla="*/ 320716 h 401026"/>
              <a:gd name="connsiteX5" fmla="*/ 162035 w 529316"/>
              <a:gd name="connsiteY5" fmla="*/ 196274 h 401026"/>
              <a:gd name="connsiteX6" fmla="*/ 37593 w 529316"/>
              <a:gd name="connsiteY6" fmla="*/ 320716 h 401026"/>
              <a:gd name="connsiteX7" fmla="*/ 62577 w 529316"/>
              <a:gd name="connsiteY7" fmla="*/ 320716 h 401026"/>
              <a:gd name="connsiteX8" fmla="*/ 64225 w 529316"/>
              <a:gd name="connsiteY8" fmla="*/ 318061 h 401026"/>
              <a:gd name="connsiteX9" fmla="*/ 174023 w 529316"/>
              <a:gd name="connsiteY9" fmla="*/ 208263 h 401026"/>
              <a:gd name="connsiteX10" fmla="*/ 46349 w 529316"/>
              <a:gd name="connsiteY10" fmla="*/ 80311 h 401026"/>
              <a:gd name="connsiteX11" fmla="*/ 222791 w 529316"/>
              <a:gd name="connsiteY11" fmla="*/ 256753 h 401026"/>
              <a:gd name="connsiteX12" fmla="*/ 263500 w 529316"/>
              <a:gd name="connsiteY12" fmla="*/ 273616 h 401026"/>
              <a:gd name="connsiteX13" fmla="*/ 264659 w 529316"/>
              <a:gd name="connsiteY13" fmla="*/ 273504 h 401026"/>
              <a:gd name="connsiteX14" fmla="*/ 306525 w 529316"/>
              <a:gd name="connsiteY14" fmla="*/ 256753 h 401026"/>
              <a:gd name="connsiteX15" fmla="*/ 482968 w 529316"/>
              <a:gd name="connsiteY15" fmla="*/ 80311 h 401026"/>
              <a:gd name="connsiteX16" fmla="*/ 458990 w 529316"/>
              <a:gd name="connsiteY16" fmla="*/ 80311 h 401026"/>
              <a:gd name="connsiteX17" fmla="*/ 300904 w 529316"/>
              <a:gd name="connsiteY17" fmla="*/ 238397 h 401026"/>
              <a:gd name="connsiteX18" fmla="*/ 264659 w 529316"/>
              <a:gd name="connsiteY18" fmla="*/ 252899 h 401026"/>
              <a:gd name="connsiteX19" fmla="*/ 263656 w 529316"/>
              <a:gd name="connsiteY19" fmla="*/ 252995 h 401026"/>
              <a:gd name="connsiteX20" fmla="*/ 228412 w 529316"/>
              <a:gd name="connsiteY20" fmla="*/ 238397 h 401026"/>
              <a:gd name="connsiteX21" fmla="*/ 70326 w 529316"/>
              <a:gd name="connsiteY21" fmla="*/ 80311 h 401026"/>
              <a:gd name="connsiteX22" fmla="*/ 92017 w 529316"/>
              <a:gd name="connsiteY22" fmla="*/ 0 h 401026"/>
              <a:gd name="connsiteX23" fmla="*/ 437301 w 529316"/>
              <a:gd name="connsiteY23" fmla="*/ 0 h 401026"/>
              <a:gd name="connsiteX24" fmla="*/ 529316 w 529316"/>
              <a:gd name="connsiteY24" fmla="*/ 92017 h 401026"/>
              <a:gd name="connsiteX25" fmla="*/ 529316 w 529316"/>
              <a:gd name="connsiteY25" fmla="*/ 309011 h 401026"/>
              <a:gd name="connsiteX26" fmla="*/ 437301 w 529316"/>
              <a:gd name="connsiteY26" fmla="*/ 401026 h 401026"/>
              <a:gd name="connsiteX27" fmla="*/ 92017 w 529316"/>
              <a:gd name="connsiteY27" fmla="*/ 401026 h 401026"/>
              <a:gd name="connsiteX28" fmla="*/ 0 w 529316"/>
              <a:gd name="connsiteY28" fmla="*/ 309011 h 401026"/>
              <a:gd name="connsiteX29" fmla="*/ 0 w 529316"/>
              <a:gd name="connsiteY29" fmla="*/ 92017 h 401026"/>
              <a:gd name="connsiteX30" fmla="*/ 92017 w 529316"/>
              <a:gd name="connsiteY30" fmla="*/ 0 h 40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29316" h="401026">
                <a:moveTo>
                  <a:pt x="367281" y="196274"/>
                </a:moveTo>
                <a:lnTo>
                  <a:pt x="355293" y="208263"/>
                </a:lnTo>
                <a:lnTo>
                  <a:pt x="465090" y="318060"/>
                </a:lnTo>
                <a:cubicBezTo>
                  <a:pt x="465822" y="318792"/>
                  <a:pt x="466527" y="319541"/>
                  <a:pt x="466739" y="320716"/>
                </a:cubicBezTo>
                <a:lnTo>
                  <a:pt x="491723" y="320716"/>
                </a:lnTo>
                <a:close/>
                <a:moveTo>
                  <a:pt x="162035" y="196274"/>
                </a:moveTo>
                <a:lnTo>
                  <a:pt x="37593" y="320716"/>
                </a:lnTo>
                <a:lnTo>
                  <a:pt x="62577" y="320716"/>
                </a:lnTo>
                <a:lnTo>
                  <a:pt x="64225" y="318061"/>
                </a:lnTo>
                <a:lnTo>
                  <a:pt x="174023" y="208263"/>
                </a:lnTo>
                <a:close/>
                <a:moveTo>
                  <a:pt x="46349" y="80311"/>
                </a:moveTo>
                <a:lnTo>
                  <a:pt x="222791" y="256753"/>
                </a:lnTo>
                <a:cubicBezTo>
                  <a:pt x="234032" y="267995"/>
                  <a:pt x="248767" y="273616"/>
                  <a:pt x="263500" y="273616"/>
                </a:cubicBezTo>
                <a:cubicBezTo>
                  <a:pt x="263887" y="273616"/>
                  <a:pt x="264274" y="273611"/>
                  <a:pt x="264659" y="273504"/>
                </a:cubicBezTo>
                <a:cubicBezTo>
                  <a:pt x="279774" y="273906"/>
                  <a:pt x="294989" y="268289"/>
                  <a:pt x="306525" y="256753"/>
                </a:cubicBezTo>
                <a:lnTo>
                  <a:pt x="482968" y="80311"/>
                </a:lnTo>
                <a:lnTo>
                  <a:pt x="458990" y="80311"/>
                </a:lnTo>
                <a:lnTo>
                  <a:pt x="300904" y="238397"/>
                </a:lnTo>
                <a:cubicBezTo>
                  <a:pt x="290917" y="248385"/>
                  <a:pt x="277745" y="253247"/>
                  <a:pt x="264659" y="252899"/>
                </a:cubicBezTo>
                <a:cubicBezTo>
                  <a:pt x="264325" y="252991"/>
                  <a:pt x="263990" y="252995"/>
                  <a:pt x="263656" y="252995"/>
                </a:cubicBezTo>
                <a:cubicBezTo>
                  <a:pt x="250900" y="252995"/>
                  <a:pt x="238144" y="248128"/>
                  <a:pt x="228412" y="238397"/>
                </a:cubicBezTo>
                <a:lnTo>
                  <a:pt x="70326" y="80311"/>
                </a:lnTo>
                <a:close/>
                <a:moveTo>
                  <a:pt x="92017" y="0"/>
                </a:moveTo>
                <a:lnTo>
                  <a:pt x="437301" y="0"/>
                </a:lnTo>
                <a:cubicBezTo>
                  <a:pt x="488119" y="0"/>
                  <a:pt x="529316" y="41197"/>
                  <a:pt x="529316" y="92017"/>
                </a:cubicBezTo>
                <a:lnTo>
                  <a:pt x="529316" y="309011"/>
                </a:lnTo>
                <a:cubicBezTo>
                  <a:pt x="529316" y="359829"/>
                  <a:pt x="488119" y="401026"/>
                  <a:pt x="437301" y="401026"/>
                </a:cubicBezTo>
                <a:lnTo>
                  <a:pt x="92017" y="401026"/>
                </a:lnTo>
                <a:cubicBezTo>
                  <a:pt x="41197" y="401026"/>
                  <a:pt x="0" y="359829"/>
                  <a:pt x="0" y="309011"/>
                </a:cubicBezTo>
                <a:lnTo>
                  <a:pt x="0" y="92017"/>
                </a:lnTo>
                <a:cubicBezTo>
                  <a:pt x="0" y="41197"/>
                  <a:pt x="41197" y="0"/>
                  <a:pt x="9201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6" name="KSO_Shape"/>
          <p:cNvSpPr/>
          <p:nvPr/>
        </p:nvSpPr>
        <p:spPr>
          <a:xfrm>
            <a:off x="6903719" y="2205811"/>
            <a:ext cx="303143" cy="270303"/>
          </a:xfrm>
          <a:custGeom>
            <a:avLst/>
            <a:gdLst>
              <a:gd name="connsiteX0" fmla="*/ 199900 w 399800"/>
              <a:gd name="connsiteY0" fmla="*/ 138007 h 356773"/>
              <a:gd name="connsiteX1" fmla="*/ 278752 w 399800"/>
              <a:gd name="connsiteY1" fmla="*/ 216859 h 356773"/>
              <a:gd name="connsiteX2" fmla="*/ 199900 w 399800"/>
              <a:gd name="connsiteY2" fmla="*/ 295710 h 356773"/>
              <a:gd name="connsiteX3" fmla="*/ 121048 w 399800"/>
              <a:gd name="connsiteY3" fmla="*/ 216859 h 356773"/>
              <a:gd name="connsiteX4" fmla="*/ 199900 w 399800"/>
              <a:gd name="connsiteY4" fmla="*/ 138007 h 356773"/>
              <a:gd name="connsiteX5" fmla="*/ 199900 w 399800"/>
              <a:gd name="connsiteY5" fmla="*/ 116920 h 356773"/>
              <a:gd name="connsiteX6" fmla="*/ 99961 w 399800"/>
              <a:gd name="connsiteY6" fmla="*/ 216859 h 356773"/>
              <a:gd name="connsiteX7" fmla="*/ 199900 w 399800"/>
              <a:gd name="connsiteY7" fmla="*/ 316797 h 356773"/>
              <a:gd name="connsiteX8" fmla="*/ 299839 w 399800"/>
              <a:gd name="connsiteY8" fmla="*/ 216859 h 356773"/>
              <a:gd name="connsiteX9" fmla="*/ 199900 w 399800"/>
              <a:gd name="connsiteY9" fmla="*/ 116920 h 356773"/>
              <a:gd name="connsiteX10" fmla="*/ 0 w 399800"/>
              <a:gd name="connsiteY10" fmla="*/ 76944 h 356773"/>
              <a:gd name="connsiteX11" fmla="*/ 399800 w 399800"/>
              <a:gd name="connsiteY11" fmla="*/ 76944 h 356773"/>
              <a:gd name="connsiteX12" fmla="*/ 399800 w 399800"/>
              <a:gd name="connsiteY12" fmla="*/ 356773 h 356773"/>
              <a:gd name="connsiteX13" fmla="*/ 0 w 399800"/>
              <a:gd name="connsiteY13" fmla="*/ 356773 h 356773"/>
              <a:gd name="connsiteX14" fmla="*/ 74962 w 399800"/>
              <a:gd name="connsiteY14" fmla="*/ 0 h 356773"/>
              <a:gd name="connsiteX15" fmla="*/ 324838 w 399800"/>
              <a:gd name="connsiteY15" fmla="*/ 0 h 356773"/>
              <a:gd name="connsiteX16" fmla="*/ 339829 w 399800"/>
              <a:gd name="connsiteY16" fmla="*/ 59963 h 356773"/>
              <a:gd name="connsiteX17" fmla="*/ 59971 w 399800"/>
              <a:gd name="connsiteY17" fmla="*/ 59963 h 356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9800" h="356773">
                <a:moveTo>
                  <a:pt x="199900" y="138007"/>
                </a:moveTo>
                <a:cubicBezTo>
                  <a:pt x="243449" y="138007"/>
                  <a:pt x="278752" y="173310"/>
                  <a:pt x="278752" y="216859"/>
                </a:cubicBezTo>
                <a:cubicBezTo>
                  <a:pt x="278752" y="260407"/>
                  <a:pt x="243449" y="295710"/>
                  <a:pt x="199900" y="295710"/>
                </a:cubicBezTo>
                <a:cubicBezTo>
                  <a:pt x="156352" y="295710"/>
                  <a:pt x="121048" y="260407"/>
                  <a:pt x="121048" y="216859"/>
                </a:cubicBezTo>
                <a:cubicBezTo>
                  <a:pt x="121048" y="173310"/>
                  <a:pt x="156352" y="138007"/>
                  <a:pt x="199900" y="138007"/>
                </a:cubicBezTo>
                <a:close/>
                <a:moveTo>
                  <a:pt x="199900" y="116920"/>
                </a:moveTo>
                <a:cubicBezTo>
                  <a:pt x="144706" y="116920"/>
                  <a:pt x="99961" y="161664"/>
                  <a:pt x="99961" y="216859"/>
                </a:cubicBezTo>
                <a:cubicBezTo>
                  <a:pt x="99961" y="272053"/>
                  <a:pt x="144706" y="316797"/>
                  <a:pt x="199900" y="316797"/>
                </a:cubicBezTo>
                <a:cubicBezTo>
                  <a:pt x="255095" y="316797"/>
                  <a:pt x="299839" y="272053"/>
                  <a:pt x="299839" y="216859"/>
                </a:cubicBezTo>
                <a:cubicBezTo>
                  <a:pt x="299839" y="161664"/>
                  <a:pt x="255095" y="116920"/>
                  <a:pt x="199900" y="116920"/>
                </a:cubicBezTo>
                <a:close/>
                <a:moveTo>
                  <a:pt x="0" y="76944"/>
                </a:moveTo>
                <a:lnTo>
                  <a:pt x="399800" y="76944"/>
                </a:lnTo>
                <a:lnTo>
                  <a:pt x="399800" y="356773"/>
                </a:lnTo>
                <a:lnTo>
                  <a:pt x="0" y="356773"/>
                </a:lnTo>
                <a:close/>
                <a:moveTo>
                  <a:pt x="74962" y="0"/>
                </a:moveTo>
                <a:lnTo>
                  <a:pt x="324838" y="0"/>
                </a:lnTo>
                <a:lnTo>
                  <a:pt x="339829" y="59963"/>
                </a:lnTo>
                <a:lnTo>
                  <a:pt x="59971" y="599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7" name="KSO_Shape"/>
          <p:cNvSpPr/>
          <p:nvPr/>
        </p:nvSpPr>
        <p:spPr>
          <a:xfrm>
            <a:off x="7485504" y="2209168"/>
            <a:ext cx="342900" cy="270891"/>
          </a:xfrm>
          <a:custGeom>
            <a:avLst/>
            <a:gdLst/>
            <a:ahLst/>
            <a:cxnLst/>
            <a:rect l="l" t="t" r="r" b="b"/>
            <a:pathLst>
              <a:path w="936104" h="739561">
                <a:moveTo>
                  <a:pt x="282640" y="667561"/>
                </a:moveTo>
                <a:lnTo>
                  <a:pt x="653465" y="667561"/>
                </a:lnTo>
                <a:lnTo>
                  <a:pt x="684077" y="739561"/>
                </a:lnTo>
                <a:lnTo>
                  <a:pt x="252028" y="739561"/>
                </a:lnTo>
                <a:close/>
                <a:moveTo>
                  <a:pt x="54052" y="52175"/>
                </a:moveTo>
                <a:lnTo>
                  <a:pt x="54052" y="520175"/>
                </a:lnTo>
                <a:lnTo>
                  <a:pt x="882052" y="520175"/>
                </a:lnTo>
                <a:lnTo>
                  <a:pt x="882052" y="52175"/>
                </a:lnTo>
                <a:close/>
                <a:moveTo>
                  <a:pt x="0" y="0"/>
                </a:moveTo>
                <a:lnTo>
                  <a:pt x="936104" y="0"/>
                </a:lnTo>
                <a:lnTo>
                  <a:pt x="936104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8" name="KSO_Shape"/>
          <p:cNvSpPr/>
          <p:nvPr/>
        </p:nvSpPr>
        <p:spPr>
          <a:xfrm flipH="1">
            <a:off x="8190225" y="2217569"/>
            <a:ext cx="257229" cy="332624"/>
          </a:xfrm>
          <a:custGeom>
            <a:avLst/>
            <a:gdLst/>
            <a:ahLst/>
            <a:cxnLst/>
            <a:rect l="l" t="t" r="r" b="b"/>
            <a:pathLst>
              <a:path w="1259674" h="1629655">
                <a:moveTo>
                  <a:pt x="653835" y="765559"/>
                </a:moveTo>
                <a:lnTo>
                  <a:pt x="605838" y="765559"/>
                </a:lnTo>
                <a:cubicBezTo>
                  <a:pt x="586150" y="765559"/>
                  <a:pt x="570190" y="781519"/>
                  <a:pt x="570190" y="801207"/>
                </a:cubicBezTo>
                <a:lnTo>
                  <a:pt x="570190" y="1594007"/>
                </a:lnTo>
                <a:cubicBezTo>
                  <a:pt x="570190" y="1613695"/>
                  <a:pt x="586150" y="1629655"/>
                  <a:pt x="605838" y="1629655"/>
                </a:cubicBezTo>
                <a:lnTo>
                  <a:pt x="653835" y="1629655"/>
                </a:lnTo>
                <a:cubicBezTo>
                  <a:pt x="673523" y="1629655"/>
                  <a:pt x="689483" y="1613695"/>
                  <a:pt x="689483" y="1594007"/>
                </a:cubicBezTo>
                <a:lnTo>
                  <a:pt x="689483" y="801207"/>
                </a:lnTo>
                <a:cubicBezTo>
                  <a:pt x="689483" y="781519"/>
                  <a:pt x="673523" y="765559"/>
                  <a:pt x="653835" y="765559"/>
                </a:cubicBezTo>
                <a:close/>
                <a:moveTo>
                  <a:pt x="629837" y="293110"/>
                </a:moveTo>
                <a:cubicBezTo>
                  <a:pt x="540228" y="293110"/>
                  <a:pt x="467586" y="365752"/>
                  <a:pt x="467586" y="455361"/>
                </a:cubicBezTo>
                <a:cubicBezTo>
                  <a:pt x="467586" y="544970"/>
                  <a:pt x="540228" y="617612"/>
                  <a:pt x="629837" y="617612"/>
                </a:cubicBezTo>
                <a:cubicBezTo>
                  <a:pt x="719446" y="617612"/>
                  <a:pt x="792088" y="544970"/>
                  <a:pt x="792088" y="455361"/>
                </a:cubicBezTo>
                <a:cubicBezTo>
                  <a:pt x="792088" y="365752"/>
                  <a:pt x="719446" y="293110"/>
                  <a:pt x="629837" y="293110"/>
                </a:cubicBezTo>
                <a:close/>
                <a:moveTo>
                  <a:pt x="373285" y="134938"/>
                </a:moveTo>
                <a:cubicBezTo>
                  <a:pt x="285152" y="213464"/>
                  <a:pt x="230474" y="328028"/>
                  <a:pt x="230474" y="455361"/>
                </a:cubicBezTo>
                <a:cubicBezTo>
                  <a:pt x="230474" y="582697"/>
                  <a:pt x="285152" y="697259"/>
                  <a:pt x="373285" y="775786"/>
                </a:cubicBezTo>
                <a:lnTo>
                  <a:pt x="467586" y="709160"/>
                </a:lnTo>
                <a:cubicBezTo>
                  <a:pt x="391047" y="651060"/>
                  <a:pt x="342389" y="558892"/>
                  <a:pt x="342389" y="455361"/>
                </a:cubicBezTo>
                <a:cubicBezTo>
                  <a:pt x="342389" y="351830"/>
                  <a:pt x="391047" y="259663"/>
                  <a:pt x="467586" y="201763"/>
                </a:cubicBezTo>
                <a:close/>
                <a:moveTo>
                  <a:pt x="886389" y="134938"/>
                </a:moveTo>
                <a:lnTo>
                  <a:pt x="792088" y="201763"/>
                </a:lnTo>
                <a:cubicBezTo>
                  <a:pt x="868627" y="259663"/>
                  <a:pt x="917285" y="351830"/>
                  <a:pt x="917285" y="455361"/>
                </a:cubicBezTo>
                <a:cubicBezTo>
                  <a:pt x="917285" y="558892"/>
                  <a:pt x="868627" y="651060"/>
                  <a:pt x="792088" y="709160"/>
                </a:cubicBezTo>
                <a:lnTo>
                  <a:pt x="886389" y="775786"/>
                </a:lnTo>
                <a:cubicBezTo>
                  <a:pt x="974522" y="697259"/>
                  <a:pt x="1029200" y="582697"/>
                  <a:pt x="1029200" y="455361"/>
                </a:cubicBezTo>
                <a:cubicBezTo>
                  <a:pt x="1029200" y="328028"/>
                  <a:pt x="974522" y="213464"/>
                  <a:pt x="886389" y="134938"/>
                </a:cubicBezTo>
                <a:close/>
                <a:moveTo>
                  <a:pt x="182295" y="0"/>
                </a:moveTo>
                <a:cubicBezTo>
                  <a:pt x="68824" y="118079"/>
                  <a:pt x="0" y="278683"/>
                  <a:pt x="0" y="455362"/>
                </a:cubicBezTo>
                <a:cubicBezTo>
                  <a:pt x="0" y="632040"/>
                  <a:pt x="68824" y="792644"/>
                  <a:pt x="182293" y="910723"/>
                </a:cubicBezTo>
                <a:lnTo>
                  <a:pt x="278466" y="842776"/>
                </a:lnTo>
                <a:cubicBezTo>
                  <a:pt x="179286" y="743646"/>
                  <a:pt x="117943" y="606668"/>
                  <a:pt x="117943" y="455362"/>
                </a:cubicBezTo>
                <a:cubicBezTo>
                  <a:pt x="117943" y="304057"/>
                  <a:pt x="179287" y="167078"/>
                  <a:pt x="278467" y="67947"/>
                </a:cubicBezTo>
                <a:close/>
                <a:moveTo>
                  <a:pt x="1077379" y="0"/>
                </a:moveTo>
                <a:lnTo>
                  <a:pt x="981207" y="67947"/>
                </a:lnTo>
                <a:cubicBezTo>
                  <a:pt x="1080387" y="167078"/>
                  <a:pt x="1141731" y="304057"/>
                  <a:pt x="1141731" y="455362"/>
                </a:cubicBezTo>
                <a:cubicBezTo>
                  <a:pt x="1141731" y="606668"/>
                  <a:pt x="1080388" y="743646"/>
                  <a:pt x="981208" y="842776"/>
                </a:cubicBezTo>
                <a:lnTo>
                  <a:pt x="1077381" y="910723"/>
                </a:lnTo>
                <a:cubicBezTo>
                  <a:pt x="1190850" y="792644"/>
                  <a:pt x="1259674" y="632040"/>
                  <a:pt x="1259674" y="455362"/>
                </a:cubicBezTo>
                <a:cubicBezTo>
                  <a:pt x="1259674" y="278683"/>
                  <a:pt x="1190850" y="118079"/>
                  <a:pt x="107737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9" name="KSO_Shape"/>
          <p:cNvSpPr/>
          <p:nvPr/>
        </p:nvSpPr>
        <p:spPr bwMode="auto">
          <a:xfrm>
            <a:off x="6300107" y="2692869"/>
            <a:ext cx="313683" cy="291203"/>
          </a:xfrm>
          <a:custGeom>
            <a:avLst/>
            <a:gdLst>
              <a:gd name="T0" fmla="*/ 0 w 99"/>
              <a:gd name="T1" fmla="*/ 2147483646 h 92"/>
              <a:gd name="T2" fmla="*/ 0 w 99"/>
              <a:gd name="T3" fmla="*/ 2147483646 h 92"/>
              <a:gd name="T4" fmla="*/ 2147483646 w 99"/>
              <a:gd name="T5" fmla="*/ 2147483646 h 92"/>
              <a:gd name="T6" fmla="*/ 2147483646 w 99"/>
              <a:gd name="T7" fmla="*/ 2147483646 h 92"/>
              <a:gd name="T8" fmla="*/ 2147483646 w 99"/>
              <a:gd name="T9" fmla="*/ 2147483646 h 92"/>
              <a:gd name="T10" fmla="*/ 2147483646 w 99"/>
              <a:gd name="T11" fmla="*/ 2147483646 h 92"/>
              <a:gd name="T12" fmla="*/ 2147483646 w 99"/>
              <a:gd name="T13" fmla="*/ 2147483646 h 92"/>
              <a:gd name="T14" fmla="*/ 2147483646 w 99"/>
              <a:gd name="T15" fmla="*/ 2147483646 h 92"/>
              <a:gd name="T16" fmla="*/ 2147483646 w 99"/>
              <a:gd name="T17" fmla="*/ 2147483646 h 92"/>
              <a:gd name="T18" fmla="*/ 2147483646 w 99"/>
              <a:gd name="T19" fmla="*/ 2147483646 h 92"/>
              <a:gd name="T20" fmla="*/ 2147483646 w 99"/>
              <a:gd name="T21" fmla="*/ 2147483646 h 92"/>
              <a:gd name="T22" fmla="*/ 0 w 99"/>
              <a:gd name="T23" fmla="*/ 2147483646 h 92"/>
              <a:gd name="T24" fmla="*/ 2147483646 w 99"/>
              <a:gd name="T25" fmla="*/ 2147483646 h 92"/>
              <a:gd name="T26" fmla="*/ 2147483646 w 99"/>
              <a:gd name="T27" fmla="*/ 2147483646 h 92"/>
              <a:gd name="T28" fmla="*/ 2147483646 w 99"/>
              <a:gd name="T29" fmla="*/ 2147483646 h 92"/>
              <a:gd name="T30" fmla="*/ 2147483646 w 99"/>
              <a:gd name="T31" fmla="*/ 2147483646 h 92"/>
              <a:gd name="T32" fmla="*/ 2147483646 w 99"/>
              <a:gd name="T33" fmla="*/ 2147483646 h 92"/>
              <a:gd name="T34" fmla="*/ 2147483646 w 99"/>
              <a:gd name="T35" fmla="*/ 2147483646 h 92"/>
              <a:gd name="T36" fmla="*/ 2147483646 w 99"/>
              <a:gd name="T37" fmla="*/ 2147483646 h 92"/>
              <a:gd name="T38" fmla="*/ 2147483646 w 99"/>
              <a:gd name="T39" fmla="*/ 2147483646 h 92"/>
              <a:gd name="T40" fmla="*/ 2147483646 w 99"/>
              <a:gd name="T41" fmla="*/ 2147483646 h 92"/>
              <a:gd name="T42" fmla="*/ 2147483646 w 99"/>
              <a:gd name="T43" fmla="*/ 2147483646 h 92"/>
              <a:gd name="T44" fmla="*/ 2147483646 w 99"/>
              <a:gd name="T45" fmla="*/ 2147483646 h 92"/>
              <a:gd name="T46" fmla="*/ 2147483646 w 99"/>
              <a:gd name="T47" fmla="*/ 2147483646 h 92"/>
              <a:gd name="T48" fmla="*/ 2147483646 w 99"/>
              <a:gd name="T49" fmla="*/ 2147483646 h 92"/>
              <a:gd name="T50" fmla="*/ 2147483646 w 99"/>
              <a:gd name="T51" fmla="*/ 2147483646 h 92"/>
              <a:gd name="T52" fmla="*/ 2147483646 w 99"/>
              <a:gd name="T53" fmla="*/ 2147483646 h 92"/>
              <a:gd name="T54" fmla="*/ 2147483646 w 99"/>
              <a:gd name="T55" fmla="*/ 2147483646 h 92"/>
              <a:gd name="T56" fmla="*/ 2147483646 w 99"/>
              <a:gd name="T57" fmla="*/ 2147483646 h 92"/>
              <a:gd name="T58" fmla="*/ 2147483646 w 99"/>
              <a:gd name="T59" fmla="*/ 2147483646 h 92"/>
              <a:gd name="T60" fmla="*/ 2147483646 w 99"/>
              <a:gd name="T61" fmla="*/ 2147483646 h 92"/>
              <a:gd name="T62" fmla="*/ 2147483646 w 99"/>
              <a:gd name="T63" fmla="*/ 2147483646 h 92"/>
              <a:gd name="T64" fmla="*/ 2147483646 w 99"/>
              <a:gd name="T65" fmla="*/ 2147483646 h 92"/>
              <a:gd name="T66" fmla="*/ 2147483646 w 99"/>
              <a:gd name="T67" fmla="*/ 2147483646 h 92"/>
              <a:gd name="T68" fmla="*/ 2147483646 w 99"/>
              <a:gd name="T69" fmla="*/ 2147483646 h 92"/>
              <a:gd name="T70" fmla="*/ 2147483646 w 99"/>
              <a:gd name="T71" fmla="*/ 2147483646 h 92"/>
              <a:gd name="T72" fmla="*/ 2147483646 w 99"/>
              <a:gd name="T73" fmla="*/ 2147483646 h 92"/>
              <a:gd name="T74" fmla="*/ 2147483646 w 99"/>
              <a:gd name="T75" fmla="*/ 2147483646 h 92"/>
              <a:gd name="T76" fmla="*/ 2147483646 w 99"/>
              <a:gd name="T77" fmla="*/ 2147483646 h 92"/>
              <a:gd name="T78" fmla="*/ 2147483646 w 99"/>
              <a:gd name="T79" fmla="*/ 2147483646 h 92"/>
              <a:gd name="T80" fmla="*/ 2147483646 w 99"/>
              <a:gd name="T81" fmla="*/ 2147483646 h 92"/>
              <a:gd name="T82" fmla="*/ 2147483646 w 99"/>
              <a:gd name="T83" fmla="*/ 2147483646 h 92"/>
              <a:gd name="T84" fmla="*/ 2147483646 w 99"/>
              <a:gd name="T85" fmla="*/ 2147483646 h 92"/>
              <a:gd name="T86" fmla="*/ 2147483646 w 99"/>
              <a:gd name="T87" fmla="*/ 2147483646 h 92"/>
              <a:gd name="T88" fmla="*/ 2147483646 w 99"/>
              <a:gd name="T89" fmla="*/ 2147483646 h 92"/>
              <a:gd name="T90" fmla="*/ 2147483646 w 99"/>
              <a:gd name="T91" fmla="*/ 2147483646 h 92"/>
              <a:gd name="T92" fmla="*/ 2147483646 w 99"/>
              <a:gd name="T93" fmla="*/ 2147483646 h 92"/>
              <a:gd name="T94" fmla="*/ 2147483646 w 99"/>
              <a:gd name="T95" fmla="*/ 2147483646 h 92"/>
              <a:gd name="T96" fmla="*/ 2147483646 w 99"/>
              <a:gd name="T97" fmla="*/ 2147483646 h 92"/>
              <a:gd name="T98" fmla="*/ 2147483646 w 99"/>
              <a:gd name="T99" fmla="*/ 2147483646 h 92"/>
              <a:gd name="T100" fmla="*/ 2147483646 w 99"/>
              <a:gd name="T101" fmla="*/ 2147483646 h 92"/>
              <a:gd name="T102" fmla="*/ 2147483646 w 99"/>
              <a:gd name="T103" fmla="*/ 2147483646 h 92"/>
              <a:gd name="T104" fmla="*/ 2147483646 w 99"/>
              <a:gd name="T105" fmla="*/ 2147483646 h 92"/>
              <a:gd name="T106" fmla="*/ 2147483646 w 99"/>
              <a:gd name="T107" fmla="*/ 2147483646 h 92"/>
              <a:gd name="T108" fmla="*/ 2147483646 w 99"/>
              <a:gd name="T109" fmla="*/ 2147483646 h 92"/>
              <a:gd name="T110" fmla="*/ 2147483646 w 99"/>
              <a:gd name="T111" fmla="*/ 2147483646 h 92"/>
              <a:gd name="T112" fmla="*/ 2147483646 w 99"/>
              <a:gd name="T113" fmla="*/ 2147483646 h 9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99" h="92">
                <a:moveTo>
                  <a:pt x="0" y="89"/>
                </a:moveTo>
                <a:cubicBezTo>
                  <a:pt x="0" y="92"/>
                  <a:pt x="0" y="92"/>
                  <a:pt x="0" y="92"/>
                </a:cubicBezTo>
                <a:cubicBezTo>
                  <a:pt x="3" y="92"/>
                  <a:pt x="3" y="92"/>
                  <a:pt x="3" y="92"/>
                </a:cubicBezTo>
                <a:cubicBezTo>
                  <a:pt x="96" y="92"/>
                  <a:pt x="96" y="92"/>
                  <a:pt x="96" y="92"/>
                </a:cubicBezTo>
                <a:cubicBezTo>
                  <a:pt x="99" y="92"/>
                  <a:pt x="99" y="92"/>
                  <a:pt x="99" y="92"/>
                </a:cubicBezTo>
                <a:cubicBezTo>
                  <a:pt x="99" y="89"/>
                  <a:pt x="99" y="89"/>
                  <a:pt x="99" y="89"/>
                </a:cubicBezTo>
                <a:cubicBezTo>
                  <a:pt x="99" y="52"/>
                  <a:pt x="99" y="52"/>
                  <a:pt x="99" y="52"/>
                </a:cubicBezTo>
                <a:cubicBezTo>
                  <a:pt x="99" y="46"/>
                  <a:pt x="94" y="42"/>
                  <a:pt x="89" y="41"/>
                </a:cubicBezTo>
                <a:cubicBezTo>
                  <a:pt x="75" y="38"/>
                  <a:pt x="64" y="42"/>
                  <a:pt x="55" y="31"/>
                </a:cubicBezTo>
                <a:cubicBezTo>
                  <a:pt x="52" y="28"/>
                  <a:pt x="49" y="23"/>
                  <a:pt x="45" y="19"/>
                </a:cubicBezTo>
                <a:cubicBezTo>
                  <a:pt x="29" y="0"/>
                  <a:pt x="1" y="13"/>
                  <a:pt x="1" y="32"/>
                </a:cubicBezTo>
                <a:cubicBezTo>
                  <a:pt x="0" y="89"/>
                  <a:pt x="0" y="89"/>
                  <a:pt x="0" y="89"/>
                </a:cubicBezTo>
                <a:close/>
                <a:moveTo>
                  <a:pt x="88" y="73"/>
                </a:moveTo>
                <a:cubicBezTo>
                  <a:pt x="93" y="73"/>
                  <a:pt x="93" y="73"/>
                  <a:pt x="93" y="73"/>
                </a:cubicBezTo>
                <a:cubicBezTo>
                  <a:pt x="93" y="87"/>
                  <a:pt x="93" y="87"/>
                  <a:pt x="93" y="87"/>
                </a:cubicBezTo>
                <a:cubicBezTo>
                  <a:pt x="6" y="87"/>
                  <a:pt x="6" y="87"/>
                  <a:pt x="6" y="87"/>
                </a:cubicBezTo>
                <a:cubicBezTo>
                  <a:pt x="6" y="73"/>
                  <a:pt x="6" y="73"/>
                  <a:pt x="6" y="73"/>
                </a:cubicBezTo>
                <a:cubicBezTo>
                  <a:pt x="12" y="73"/>
                  <a:pt x="12" y="73"/>
                  <a:pt x="12" y="73"/>
                </a:cubicBezTo>
                <a:cubicBezTo>
                  <a:pt x="12" y="81"/>
                  <a:pt x="12" y="81"/>
                  <a:pt x="12" y="81"/>
                </a:cubicBezTo>
                <a:cubicBezTo>
                  <a:pt x="16" y="81"/>
                  <a:pt x="16" y="81"/>
                  <a:pt x="16" y="81"/>
                </a:cubicBezTo>
                <a:cubicBezTo>
                  <a:pt x="16" y="73"/>
                  <a:pt x="16" y="73"/>
                  <a:pt x="16" y="73"/>
                </a:cubicBezTo>
                <a:cubicBezTo>
                  <a:pt x="18" y="73"/>
                  <a:pt x="18" y="73"/>
                  <a:pt x="18" y="73"/>
                </a:cubicBezTo>
                <a:cubicBezTo>
                  <a:pt x="18" y="81"/>
                  <a:pt x="18" y="81"/>
                  <a:pt x="18" y="81"/>
                </a:cubicBezTo>
                <a:cubicBezTo>
                  <a:pt x="22" y="81"/>
                  <a:pt x="22" y="81"/>
                  <a:pt x="22" y="81"/>
                </a:cubicBezTo>
                <a:cubicBezTo>
                  <a:pt x="22" y="73"/>
                  <a:pt x="22" y="73"/>
                  <a:pt x="22" y="73"/>
                </a:cubicBezTo>
                <a:cubicBezTo>
                  <a:pt x="29" y="73"/>
                  <a:pt x="29" y="73"/>
                  <a:pt x="29" y="73"/>
                </a:cubicBezTo>
                <a:cubicBezTo>
                  <a:pt x="29" y="81"/>
                  <a:pt x="29" y="81"/>
                  <a:pt x="29" y="81"/>
                </a:cubicBezTo>
                <a:cubicBezTo>
                  <a:pt x="33" y="81"/>
                  <a:pt x="33" y="81"/>
                  <a:pt x="33" y="81"/>
                </a:cubicBezTo>
                <a:cubicBezTo>
                  <a:pt x="33" y="73"/>
                  <a:pt x="33" y="73"/>
                  <a:pt x="33" y="73"/>
                </a:cubicBezTo>
                <a:cubicBezTo>
                  <a:pt x="35" y="73"/>
                  <a:pt x="35" y="73"/>
                  <a:pt x="35" y="73"/>
                </a:cubicBezTo>
                <a:cubicBezTo>
                  <a:pt x="35" y="81"/>
                  <a:pt x="35" y="81"/>
                  <a:pt x="35" y="81"/>
                </a:cubicBezTo>
                <a:cubicBezTo>
                  <a:pt x="39" y="81"/>
                  <a:pt x="39" y="81"/>
                  <a:pt x="39" y="81"/>
                </a:cubicBezTo>
                <a:cubicBezTo>
                  <a:pt x="39" y="73"/>
                  <a:pt x="39" y="73"/>
                  <a:pt x="39" y="73"/>
                </a:cubicBezTo>
                <a:cubicBezTo>
                  <a:pt x="41" y="73"/>
                  <a:pt x="41" y="73"/>
                  <a:pt x="41" y="73"/>
                </a:cubicBezTo>
                <a:cubicBezTo>
                  <a:pt x="41" y="81"/>
                  <a:pt x="41" y="81"/>
                  <a:pt x="41" y="81"/>
                </a:cubicBezTo>
                <a:cubicBezTo>
                  <a:pt x="45" y="81"/>
                  <a:pt x="45" y="81"/>
                  <a:pt x="45" y="81"/>
                </a:cubicBezTo>
                <a:cubicBezTo>
                  <a:pt x="45" y="73"/>
                  <a:pt x="45" y="73"/>
                  <a:pt x="45" y="73"/>
                </a:cubicBezTo>
                <a:cubicBezTo>
                  <a:pt x="55" y="73"/>
                  <a:pt x="55" y="73"/>
                  <a:pt x="55" y="73"/>
                </a:cubicBezTo>
                <a:cubicBezTo>
                  <a:pt x="55" y="81"/>
                  <a:pt x="55" y="81"/>
                  <a:pt x="55" y="81"/>
                </a:cubicBezTo>
                <a:cubicBezTo>
                  <a:pt x="59" y="81"/>
                  <a:pt x="59" y="81"/>
                  <a:pt x="59" y="81"/>
                </a:cubicBezTo>
                <a:cubicBezTo>
                  <a:pt x="59" y="73"/>
                  <a:pt x="59" y="73"/>
                  <a:pt x="59" y="73"/>
                </a:cubicBezTo>
                <a:cubicBezTo>
                  <a:pt x="61" y="73"/>
                  <a:pt x="61" y="73"/>
                  <a:pt x="61" y="73"/>
                </a:cubicBezTo>
                <a:cubicBezTo>
                  <a:pt x="61" y="81"/>
                  <a:pt x="61" y="81"/>
                  <a:pt x="61" y="81"/>
                </a:cubicBezTo>
                <a:cubicBezTo>
                  <a:pt x="65" y="81"/>
                  <a:pt x="65" y="81"/>
                  <a:pt x="65" y="81"/>
                </a:cubicBezTo>
                <a:cubicBezTo>
                  <a:pt x="65" y="73"/>
                  <a:pt x="65" y="73"/>
                  <a:pt x="65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81"/>
                  <a:pt x="72" y="81"/>
                  <a:pt x="72" y="81"/>
                </a:cubicBezTo>
                <a:cubicBezTo>
                  <a:pt x="75" y="81"/>
                  <a:pt x="75" y="81"/>
                  <a:pt x="75" y="81"/>
                </a:cubicBezTo>
                <a:cubicBezTo>
                  <a:pt x="75" y="73"/>
                  <a:pt x="75" y="73"/>
                  <a:pt x="75" y="73"/>
                </a:cubicBezTo>
                <a:cubicBezTo>
                  <a:pt x="78" y="73"/>
                  <a:pt x="78" y="73"/>
                  <a:pt x="78" y="73"/>
                </a:cubicBezTo>
                <a:cubicBezTo>
                  <a:pt x="78" y="81"/>
                  <a:pt x="78" y="81"/>
                  <a:pt x="78" y="81"/>
                </a:cubicBezTo>
                <a:cubicBezTo>
                  <a:pt x="82" y="81"/>
                  <a:pt x="82" y="81"/>
                  <a:pt x="82" y="81"/>
                </a:cubicBezTo>
                <a:cubicBezTo>
                  <a:pt x="82" y="73"/>
                  <a:pt x="82" y="73"/>
                  <a:pt x="82" y="73"/>
                </a:cubicBezTo>
                <a:cubicBezTo>
                  <a:pt x="84" y="73"/>
                  <a:pt x="84" y="73"/>
                  <a:pt x="84" y="73"/>
                </a:cubicBezTo>
                <a:cubicBezTo>
                  <a:pt x="84" y="81"/>
                  <a:pt x="84" y="81"/>
                  <a:pt x="84" y="81"/>
                </a:cubicBezTo>
                <a:cubicBezTo>
                  <a:pt x="88" y="81"/>
                  <a:pt x="88" y="81"/>
                  <a:pt x="88" y="81"/>
                </a:cubicBezTo>
                <a:lnTo>
                  <a:pt x="88" y="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0" name="KSO_Shape"/>
          <p:cNvSpPr/>
          <p:nvPr/>
        </p:nvSpPr>
        <p:spPr>
          <a:xfrm>
            <a:off x="6909431" y="2746386"/>
            <a:ext cx="287385" cy="264873"/>
          </a:xfrm>
          <a:custGeom>
            <a:avLst/>
            <a:gdLst/>
            <a:ahLst/>
            <a:cxnLst/>
            <a:rect l="l" t="t" r="r" b="b"/>
            <a:pathLst>
              <a:path w="2922576" h="2692126">
                <a:moveTo>
                  <a:pt x="553896" y="1279436"/>
                </a:moveTo>
                <a:cubicBezTo>
                  <a:pt x="792021" y="1473111"/>
                  <a:pt x="992046" y="1742986"/>
                  <a:pt x="1211121" y="1974761"/>
                </a:cubicBezTo>
                <a:lnTo>
                  <a:pt x="1201796" y="2431961"/>
                </a:lnTo>
                <a:cubicBezTo>
                  <a:pt x="947596" y="2384336"/>
                  <a:pt x="769796" y="2336711"/>
                  <a:pt x="639621" y="2117636"/>
                </a:cubicBezTo>
                <a:cubicBezTo>
                  <a:pt x="509446" y="1898561"/>
                  <a:pt x="582471" y="1558836"/>
                  <a:pt x="553896" y="1279436"/>
                </a:cubicBezTo>
                <a:close/>
                <a:moveTo>
                  <a:pt x="1414250" y="349940"/>
                </a:moveTo>
                <a:lnTo>
                  <a:pt x="1576175" y="702365"/>
                </a:lnTo>
                <a:lnTo>
                  <a:pt x="1840671" y="351223"/>
                </a:lnTo>
                <a:cubicBezTo>
                  <a:pt x="1946050" y="474823"/>
                  <a:pt x="2011221" y="645739"/>
                  <a:pt x="2011221" y="834547"/>
                </a:cubicBezTo>
                <a:cubicBezTo>
                  <a:pt x="2019964" y="1198269"/>
                  <a:pt x="1873746" y="1469720"/>
                  <a:pt x="1527496" y="1508764"/>
                </a:cubicBezTo>
                <a:lnTo>
                  <a:pt x="1534971" y="2136686"/>
                </a:lnTo>
                <a:cubicBezTo>
                  <a:pt x="1804846" y="1854111"/>
                  <a:pt x="2036621" y="1552486"/>
                  <a:pt x="2344596" y="1288961"/>
                </a:cubicBezTo>
                <a:cubicBezTo>
                  <a:pt x="2347771" y="1504861"/>
                  <a:pt x="2350946" y="1939836"/>
                  <a:pt x="2192196" y="2193836"/>
                </a:cubicBezTo>
                <a:cubicBezTo>
                  <a:pt x="1995346" y="2466886"/>
                  <a:pt x="1623871" y="2444661"/>
                  <a:pt x="1344471" y="2441486"/>
                </a:cubicBezTo>
                <a:lnTo>
                  <a:pt x="1353780" y="1510652"/>
                </a:lnTo>
                <a:cubicBezTo>
                  <a:pt x="992542" y="1480514"/>
                  <a:pt x="840254" y="1205525"/>
                  <a:pt x="849171" y="834547"/>
                </a:cubicBezTo>
                <a:cubicBezTo>
                  <a:pt x="853745" y="644286"/>
                  <a:pt x="913894" y="479273"/>
                  <a:pt x="1011904" y="360081"/>
                </a:cubicBezTo>
                <a:lnTo>
                  <a:pt x="1014200" y="359465"/>
                </a:lnTo>
                <a:lnTo>
                  <a:pt x="1214225" y="683315"/>
                </a:lnTo>
                <a:close/>
                <a:moveTo>
                  <a:pt x="480281" y="174535"/>
                </a:moveTo>
                <a:cubicBezTo>
                  <a:pt x="324175" y="174535"/>
                  <a:pt x="197626" y="319405"/>
                  <a:pt x="197626" y="498111"/>
                </a:cubicBezTo>
                <a:lnTo>
                  <a:pt x="197626" y="2194015"/>
                </a:lnTo>
                <a:cubicBezTo>
                  <a:pt x="197626" y="2372721"/>
                  <a:pt x="324175" y="2517591"/>
                  <a:pt x="480281" y="2517591"/>
                </a:cubicBezTo>
                <a:lnTo>
                  <a:pt x="2458598" y="2517591"/>
                </a:lnTo>
                <a:cubicBezTo>
                  <a:pt x="2614704" y="2517591"/>
                  <a:pt x="2741253" y="2372721"/>
                  <a:pt x="2741253" y="2194015"/>
                </a:cubicBezTo>
                <a:lnTo>
                  <a:pt x="2741253" y="498111"/>
                </a:lnTo>
                <a:cubicBezTo>
                  <a:pt x="2741253" y="319405"/>
                  <a:pt x="2614704" y="174535"/>
                  <a:pt x="2458598" y="174535"/>
                </a:cubicBezTo>
                <a:close/>
                <a:moveTo>
                  <a:pt x="324765" y="0"/>
                </a:moveTo>
                <a:lnTo>
                  <a:pt x="2597811" y="0"/>
                </a:lnTo>
                <a:cubicBezTo>
                  <a:pt x="2777173" y="0"/>
                  <a:pt x="2922576" y="166453"/>
                  <a:pt x="2922576" y="371783"/>
                </a:cubicBezTo>
                <a:lnTo>
                  <a:pt x="2922576" y="2320344"/>
                </a:lnTo>
                <a:cubicBezTo>
                  <a:pt x="2922576" y="2525673"/>
                  <a:pt x="2777173" y="2692126"/>
                  <a:pt x="2597811" y="2692126"/>
                </a:cubicBezTo>
                <a:lnTo>
                  <a:pt x="324765" y="2692126"/>
                </a:lnTo>
                <a:cubicBezTo>
                  <a:pt x="145402" y="2692126"/>
                  <a:pt x="0" y="2525673"/>
                  <a:pt x="0" y="2320344"/>
                </a:cubicBezTo>
                <a:lnTo>
                  <a:pt x="0" y="371783"/>
                </a:lnTo>
                <a:cubicBezTo>
                  <a:pt x="0" y="166453"/>
                  <a:pt x="145402" y="0"/>
                  <a:pt x="324765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1" name="KSO_Shape"/>
          <p:cNvSpPr/>
          <p:nvPr/>
        </p:nvSpPr>
        <p:spPr>
          <a:xfrm>
            <a:off x="7466096" y="2725100"/>
            <a:ext cx="362308" cy="331512"/>
          </a:xfrm>
          <a:custGeom>
            <a:avLst/>
            <a:gdLst/>
            <a:ahLst/>
            <a:cxnLst/>
            <a:rect l="l" t="t" r="r" b="b"/>
            <a:pathLst>
              <a:path w="1118986" h="1024730">
                <a:moveTo>
                  <a:pt x="559492" y="0"/>
                </a:moveTo>
                <a:cubicBezTo>
                  <a:pt x="868492" y="0"/>
                  <a:pt x="1118986" y="217706"/>
                  <a:pt x="1118986" y="486261"/>
                </a:cubicBezTo>
                <a:cubicBezTo>
                  <a:pt x="1118986" y="571478"/>
                  <a:pt x="1093764" y="651574"/>
                  <a:pt x="1048335" y="720379"/>
                </a:cubicBezTo>
                <a:cubicBezTo>
                  <a:pt x="1050502" y="743287"/>
                  <a:pt x="1044456" y="766468"/>
                  <a:pt x="1031830" y="787538"/>
                </a:cubicBezTo>
                <a:lnTo>
                  <a:pt x="928030" y="960751"/>
                </a:lnTo>
                <a:cubicBezTo>
                  <a:pt x="890668" y="1023100"/>
                  <a:pt x="809835" y="1043355"/>
                  <a:pt x="747486" y="1005992"/>
                </a:cubicBezTo>
                <a:cubicBezTo>
                  <a:pt x="685137" y="968629"/>
                  <a:pt x="664882" y="887796"/>
                  <a:pt x="702245" y="825448"/>
                </a:cubicBezTo>
                <a:lnTo>
                  <a:pt x="806044" y="652234"/>
                </a:lnTo>
                <a:cubicBezTo>
                  <a:pt x="832470" y="608135"/>
                  <a:pt x="880643" y="585094"/>
                  <a:pt x="928570" y="589580"/>
                </a:cubicBezTo>
                <a:cubicBezTo>
                  <a:pt x="948917" y="554431"/>
                  <a:pt x="959771" y="516004"/>
                  <a:pt x="959772" y="476403"/>
                </a:cubicBezTo>
                <a:cubicBezTo>
                  <a:pt x="959772" y="279445"/>
                  <a:pt x="804654" y="127994"/>
                  <a:pt x="559493" y="129638"/>
                </a:cubicBezTo>
                <a:cubicBezTo>
                  <a:pt x="314332" y="131281"/>
                  <a:pt x="169073" y="289303"/>
                  <a:pt x="169073" y="486261"/>
                </a:cubicBezTo>
                <a:cubicBezTo>
                  <a:pt x="169073" y="518794"/>
                  <a:pt x="176130" y="550356"/>
                  <a:pt x="189124" y="580097"/>
                </a:cubicBezTo>
                <a:cubicBezTo>
                  <a:pt x="191328" y="579190"/>
                  <a:pt x="193626" y="578842"/>
                  <a:pt x="195925" y="578558"/>
                </a:cubicBezTo>
                <a:cubicBezTo>
                  <a:pt x="246824" y="572241"/>
                  <a:pt x="298915" y="596177"/>
                  <a:pt x="326173" y="643388"/>
                </a:cubicBezTo>
                <a:lnTo>
                  <a:pt x="427139" y="818268"/>
                </a:lnTo>
                <a:cubicBezTo>
                  <a:pt x="463483" y="881216"/>
                  <a:pt x="441914" y="961709"/>
                  <a:pt x="378966" y="998052"/>
                </a:cubicBezTo>
                <a:cubicBezTo>
                  <a:pt x="316018" y="1034395"/>
                  <a:pt x="235525" y="1012827"/>
                  <a:pt x="199182" y="949879"/>
                </a:cubicBezTo>
                <a:lnTo>
                  <a:pt x="98215" y="774999"/>
                </a:lnTo>
                <a:cubicBezTo>
                  <a:pt x="92165" y="764520"/>
                  <a:pt x="87719" y="753555"/>
                  <a:pt x="85356" y="742244"/>
                </a:cubicBezTo>
                <a:cubicBezTo>
                  <a:pt x="30867" y="668541"/>
                  <a:pt x="-1" y="580534"/>
                  <a:pt x="0" y="486261"/>
                </a:cubicBezTo>
                <a:cubicBezTo>
                  <a:pt x="-1" y="217706"/>
                  <a:pt x="250494" y="0"/>
                  <a:pt x="559492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2" name="KSO_Shape"/>
          <p:cNvSpPr/>
          <p:nvPr/>
        </p:nvSpPr>
        <p:spPr>
          <a:xfrm>
            <a:off x="6289133" y="3285803"/>
            <a:ext cx="303126" cy="300600"/>
          </a:xfrm>
          <a:custGeom>
            <a:avLst/>
            <a:gdLst>
              <a:gd name="connsiteX0" fmla="*/ 347114 w 393729"/>
              <a:gd name="connsiteY0" fmla="*/ 112 h 390624"/>
              <a:gd name="connsiteX1" fmla="*/ 366249 w 393729"/>
              <a:gd name="connsiteY1" fmla="*/ 5364 h 390624"/>
              <a:gd name="connsiteX2" fmla="*/ 388366 w 393729"/>
              <a:gd name="connsiteY2" fmla="*/ 72481 h 390624"/>
              <a:gd name="connsiteX3" fmla="*/ 321248 w 393729"/>
              <a:gd name="connsiteY3" fmla="*/ 94598 h 390624"/>
              <a:gd name="connsiteX4" fmla="*/ 304750 w 393729"/>
              <a:gd name="connsiteY4" fmla="*/ 80728 h 390624"/>
              <a:gd name="connsiteX5" fmla="*/ 98330 w 393729"/>
              <a:gd name="connsiteY5" fmla="*/ 148748 h 390624"/>
              <a:gd name="connsiteX6" fmla="*/ 94598 w 393729"/>
              <a:gd name="connsiteY6" fmla="*/ 162346 h 390624"/>
              <a:gd name="connsiteX7" fmla="*/ 91507 w 393729"/>
              <a:gd name="connsiteY7" fmla="*/ 166277 h 390624"/>
              <a:gd name="connsiteX8" fmla="*/ 229420 w 393729"/>
              <a:gd name="connsiteY8" fmla="*/ 293815 h 390624"/>
              <a:gd name="connsiteX9" fmla="*/ 268686 w 393729"/>
              <a:gd name="connsiteY9" fmla="*/ 296027 h 390624"/>
              <a:gd name="connsiteX10" fmla="*/ 290802 w 393729"/>
              <a:gd name="connsiteY10" fmla="*/ 363144 h 390624"/>
              <a:gd name="connsiteX11" fmla="*/ 223685 w 393729"/>
              <a:gd name="connsiteY11" fmla="*/ 385261 h 390624"/>
              <a:gd name="connsiteX12" fmla="*/ 200613 w 393729"/>
              <a:gd name="connsiteY12" fmla="*/ 321625 h 390624"/>
              <a:gd name="connsiteX13" fmla="*/ 56603 w 393729"/>
              <a:gd name="connsiteY13" fmla="*/ 188448 h 390624"/>
              <a:gd name="connsiteX14" fmla="*/ 27481 w 393729"/>
              <a:gd name="connsiteY14" fmla="*/ 184462 h 390624"/>
              <a:gd name="connsiteX15" fmla="*/ 5364 w 393729"/>
              <a:gd name="connsiteY15" fmla="*/ 117345 h 390624"/>
              <a:gd name="connsiteX16" fmla="*/ 72481 w 393729"/>
              <a:gd name="connsiteY16" fmla="*/ 95228 h 390624"/>
              <a:gd name="connsiteX17" fmla="*/ 89283 w 393729"/>
              <a:gd name="connsiteY17" fmla="*/ 109639 h 390624"/>
              <a:gd name="connsiteX18" fmla="*/ 295206 w 393729"/>
              <a:gd name="connsiteY18" fmla="*/ 41783 h 390624"/>
              <a:gd name="connsiteX19" fmla="*/ 299132 w 393729"/>
              <a:gd name="connsiteY19" fmla="*/ 27480 h 390624"/>
              <a:gd name="connsiteX20" fmla="*/ 347114 w 393729"/>
              <a:gd name="connsiteY20" fmla="*/ 112 h 39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93729" h="390624">
                <a:moveTo>
                  <a:pt x="347114" y="112"/>
                </a:moveTo>
                <a:cubicBezTo>
                  <a:pt x="353590" y="546"/>
                  <a:pt x="360089" y="2257"/>
                  <a:pt x="366249" y="5364"/>
                </a:cubicBezTo>
                <a:cubicBezTo>
                  <a:pt x="390891" y="17791"/>
                  <a:pt x="400792" y="47840"/>
                  <a:pt x="388366" y="72481"/>
                </a:cubicBezTo>
                <a:cubicBezTo>
                  <a:pt x="375939" y="97123"/>
                  <a:pt x="345890" y="107025"/>
                  <a:pt x="321248" y="94598"/>
                </a:cubicBezTo>
                <a:cubicBezTo>
                  <a:pt x="314512" y="91201"/>
                  <a:pt x="308877" y="86487"/>
                  <a:pt x="304750" y="80728"/>
                </a:cubicBezTo>
                <a:lnTo>
                  <a:pt x="98330" y="148748"/>
                </a:lnTo>
                <a:cubicBezTo>
                  <a:pt x="98294" y="153464"/>
                  <a:pt x="96795" y="157989"/>
                  <a:pt x="94598" y="162346"/>
                </a:cubicBezTo>
                <a:lnTo>
                  <a:pt x="91507" y="166277"/>
                </a:lnTo>
                <a:lnTo>
                  <a:pt x="229420" y="293815"/>
                </a:lnTo>
                <a:cubicBezTo>
                  <a:pt x="241784" y="289147"/>
                  <a:pt x="255956" y="289607"/>
                  <a:pt x="268686" y="296027"/>
                </a:cubicBezTo>
                <a:cubicBezTo>
                  <a:pt x="293327" y="308454"/>
                  <a:pt x="303229" y="338503"/>
                  <a:pt x="290802" y="363144"/>
                </a:cubicBezTo>
                <a:cubicBezTo>
                  <a:pt x="278375" y="387786"/>
                  <a:pt x="248326" y="397688"/>
                  <a:pt x="223685" y="385261"/>
                </a:cubicBezTo>
                <a:cubicBezTo>
                  <a:pt x="200118" y="373376"/>
                  <a:pt x="190033" y="345372"/>
                  <a:pt x="200613" y="321625"/>
                </a:cubicBezTo>
                <a:lnTo>
                  <a:pt x="56603" y="188448"/>
                </a:lnTo>
                <a:cubicBezTo>
                  <a:pt x="47044" y="190691"/>
                  <a:pt x="36870" y="189197"/>
                  <a:pt x="27481" y="184462"/>
                </a:cubicBezTo>
                <a:cubicBezTo>
                  <a:pt x="2839" y="172035"/>
                  <a:pt x="-7063" y="141986"/>
                  <a:pt x="5364" y="117345"/>
                </a:cubicBezTo>
                <a:cubicBezTo>
                  <a:pt x="17791" y="92703"/>
                  <a:pt x="47840" y="82801"/>
                  <a:pt x="72481" y="95228"/>
                </a:cubicBezTo>
                <a:cubicBezTo>
                  <a:pt x="79414" y="98724"/>
                  <a:pt x="85180" y="103616"/>
                  <a:pt x="89283" y="109639"/>
                </a:cubicBezTo>
                <a:lnTo>
                  <a:pt x="295206" y="41783"/>
                </a:lnTo>
                <a:cubicBezTo>
                  <a:pt x="295278" y="36844"/>
                  <a:pt x="296818" y="32068"/>
                  <a:pt x="299132" y="27480"/>
                </a:cubicBezTo>
                <a:cubicBezTo>
                  <a:pt x="308452" y="8999"/>
                  <a:pt x="327684" y="-1191"/>
                  <a:pt x="347114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3" name="KSO_Shape"/>
          <p:cNvSpPr/>
          <p:nvPr/>
        </p:nvSpPr>
        <p:spPr>
          <a:xfrm>
            <a:off x="6897092" y="3272626"/>
            <a:ext cx="309770" cy="276211"/>
          </a:xfrm>
          <a:custGeom>
            <a:avLst/>
            <a:gdLst/>
            <a:ahLst/>
            <a:cxnLst/>
            <a:rect l="l" t="t" r="r" b="b"/>
            <a:pathLst>
              <a:path w="1800200" h="1603947">
                <a:moveTo>
                  <a:pt x="900100" y="235795"/>
                </a:moveTo>
                <a:lnTo>
                  <a:pt x="1656184" y="919871"/>
                </a:lnTo>
                <a:lnTo>
                  <a:pt x="1656184" y="1603947"/>
                </a:lnTo>
                <a:lnTo>
                  <a:pt x="1242138" y="1603947"/>
                </a:lnTo>
                <a:lnTo>
                  <a:pt x="1242138" y="919870"/>
                </a:lnTo>
                <a:lnTo>
                  <a:pt x="558062" y="919870"/>
                </a:lnTo>
                <a:lnTo>
                  <a:pt x="558062" y="1603947"/>
                </a:lnTo>
                <a:lnTo>
                  <a:pt x="144016" y="1603947"/>
                </a:lnTo>
                <a:lnTo>
                  <a:pt x="144016" y="919871"/>
                </a:lnTo>
                <a:close/>
                <a:moveTo>
                  <a:pt x="900100" y="0"/>
                </a:moveTo>
                <a:lnTo>
                  <a:pt x="1310094" y="370947"/>
                </a:lnTo>
                <a:lnTo>
                  <a:pt x="1310094" y="14514"/>
                </a:lnTo>
                <a:lnTo>
                  <a:pt x="1428894" y="14514"/>
                </a:lnTo>
                <a:lnTo>
                  <a:pt x="1428894" y="478433"/>
                </a:lnTo>
                <a:lnTo>
                  <a:pt x="1800200" y="814377"/>
                </a:lnTo>
                <a:lnTo>
                  <a:pt x="1800200" y="988497"/>
                </a:lnTo>
                <a:lnTo>
                  <a:pt x="900100" y="174121"/>
                </a:lnTo>
                <a:lnTo>
                  <a:pt x="0" y="988498"/>
                </a:lnTo>
                <a:lnTo>
                  <a:pt x="0" y="8143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" name="KSO_Shape"/>
          <p:cNvSpPr/>
          <p:nvPr/>
        </p:nvSpPr>
        <p:spPr>
          <a:xfrm>
            <a:off x="7573897" y="3266565"/>
            <a:ext cx="170108" cy="313083"/>
          </a:xfrm>
          <a:custGeom>
            <a:avLst/>
            <a:gdLst/>
            <a:ahLst/>
            <a:cxnLst/>
            <a:rect l="l" t="t" r="r" b="b"/>
            <a:pathLst>
              <a:path w="1364908" h="2509016">
                <a:moveTo>
                  <a:pt x="679534" y="247"/>
                </a:moveTo>
                <a:cubicBezTo>
                  <a:pt x="699929" y="-2303"/>
                  <a:pt x="720325" y="14693"/>
                  <a:pt x="745819" y="58884"/>
                </a:cubicBezTo>
                <a:lnTo>
                  <a:pt x="895387" y="351220"/>
                </a:lnTo>
                <a:cubicBezTo>
                  <a:pt x="940710" y="439600"/>
                  <a:pt x="924847" y="476994"/>
                  <a:pt x="857995" y="473594"/>
                </a:cubicBezTo>
                <a:lnTo>
                  <a:pt x="743104" y="473594"/>
                </a:lnTo>
                <a:lnTo>
                  <a:pt x="743104" y="1468922"/>
                </a:lnTo>
                <a:cubicBezTo>
                  <a:pt x="890060" y="1445109"/>
                  <a:pt x="1036130" y="1328371"/>
                  <a:pt x="1103732" y="1102457"/>
                </a:cubicBezTo>
                <a:lnTo>
                  <a:pt x="1103144" y="1102457"/>
                </a:lnTo>
                <a:lnTo>
                  <a:pt x="1103144" y="984086"/>
                </a:lnTo>
                <a:lnTo>
                  <a:pt x="1086766" y="984086"/>
                </a:lnTo>
                <a:cubicBezTo>
                  <a:pt x="1056042" y="984086"/>
                  <a:pt x="1031136" y="959180"/>
                  <a:pt x="1031136" y="928456"/>
                </a:cubicBezTo>
                <a:lnTo>
                  <a:pt x="1031136" y="684885"/>
                </a:lnTo>
                <a:cubicBezTo>
                  <a:pt x="1031136" y="654161"/>
                  <a:pt x="1056042" y="629255"/>
                  <a:pt x="1086766" y="629255"/>
                </a:cubicBezTo>
                <a:lnTo>
                  <a:pt x="1309278" y="629255"/>
                </a:lnTo>
                <a:cubicBezTo>
                  <a:pt x="1340002" y="629255"/>
                  <a:pt x="1364908" y="654161"/>
                  <a:pt x="1364908" y="684885"/>
                </a:cubicBezTo>
                <a:lnTo>
                  <a:pt x="1364908" y="928456"/>
                </a:lnTo>
                <a:cubicBezTo>
                  <a:pt x="1364908" y="959180"/>
                  <a:pt x="1340002" y="984086"/>
                  <a:pt x="1309278" y="984086"/>
                </a:cubicBezTo>
                <a:lnTo>
                  <a:pt x="1269304" y="984086"/>
                </a:lnTo>
                <a:lnTo>
                  <a:pt x="1269304" y="1092260"/>
                </a:lnTo>
                <a:lnTo>
                  <a:pt x="1269304" y="1102457"/>
                </a:lnTo>
                <a:lnTo>
                  <a:pt x="1267470" y="1102457"/>
                </a:lnTo>
                <a:cubicBezTo>
                  <a:pt x="1240490" y="1351685"/>
                  <a:pt x="1043717" y="1576576"/>
                  <a:pt x="743104" y="1645582"/>
                </a:cubicBezTo>
                <a:lnTo>
                  <a:pt x="743104" y="2018972"/>
                </a:lnTo>
                <a:cubicBezTo>
                  <a:pt x="843551" y="2051243"/>
                  <a:pt x="915695" y="2145690"/>
                  <a:pt x="915695" y="2256988"/>
                </a:cubicBezTo>
                <a:cubicBezTo>
                  <a:pt x="915695" y="2396179"/>
                  <a:pt x="802858" y="2509016"/>
                  <a:pt x="663667" y="2509016"/>
                </a:cubicBezTo>
                <a:cubicBezTo>
                  <a:pt x="524476" y="2509016"/>
                  <a:pt x="411639" y="2396179"/>
                  <a:pt x="411639" y="2256988"/>
                </a:cubicBezTo>
                <a:cubicBezTo>
                  <a:pt x="411639" y="2150048"/>
                  <a:pt x="478245" y="2058665"/>
                  <a:pt x="572456" y="2022627"/>
                </a:cubicBezTo>
                <a:lnTo>
                  <a:pt x="572456" y="1892711"/>
                </a:lnTo>
                <a:cubicBezTo>
                  <a:pt x="447428" y="1856743"/>
                  <a:pt x="94846" y="1729564"/>
                  <a:pt x="77761" y="1175820"/>
                </a:cubicBezTo>
                <a:cubicBezTo>
                  <a:pt x="30457" y="1149722"/>
                  <a:pt x="0" y="1098915"/>
                  <a:pt x="0" y="1040993"/>
                </a:cubicBezTo>
                <a:cubicBezTo>
                  <a:pt x="0" y="951698"/>
                  <a:pt x="72387" y="879311"/>
                  <a:pt x="161682" y="879311"/>
                </a:cubicBezTo>
                <a:cubicBezTo>
                  <a:pt x="250977" y="879311"/>
                  <a:pt x="323364" y="951698"/>
                  <a:pt x="323364" y="1040993"/>
                </a:cubicBezTo>
                <a:cubicBezTo>
                  <a:pt x="323364" y="1101607"/>
                  <a:pt x="290009" y="1154430"/>
                  <a:pt x="239451" y="1179967"/>
                </a:cubicBezTo>
                <a:cubicBezTo>
                  <a:pt x="217442" y="1402984"/>
                  <a:pt x="361225" y="1693577"/>
                  <a:pt x="572456" y="1738822"/>
                </a:cubicBezTo>
                <a:lnTo>
                  <a:pt x="572456" y="473594"/>
                </a:lnTo>
                <a:lnTo>
                  <a:pt x="507871" y="473594"/>
                </a:lnTo>
                <a:cubicBezTo>
                  <a:pt x="404760" y="473594"/>
                  <a:pt x="403628" y="412407"/>
                  <a:pt x="433088" y="361418"/>
                </a:cubicBezTo>
                <a:cubicBezTo>
                  <a:pt x="462548" y="310429"/>
                  <a:pt x="553195" y="159729"/>
                  <a:pt x="613248" y="58884"/>
                </a:cubicBezTo>
                <a:cubicBezTo>
                  <a:pt x="638743" y="24891"/>
                  <a:pt x="659138" y="2796"/>
                  <a:pt x="679534" y="247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5" name="KSO_Shape"/>
          <p:cNvSpPr/>
          <p:nvPr/>
        </p:nvSpPr>
        <p:spPr bwMode="auto">
          <a:xfrm flipH="1">
            <a:off x="8159195" y="3275894"/>
            <a:ext cx="294189" cy="269674"/>
          </a:xfrm>
          <a:custGeom>
            <a:avLst/>
            <a:gdLst>
              <a:gd name="T0" fmla="*/ 2147483646 w 269"/>
              <a:gd name="T1" fmla="*/ 0 h 247"/>
              <a:gd name="T2" fmla="*/ 2147483646 w 269"/>
              <a:gd name="T3" fmla="*/ 0 h 247"/>
              <a:gd name="T4" fmla="*/ 2147483646 w 269"/>
              <a:gd name="T5" fmla="*/ 2147483646 h 247"/>
              <a:gd name="T6" fmla="*/ 2147483646 w 269"/>
              <a:gd name="T7" fmla="*/ 2147483646 h 247"/>
              <a:gd name="T8" fmla="*/ 2147483646 w 269"/>
              <a:gd name="T9" fmla="*/ 2147483646 h 247"/>
              <a:gd name="T10" fmla="*/ 2147483646 w 269"/>
              <a:gd name="T11" fmla="*/ 2147483646 h 247"/>
              <a:gd name="T12" fmla="*/ 2147483646 w 269"/>
              <a:gd name="T13" fmla="*/ 2147483646 h 247"/>
              <a:gd name="T14" fmla="*/ 2147483646 w 269"/>
              <a:gd name="T15" fmla="*/ 2147483646 h 247"/>
              <a:gd name="T16" fmla="*/ 2147483646 w 269"/>
              <a:gd name="T17" fmla="*/ 2147483646 h 247"/>
              <a:gd name="T18" fmla="*/ 2147483646 w 269"/>
              <a:gd name="T19" fmla="*/ 2147483646 h 247"/>
              <a:gd name="T20" fmla="*/ 2147483646 w 269"/>
              <a:gd name="T21" fmla="*/ 2147483646 h 247"/>
              <a:gd name="T22" fmla="*/ 2147483646 w 269"/>
              <a:gd name="T23" fmla="*/ 2147483646 h 247"/>
              <a:gd name="T24" fmla="*/ 2147483646 w 269"/>
              <a:gd name="T25" fmla="*/ 2147483646 h 247"/>
              <a:gd name="T26" fmla="*/ 2147483646 w 269"/>
              <a:gd name="T27" fmla="*/ 2147483646 h 247"/>
              <a:gd name="T28" fmla="*/ 2147483646 w 269"/>
              <a:gd name="T29" fmla="*/ 2147483646 h 247"/>
              <a:gd name="T30" fmla="*/ 2147483646 w 269"/>
              <a:gd name="T31" fmla="*/ 2147483646 h 247"/>
              <a:gd name="T32" fmla="*/ 2147483646 w 269"/>
              <a:gd name="T33" fmla="*/ 2147483646 h 247"/>
              <a:gd name="T34" fmla="*/ 2147483646 w 269"/>
              <a:gd name="T35" fmla="*/ 2147483646 h 247"/>
              <a:gd name="T36" fmla="*/ 2147483646 w 269"/>
              <a:gd name="T37" fmla="*/ 2147483646 h 247"/>
              <a:gd name="T38" fmla="*/ 2147483646 w 269"/>
              <a:gd name="T39" fmla="*/ 2147483646 h 247"/>
              <a:gd name="T40" fmla="*/ 2147483646 w 269"/>
              <a:gd name="T41" fmla="*/ 2147483646 h 247"/>
              <a:gd name="T42" fmla="*/ 2147483646 w 269"/>
              <a:gd name="T43" fmla="*/ 2147483646 h 247"/>
              <a:gd name="T44" fmla="*/ 2147483646 w 269"/>
              <a:gd name="T45" fmla="*/ 2147483646 h 247"/>
              <a:gd name="T46" fmla="*/ 2147483646 w 269"/>
              <a:gd name="T47" fmla="*/ 2147483646 h 247"/>
              <a:gd name="T48" fmla="*/ 2147483646 w 269"/>
              <a:gd name="T49" fmla="*/ 2147483646 h 247"/>
              <a:gd name="T50" fmla="*/ 2147483646 w 269"/>
              <a:gd name="T51" fmla="*/ 2147483646 h 247"/>
              <a:gd name="T52" fmla="*/ 2147483646 w 269"/>
              <a:gd name="T53" fmla="*/ 2147483646 h 247"/>
              <a:gd name="T54" fmla="*/ 2147483646 w 269"/>
              <a:gd name="T55" fmla="*/ 2147483646 h 247"/>
              <a:gd name="T56" fmla="*/ 2147483646 w 269"/>
              <a:gd name="T57" fmla="*/ 2147483646 h 247"/>
              <a:gd name="T58" fmla="*/ 2147483646 w 269"/>
              <a:gd name="T59" fmla="*/ 2147483646 h 247"/>
              <a:gd name="T60" fmla="*/ 2147483646 w 269"/>
              <a:gd name="T61" fmla="*/ 2147483646 h 247"/>
              <a:gd name="T62" fmla="*/ 2147483646 w 269"/>
              <a:gd name="T63" fmla="*/ 2147483646 h 247"/>
              <a:gd name="T64" fmla="*/ 2147483646 w 269"/>
              <a:gd name="T65" fmla="*/ 2147483646 h 247"/>
              <a:gd name="T66" fmla="*/ 2147483646 w 269"/>
              <a:gd name="T67" fmla="*/ 2147483646 h 247"/>
              <a:gd name="T68" fmla="*/ 2147483646 w 269"/>
              <a:gd name="T69" fmla="*/ 2147483646 h 247"/>
              <a:gd name="T70" fmla="*/ 2147483646 w 269"/>
              <a:gd name="T71" fmla="*/ 2147483646 h 247"/>
              <a:gd name="T72" fmla="*/ 2147483646 w 269"/>
              <a:gd name="T73" fmla="*/ 0 h 24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69" h="247">
                <a:moveTo>
                  <a:pt x="195" y="0"/>
                </a:moveTo>
                <a:cubicBezTo>
                  <a:pt x="194" y="0"/>
                  <a:pt x="193" y="0"/>
                  <a:pt x="192" y="0"/>
                </a:cubicBezTo>
                <a:cubicBezTo>
                  <a:pt x="164" y="1"/>
                  <a:pt x="145" y="24"/>
                  <a:pt x="144" y="24"/>
                </a:cubicBezTo>
                <a:cubicBezTo>
                  <a:pt x="21" y="150"/>
                  <a:pt x="21" y="150"/>
                  <a:pt x="21" y="150"/>
                </a:cubicBezTo>
                <a:cubicBezTo>
                  <a:pt x="0" y="172"/>
                  <a:pt x="0" y="208"/>
                  <a:pt x="21" y="230"/>
                </a:cubicBezTo>
                <a:cubicBezTo>
                  <a:pt x="32" y="241"/>
                  <a:pt x="46" y="247"/>
                  <a:pt x="60" y="247"/>
                </a:cubicBezTo>
                <a:cubicBezTo>
                  <a:pt x="75" y="247"/>
                  <a:pt x="89" y="241"/>
                  <a:pt x="99" y="230"/>
                </a:cubicBezTo>
                <a:cubicBezTo>
                  <a:pt x="217" y="111"/>
                  <a:pt x="217" y="111"/>
                  <a:pt x="217" y="111"/>
                </a:cubicBezTo>
                <a:cubicBezTo>
                  <a:pt x="235" y="91"/>
                  <a:pt x="238" y="63"/>
                  <a:pt x="223" y="47"/>
                </a:cubicBezTo>
                <a:cubicBezTo>
                  <a:pt x="216" y="40"/>
                  <a:pt x="207" y="37"/>
                  <a:pt x="197" y="37"/>
                </a:cubicBezTo>
                <a:cubicBezTo>
                  <a:pt x="185" y="37"/>
                  <a:pt x="171" y="42"/>
                  <a:pt x="161" y="53"/>
                </a:cubicBezTo>
                <a:cubicBezTo>
                  <a:pt x="46" y="170"/>
                  <a:pt x="46" y="170"/>
                  <a:pt x="46" y="170"/>
                </a:cubicBezTo>
                <a:cubicBezTo>
                  <a:pt x="43" y="174"/>
                  <a:pt x="43" y="179"/>
                  <a:pt x="46" y="182"/>
                </a:cubicBezTo>
                <a:cubicBezTo>
                  <a:pt x="48" y="183"/>
                  <a:pt x="50" y="184"/>
                  <a:pt x="52" y="184"/>
                </a:cubicBezTo>
                <a:cubicBezTo>
                  <a:pt x="54" y="184"/>
                  <a:pt x="56" y="183"/>
                  <a:pt x="57" y="182"/>
                </a:cubicBezTo>
                <a:cubicBezTo>
                  <a:pt x="172" y="65"/>
                  <a:pt x="172" y="65"/>
                  <a:pt x="172" y="65"/>
                </a:cubicBezTo>
                <a:cubicBezTo>
                  <a:pt x="179" y="57"/>
                  <a:pt x="189" y="53"/>
                  <a:pt x="197" y="53"/>
                </a:cubicBezTo>
                <a:cubicBezTo>
                  <a:pt x="203" y="53"/>
                  <a:pt x="208" y="55"/>
                  <a:pt x="211" y="59"/>
                </a:cubicBezTo>
                <a:cubicBezTo>
                  <a:pt x="221" y="68"/>
                  <a:pt x="218" y="86"/>
                  <a:pt x="205" y="99"/>
                </a:cubicBezTo>
                <a:cubicBezTo>
                  <a:pt x="88" y="219"/>
                  <a:pt x="88" y="219"/>
                  <a:pt x="88" y="219"/>
                </a:cubicBezTo>
                <a:cubicBezTo>
                  <a:pt x="81" y="227"/>
                  <a:pt x="70" y="231"/>
                  <a:pt x="60" y="231"/>
                </a:cubicBezTo>
                <a:cubicBezTo>
                  <a:pt x="50" y="231"/>
                  <a:pt x="40" y="227"/>
                  <a:pt x="32" y="219"/>
                </a:cubicBezTo>
                <a:cubicBezTo>
                  <a:pt x="17" y="203"/>
                  <a:pt x="17" y="177"/>
                  <a:pt x="32" y="162"/>
                </a:cubicBezTo>
                <a:cubicBezTo>
                  <a:pt x="156" y="35"/>
                  <a:pt x="156" y="35"/>
                  <a:pt x="156" y="35"/>
                </a:cubicBezTo>
                <a:cubicBezTo>
                  <a:pt x="156" y="35"/>
                  <a:pt x="171" y="17"/>
                  <a:pt x="193" y="16"/>
                </a:cubicBezTo>
                <a:cubicBezTo>
                  <a:pt x="194" y="16"/>
                  <a:pt x="194" y="16"/>
                  <a:pt x="195" y="16"/>
                </a:cubicBezTo>
                <a:cubicBezTo>
                  <a:pt x="208" y="16"/>
                  <a:pt x="221" y="23"/>
                  <a:pt x="234" y="36"/>
                </a:cubicBezTo>
                <a:cubicBezTo>
                  <a:pt x="247" y="49"/>
                  <a:pt x="253" y="63"/>
                  <a:pt x="253" y="77"/>
                </a:cubicBezTo>
                <a:cubicBezTo>
                  <a:pt x="252" y="99"/>
                  <a:pt x="234" y="115"/>
                  <a:pt x="234" y="116"/>
                </a:cubicBezTo>
                <a:cubicBezTo>
                  <a:pt x="165" y="186"/>
                  <a:pt x="165" y="186"/>
                  <a:pt x="165" y="186"/>
                </a:cubicBezTo>
                <a:cubicBezTo>
                  <a:pt x="162" y="189"/>
                  <a:pt x="162" y="194"/>
                  <a:pt x="165" y="198"/>
                </a:cubicBezTo>
                <a:cubicBezTo>
                  <a:pt x="167" y="199"/>
                  <a:pt x="169" y="200"/>
                  <a:pt x="171" y="200"/>
                </a:cubicBezTo>
                <a:cubicBezTo>
                  <a:pt x="173" y="200"/>
                  <a:pt x="175" y="199"/>
                  <a:pt x="176" y="198"/>
                </a:cubicBezTo>
                <a:cubicBezTo>
                  <a:pt x="244" y="128"/>
                  <a:pt x="244" y="128"/>
                  <a:pt x="244" y="128"/>
                </a:cubicBezTo>
                <a:cubicBezTo>
                  <a:pt x="245" y="127"/>
                  <a:pt x="267" y="107"/>
                  <a:pt x="269" y="78"/>
                </a:cubicBezTo>
                <a:cubicBezTo>
                  <a:pt x="269" y="59"/>
                  <a:pt x="261" y="41"/>
                  <a:pt x="245" y="24"/>
                </a:cubicBezTo>
                <a:cubicBezTo>
                  <a:pt x="229" y="8"/>
                  <a:pt x="212" y="0"/>
                  <a:pt x="19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6" name="KSO_Shape"/>
          <p:cNvSpPr/>
          <p:nvPr/>
        </p:nvSpPr>
        <p:spPr>
          <a:xfrm>
            <a:off x="6337079" y="3792480"/>
            <a:ext cx="252992" cy="339587"/>
          </a:xfrm>
          <a:custGeom>
            <a:avLst/>
            <a:gdLst/>
            <a:ahLst/>
            <a:cxnLst/>
            <a:rect l="l" t="t" r="r" b="b"/>
            <a:pathLst>
              <a:path w="1171576" h="1571810">
                <a:moveTo>
                  <a:pt x="662070" y="927911"/>
                </a:moveTo>
                <a:lnTo>
                  <a:pt x="795754" y="1040206"/>
                </a:lnTo>
                <a:lnTo>
                  <a:pt x="662070" y="1184585"/>
                </a:lnTo>
                <a:close/>
                <a:moveTo>
                  <a:pt x="662070" y="398563"/>
                </a:moveTo>
                <a:lnTo>
                  <a:pt x="795754" y="510858"/>
                </a:lnTo>
                <a:lnTo>
                  <a:pt x="662070" y="655237"/>
                </a:lnTo>
                <a:close/>
                <a:moveTo>
                  <a:pt x="539081" y="115152"/>
                </a:moveTo>
                <a:cubicBezTo>
                  <a:pt x="540863" y="298745"/>
                  <a:pt x="542646" y="482338"/>
                  <a:pt x="544428" y="665931"/>
                </a:cubicBezTo>
                <a:lnTo>
                  <a:pt x="325186" y="430647"/>
                </a:lnTo>
                <a:lnTo>
                  <a:pt x="250323" y="510858"/>
                </a:lnTo>
                <a:lnTo>
                  <a:pt x="533733" y="788921"/>
                </a:lnTo>
                <a:lnTo>
                  <a:pt x="234281" y="1077679"/>
                </a:lnTo>
                <a:lnTo>
                  <a:pt x="309144" y="1152542"/>
                </a:lnTo>
                <a:lnTo>
                  <a:pt x="549775" y="922605"/>
                </a:lnTo>
                <a:cubicBezTo>
                  <a:pt x="547993" y="1102633"/>
                  <a:pt x="546210" y="1282661"/>
                  <a:pt x="544428" y="1462689"/>
                </a:cubicBezTo>
                <a:lnTo>
                  <a:pt x="950828" y="1066984"/>
                </a:lnTo>
                <a:lnTo>
                  <a:pt x="683460" y="783573"/>
                </a:lnTo>
                <a:lnTo>
                  <a:pt x="945481" y="516205"/>
                </a:lnTo>
                <a:close/>
                <a:moveTo>
                  <a:pt x="585788" y="184"/>
                </a:moveTo>
                <a:cubicBezTo>
                  <a:pt x="1023610" y="9709"/>
                  <a:pt x="1171576" y="352004"/>
                  <a:pt x="1171576" y="785997"/>
                </a:cubicBezTo>
                <a:cubicBezTo>
                  <a:pt x="1171576" y="1219990"/>
                  <a:pt x="1080760" y="1571810"/>
                  <a:pt x="585788" y="1571810"/>
                </a:cubicBezTo>
                <a:cubicBezTo>
                  <a:pt x="90816" y="1571810"/>
                  <a:pt x="0" y="1219990"/>
                  <a:pt x="0" y="785997"/>
                </a:cubicBezTo>
                <a:cubicBezTo>
                  <a:pt x="0" y="352004"/>
                  <a:pt x="147966" y="-9341"/>
                  <a:pt x="585788" y="184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7" name="KSO_Shape"/>
          <p:cNvSpPr/>
          <p:nvPr/>
        </p:nvSpPr>
        <p:spPr bwMode="auto">
          <a:xfrm flipH="1">
            <a:off x="6873902" y="3816558"/>
            <a:ext cx="362778" cy="291432"/>
          </a:xfrm>
          <a:custGeom>
            <a:avLst/>
            <a:gdLst>
              <a:gd name="T0" fmla="*/ 2147483646 w 288"/>
              <a:gd name="T1" fmla="*/ 0 h 232"/>
              <a:gd name="T2" fmla="*/ 0 w 288"/>
              <a:gd name="T3" fmla="*/ 2147483646 h 232"/>
              <a:gd name="T4" fmla="*/ 2147483646 w 288"/>
              <a:gd name="T5" fmla="*/ 2147483646 h 232"/>
              <a:gd name="T6" fmla="*/ 2147483646 w 288"/>
              <a:gd name="T7" fmla="*/ 2147483646 h 232"/>
              <a:gd name="T8" fmla="*/ 2147483646 w 288"/>
              <a:gd name="T9" fmla="*/ 2147483646 h 232"/>
              <a:gd name="T10" fmla="*/ 2147483646 w 288"/>
              <a:gd name="T11" fmla="*/ 2147483646 h 232"/>
              <a:gd name="T12" fmla="*/ 2147483646 w 288"/>
              <a:gd name="T13" fmla="*/ 2147483646 h 232"/>
              <a:gd name="T14" fmla="*/ 2147483646 w 288"/>
              <a:gd name="T15" fmla="*/ 0 h 232"/>
              <a:gd name="T16" fmla="*/ 2147483646 w 288"/>
              <a:gd name="T17" fmla="*/ 2147483646 h 232"/>
              <a:gd name="T18" fmla="*/ 2147483646 w 288"/>
              <a:gd name="T19" fmla="*/ 2147483646 h 232"/>
              <a:gd name="T20" fmla="*/ 2147483646 w 288"/>
              <a:gd name="T21" fmla="*/ 2147483646 h 232"/>
              <a:gd name="T22" fmla="*/ 2147483646 w 288"/>
              <a:gd name="T23" fmla="*/ 2147483646 h 232"/>
              <a:gd name="T24" fmla="*/ 2147483646 w 288"/>
              <a:gd name="T25" fmla="*/ 2147483646 h 232"/>
              <a:gd name="T26" fmla="*/ 2147483646 w 288"/>
              <a:gd name="T27" fmla="*/ 2147483646 h 232"/>
              <a:gd name="T28" fmla="*/ 2147483646 w 288"/>
              <a:gd name="T29" fmla="*/ 2147483646 h 232"/>
              <a:gd name="T30" fmla="*/ 2147483646 w 288"/>
              <a:gd name="T31" fmla="*/ 2147483646 h 232"/>
              <a:gd name="T32" fmla="*/ 2147483646 w 288"/>
              <a:gd name="T33" fmla="*/ 2147483646 h 232"/>
              <a:gd name="T34" fmla="*/ 2147483646 w 288"/>
              <a:gd name="T35" fmla="*/ 2147483646 h 232"/>
              <a:gd name="T36" fmla="*/ 2147483646 w 288"/>
              <a:gd name="T37" fmla="*/ 2147483646 h 232"/>
              <a:gd name="T38" fmla="*/ 2147483646 w 288"/>
              <a:gd name="T39" fmla="*/ 2147483646 h 232"/>
              <a:gd name="T40" fmla="*/ 2147483646 w 288"/>
              <a:gd name="T41" fmla="*/ 2147483646 h 232"/>
              <a:gd name="T42" fmla="*/ 2147483646 w 288"/>
              <a:gd name="T43" fmla="*/ 2147483646 h 232"/>
              <a:gd name="T44" fmla="*/ 2147483646 w 288"/>
              <a:gd name="T45" fmla="*/ 2147483646 h 232"/>
              <a:gd name="T46" fmla="*/ 2147483646 w 288"/>
              <a:gd name="T47" fmla="*/ 2147483646 h 232"/>
              <a:gd name="T48" fmla="*/ 2147483646 w 288"/>
              <a:gd name="T49" fmla="*/ 2147483646 h 232"/>
              <a:gd name="T50" fmla="*/ 2147483646 w 288"/>
              <a:gd name="T51" fmla="*/ 2147483646 h 232"/>
              <a:gd name="T52" fmla="*/ 2147483646 w 288"/>
              <a:gd name="T53" fmla="*/ 2147483646 h 232"/>
              <a:gd name="T54" fmla="*/ 2147483646 w 288"/>
              <a:gd name="T55" fmla="*/ 2147483646 h 232"/>
              <a:gd name="T56" fmla="*/ 2147483646 w 288"/>
              <a:gd name="T57" fmla="*/ 2147483646 h 232"/>
              <a:gd name="T58" fmla="*/ 2147483646 w 288"/>
              <a:gd name="T59" fmla="*/ 2147483646 h 232"/>
              <a:gd name="T60" fmla="*/ 2147483646 w 288"/>
              <a:gd name="T61" fmla="*/ 2147483646 h 232"/>
              <a:gd name="T62" fmla="*/ 2147483646 w 288"/>
              <a:gd name="T63" fmla="*/ 2147483646 h 232"/>
              <a:gd name="T64" fmla="*/ 2147483646 w 288"/>
              <a:gd name="T65" fmla="*/ 2147483646 h 232"/>
              <a:gd name="T66" fmla="*/ 2147483646 w 288"/>
              <a:gd name="T67" fmla="*/ 2147483646 h 232"/>
              <a:gd name="T68" fmla="*/ 2147483646 w 288"/>
              <a:gd name="T69" fmla="*/ 2147483646 h 232"/>
              <a:gd name="T70" fmla="*/ 2147483646 w 288"/>
              <a:gd name="T71" fmla="*/ 2147483646 h 232"/>
              <a:gd name="T72" fmla="*/ 2147483646 w 288"/>
              <a:gd name="T73" fmla="*/ 2147483646 h 232"/>
              <a:gd name="T74" fmla="*/ 2147483646 w 288"/>
              <a:gd name="T75" fmla="*/ 2147483646 h 23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88" h="232">
                <a:moveTo>
                  <a:pt x="144" y="0"/>
                </a:moveTo>
                <a:cubicBezTo>
                  <a:pt x="64" y="0"/>
                  <a:pt x="0" y="52"/>
                  <a:pt x="0" y="116"/>
                </a:cubicBezTo>
                <a:cubicBezTo>
                  <a:pt x="0" y="152"/>
                  <a:pt x="14" y="160"/>
                  <a:pt x="33" y="160"/>
                </a:cubicBezTo>
                <a:cubicBezTo>
                  <a:pt x="49" y="160"/>
                  <a:pt x="67" y="154"/>
                  <a:pt x="84" y="154"/>
                </a:cubicBezTo>
                <a:cubicBezTo>
                  <a:pt x="95" y="154"/>
                  <a:pt x="105" y="157"/>
                  <a:pt x="112" y="165"/>
                </a:cubicBezTo>
                <a:cubicBezTo>
                  <a:pt x="135" y="189"/>
                  <a:pt x="64" y="232"/>
                  <a:pt x="144" y="232"/>
                </a:cubicBezTo>
                <a:cubicBezTo>
                  <a:pt x="224" y="232"/>
                  <a:pt x="288" y="180"/>
                  <a:pt x="288" y="116"/>
                </a:cubicBezTo>
                <a:cubicBezTo>
                  <a:pt x="288" y="52"/>
                  <a:pt x="224" y="0"/>
                  <a:pt x="144" y="0"/>
                </a:cubicBezTo>
                <a:close/>
                <a:moveTo>
                  <a:pt x="60" y="104"/>
                </a:moveTo>
                <a:cubicBezTo>
                  <a:pt x="49" y="104"/>
                  <a:pt x="40" y="95"/>
                  <a:pt x="40" y="84"/>
                </a:cubicBezTo>
                <a:cubicBezTo>
                  <a:pt x="40" y="73"/>
                  <a:pt x="49" y="64"/>
                  <a:pt x="60" y="64"/>
                </a:cubicBezTo>
                <a:cubicBezTo>
                  <a:pt x="71" y="64"/>
                  <a:pt x="80" y="73"/>
                  <a:pt x="80" y="84"/>
                </a:cubicBezTo>
                <a:cubicBezTo>
                  <a:pt x="80" y="95"/>
                  <a:pt x="71" y="104"/>
                  <a:pt x="60" y="104"/>
                </a:cubicBezTo>
                <a:close/>
                <a:moveTo>
                  <a:pt x="116" y="64"/>
                </a:moveTo>
                <a:cubicBezTo>
                  <a:pt x="105" y="64"/>
                  <a:pt x="96" y="55"/>
                  <a:pt x="96" y="44"/>
                </a:cubicBezTo>
                <a:cubicBezTo>
                  <a:pt x="96" y="33"/>
                  <a:pt x="105" y="24"/>
                  <a:pt x="116" y="24"/>
                </a:cubicBezTo>
                <a:cubicBezTo>
                  <a:pt x="127" y="24"/>
                  <a:pt x="136" y="33"/>
                  <a:pt x="136" y="44"/>
                </a:cubicBezTo>
                <a:cubicBezTo>
                  <a:pt x="136" y="55"/>
                  <a:pt x="127" y="64"/>
                  <a:pt x="116" y="64"/>
                </a:cubicBezTo>
                <a:close/>
                <a:moveTo>
                  <a:pt x="164" y="216"/>
                </a:moveTo>
                <a:cubicBezTo>
                  <a:pt x="149" y="216"/>
                  <a:pt x="136" y="207"/>
                  <a:pt x="136" y="196"/>
                </a:cubicBezTo>
                <a:cubicBezTo>
                  <a:pt x="136" y="185"/>
                  <a:pt x="149" y="176"/>
                  <a:pt x="164" y="176"/>
                </a:cubicBezTo>
                <a:cubicBezTo>
                  <a:pt x="179" y="176"/>
                  <a:pt x="192" y="185"/>
                  <a:pt x="192" y="196"/>
                </a:cubicBezTo>
                <a:cubicBezTo>
                  <a:pt x="192" y="207"/>
                  <a:pt x="179" y="216"/>
                  <a:pt x="164" y="216"/>
                </a:cubicBezTo>
                <a:close/>
                <a:moveTo>
                  <a:pt x="172" y="64"/>
                </a:moveTo>
                <a:cubicBezTo>
                  <a:pt x="161" y="64"/>
                  <a:pt x="152" y="55"/>
                  <a:pt x="152" y="44"/>
                </a:cubicBezTo>
                <a:cubicBezTo>
                  <a:pt x="152" y="33"/>
                  <a:pt x="161" y="24"/>
                  <a:pt x="172" y="24"/>
                </a:cubicBezTo>
                <a:cubicBezTo>
                  <a:pt x="183" y="24"/>
                  <a:pt x="192" y="33"/>
                  <a:pt x="192" y="44"/>
                </a:cubicBezTo>
                <a:cubicBezTo>
                  <a:pt x="192" y="55"/>
                  <a:pt x="183" y="64"/>
                  <a:pt x="172" y="64"/>
                </a:cubicBezTo>
                <a:close/>
                <a:moveTo>
                  <a:pt x="208" y="76"/>
                </a:moveTo>
                <a:cubicBezTo>
                  <a:pt x="208" y="65"/>
                  <a:pt x="217" y="56"/>
                  <a:pt x="228" y="56"/>
                </a:cubicBezTo>
                <a:cubicBezTo>
                  <a:pt x="239" y="56"/>
                  <a:pt x="248" y="65"/>
                  <a:pt x="248" y="76"/>
                </a:cubicBezTo>
                <a:cubicBezTo>
                  <a:pt x="248" y="87"/>
                  <a:pt x="239" y="96"/>
                  <a:pt x="228" y="96"/>
                </a:cubicBezTo>
                <a:cubicBezTo>
                  <a:pt x="217" y="96"/>
                  <a:pt x="208" y="87"/>
                  <a:pt x="208" y="76"/>
                </a:cubicBezTo>
                <a:close/>
                <a:moveTo>
                  <a:pt x="264" y="132"/>
                </a:moveTo>
                <a:cubicBezTo>
                  <a:pt x="264" y="143"/>
                  <a:pt x="255" y="152"/>
                  <a:pt x="244" y="152"/>
                </a:cubicBezTo>
                <a:cubicBezTo>
                  <a:pt x="233" y="152"/>
                  <a:pt x="224" y="143"/>
                  <a:pt x="224" y="132"/>
                </a:cubicBezTo>
                <a:cubicBezTo>
                  <a:pt x="224" y="121"/>
                  <a:pt x="233" y="112"/>
                  <a:pt x="244" y="112"/>
                </a:cubicBezTo>
                <a:cubicBezTo>
                  <a:pt x="255" y="112"/>
                  <a:pt x="264" y="121"/>
                  <a:pt x="264" y="1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8" name="KSO_Shape"/>
          <p:cNvSpPr/>
          <p:nvPr/>
        </p:nvSpPr>
        <p:spPr bwMode="auto">
          <a:xfrm>
            <a:off x="7513198" y="3830674"/>
            <a:ext cx="250479" cy="263200"/>
          </a:xfrm>
          <a:custGeom>
            <a:avLst/>
            <a:gdLst>
              <a:gd name="T0" fmla="*/ 2147483646 w 475"/>
              <a:gd name="T1" fmla="*/ 2147483646 h 499"/>
              <a:gd name="T2" fmla="*/ 0 w 475"/>
              <a:gd name="T3" fmla="*/ 2147483646 h 499"/>
              <a:gd name="T4" fmla="*/ 0 w 475"/>
              <a:gd name="T5" fmla="*/ 2147483646 h 499"/>
              <a:gd name="T6" fmla="*/ 2147483646 w 475"/>
              <a:gd name="T7" fmla="*/ 2147483646 h 499"/>
              <a:gd name="T8" fmla="*/ 2147483646 w 475"/>
              <a:gd name="T9" fmla="*/ 2147483646 h 499"/>
              <a:gd name="T10" fmla="*/ 2147483646 w 475"/>
              <a:gd name="T11" fmla="*/ 2147483646 h 499"/>
              <a:gd name="T12" fmla="*/ 2147483646 w 475"/>
              <a:gd name="T13" fmla="*/ 2147483646 h 499"/>
              <a:gd name="T14" fmla="*/ 2147483646 w 475"/>
              <a:gd name="T15" fmla="*/ 2147483646 h 499"/>
              <a:gd name="T16" fmla="*/ 2147483646 w 475"/>
              <a:gd name="T17" fmla="*/ 2147483646 h 499"/>
              <a:gd name="T18" fmla="*/ 2147483646 w 475"/>
              <a:gd name="T19" fmla="*/ 2147483646 h 499"/>
              <a:gd name="T20" fmla="*/ 2147483646 w 475"/>
              <a:gd name="T21" fmla="*/ 2147483646 h 499"/>
              <a:gd name="T22" fmla="*/ 2147483646 w 475"/>
              <a:gd name="T23" fmla="*/ 2147483646 h 499"/>
              <a:gd name="T24" fmla="*/ 2147483646 w 475"/>
              <a:gd name="T25" fmla="*/ 2147483646 h 499"/>
              <a:gd name="T26" fmla="*/ 2147483646 w 475"/>
              <a:gd name="T27" fmla="*/ 2147483646 h 499"/>
              <a:gd name="T28" fmla="*/ 2147483646 w 475"/>
              <a:gd name="T29" fmla="*/ 2147483646 h 499"/>
              <a:gd name="T30" fmla="*/ 2147483646 w 475"/>
              <a:gd name="T31" fmla="*/ 2147483646 h 499"/>
              <a:gd name="T32" fmla="*/ 2147483646 w 475"/>
              <a:gd name="T33" fmla="*/ 2147483646 h 499"/>
              <a:gd name="T34" fmla="*/ 2147483646 w 475"/>
              <a:gd name="T35" fmla="*/ 2147483646 h 499"/>
              <a:gd name="T36" fmla="*/ 2147483646 w 475"/>
              <a:gd name="T37" fmla="*/ 2147483646 h 499"/>
              <a:gd name="T38" fmla="*/ 2147483646 w 475"/>
              <a:gd name="T39" fmla="*/ 2147483646 h 499"/>
              <a:gd name="T40" fmla="*/ 2147483646 w 475"/>
              <a:gd name="T41" fmla="*/ 2147483646 h 499"/>
              <a:gd name="T42" fmla="*/ 2147483646 w 475"/>
              <a:gd name="T43" fmla="*/ 2147483646 h 499"/>
              <a:gd name="T44" fmla="*/ 2147483646 w 475"/>
              <a:gd name="T45" fmla="*/ 2147483646 h 499"/>
              <a:gd name="T46" fmla="*/ 2147483646 w 475"/>
              <a:gd name="T47" fmla="*/ 2147483646 h 499"/>
              <a:gd name="T48" fmla="*/ 2147483646 w 475"/>
              <a:gd name="T49" fmla="*/ 0 h 499"/>
              <a:gd name="T50" fmla="*/ 2147483646 w 475"/>
              <a:gd name="T51" fmla="*/ 2147483646 h 499"/>
              <a:gd name="T52" fmla="*/ 2147483646 w 475"/>
              <a:gd name="T53" fmla="*/ 2147483646 h 499"/>
              <a:gd name="T54" fmla="*/ 2147483646 w 475"/>
              <a:gd name="T55" fmla="*/ 2147483646 h 499"/>
              <a:gd name="T56" fmla="*/ 2147483646 w 475"/>
              <a:gd name="T57" fmla="*/ 2147483646 h 499"/>
              <a:gd name="T58" fmla="*/ 2147483646 w 475"/>
              <a:gd name="T59" fmla="*/ 2147483646 h 499"/>
              <a:gd name="T60" fmla="*/ 2147483646 w 475"/>
              <a:gd name="T61" fmla="*/ 2147483646 h 499"/>
              <a:gd name="T62" fmla="*/ 2147483646 w 475"/>
              <a:gd name="T63" fmla="*/ 2147483646 h 499"/>
              <a:gd name="T64" fmla="*/ 2147483646 w 475"/>
              <a:gd name="T65" fmla="*/ 2147483646 h 499"/>
              <a:gd name="T66" fmla="*/ 2147483646 w 475"/>
              <a:gd name="T67" fmla="*/ 2147483646 h 499"/>
              <a:gd name="T68" fmla="*/ 2147483646 w 475"/>
              <a:gd name="T69" fmla="*/ 2147483646 h 499"/>
              <a:gd name="T70" fmla="*/ 2147483646 w 475"/>
              <a:gd name="T71" fmla="*/ 2147483646 h 49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475" h="499">
                <a:moveTo>
                  <a:pt x="0" y="227"/>
                </a:moveTo>
                <a:lnTo>
                  <a:pt x="120" y="293"/>
                </a:lnTo>
                <a:lnTo>
                  <a:pt x="120" y="487"/>
                </a:lnTo>
                <a:lnTo>
                  <a:pt x="0" y="421"/>
                </a:lnTo>
                <a:lnTo>
                  <a:pt x="0" y="227"/>
                </a:lnTo>
                <a:close/>
                <a:moveTo>
                  <a:pt x="373" y="229"/>
                </a:moveTo>
                <a:lnTo>
                  <a:pt x="411" y="217"/>
                </a:lnTo>
                <a:lnTo>
                  <a:pt x="411" y="231"/>
                </a:lnTo>
                <a:lnTo>
                  <a:pt x="373" y="246"/>
                </a:lnTo>
                <a:lnTo>
                  <a:pt x="373" y="229"/>
                </a:lnTo>
                <a:close/>
                <a:moveTo>
                  <a:pt x="106" y="146"/>
                </a:moveTo>
                <a:lnTo>
                  <a:pt x="231" y="113"/>
                </a:lnTo>
                <a:lnTo>
                  <a:pt x="236" y="127"/>
                </a:lnTo>
                <a:lnTo>
                  <a:pt x="108" y="163"/>
                </a:lnTo>
                <a:lnTo>
                  <a:pt x="106" y="146"/>
                </a:lnTo>
                <a:close/>
                <a:moveTo>
                  <a:pt x="97" y="111"/>
                </a:moveTo>
                <a:lnTo>
                  <a:pt x="101" y="125"/>
                </a:lnTo>
                <a:lnTo>
                  <a:pt x="227" y="92"/>
                </a:lnTo>
                <a:lnTo>
                  <a:pt x="222" y="75"/>
                </a:lnTo>
                <a:lnTo>
                  <a:pt x="97" y="111"/>
                </a:lnTo>
                <a:close/>
                <a:moveTo>
                  <a:pt x="87" y="75"/>
                </a:moveTo>
                <a:lnTo>
                  <a:pt x="212" y="42"/>
                </a:lnTo>
                <a:lnTo>
                  <a:pt x="217" y="56"/>
                </a:lnTo>
                <a:lnTo>
                  <a:pt x="92" y="89"/>
                </a:lnTo>
                <a:lnTo>
                  <a:pt x="87" y="75"/>
                </a:lnTo>
                <a:close/>
                <a:moveTo>
                  <a:pt x="264" y="463"/>
                </a:moveTo>
                <a:lnTo>
                  <a:pt x="432" y="407"/>
                </a:lnTo>
                <a:lnTo>
                  <a:pt x="399" y="390"/>
                </a:lnTo>
                <a:lnTo>
                  <a:pt x="399" y="352"/>
                </a:lnTo>
                <a:lnTo>
                  <a:pt x="399" y="300"/>
                </a:lnTo>
                <a:lnTo>
                  <a:pt x="191" y="364"/>
                </a:lnTo>
                <a:lnTo>
                  <a:pt x="191" y="423"/>
                </a:lnTo>
                <a:lnTo>
                  <a:pt x="264" y="463"/>
                </a:lnTo>
                <a:close/>
                <a:moveTo>
                  <a:pt x="475" y="428"/>
                </a:moveTo>
                <a:lnTo>
                  <a:pt x="475" y="392"/>
                </a:lnTo>
                <a:lnTo>
                  <a:pt x="432" y="369"/>
                </a:lnTo>
                <a:lnTo>
                  <a:pt x="432" y="189"/>
                </a:lnTo>
                <a:lnTo>
                  <a:pt x="312" y="134"/>
                </a:lnTo>
                <a:lnTo>
                  <a:pt x="290" y="139"/>
                </a:lnTo>
                <a:lnTo>
                  <a:pt x="279" y="108"/>
                </a:lnTo>
                <a:lnTo>
                  <a:pt x="262" y="113"/>
                </a:lnTo>
                <a:lnTo>
                  <a:pt x="236" y="7"/>
                </a:lnTo>
                <a:lnTo>
                  <a:pt x="234" y="0"/>
                </a:lnTo>
                <a:lnTo>
                  <a:pt x="227" y="0"/>
                </a:lnTo>
                <a:lnTo>
                  <a:pt x="52" y="47"/>
                </a:lnTo>
                <a:lnTo>
                  <a:pt x="44" y="49"/>
                </a:lnTo>
                <a:lnTo>
                  <a:pt x="47" y="56"/>
                </a:lnTo>
                <a:lnTo>
                  <a:pt x="73" y="158"/>
                </a:lnTo>
                <a:lnTo>
                  <a:pt x="54" y="165"/>
                </a:lnTo>
                <a:lnTo>
                  <a:pt x="59" y="205"/>
                </a:lnTo>
                <a:lnTo>
                  <a:pt x="26" y="215"/>
                </a:lnTo>
                <a:lnTo>
                  <a:pt x="144" y="279"/>
                </a:lnTo>
                <a:lnTo>
                  <a:pt x="141" y="478"/>
                </a:lnTo>
                <a:lnTo>
                  <a:pt x="189" y="461"/>
                </a:lnTo>
                <a:lnTo>
                  <a:pt x="264" y="499"/>
                </a:lnTo>
                <a:lnTo>
                  <a:pt x="475" y="428"/>
                </a:lnTo>
                <a:close/>
                <a:moveTo>
                  <a:pt x="260" y="151"/>
                </a:moveTo>
                <a:lnTo>
                  <a:pt x="255" y="153"/>
                </a:lnTo>
                <a:lnTo>
                  <a:pt x="224" y="18"/>
                </a:lnTo>
                <a:lnTo>
                  <a:pt x="63" y="59"/>
                </a:lnTo>
                <a:lnTo>
                  <a:pt x="97" y="196"/>
                </a:lnTo>
                <a:lnTo>
                  <a:pt x="130" y="210"/>
                </a:lnTo>
                <a:lnTo>
                  <a:pt x="290" y="163"/>
                </a:lnTo>
                <a:lnTo>
                  <a:pt x="260" y="1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9" name="KSO_Shape"/>
          <p:cNvSpPr/>
          <p:nvPr/>
        </p:nvSpPr>
        <p:spPr bwMode="auto">
          <a:xfrm>
            <a:off x="8129530" y="3807601"/>
            <a:ext cx="315742" cy="286273"/>
          </a:xfrm>
          <a:custGeom>
            <a:avLst/>
            <a:gdLst>
              <a:gd name="T0" fmla="*/ 0 w 63"/>
              <a:gd name="T1" fmla="*/ 2147483646 h 57"/>
              <a:gd name="T2" fmla="*/ 2147483646 w 63"/>
              <a:gd name="T3" fmla="*/ 2147483646 h 57"/>
              <a:gd name="T4" fmla="*/ 2147483646 w 63"/>
              <a:gd name="T5" fmla="*/ 2147483646 h 57"/>
              <a:gd name="T6" fmla="*/ 2147483646 w 63"/>
              <a:gd name="T7" fmla="*/ 2147483646 h 57"/>
              <a:gd name="T8" fmla="*/ 2147483646 w 63"/>
              <a:gd name="T9" fmla="*/ 0 h 57"/>
              <a:gd name="T10" fmla="*/ 2147483646 w 63"/>
              <a:gd name="T11" fmla="*/ 2147483646 h 57"/>
              <a:gd name="T12" fmla="*/ 2147483646 w 63"/>
              <a:gd name="T13" fmla="*/ 2147483646 h 57"/>
              <a:gd name="T14" fmla="*/ 0 w 63"/>
              <a:gd name="T15" fmla="*/ 2147483646 h 5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3" h="57">
                <a:moveTo>
                  <a:pt x="0" y="55"/>
                </a:moveTo>
                <a:cubicBezTo>
                  <a:pt x="0" y="55"/>
                  <a:pt x="0" y="57"/>
                  <a:pt x="4" y="57"/>
                </a:cubicBezTo>
                <a:cubicBezTo>
                  <a:pt x="3" y="54"/>
                  <a:pt x="11" y="45"/>
                  <a:pt x="11" y="45"/>
                </a:cubicBezTo>
                <a:cubicBezTo>
                  <a:pt x="11" y="45"/>
                  <a:pt x="25" y="54"/>
                  <a:pt x="40" y="39"/>
                </a:cubicBezTo>
                <a:cubicBezTo>
                  <a:pt x="54" y="23"/>
                  <a:pt x="44" y="11"/>
                  <a:pt x="63" y="0"/>
                </a:cubicBezTo>
                <a:cubicBezTo>
                  <a:pt x="17" y="10"/>
                  <a:pt x="7" y="24"/>
                  <a:pt x="8" y="43"/>
                </a:cubicBezTo>
                <a:cubicBezTo>
                  <a:pt x="12" y="34"/>
                  <a:pt x="24" y="22"/>
                  <a:pt x="34" y="17"/>
                </a:cubicBezTo>
                <a:cubicBezTo>
                  <a:pt x="17" y="29"/>
                  <a:pt x="5" y="47"/>
                  <a:pt x="0" y="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0" name="KSO_Shape"/>
          <p:cNvSpPr/>
          <p:nvPr/>
        </p:nvSpPr>
        <p:spPr>
          <a:xfrm>
            <a:off x="693399" y="3765140"/>
            <a:ext cx="317776" cy="328734"/>
          </a:xfrm>
          <a:custGeom>
            <a:avLst/>
            <a:gdLst/>
            <a:ahLst/>
            <a:cxnLst/>
            <a:rect l="l" t="t" r="r" b="b"/>
            <a:pathLst>
              <a:path w="1119349" h="1157433">
                <a:moveTo>
                  <a:pt x="135620" y="818456"/>
                </a:moveTo>
                <a:cubicBezTo>
                  <a:pt x="71450" y="948523"/>
                  <a:pt x="57484" y="1054732"/>
                  <a:pt x="108323" y="1103729"/>
                </a:cubicBezTo>
                <a:cubicBezTo>
                  <a:pt x="164989" y="1158341"/>
                  <a:pt x="289713" y="1129874"/>
                  <a:pt x="437069" y="1040437"/>
                </a:cubicBezTo>
                <a:cubicBezTo>
                  <a:pt x="307239" y="1007168"/>
                  <a:pt x="198946" y="926245"/>
                  <a:pt x="135620" y="818456"/>
                </a:cubicBezTo>
                <a:close/>
                <a:moveTo>
                  <a:pt x="582086" y="345816"/>
                </a:moveTo>
                <a:cubicBezTo>
                  <a:pt x="490772" y="345817"/>
                  <a:pt x="434615" y="407693"/>
                  <a:pt x="413811" y="495363"/>
                </a:cubicBezTo>
                <a:lnTo>
                  <a:pt x="750361" y="495364"/>
                </a:lnTo>
                <a:cubicBezTo>
                  <a:pt x="729557" y="407692"/>
                  <a:pt x="673401" y="345816"/>
                  <a:pt x="582086" y="345816"/>
                </a:cubicBezTo>
                <a:close/>
                <a:moveTo>
                  <a:pt x="954622" y="129"/>
                </a:moveTo>
                <a:cubicBezTo>
                  <a:pt x="1007406" y="-1466"/>
                  <a:pt x="1051113" y="11645"/>
                  <a:pt x="1081775" y="41196"/>
                </a:cubicBezTo>
                <a:cubicBezTo>
                  <a:pt x="1101805" y="60500"/>
                  <a:pt x="1115030" y="85625"/>
                  <a:pt x="1119349" y="116033"/>
                </a:cubicBezTo>
                <a:cubicBezTo>
                  <a:pt x="1112931" y="103633"/>
                  <a:pt x="1104158" y="92219"/>
                  <a:pt x="1093494" y="81508"/>
                </a:cubicBezTo>
                <a:cubicBezTo>
                  <a:pt x="1010899" y="-1451"/>
                  <a:pt x="882017" y="28786"/>
                  <a:pt x="737350" y="130602"/>
                </a:cubicBezTo>
                <a:cubicBezTo>
                  <a:pt x="943277" y="190863"/>
                  <a:pt x="1091569" y="370605"/>
                  <a:pt x="1091569" y="582598"/>
                </a:cubicBezTo>
                <a:lnTo>
                  <a:pt x="1085273" y="640757"/>
                </a:lnTo>
                <a:lnTo>
                  <a:pt x="755888" y="640756"/>
                </a:lnTo>
                <a:lnTo>
                  <a:pt x="719073" y="640757"/>
                </a:lnTo>
                <a:lnTo>
                  <a:pt x="408284" y="640757"/>
                </a:lnTo>
                <a:cubicBezTo>
                  <a:pt x="424002" y="743453"/>
                  <a:pt x="484447" y="819382"/>
                  <a:pt x="582086" y="819383"/>
                </a:cubicBezTo>
                <a:cubicBezTo>
                  <a:pt x="648673" y="819382"/>
                  <a:pt x="697960" y="784070"/>
                  <a:pt x="725617" y="727992"/>
                </a:cubicBezTo>
                <a:lnTo>
                  <a:pt x="1064773" y="727992"/>
                </a:lnTo>
                <a:cubicBezTo>
                  <a:pt x="1000780" y="921122"/>
                  <a:pt x="807116" y="1060320"/>
                  <a:pt x="578539" y="1060320"/>
                </a:cubicBezTo>
                <a:cubicBezTo>
                  <a:pt x="541437" y="1060319"/>
                  <a:pt x="505255" y="1056652"/>
                  <a:pt x="470646" y="1048435"/>
                </a:cubicBezTo>
                <a:cubicBezTo>
                  <a:pt x="288189" y="1159820"/>
                  <a:pt x="124174" y="1191927"/>
                  <a:pt x="45670" y="1116267"/>
                </a:cubicBezTo>
                <a:cubicBezTo>
                  <a:pt x="-38972" y="1034693"/>
                  <a:pt x="-2092" y="849162"/>
                  <a:pt x="124297" y="645271"/>
                </a:cubicBezTo>
                <a:cubicBezTo>
                  <a:pt x="126384" y="641564"/>
                  <a:pt x="128546" y="637931"/>
                  <a:pt x="130887" y="634433"/>
                </a:cubicBezTo>
                <a:cubicBezTo>
                  <a:pt x="140131" y="616742"/>
                  <a:pt x="151256" y="599735"/>
                  <a:pt x="163296" y="582889"/>
                </a:cubicBezTo>
                <a:cubicBezTo>
                  <a:pt x="171413" y="570408"/>
                  <a:pt x="179765" y="558285"/>
                  <a:pt x="189707" y="547372"/>
                </a:cubicBezTo>
                <a:cubicBezTo>
                  <a:pt x="207410" y="520542"/>
                  <a:pt x="227598" y="494496"/>
                  <a:pt x="249351" y="468810"/>
                </a:cubicBezTo>
                <a:cubicBezTo>
                  <a:pt x="261501" y="453873"/>
                  <a:pt x="274484" y="439223"/>
                  <a:pt x="288439" y="424719"/>
                </a:cubicBezTo>
                <a:cubicBezTo>
                  <a:pt x="304701" y="403895"/>
                  <a:pt x="322841" y="384213"/>
                  <a:pt x="341644" y="364703"/>
                </a:cubicBezTo>
                <a:cubicBezTo>
                  <a:pt x="392793" y="311630"/>
                  <a:pt x="445389" y="263415"/>
                  <a:pt x="498166" y="220924"/>
                </a:cubicBezTo>
                <a:cubicBezTo>
                  <a:pt x="310657" y="309270"/>
                  <a:pt x="183697" y="431706"/>
                  <a:pt x="65845" y="579499"/>
                </a:cubicBezTo>
                <a:cubicBezTo>
                  <a:pt x="67312" y="317087"/>
                  <a:pt x="296312" y="104878"/>
                  <a:pt x="578538" y="104878"/>
                </a:cubicBezTo>
                <a:lnTo>
                  <a:pt x="651994" y="111773"/>
                </a:lnTo>
                <a:cubicBezTo>
                  <a:pt x="764896" y="41979"/>
                  <a:pt x="871117" y="2651"/>
                  <a:pt x="954622" y="129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1" name="KSO_Shape"/>
          <p:cNvSpPr/>
          <p:nvPr/>
        </p:nvSpPr>
        <p:spPr bwMode="auto">
          <a:xfrm>
            <a:off x="1217163" y="3781918"/>
            <a:ext cx="363399" cy="372717"/>
          </a:xfrm>
          <a:custGeom>
            <a:avLst/>
            <a:gdLst>
              <a:gd name="T0" fmla="*/ 2147483646 w 122"/>
              <a:gd name="T1" fmla="*/ 0 h 125"/>
              <a:gd name="T2" fmla="*/ 2147483646 w 122"/>
              <a:gd name="T3" fmla="*/ 2147483646 h 125"/>
              <a:gd name="T4" fmla="*/ 2147483646 w 122"/>
              <a:gd name="T5" fmla="*/ 2147483646 h 125"/>
              <a:gd name="T6" fmla="*/ 2147483646 w 122"/>
              <a:gd name="T7" fmla="*/ 2147483646 h 125"/>
              <a:gd name="T8" fmla="*/ 2147483646 w 122"/>
              <a:gd name="T9" fmla="*/ 2147483646 h 125"/>
              <a:gd name="T10" fmla="*/ 2147483646 w 122"/>
              <a:gd name="T11" fmla="*/ 2147483646 h 125"/>
              <a:gd name="T12" fmla="*/ 2147483646 w 122"/>
              <a:gd name="T13" fmla="*/ 2147483646 h 125"/>
              <a:gd name="T14" fmla="*/ 2147483646 w 122"/>
              <a:gd name="T15" fmla="*/ 2147483646 h 125"/>
              <a:gd name="T16" fmla="*/ 2147483646 w 122"/>
              <a:gd name="T17" fmla="*/ 2147483646 h 125"/>
              <a:gd name="T18" fmla="*/ 2147483646 w 122"/>
              <a:gd name="T19" fmla="*/ 2147483646 h 125"/>
              <a:gd name="T20" fmla="*/ 2147483646 w 122"/>
              <a:gd name="T21" fmla="*/ 2147483646 h 125"/>
              <a:gd name="T22" fmla="*/ 2147483646 w 122"/>
              <a:gd name="T23" fmla="*/ 2147483646 h 125"/>
              <a:gd name="T24" fmla="*/ 2147483646 w 122"/>
              <a:gd name="T25" fmla="*/ 2147483646 h 125"/>
              <a:gd name="T26" fmla="*/ 2147483646 w 122"/>
              <a:gd name="T27" fmla="*/ 2147483646 h 125"/>
              <a:gd name="T28" fmla="*/ 2147483646 w 122"/>
              <a:gd name="T29" fmla="*/ 2147483646 h 125"/>
              <a:gd name="T30" fmla="*/ 2147483646 w 122"/>
              <a:gd name="T31" fmla="*/ 2147483646 h 125"/>
              <a:gd name="T32" fmla="*/ 2147483646 w 122"/>
              <a:gd name="T33" fmla="*/ 2147483646 h 125"/>
              <a:gd name="T34" fmla="*/ 2147483646 w 122"/>
              <a:gd name="T35" fmla="*/ 2147483646 h 125"/>
              <a:gd name="T36" fmla="*/ 2147483646 w 122"/>
              <a:gd name="T37" fmla="*/ 2147483646 h 125"/>
              <a:gd name="T38" fmla="*/ 2147483646 w 122"/>
              <a:gd name="T39" fmla="*/ 0 h 125"/>
              <a:gd name="T40" fmla="*/ 2147483646 w 122"/>
              <a:gd name="T41" fmla="*/ 2147483646 h 125"/>
              <a:gd name="T42" fmla="*/ 2147483646 w 122"/>
              <a:gd name="T43" fmla="*/ 2147483646 h 125"/>
              <a:gd name="T44" fmla="*/ 2147483646 w 122"/>
              <a:gd name="T45" fmla="*/ 2147483646 h 125"/>
              <a:gd name="T46" fmla="*/ 2147483646 w 122"/>
              <a:gd name="T47" fmla="*/ 2147483646 h 125"/>
              <a:gd name="T48" fmla="*/ 2147483646 w 122"/>
              <a:gd name="T49" fmla="*/ 2147483646 h 125"/>
              <a:gd name="T50" fmla="*/ 2147483646 w 122"/>
              <a:gd name="T51" fmla="*/ 2147483646 h 125"/>
              <a:gd name="T52" fmla="*/ 2147483646 w 122"/>
              <a:gd name="T53" fmla="*/ 2147483646 h 125"/>
              <a:gd name="T54" fmla="*/ 2147483646 w 122"/>
              <a:gd name="T55" fmla="*/ 2147483646 h 125"/>
              <a:gd name="T56" fmla="*/ 2147483646 w 122"/>
              <a:gd name="T57" fmla="*/ 2147483646 h 125"/>
              <a:gd name="T58" fmla="*/ 2147483646 w 122"/>
              <a:gd name="T59" fmla="*/ 2147483646 h 125"/>
              <a:gd name="T60" fmla="*/ 2147483646 w 122"/>
              <a:gd name="T61" fmla="*/ 2147483646 h 125"/>
              <a:gd name="T62" fmla="*/ 2147483646 w 122"/>
              <a:gd name="T63" fmla="*/ 2147483646 h 125"/>
              <a:gd name="T64" fmla="*/ 2147483646 w 122"/>
              <a:gd name="T65" fmla="*/ 2147483646 h 125"/>
              <a:gd name="T66" fmla="*/ 2147483646 w 122"/>
              <a:gd name="T67" fmla="*/ 2147483646 h 125"/>
              <a:gd name="T68" fmla="*/ 2147483646 w 122"/>
              <a:gd name="T69" fmla="*/ 2147483646 h 125"/>
              <a:gd name="T70" fmla="*/ 2147483646 w 122"/>
              <a:gd name="T71" fmla="*/ 2147483646 h 125"/>
              <a:gd name="T72" fmla="*/ 2147483646 w 122"/>
              <a:gd name="T73" fmla="*/ 2147483646 h 125"/>
              <a:gd name="T74" fmla="*/ 2147483646 w 122"/>
              <a:gd name="T75" fmla="*/ 2147483646 h 125"/>
              <a:gd name="T76" fmla="*/ 2147483646 w 122"/>
              <a:gd name="T77" fmla="*/ 2147483646 h 125"/>
              <a:gd name="T78" fmla="*/ 2147483646 w 122"/>
              <a:gd name="T79" fmla="*/ 2147483646 h 125"/>
              <a:gd name="T80" fmla="*/ 2147483646 w 122"/>
              <a:gd name="T81" fmla="*/ 2147483646 h 125"/>
              <a:gd name="T82" fmla="*/ 2147483646 w 122"/>
              <a:gd name="T83" fmla="*/ 2147483646 h 125"/>
              <a:gd name="T84" fmla="*/ 2147483646 w 122"/>
              <a:gd name="T85" fmla="*/ 2147483646 h 125"/>
              <a:gd name="T86" fmla="*/ 2147483646 w 122"/>
              <a:gd name="T87" fmla="*/ 2147483646 h 125"/>
              <a:gd name="T88" fmla="*/ 2147483646 w 122"/>
              <a:gd name="T89" fmla="*/ 2147483646 h 125"/>
              <a:gd name="T90" fmla="*/ 2147483646 w 122"/>
              <a:gd name="T91" fmla="*/ 2147483646 h 12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22" h="125">
                <a:moveTo>
                  <a:pt x="118" y="0"/>
                </a:moveTo>
                <a:cubicBezTo>
                  <a:pt x="122" y="3"/>
                  <a:pt x="122" y="3"/>
                  <a:pt x="122" y="3"/>
                </a:cubicBezTo>
                <a:cubicBezTo>
                  <a:pt x="121" y="7"/>
                  <a:pt x="121" y="7"/>
                  <a:pt x="121" y="7"/>
                </a:cubicBezTo>
                <a:cubicBezTo>
                  <a:pt x="117" y="8"/>
                  <a:pt x="117" y="8"/>
                  <a:pt x="117" y="8"/>
                </a:cubicBezTo>
                <a:cubicBezTo>
                  <a:pt x="112" y="19"/>
                  <a:pt x="112" y="19"/>
                  <a:pt x="112" y="19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83" y="46"/>
                  <a:pt x="83" y="46"/>
                  <a:pt x="83" y="46"/>
                </a:cubicBezTo>
                <a:cubicBezTo>
                  <a:pt x="82" y="51"/>
                  <a:pt x="83" y="54"/>
                  <a:pt x="84" y="55"/>
                </a:cubicBezTo>
                <a:cubicBezTo>
                  <a:pt x="89" y="59"/>
                  <a:pt x="95" y="54"/>
                  <a:pt x="95" y="55"/>
                </a:cubicBezTo>
                <a:cubicBezTo>
                  <a:pt x="96" y="65"/>
                  <a:pt x="86" y="64"/>
                  <a:pt x="82" y="66"/>
                </a:cubicBezTo>
                <a:cubicBezTo>
                  <a:pt x="69" y="72"/>
                  <a:pt x="77" y="81"/>
                  <a:pt x="70" y="94"/>
                </a:cubicBezTo>
                <a:cubicBezTo>
                  <a:pt x="52" y="125"/>
                  <a:pt x="0" y="76"/>
                  <a:pt x="29" y="56"/>
                </a:cubicBezTo>
                <a:cubicBezTo>
                  <a:pt x="42" y="47"/>
                  <a:pt x="53" y="54"/>
                  <a:pt x="57" y="42"/>
                </a:cubicBezTo>
                <a:cubicBezTo>
                  <a:pt x="59" y="35"/>
                  <a:pt x="64" y="20"/>
                  <a:pt x="71" y="21"/>
                </a:cubicBezTo>
                <a:cubicBezTo>
                  <a:pt x="74" y="21"/>
                  <a:pt x="73" y="24"/>
                  <a:pt x="72" y="25"/>
                </a:cubicBezTo>
                <a:cubicBezTo>
                  <a:pt x="70" y="29"/>
                  <a:pt x="69" y="35"/>
                  <a:pt x="75" y="39"/>
                </a:cubicBezTo>
                <a:cubicBezTo>
                  <a:pt x="102" y="13"/>
                  <a:pt x="102" y="13"/>
                  <a:pt x="102" y="13"/>
                </a:cubicBezTo>
                <a:cubicBezTo>
                  <a:pt x="100" y="10"/>
                  <a:pt x="100" y="10"/>
                  <a:pt x="100" y="10"/>
                </a:cubicBezTo>
                <a:cubicBezTo>
                  <a:pt x="115" y="1"/>
                  <a:pt x="115" y="1"/>
                  <a:pt x="115" y="1"/>
                </a:cubicBezTo>
                <a:cubicBezTo>
                  <a:pt x="118" y="0"/>
                  <a:pt x="118" y="0"/>
                  <a:pt x="118" y="0"/>
                </a:cubicBezTo>
                <a:close/>
                <a:moveTo>
                  <a:pt x="57" y="54"/>
                </a:moveTo>
                <a:cubicBezTo>
                  <a:pt x="55" y="57"/>
                  <a:pt x="55" y="57"/>
                  <a:pt x="55" y="57"/>
                </a:cubicBezTo>
                <a:cubicBezTo>
                  <a:pt x="66" y="67"/>
                  <a:pt x="66" y="67"/>
                  <a:pt x="66" y="67"/>
                </a:cubicBezTo>
                <a:cubicBezTo>
                  <a:pt x="69" y="65"/>
                  <a:pt x="69" y="65"/>
                  <a:pt x="69" y="65"/>
                </a:cubicBezTo>
                <a:cubicBezTo>
                  <a:pt x="57" y="54"/>
                  <a:pt x="57" y="54"/>
                  <a:pt x="57" y="54"/>
                </a:cubicBezTo>
                <a:close/>
                <a:moveTo>
                  <a:pt x="64" y="46"/>
                </a:moveTo>
                <a:cubicBezTo>
                  <a:pt x="62" y="49"/>
                  <a:pt x="62" y="49"/>
                  <a:pt x="62" y="49"/>
                </a:cubicBezTo>
                <a:cubicBezTo>
                  <a:pt x="73" y="59"/>
                  <a:pt x="73" y="59"/>
                  <a:pt x="73" y="59"/>
                </a:cubicBezTo>
                <a:cubicBezTo>
                  <a:pt x="75" y="57"/>
                  <a:pt x="75" y="57"/>
                  <a:pt x="75" y="57"/>
                </a:cubicBezTo>
                <a:cubicBezTo>
                  <a:pt x="64" y="46"/>
                  <a:pt x="64" y="46"/>
                  <a:pt x="64" y="46"/>
                </a:cubicBezTo>
                <a:close/>
                <a:moveTo>
                  <a:pt x="42" y="71"/>
                </a:moveTo>
                <a:cubicBezTo>
                  <a:pt x="37" y="75"/>
                  <a:pt x="37" y="75"/>
                  <a:pt x="37" y="75"/>
                </a:cubicBezTo>
                <a:cubicBezTo>
                  <a:pt x="49" y="87"/>
                  <a:pt x="49" y="87"/>
                  <a:pt x="49" y="87"/>
                </a:cubicBezTo>
                <a:cubicBezTo>
                  <a:pt x="54" y="82"/>
                  <a:pt x="54" y="82"/>
                  <a:pt x="54" y="82"/>
                </a:cubicBezTo>
                <a:cubicBezTo>
                  <a:pt x="65" y="79"/>
                  <a:pt x="65" y="79"/>
                  <a:pt x="65" y="79"/>
                </a:cubicBezTo>
                <a:cubicBezTo>
                  <a:pt x="66" y="79"/>
                  <a:pt x="66" y="79"/>
                  <a:pt x="66" y="79"/>
                </a:cubicBezTo>
                <a:cubicBezTo>
                  <a:pt x="66" y="79"/>
                  <a:pt x="66" y="79"/>
                  <a:pt x="66" y="79"/>
                </a:cubicBezTo>
                <a:cubicBezTo>
                  <a:pt x="66" y="78"/>
                  <a:pt x="66" y="78"/>
                  <a:pt x="66" y="78"/>
                </a:cubicBezTo>
                <a:cubicBezTo>
                  <a:pt x="67" y="78"/>
                  <a:pt x="67" y="78"/>
                  <a:pt x="67" y="78"/>
                </a:cubicBezTo>
                <a:cubicBezTo>
                  <a:pt x="70" y="73"/>
                  <a:pt x="70" y="73"/>
                  <a:pt x="70" y="73"/>
                </a:cubicBezTo>
                <a:cubicBezTo>
                  <a:pt x="66" y="71"/>
                  <a:pt x="66" y="71"/>
                  <a:pt x="66" y="71"/>
                </a:cubicBezTo>
                <a:cubicBezTo>
                  <a:pt x="63" y="76"/>
                  <a:pt x="63" y="76"/>
                  <a:pt x="63" y="76"/>
                </a:cubicBezTo>
                <a:cubicBezTo>
                  <a:pt x="64" y="76"/>
                  <a:pt x="64" y="76"/>
                  <a:pt x="64" y="76"/>
                </a:cubicBezTo>
                <a:cubicBezTo>
                  <a:pt x="64" y="77"/>
                  <a:pt x="64" y="77"/>
                  <a:pt x="64" y="77"/>
                </a:cubicBezTo>
                <a:cubicBezTo>
                  <a:pt x="52" y="80"/>
                  <a:pt x="52" y="80"/>
                  <a:pt x="52" y="80"/>
                </a:cubicBezTo>
                <a:lnTo>
                  <a:pt x="42" y="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2" name="KSO_Shape"/>
          <p:cNvSpPr/>
          <p:nvPr/>
        </p:nvSpPr>
        <p:spPr>
          <a:xfrm>
            <a:off x="1868880" y="3767838"/>
            <a:ext cx="349526" cy="349526"/>
          </a:xfrm>
          <a:custGeom>
            <a:avLst/>
            <a:gdLst/>
            <a:ahLst/>
            <a:cxnLst/>
            <a:rect l="l" t="t" r="r" b="b"/>
            <a:pathLst>
              <a:path w="900473" h="900473">
                <a:moveTo>
                  <a:pt x="347074" y="203047"/>
                </a:moveTo>
                <a:lnTo>
                  <a:pt x="692767" y="451973"/>
                </a:lnTo>
                <a:lnTo>
                  <a:pt x="347074" y="700898"/>
                </a:lnTo>
                <a:close/>
                <a:moveTo>
                  <a:pt x="450237" y="63807"/>
                </a:moveTo>
                <a:cubicBezTo>
                  <a:pt x="236817" y="63807"/>
                  <a:pt x="63807" y="236817"/>
                  <a:pt x="63807" y="450237"/>
                </a:cubicBezTo>
                <a:cubicBezTo>
                  <a:pt x="63807" y="663656"/>
                  <a:pt x="236817" y="836666"/>
                  <a:pt x="450237" y="836666"/>
                </a:cubicBezTo>
                <a:cubicBezTo>
                  <a:pt x="663656" y="836666"/>
                  <a:pt x="836666" y="663656"/>
                  <a:pt x="836666" y="450237"/>
                </a:cubicBezTo>
                <a:cubicBezTo>
                  <a:pt x="836666" y="236817"/>
                  <a:pt x="663656" y="63807"/>
                  <a:pt x="450237" y="63807"/>
                </a:cubicBezTo>
                <a:close/>
                <a:moveTo>
                  <a:pt x="450237" y="0"/>
                </a:moveTo>
                <a:cubicBezTo>
                  <a:pt x="698895" y="0"/>
                  <a:pt x="900473" y="201778"/>
                  <a:pt x="900473" y="450237"/>
                </a:cubicBezTo>
                <a:cubicBezTo>
                  <a:pt x="900473" y="698895"/>
                  <a:pt x="698895" y="900473"/>
                  <a:pt x="450237" y="900473"/>
                </a:cubicBezTo>
                <a:cubicBezTo>
                  <a:pt x="201778" y="900473"/>
                  <a:pt x="0" y="698895"/>
                  <a:pt x="0" y="450237"/>
                </a:cubicBezTo>
                <a:cubicBezTo>
                  <a:pt x="0" y="201778"/>
                  <a:pt x="201778" y="0"/>
                  <a:pt x="450237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3" name="KSO_Shape"/>
          <p:cNvSpPr/>
          <p:nvPr/>
        </p:nvSpPr>
        <p:spPr>
          <a:xfrm>
            <a:off x="2587682" y="3770253"/>
            <a:ext cx="245823" cy="367815"/>
          </a:xfrm>
          <a:custGeom>
            <a:avLst/>
            <a:gdLst>
              <a:gd name="connsiteX0" fmla="*/ 1491342 w 1491342"/>
              <a:gd name="connsiteY0" fmla="*/ 0 h 2231572"/>
              <a:gd name="connsiteX1" fmla="*/ 32657 w 1491342"/>
              <a:gd name="connsiteY1" fmla="*/ 1143000 h 2231572"/>
              <a:gd name="connsiteX2" fmla="*/ 685800 w 1491342"/>
              <a:gd name="connsiteY2" fmla="*/ 1284515 h 2231572"/>
              <a:gd name="connsiteX3" fmla="*/ 0 w 1491342"/>
              <a:gd name="connsiteY3" fmla="*/ 2231572 h 2231572"/>
              <a:gd name="connsiteX4" fmla="*/ 1404257 w 1491342"/>
              <a:gd name="connsiteY4" fmla="*/ 1143000 h 2231572"/>
              <a:gd name="connsiteX5" fmla="*/ 794657 w 1491342"/>
              <a:gd name="connsiteY5" fmla="*/ 990600 h 2231572"/>
              <a:gd name="connsiteX6" fmla="*/ 1491342 w 1491342"/>
              <a:gd name="connsiteY6" fmla="*/ 0 h 2231572"/>
              <a:gd name="connsiteX0-1" fmla="*/ 1491342 w 1491342"/>
              <a:gd name="connsiteY0-2" fmla="*/ 0 h 2231572"/>
              <a:gd name="connsiteX1-3" fmla="*/ 32657 w 1491342"/>
              <a:gd name="connsiteY1-4" fmla="*/ 1143000 h 2231572"/>
              <a:gd name="connsiteX2-5" fmla="*/ 685800 w 1491342"/>
              <a:gd name="connsiteY2-6" fmla="*/ 1284515 h 2231572"/>
              <a:gd name="connsiteX3-7" fmla="*/ 0 w 1491342"/>
              <a:gd name="connsiteY3-8" fmla="*/ 2231572 h 2231572"/>
              <a:gd name="connsiteX4-9" fmla="*/ 1404257 w 1491342"/>
              <a:gd name="connsiteY4-10" fmla="*/ 1143000 h 2231572"/>
              <a:gd name="connsiteX5-11" fmla="*/ 794657 w 1491342"/>
              <a:gd name="connsiteY5-12" fmla="*/ 990600 h 2231572"/>
              <a:gd name="connsiteX6-13" fmla="*/ 1491342 w 1491342"/>
              <a:gd name="connsiteY6-14" fmla="*/ 0 h 2231572"/>
              <a:gd name="connsiteX0-15" fmla="*/ 1491342 w 1491342"/>
              <a:gd name="connsiteY0-16" fmla="*/ 0 h 2231572"/>
              <a:gd name="connsiteX1-17" fmla="*/ 32657 w 1491342"/>
              <a:gd name="connsiteY1-18" fmla="*/ 1143000 h 2231572"/>
              <a:gd name="connsiteX2-19" fmla="*/ 685800 w 1491342"/>
              <a:gd name="connsiteY2-20" fmla="*/ 1284515 h 2231572"/>
              <a:gd name="connsiteX3-21" fmla="*/ 0 w 1491342"/>
              <a:gd name="connsiteY3-22" fmla="*/ 2231572 h 2231572"/>
              <a:gd name="connsiteX4-23" fmla="*/ 1404257 w 1491342"/>
              <a:gd name="connsiteY4-24" fmla="*/ 1143000 h 2231572"/>
              <a:gd name="connsiteX5-25" fmla="*/ 794657 w 1491342"/>
              <a:gd name="connsiteY5-26" fmla="*/ 990600 h 2231572"/>
              <a:gd name="connsiteX6-27" fmla="*/ 1491342 w 1491342"/>
              <a:gd name="connsiteY6-28" fmla="*/ 0 h 223157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491342" h="2231572">
                <a:moveTo>
                  <a:pt x="1491342" y="0"/>
                </a:moveTo>
                <a:cubicBezTo>
                  <a:pt x="1364342" y="25400"/>
                  <a:pt x="166914" y="928914"/>
                  <a:pt x="32657" y="1143000"/>
                </a:cubicBezTo>
                <a:cubicBezTo>
                  <a:pt x="-101600" y="1357086"/>
                  <a:pt x="691243" y="1103086"/>
                  <a:pt x="685800" y="1284515"/>
                </a:cubicBezTo>
                <a:lnTo>
                  <a:pt x="0" y="2231572"/>
                </a:lnTo>
                <a:cubicBezTo>
                  <a:pt x="119743" y="2207986"/>
                  <a:pt x="1271814" y="1349829"/>
                  <a:pt x="1404257" y="1143000"/>
                </a:cubicBezTo>
                <a:cubicBezTo>
                  <a:pt x="1536700" y="936171"/>
                  <a:pt x="780143" y="1181100"/>
                  <a:pt x="794657" y="990600"/>
                </a:cubicBezTo>
                <a:lnTo>
                  <a:pt x="149134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4" name="KSO_Shape"/>
          <p:cNvSpPr/>
          <p:nvPr/>
        </p:nvSpPr>
        <p:spPr>
          <a:xfrm>
            <a:off x="3536918" y="3765004"/>
            <a:ext cx="268281" cy="300315"/>
          </a:xfrm>
          <a:custGeom>
            <a:avLst/>
            <a:gdLst/>
            <a:ahLst/>
            <a:cxnLst/>
            <a:rect l="l" t="t" r="r" b="b"/>
            <a:pathLst>
              <a:path w="479183" h="536596">
                <a:moveTo>
                  <a:pt x="58051" y="188299"/>
                </a:moveTo>
                <a:lnTo>
                  <a:pt x="421132" y="188299"/>
                </a:lnTo>
                <a:cubicBezTo>
                  <a:pt x="453193" y="188299"/>
                  <a:pt x="479183" y="214289"/>
                  <a:pt x="479183" y="246350"/>
                </a:cubicBezTo>
                <a:lnTo>
                  <a:pt x="479183" y="257105"/>
                </a:lnTo>
                <a:lnTo>
                  <a:pt x="479183" y="470074"/>
                </a:lnTo>
                <a:lnTo>
                  <a:pt x="479183" y="478545"/>
                </a:lnTo>
                <a:cubicBezTo>
                  <a:pt x="479183" y="510606"/>
                  <a:pt x="453193" y="536596"/>
                  <a:pt x="421132" y="536596"/>
                </a:cubicBezTo>
                <a:lnTo>
                  <a:pt x="58051" y="536596"/>
                </a:lnTo>
                <a:cubicBezTo>
                  <a:pt x="25990" y="536596"/>
                  <a:pt x="0" y="510606"/>
                  <a:pt x="0" y="478545"/>
                </a:cubicBezTo>
                <a:lnTo>
                  <a:pt x="0" y="470074"/>
                </a:lnTo>
                <a:lnTo>
                  <a:pt x="0" y="257105"/>
                </a:lnTo>
                <a:lnTo>
                  <a:pt x="0" y="246350"/>
                </a:lnTo>
                <a:cubicBezTo>
                  <a:pt x="0" y="214289"/>
                  <a:pt x="25990" y="188299"/>
                  <a:pt x="58051" y="188299"/>
                </a:cubicBezTo>
                <a:close/>
                <a:moveTo>
                  <a:pt x="239592" y="0"/>
                </a:moveTo>
                <a:cubicBezTo>
                  <a:pt x="323787" y="0"/>
                  <a:pt x="395928" y="65958"/>
                  <a:pt x="425920" y="159710"/>
                </a:cubicBezTo>
                <a:lnTo>
                  <a:pt x="403705" y="159710"/>
                </a:lnTo>
                <a:cubicBezTo>
                  <a:pt x="375551" y="78471"/>
                  <a:pt x="312624" y="22172"/>
                  <a:pt x="239592" y="22172"/>
                </a:cubicBezTo>
                <a:cubicBezTo>
                  <a:pt x="166559" y="22172"/>
                  <a:pt x="103632" y="78471"/>
                  <a:pt x="75478" y="159710"/>
                </a:cubicBezTo>
                <a:lnTo>
                  <a:pt x="53263" y="159710"/>
                </a:lnTo>
                <a:cubicBezTo>
                  <a:pt x="83255" y="65958"/>
                  <a:pt x="155396" y="0"/>
                  <a:pt x="2395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5" name="KSO_Shape"/>
          <p:cNvSpPr/>
          <p:nvPr/>
        </p:nvSpPr>
        <p:spPr>
          <a:xfrm>
            <a:off x="4081887" y="3750974"/>
            <a:ext cx="342900" cy="342900"/>
          </a:xfrm>
          <a:prstGeom prst="noSmoking">
            <a:avLst>
              <a:gd name="adj" fmla="val 119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6" name="KSO_Shape"/>
          <p:cNvSpPr/>
          <p:nvPr/>
        </p:nvSpPr>
        <p:spPr bwMode="auto">
          <a:xfrm>
            <a:off x="4733443" y="3781918"/>
            <a:ext cx="285614" cy="285614"/>
          </a:xfrm>
          <a:custGeom>
            <a:avLst/>
            <a:gdLst>
              <a:gd name="T0" fmla="*/ 83 w 1360"/>
              <a:gd name="T1" fmla="*/ 1274 h 1360"/>
              <a:gd name="T2" fmla="*/ 1179 w 1360"/>
              <a:gd name="T3" fmla="*/ 192 h 1360"/>
              <a:gd name="T4" fmla="*/ 991 w 1360"/>
              <a:gd name="T5" fmla="*/ 387 h 1360"/>
              <a:gd name="T6" fmla="*/ 822 w 1360"/>
              <a:gd name="T7" fmla="*/ 604 h 1360"/>
              <a:gd name="T8" fmla="*/ 747 w 1360"/>
              <a:gd name="T9" fmla="*/ 715 h 1360"/>
              <a:gd name="T10" fmla="*/ 684 w 1360"/>
              <a:gd name="T11" fmla="*/ 825 h 1360"/>
              <a:gd name="T12" fmla="*/ 632 w 1360"/>
              <a:gd name="T13" fmla="*/ 932 h 1360"/>
              <a:gd name="T14" fmla="*/ 590 w 1360"/>
              <a:gd name="T15" fmla="*/ 1038 h 1360"/>
              <a:gd name="T16" fmla="*/ 507 w 1360"/>
              <a:gd name="T17" fmla="*/ 1095 h 1360"/>
              <a:gd name="T18" fmla="*/ 463 w 1360"/>
              <a:gd name="T19" fmla="*/ 1109 h 1360"/>
              <a:gd name="T20" fmla="*/ 446 w 1360"/>
              <a:gd name="T21" fmla="*/ 1059 h 1360"/>
              <a:gd name="T22" fmla="*/ 415 w 1360"/>
              <a:gd name="T23" fmla="*/ 978 h 1360"/>
              <a:gd name="T24" fmla="*/ 384 w 1360"/>
              <a:gd name="T25" fmla="*/ 903 h 1360"/>
              <a:gd name="T26" fmla="*/ 355 w 1360"/>
              <a:gd name="T27" fmla="*/ 842 h 1360"/>
              <a:gd name="T28" fmla="*/ 330 w 1360"/>
              <a:gd name="T29" fmla="*/ 790 h 1360"/>
              <a:gd name="T30" fmla="*/ 307 w 1360"/>
              <a:gd name="T31" fmla="*/ 754 h 1360"/>
              <a:gd name="T32" fmla="*/ 261 w 1360"/>
              <a:gd name="T33" fmla="*/ 704 h 1360"/>
              <a:gd name="T34" fmla="*/ 211 w 1360"/>
              <a:gd name="T35" fmla="*/ 685 h 1360"/>
              <a:gd name="T36" fmla="*/ 246 w 1360"/>
              <a:gd name="T37" fmla="*/ 656 h 1360"/>
              <a:gd name="T38" fmla="*/ 277 w 1360"/>
              <a:gd name="T39" fmla="*/ 637 h 1360"/>
              <a:gd name="T40" fmla="*/ 305 w 1360"/>
              <a:gd name="T41" fmla="*/ 623 h 1360"/>
              <a:gd name="T42" fmla="*/ 332 w 1360"/>
              <a:gd name="T43" fmla="*/ 620 h 1360"/>
              <a:gd name="T44" fmla="*/ 369 w 1360"/>
              <a:gd name="T45" fmla="*/ 633 h 1360"/>
              <a:gd name="T46" fmla="*/ 407 w 1360"/>
              <a:gd name="T47" fmla="*/ 669 h 1360"/>
              <a:gd name="T48" fmla="*/ 446 w 1360"/>
              <a:gd name="T49" fmla="*/ 729 h 1360"/>
              <a:gd name="T50" fmla="*/ 488 w 1360"/>
              <a:gd name="T51" fmla="*/ 813 h 1360"/>
              <a:gd name="T52" fmla="*/ 576 w 1360"/>
              <a:gd name="T53" fmla="*/ 783 h 1360"/>
              <a:gd name="T54" fmla="*/ 707 w 1360"/>
              <a:gd name="T55" fmla="*/ 591 h 1360"/>
              <a:gd name="T56" fmla="*/ 855 w 1360"/>
              <a:gd name="T57" fmla="*/ 410 h 1360"/>
              <a:gd name="T58" fmla="*/ 1020 w 1360"/>
              <a:gd name="T59" fmla="*/ 242 h 1360"/>
              <a:gd name="T60" fmla="*/ 83 w 1360"/>
              <a:gd name="T61" fmla="*/ 161 h 1360"/>
              <a:gd name="T62" fmla="*/ 1337 w 1360"/>
              <a:gd name="T63" fmla="*/ 0 h 1360"/>
              <a:gd name="T64" fmla="*/ 1316 w 1360"/>
              <a:gd name="T65" fmla="*/ 79 h 1360"/>
              <a:gd name="T66" fmla="*/ 1264 w 1360"/>
              <a:gd name="T67" fmla="*/ 1360 h 1360"/>
              <a:gd name="T68" fmla="*/ 0 w 1360"/>
              <a:gd name="T69" fmla="*/ 77 h 1360"/>
              <a:gd name="T70" fmla="*/ 1281 w 1360"/>
              <a:gd name="T71" fmla="*/ 35 h 1360"/>
              <a:gd name="T72" fmla="*/ 1337 w 1360"/>
              <a:gd name="T73" fmla="*/ 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60" h="1360">
                <a:moveTo>
                  <a:pt x="83" y="161"/>
                </a:moveTo>
                <a:lnTo>
                  <a:pt x="83" y="1274"/>
                </a:lnTo>
                <a:lnTo>
                  <a:pt x="1179" y="1274"/>
                </a:lnTo>
                <a:lnTo>
                  <a:pt x="1179" y="192"/>
                </a:lnTo>
                <a:lnTo>
                  <a:pt x="1081" y="286"/>
                </a:lnTo>
                <a:lnTo>
                  <a:pt x="991" y="387"/>
                </a:lnTo>
                <a:lnTo>
                  <a:pt x="903" y="493"/>
                </a:lnTo>
                <a:lnTo>
                  <a:pt x="822" y="604"/>
                </a:lnTo>
                <a:lnTo>
                  <a:pt x="784" y="660"/>
                </a:lnTo>
                <a:lnTo>
                  <a:pt x="747" y="715"/>
                </a:lnTo>
                <a:lnTo>
                  <a:pt x="715" y="771"/>
                </a:lnTo>
                <a:lnTo>
                  <a:pt x="684" y="825"/>
                </a:lnTo>
                <a:lnTo>
                  <a:pt x="657" y="880"/>
                </a:lnTo>
                <a:lnTo>
                  <a:pt x="632" y="932"/>
                </a:lnTo>
                <a:lnTo>
                  <a:pt x="609" y="986"/>
                </a:lnTo>
                <a:lnTo>
                  <a:pt x="590" y="1038"/>
                </a:lnTo>
                <a:lnTo>
                  <a:pt x="551" y="1063"/>
                </a:lnTo>
                <a:lnTo>
                  <a:pt x="507" y="1095"/>
                </a:lnTo>
                <a:lnTo>
                  <a:pt x="469" y="1128"/>
                </a:lnTo>
                <a:lnTo>
                  <a:pt x="463" y="1109"/>
                </a:lnTo>
                <a:lnTo>
                  <a:pt x="455" y="1086"/>
                </a:lnTo>
                <a:lnTo>
                  <a:pt x="446" y="1059"/>
                </a:lnTo>
                <a:lnTo>
                  <a:pt x="434" y="1026"/>
                </a:lnTo>
                <a:lnTo>
                  <a:pt x="415" y="978"/>
                </a:lnTo>
                <a:lnTo>
                  <a:pt x="400" y="938"/>
                </a:lnTo>
                <a:lnTo>
                  <a:pt x="384" y="903"/>
                </a:lnTo>
                <a:lnTo>
                  <a:pt x="371" y="871"/>
                </a:lnTo>
                <a:lnTo>
                  <a:pt x="355" y="842"/>
                </a:lnTo>
                <a:lnTo>
                  <a:pt x="344" y="815"/>
                </a:lnTo>
                <a:lnTo>
                  <a:pt x="330" y="790"/>
                </a:lnTo>
                <a:lnTo>
                  <a:pt x="319" y="771"/>
                </a:lnTo>
                <a:lnTo>
                  <a:pt x="307" y="754"/>
                </a:lnTo>
                <a:lnTo>
                  <a:pt x="284" y="725"/>
                </a:lnTo>
                <a:lnTo>
                  <a:pt x="261" y="704"/>
                </a:lnTo>
                <a:lnTo>
                  <a:pt x="236" y="691"/>
                </a:lnTo>
                <a:lnTo>
                  <a:pt x="211" y="685"/>
                </a:lnTo>
                <a:lnTo>
                  <a:pt x="229" y="669"/>
                </a:lnTo>
                <a:lnTo>
                  <a:pt x="246" y="656"/>
                </a:lnTo>
                <a:lnTo>
                  <a:pt x="261" y="645"/>
                </a:lnTo>
                <a:lnTo>
                  <a:pt x="277" y="637"/>
                </a:lnTo>
                <a:lnTo>
                  <a:pt x="292" y="629"/>
                </a:lnTo>
                <a:lnTo>
                  <a:pt x="305" y="623"/>
                </a:lnTo>
                <a:lnTo>
                  <a:pt x="321" y="621"/>
                </a:lnTo>
                <a:lnTo>
                  <a:pt x="332" y="620"/>
                </a:lnTo>
                <a:lnTo>
                  <a:pt x="352" y="623"/>
                </a:lnTo>
                <a:lnTo>
                  <a:pt x="369" y="633"/>
                </a:lnTo>
                <a:lnTo>
                  <a:pt x="388" y="648"/>
                </a:lnTo>
                <a:lnTo>
                  <a:pt x="407" y="669"/>
                </a:lnTo>
                <a:lnTo>
                  <a:pt x="426" y="696"/>
                </a:lnTo>
                <a:lnTo>
                  <a:pt x="446" y="729"/>
                </a:lnTo>
                <a:lnTo>
                  <a:pt x="467" y="769"/>
                </a:lnTo>
                <a:lnTo>
                  <a:pt x="488" y="813"/>
                </a:lnTo>
                <a:lnTo>
                  <a:pt x="519" y="882"/>
                </a:lnTo>
                <a:lnTo>
                  <a:pt x="576" y="783"/>
                </a:lnTo>
                <a:lnTo>
                  <a:pt x="640" y="685"/>
                </a:lnTo>
                <a:lnTo>
                  <a:pt x="707" y="591"/>
                </a:lnTo>
                <a:lnTo>
                  <a:pt x="778" y="501"/>
                </a:lnTo>
                <a:lnTo>
                  <a:pt x="855" y="410"/>
                </a:lnTo>
                <a:lnTo>
                  <a:pt x="935" y="324"/>
                </a:lnTo>
                <a:lnTo>
                  <a:pt x="1020" y="242"/>
                </a:lnTo>
                <a:lnTo>
                  <a:pt x="1110" y="161"/>
                </a:lnTo>
                <a:lnTo>
                  <a:pt x="83" y="161"/>
                </a:lnTo>
                <a:lnTo>
                  <a:pt x="83" y="161"/>
                </a:lnTo>
                <a:close/>
                <a:moveTo>
                  <a:pt x="1337" y="0"/>
                </a:moveTo>
                <a:lnTo>
                  <a:pt x="1360" y="46"/>
                </a:lnTo>
                <a:lnTo>
                  <a:pt x="1316" y="79"/>
                </a:lnTo>
                <a:lnTo>
                  <a:pt x="1264" y="119"/>
                </a:lnTo>
                <a:lnTo>
                  <a:pt x="1264" y="1360"/>
                </a:lnTo>
                <a:lnTo>
                  <a:pt x="0" y="1360"/>
                </a:lnTo>
                <a:lnTo>
                  <a:pt x="0" y="77"/>
                </a:lnTo>
                <a:lnTo>
                  <a:pt x="1222" y="77"/>
                </a:lnTo>
                <a:lnTo>
                  <a:pt x="1281" y="35"/>
                </a:lnTo>
                <a:lnTo>
                  <a:pt x="1337" y="0"/>
                </a:lnTo>
                <a:lnTo>
                  <a:pt x="133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97" name="KSO_Shape"/>
          <p:cNvSpPr/>
          <p:nvPr/>
        </p:nvSpPr>
        <p:spPr bwMode="auto">
          <a:xfrm>
            <a:off x="5350131" y="3807601"/>
            <a:ext cx="283805" cy="283805"/>
          </a:xfrm>
          <a:custGeom>
            <a:avLst/>
            <a:gdLst>
              <a:gd name="T0" fmla="*/ 461 w 1360"/>
              <a:gd name="T1" fmla="*/ 257 h 1360"/>
              <a:gd name="T2" fmla="*/ 494 w 1360"/>
              <a:gd name="T3" fmla="*/ 349 h 1360"/>
              <a:gd name="T4" fmla="*/ 536 w 1360"/>
              <a:gd name="T5" fmla="*/ 439 h 1360"/>
              <a:gd name="T6" fmla="*/ 592 w 1360"/>
              <a:gd name="T7" fmla="*/ 526 h 1360"/>
              <a:gd name="T8" fmla="*/ 645 w 1360"/>
              <a:gd name="T9" fmla="*/ 593 h 1360"/>
              <a:gd name="T10" fmla="*/ 730 w 1360"/>
              <a:gd name="T11" fmla="*/ 491 h 1360"/>
              <a:gd name="T12" fmla="*/ 814 w 1360"/>
              <a:gd name="T13" fmla="*/ 403 h 1360"/>
              <a:gd name="T14" fmla="*/ 891 w 1360"/>
              <a:gd name="T15" fmla="*/ 345 h 1360"/>
              <a:gd name="T16" fmla="*/ 957 w 1360"/>
              <a:gd name="T17" fmla="*/ 315 h 1360"/>
              <a:gd name="T18" fmla="*/ 1012 w 1360"/>
              <a:gd name="T19" fmla="*/ 315 h 1360"/>
              <a:gd name="T20" fmla="*/ 1058 w 1360"/>
              <a:gd name="T21" fmla="*/ 341 h 1360"/>
              <a:gd name="T22" fmla="*/ 1083 w 1360"/>
              <a:gd name="T23" fmla="*/ 378 h 1360"/>
              <a:gd name="T24" fmla="*/ 1058 w 1360"/>
              <a:gd name="T25" fmla="*/ 410 h 1360"/>
              <a:gd name="T26" fmla="*/ 984 w 1360"/>
              <a:gd name="T27" fmla="*/ 458 h 1360"/>
              <a:gd name="T28" fmla="*/ 903 w 1360"/>
              <a:gd name="T29" fmla="*/ 524 h 1360"/>
              <a:gd name="T30" fmla="*/ 820 w 1360"/>
              <a:gd name="T31" fmla="*/ 604 h 1360"/>
              <a:gd name="T32" fmla="*/ 738 w 1360"/>
              <a:gd name="T33" fmla="*/ 694 h 1360"/>
              <a:gd name="T34" fmla="*/ 807 w 1360"/>
              <a:gd name="T35" fmla="*/ 767 h 1360"/>
              <a:gd name="T36" fmla="*/ 887 w 1360"/>
              <a:gd name="T37" fmla="*/ 836 h 1360"/>
              <a:gd name="T38" fmla="*/ 964 w 1360"/>
              <a:gd name="T39" fmla="*/ 882 h 1360"/>
              <a:gd name="T40" fmla="*/ 1039 w 1360"/>
              <a:gd name="T41" fmla="*/ 905 h 1360"/>
              <a:gd name="T42" fmla="*/ 1114 w 1360"/>
              <a:gd name="T43" fmla="*/ 905 h 1360"/>
              <a:gd name="T44" fmla="*/ 1141 w 1360"/>
              <a:gd name="T45" fmla="*/ 923 h 1360"/>
              <a:gd name="T46" fmla="*/ 1120 w 1360"/>
              <a:gd name="T47" fmla="*/ 961 h 1360"/>
              <a:gd name="T48" fmla="*/ 1101 w 1360"/>
              <a:gd name="T49" fmla="*/ 992 h 1360"/>
              <a:gd name="T50" fmla="*/ 1083 w 1360"/>
              <a:gd name="T51" fmla="*/ 1015 h 1360"/>
              <a:gd name="T52" fmla="*/ 1058 w 1360"/>
              <a:gd name="T53" fmla="*/ 1036 h 1360"/>
              <a:gd name="T54" fmla="*/ 1016 w 1360"/>
              <a:gd name="T55" fmla="*/ 1051 h 1360"/>
              <a:gd name="T56" fmla="*/ 960 w 1360"/>
              <a:gd name="T57" fmla="*/ 1049 h 1360"/>
              <a:gd name="T58" fmla="*/ 895 w 1360"/>
              <a:gd name="T59" fmla="*/ 1024 h 1360"/>
              <a:gd name="T60" fmla="*/ 818 w 1360"/>
              <a:gd name="T61" fmla="*/ 974 h 1360"/>
              <a:gd name="T62" fmla="*/ 734 w 1360"/>
              <a:gd name="T63" fmla="*/ 898 h 1360"/>
              <a:gd name="T64" fmla="*/ 645 w 1360"/>
              <a:gd name="T65" fmla="*/ 804 h 1360"/>
              <a:gd name="T66" fmla="*/ 582 w 1360"/>
              <a:gd name="T67" fmla="*/ 886 h 1360"/>
              <a:gd name="T68" fmla="*/ 505 w 1360"/>
              <a:gd name="T69" fmla="*/ 971 h 1360"/>
              <a:gd name="T70" fmla="*/ 438 w 1360"/>
              <a:gd name="T71" fmla="*/ 1026 h 1360"/>
              <a:gd name="T72" fmla="*/ 380 w 1360"/>
              <a:gd name="T73" fmla="*/ 1055 h 1360"/>
              <a:gd name="T74" fmla="*/ 338 w 1360"/>
              <a:gd name="T75" fmla="*/ 1057 h 1360"/>
              <a:gd name="T76" fmla="*/ 302 w 1360"/>
              <a:gd name="T77" fmla="*/ 1042 h 1360"/>
              <a:gd name="T78" fmla="*/ 265 w 1360"/>
              <a:gd name="T79" fmla="*/ 1013 h 1360"/>
              <a:gd name="T80" fmla="*/ 229 w 1360"/>
              <a:gd name="T81" fmla="*/ 969 h 1360"/>
              <a:gd name="T82" fmla="*/ 232 w 1360"/>
              <a:gd name="T83" fmla="*/ 944 h 1360"/>
              <a:gd name="T84" fmla="*/ 279 w 1360"/>
              <a:gd name="T85" fmla="*/ 942 h 1360"/>
              <a:gd name="T86" fmla="*/ 344 w 1360"/>
              <a:gd name="T87" fmla="*/ 919 h 1360"/>
              <a:gd name="T88" fmla="*/ 413 w 1360"/>
              <a:gd name="T89" fmla="*/ 869 h 1360"/>
              <a:gd name="T90" fmla="*/ 486 w 1360"/>
              <a:gd name="T91" fmla="*/ 794 h 1360"/>
              <a:gd name="T92" fmla="*/ 559 w 1360"/>
              <a:gd name="T93" fmla="*/ 704 h 1360"/>
              <a:gd name="T94" fmla="*/ 490 w 1360"/>
              <a:gd name="T95" fmla="*/ 620 h 1360"/>
              <a:gd name="T96" fmla="*/ 419 w 1360"/>
              <a:gd name="T97" fmla="*/ 528 h 1360"/>
              <a:gd name="T98" fmla="*/ 373 w 1360"/>
              <a:gd name="T99" fmla="*/ 453 h 1360"/>
              <a:gd name="T100" fmla="*/ 350 w 1360"/>
              <a:gd name="T101" fmla="*/ 393 h 1360"/>
              <a:gd name="T102" fmla="*/ 350 w 1360"/>
              <a:gd name="T103" fmla="*/ 353 h 1360"/>
              <a:gd name="T104" fmla="*/ 361 w 1360"/>
              <a:gd name="T105" fmla="*/ 318 h 1360"/>
              <a:gd name="T106" fmla="*/ 386 w 1360"/>
              <a:gd name="T107" fmla="*/ 278 h 1360"/>
              <a:gd name="T108" fmla="*/ 425 w 1360"/>
              <a:gd name="T109" fmla="*/ 234 h 1360"/>
              <a:gd name="T110" fmla="*/ 449 w 1360"/>
              <a:gd name="T111" fmla="*/ 211 h 1360"/>
              <a:gd name="T112" fmla="*/ 92 w 1360"/>
              <a:gd name="T113" fmla="*/ 1268 h 1360"/>
              <a:gd name="T114" fmla="*/ 1270 w 1360"/>
              <a:gd name="T115" fmla="*/ 90 h 1360"/>
              <a:gd name="T116" fmla="*/ 92 w 1360"/>
              <a:gd name="T117" fmla="*/ 90 h 1360"/>
              <a:gd name="T118" fmla="*/ 1360 w 1360"/>
              <a:gd name="T119" fmla="*/ 0 h 1360"/>
              <a:gd name="T120" fmla="*/ 0 w 1360"/>
              <a:gd name="T121" fmla="*/ 1360 h 1360"/>
              <a:gd name="T122" fmla="*/ 0 w 1360"/>
              <a:gd name="T123" fmla="*/ 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60" h="1360">
                <a:moveTo>
                  <a:pt x="449" y="211"/>
                </a:moveTo>
                <a:lnTo>
                  <a:pt x="461" y="257"/>
                </a:lnTo>
                <a:lnTo>
                  <a:pt x="474" y="303"/>
                </a:lnTo>
                <a:lnTo>
                  <a:pt x="494" y="349"/>
                </a:lnTo>
                <a:lnTo>
                  <a:pt x="513" y="395"/>
                </a:lnTo>
                <a:lnTo>
                  <a:pt x="536" y="439"/>
                </a:lnTo>
                <a:lnTo>
                  <a:pt x="563" y="481"/>
                </a:lnTo>
                <a:lnTo>
                  <a:pt x="592" y="526"/>
                </a:lnTo>
                <a:lnTo>
                  <a:pt x="624" y="568"/>
                </a:lnTo>
                <a:lnTo>
                  <a:pt x="645" y="593"/>
                </a:lnTo>
                <a:lnTo>
                  <a:pt x="684" y="547"/>
                </a:lnTo>
                <a:lnTo>
                  <a:pt x="730" y="491"/>
                </a:lnTo>
                <a:lnTo>
                  <a:pt x="774" y="443"/>
                </a:lnTo>
                <a:lnTo>
                  <a:pt x="814" y="403"/>
                </a:lnTo>
                <a:lnTo>
                  <a:pt x="855" y="370"/>
                </a:lnTo>
                <a:lnTo>
                  <a:pt x="891" y="345"/>
                </a:lnTo>
                <a:lnTo>
                  <a:pt x="924" y="326"/>
                </a:lnTo>
                <a:lnTo>
                  <a:pt x="957" y="315"/>
                </a:lnTo>
                <a:lnTo>
                  <a:pt x="985" y="311"/>
                </a:lnTo>
                <a:lnTo>
                  <a:pt x="1012" y="315"/>
                </a:lnTo>
                <a:lnTo>
                  <a:pt x="1035" y="326"/>
                </a:lnTo>
                <a:lnTo>
                  <a:pt x="1058" y="341"/>
                </a:lnTo>
                <a:lnTo>
                  <a:pt x="1076" y="366"/>
                </a:lnTo>
                <a:lnTo>
                  <a:pt x="1083" y="378"/>
                </a:lnTo>
                <a:lnTo>
                  <a:pt x="1095" y="391"/>
                </a:lnTo>
                <a:lnTo>
                  <a:pt x="1058" y="410"/>
                </a:lnTo>
                <a:lnTo>
                  <a:pt x="1022" y="432"/>
                </a:lnTo>
                <a:lnTo>
                  <a:pt x="984" y="458"/>
                </a:lnTo>
                <a:lnTo>
                  <a:pt x="943" y="489"/>
                </a:lnTo>
                <a:lnTo>
                  <a:pt x="903" y="524"/>
                </a:lnTo>
                <a:lnTo>
                  <a:pt x="862" y="562"/>
                </a:lnTo>
                <a:lnTo>
                  <a:pt x="820" y="604"/>
                </a:lnTo>
                <a:lnTo>
                  <a:pt x="776" y="652"/>
                </a:lnTo>
                <a:lnTo>
                  <a:pt x="738" y="694"/>
                </a:lnTo>
                <a:lnTo>
                  <a:pt x="765" y="725"/>
                </a:lnTo>
                <a:lnTo>
                  <a:pt x="807" y="767"/>
                </a:lnTo>
                <a:lnTo>
                  <a:pt x="847" y="806"/>
                </a:lnTo>
                <a:lnTo>
                  <a:pt x="887" y="836"/>
                </a:lnTo>
                <a:lnTo>
                  <a:pt x="926" y="861"/>
                </a:lnTo>
                <a:lnTo>
                  <a:pt x="964" y="882"/>
                </a:lnTo>
                <a:lnTo>
                  <a:pt x="1003" y="896"/>
                </a:lnTo>
                <a:lnTo>
                  <a:pt x="1039" y="905"/>
                </a:lnTo>
                <a:lnTo>
                  <a:pt x="1076" y="907"/>
                </a:lnTo>
                <a:lnTo>
                  <a:pt x="1114" y="905"/>
                </a:lnTo>
                <a:lnTo>
                  <a:pt x="1153" y="900"/>
                </a:lnTo>
                <a:lnTo>
                  <a:pt x="1141" y="923"/>
                </a:lnTo>
                <a:lnTo>
                  <a:pt x="1129" y="942"/>
                </a:lnTo>
                <a:lnTo>
                  <a:pt x="1120" y="961"/>
                </a:lnTo>
                <a:lnTo>
                  <a:pt x="1110" y="978"/>
                </a:lnTo>
                <a:lnTo>
                  <a:pt x="1101" y="992"/>
                </a:lnTo>
                <a:lnTo>
                  <a:pt x="1091" y="1005"/>
                </a:lnTo>
                <a:lnTo>
                  <a:pt x="1083" y="1015"/>
                </a:lnTo>
                <a:lnTo>
                  <a:pt x="1076" y="1024"/>
                </a:lnTo>
                <a:lnTo>
                  <a:pt x="1058" y="1036"/>
                </a:lnTo>
                <a:lnTo>
                  <a:pt x="1037" y="1045"/>
                </a:lnTo>
                <a:lnTo>
                  <a:pt x="1016" y="1051"/>
                </a:lnTo>
                <a:lnTo>
                  <a:pt x="991" y="1053"/>
                </a:lnTo>
                <a:lnTo>
                  <a:pt x="960" y="1049"/>
                </a:lnTo>
                <a:lnTo>
                  <a:pt x="930" y="1040"/>
                </a:lnTo>
                <a:lnTo>
                  <a:pt x="895" y="1024"/>
                </a:lnTo>
                <a:lnTo>
                  <a:pt x="857" y="1003"/>
                </a:lnTo>
                <a:lnTo>
                  <a:pt x="818" y="974"/>
                </a:lnTo>
                <a:lnTo>
                  <a:pt x="778" y="940"/>
                </a:lnTo>
                <a:lnTo>
                  <a:pt x="734" y="898"/>
                </a:lnTo>
                <a:lnTo>
                  <a:pt x="690" y="850"/>
                </a:lnTo>
                <a:lnTo>
                  <a:pt x="645" y="804"/>
                </a:lnTo>
                <a:lnTo>
                  <a:pt x="624" y="832"/>
                </a:lnTo>
                <a:lnTo>
                  <a:pt x="582" y="886"/>
                </a:lnTo>
                <a:lnTo>
                  <a:pt x="542" y="932"/>
                </a:lnTo>
                <a:lnTo>
                  <a:pt x="505" y="971"/>
                </a:lnTo>
                <a:lnTo>
                  <a:pt x="471" y="1001"/>
                </a:lnTo>
                <a:lnTo>
                  <a:pt x="438" y="1026"/>
                </a:lnTo>
                <a:lnTo>
                  <a:pt x="407" y="1043"/>
                </a:lnTo>
                <a:lnTo>
                  <a:pt x="380" y="1055"/>
                </a:lnTo>
                <a:lnTo>
                  <a:pt x="355" y="1059"/>
                </a:lnTo>
                <a:lnTo>
                  <a:pt x="338" y="1057"/>
                </a:lnTo>
                <a:lnTo>
                  <a:pt x="319" y="1051"/>
                </a:lnTo>
                <a:lnTo>
                  <a:pt x="302" y="1042"/>
                </a:lnTo>
                <a:lnTo>
                  <a:pt x="284" y="1028"/>
                </a:lnTo>
                <a:lnTo>
                  <a:pt x="265" y="1013"/>
                </a:lnTo>
                <a:lnTo>
                  <a:pt x="248" y="992"/>
                </a:lnTo>
                <a:lnTo>
                  <a:pt x="229" y="969"/>
                </a:lnTo>
                <a:lnTo>
                  <a:pt x="209" y="940"/>
                </a:lnTo>
                <a:lnTo>
                  <a:pt x="232" y="944"/>
                </a:lnTo>
                <a:lnTo>
                  <a:pt x="248" y="946"/>
                </a:lnTo>
                <a:lnTo>
                  <a:pt x="279" y="942"/>
                </a:lnTo>
                <a:lnTo>
                  <a:pt x="311" y="934"/>
                </a:lnTo>
                <a:lnTo>
                  <a:pt x="344" y="919"/>
                </a:lnTo>
                <a:lnTo>
                  <a:pt x="376" y="896"/>
                </a:lnTo>
                <a:lnTo>
                  <a:pt x="413" y="869"/>
                </a:lnTo>
                <a:lnTo>
                  <a:pt x="448" y="834"/>
                </a:lnTo>
                <a:lnTo>
                  <a:pt x="486" y="794"/>
                </a:lnTo>
                <a:lnTo>
                  <a:pt x="522" y="748"/>
                </a:lnTo>
                <a:lnTo>
                  <a:pt x="559" y="704"/>
                </a:lnTo>
                <a:lnTo>
                  <a:pt x="532" y="671"/>
                </a:lnTo>
                <a:lnTo>
                  <a:pt x="490" y="620"/>
                </a:lnTo>
                <a:lnTo>
                  <a:pt x="451" y="572"/>
                </a:lnTo>
                <a:lnTo>
                  <a:pt x="419" y="528"/>
                </a:lnTo>
                <a:lnTo>
                  <a:pt x="394" y="489"/>
                </a:lnTo>
                <a:lnTo>
                  <a:pt x="373" y="453"/>
                </a:lnTo>
                <a:lnTo>
                  <a:pt x="359" y="420"/>
                </a:lnTo>
                <a:lnTo>
                  <a:pt x="350" y="393"/>
                </a:lnTo>
                <a:lnTo>
                  <a:pt x="348" y="368"/>
                </a:lnTo>
                <a:lnTo>
                  <a:pt x="350" y="353"/>
                </a:lnTo>
                <a:lnTo>
                  <a:pt x="353" y="336"/>
                </a:lnTo>
                <a:lnTo>
                  <a:pt x="361" y="318"/>
                </a:lnTo>
                <a:lnTo>
                  <a:pt x="373" y="297"/>
                </a:lnTo>
                <a:lnTo>
                  <a:pt x="386" y="278"/>
                </a:lnTo>
                <a:lnTo>
                  <a:pt x="405" y="257"/>
                </a:lnTo>
                <a:lnTo>
                  <a:pt x="425" y="234"/>
                </a:lnTo>
                <a:lnTo>
                  <a:pt x="449" y="211"/>
                </a:lnTo>
                <a:lnTo>
                  <a:pt x="449" y="211"/>
                </a:lnTo>
                <a:close/>
                <a:moveTo>
                  <a:pt x="92" y="90"/>
                </a:moveTo>
                <a:lnTo>
                  <a:pt x="92" y="1268"/>
                </a:lnTo>
                <a:lnTo>
                  <a:pt x="1270" y="1268"/>
                </a:lnTo>
                <a:lnTo>
                  <a:pt x="1270" y="90"/>
                </a:lnTo>
                <a:lnTo>
                  <a:pt x="92" y="90"/>
                </a:lnTo>
                <a:lnTo>
                  <a:pt x="92" y="90"/>
                </a:lnTo>
                <a:close/>
                <a:moveTo>
                  <a:pt x="0" y="0"/>
                </a:moveTo>
                <a:lnTo>
                  <a:pt x="1360" y="0"/>
                </a:lnTo>
                <a:lnTo>
                  <a:pt x="1360" y="1360"/>
                </a:lnTo>
                <a:lnTo>
                  <a:pt x="0" y="136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98" name="KSO_Shape"/>
          <p:cNvSpPr/>
          <p:nvPr/>
        </p:nvSpPr>
        <p:spPr>
          <a:xfrm>
            <a:off x="678710" y="4333521"/>
            <a:ext cx="353709" cy="287683"/>
          </a:xfrm>
          <a:custGeom>
            <a:avLst/>
            <a:gdLst/>
            <a:ahLst/>
            <a:cxnLst/>
            <a:rect l="l" t="t" r="r" b="b"/>
            <a:pathLst>
              <a:path w="684048" h="556307">
                <a:moveTo>
                  <a:pt x="222901" y="383453"/>
                </a:moveTo>
                <a:cubicBezTo>
                  <a:pt x="218315" y="383977"/>
                  <a:pt x="213613" y="385281"/>
                  <a:pt x="209039" y="387420"/>
                </a:cubicBezTo>
                <a:cubicBezTo>
                  <a:pt x="190739" y="395979"/>
                  <a:pt x="181407" y="414680"/>
                  <a:pt x="188193" y="429191"/>
                </a:cubicBezTo>
                <a:cubicBezTo>
                  <a:pt x="194980" y="443702"/>
                  <a:pt x="215317" y="448527"/>
                  <a:pt x="233616" y="439969"/>
                </a:cubicBezTo>
                <a:cubicBezTo>
                  <a:pt x="251915" y="431410"/>
                  <a:pt x="261248" y="412709"/>
                  <a:pt x="254461" y="398198"/>
                </a:cubicBezTo>
                <a:cubicBezTo>
                  <a:pt x="249371" y="387315"/>
                  <a:pt x="236659" y="381879"/>
                  <a:pt x="222901" y="383453"/>
                </a:cubicBezTo>
                <a:close/>
                <a:moveTo>
                  <a:pt x="284035" y="369073"/>
                </a:moveTo>
                <a:cubicBezTo>
                  <a:pt x="281538" y="368297"/>
                  <a:pt x="278657" y="368441"/>
                  <a:pt x="275985" y="369691"/>
                </a:cubicBezTo>
                <a:cubicBezTo>
                  <a:pt x="270641" y="372190"/>
                  <a:pt x="268154" y="378164"/>
                  <a:pt x="270432" y="383034"/>
                </a:cubicBezTo>
                <a:cubicBezTo>
                  <a:pt x="272710" y="387904"/>
                  <a:pt x="278888" y="389825"/>
                  <a:pt x="284233" y="387325"/>
                </a:cubicBezTo>
                <a:cubicBezTo>
                  <a:pt x="289577" y="384826"/>
                  <a:pt x="292063" y="378852"/>
                  <a:pt x="289785" y="373982"/>
                </a:cubicBezTo>
                <a:cubicBezTo>
                  <a:pt x="288647" y="371547"/>
                  <a:pt x="286533" y="369850"/>
                  <a:pt x="284035" y="369073"/>
                </a:cubicBezTo>
                <a:close/>
                <a:moveTo>
                  <a:pt x="266604" y="297070"/>
                </a:moveTo>
                <a:cubicBezTo>
                  <a:pt x="319078" y="300338"/>
                  <a:pt x="362309" y="335548"/>
                  <a:pt x="367763" y="383070"/>
                </a:cubicBezTo>
                <a:cubicBezTo>
                  <a:pt x="373996" y="437381"/>
                  <a:pt x="328527" y="487207"/>
                  <a:pt x="266205" y="494360"/>
                </a:cubicBezTo>
                <a:cubicBezTo>
                  <a:pt x="203883" y="501513"/>
                  <a:pt x="148308" y="463284"/>
                  <a:pt x="142074" y="408972"/>
                </a:cubicBezTo>
                <a:cubicBezTo>
                  <a:pt x="135841" y="354661"/>
                  <a:pt x="181310" y="304835"/>
                  <a:pt x="243632" y="297682"/>
                </a:cubicBezTo>
                <a:cubicBezTo>
                  <a:pt x="251423" y="296788"/>
                  <a:pt x="259108" y="296603"/>
                  <a:pt x="266604" y="297070"/>
                </a:cubicBezTo>
                <a:close/>
                <a:moveTo>
                  <a:pt x="297042" y="252387"/>
                </a:moveTo>
                <a:cubicBezTo>
                  <a:pt x="283618" y="252176"/>
                  <a:pt x="269820" y="252839"/>
                  <a:pt x="255793" y="254449"/>
                </a:cubicBezTo>
                <a:cubicBezTo>
                  <a:pt x="143583" y="267328"/>
                  <a:pt x="59288" y="335880"/>
                  <a:pt x="67516" y="407566"/>
                </a:cubicBezTo>
                <a:cubicBezTo>
                  <a:pt x="75743" y="479252"/>
                  <a:pt x="173377" y="526925"/>
                  <a:pt x="285587" y="514046"/>
                </a:cubicBezTo>
                <a:cubicBezTo>
                  <a:pt x="397797" y="501168"/>
                  <a:pt x="482091" y="432615"/>
                  <a:pt x="473864" y="360929"/>
                </a:cubicBezTo>
                <a:cubicBezTo>
                  <a:pt x="466665" y="298204"/>
                  <a:pt x="391015" y="253864"/>
                  <a:pt x="297042" y="252387"/>
                </a:cubicBezTo>
                <a:close/>
                <a:moveTo>
                  <a:pt x="509416" y="97868"/>
                </a:moveTo>
                <a:cubicBezTo>
                  <a:pt x="544841" y="99182"/>
                  <a:pt x="588107" y="127580"/>
                  <a:pt x="590257" y="183051"/>
                </a:cubicBezTo>
                <a:cubicBezTo>
                  <a:pt x="592352" y="199448"/>
                  <a:pt x="588214" y="215684"/>
                  <a:pt x="579852" y="229407"/>
                </a:cubicBezTo>
                <a:lnTo>
                  <a:pt x="580228" y="229581"/>
                </a:lnTo>
                <a:cubicBezTo>
                  <a:pt x="580244" y="229743"/>
                  <a:pt x="580186" y="229872"/>
                  <a:pt x="580126" y="230000"/>
                </a:cubicBezTo>
                <a:lnTo>
                  <a:pt x="578707" y="232024"/>
                </a:lnTo>
                <a:cubicBezTo>
                  <a:pt x="578590" y="232839"/>
                  <a:pt x="578192" y="233485"/>
                  <a:pt x="577787" y="234126"/>
                </a:cubicBezTo>
                <a:lnTo>
                  <a:pt x="577385" y="233908"/>
                </a:lnTo>
                <a:cubicBezTo>
                  <a:pt x="572286" y="241165"/>
                  <a:pt x="563167" y="244302"/>
                  <a:pt x="554750" y="241632"/>
                </a:cubicBezTo>
                <a:lnTo>
                  <a:pt x="548315" y="238643"/>
                </a:lnTo>
                <a:cubicBezTo>
                  <a:pt x="539522" y="233101"/>
                  <a:pt x="536249" y="221620"/>
                  <a:pt x="540834" y="211750"/>
                </a:cubicBezTo>
                <a:lnTo>
                  <a:pt x="541088" y="211402"/>
                </a:lnTo>
                <a:lnTo>
                  <a:pt x="541243" y="211474"/>
                </a:lnTo>
                <a:cubicBezTo>
                  <a:pt x="549302" y="193084"/>
                  <a:pt x="546794" y="175359"/>
                  <a:pt x="541863" y="165391"/>
                </a:cubicBezTo>
                <a:cubicBezTo>
                  <a:pt x="534763" y="151042"/>
                  <a:pt x="514479" y="135118"/>
                  <a:pt x="480142" y="145181"/>
                </a:cubicBezTo>
                <a:lnTo>
                  <a:pt x="480025" y="144483"/>
                </a:lnTo>
                <a:cubicBezTo>
                  <a:pt x="471706" y="144624"/>
                  <a:pt x="464282" y="140887"/>
                  <a:pt x="461009" y="134412"/>
                </a:cubicBezTo>
                <a:lnTo>
                  <a:pt x="458966" y="128175"/>
                </a:lnTo>
                <a:cubicBezTo>
                  <a:pt x="457496" y="119354"/>
                  <a:pt x="463572" y="110158"/>
                  <a:pt x="473636" y="106144"/>
                </a:cubicBezTo>
                <a:lnTo>
                  <a:pt x="473571" y="105761"/>
                </a:lnTo>
                <a:cubicBezTo>
                  <a:pt x="485121" y="99922"/>
                  <a:pt x="497817" y="97438"/>
                  <a:pt x="509416" y="97868"/>
                </a:cubicBezTo>
                <a:close/>
                <a:moveTo>
                  <a:pt x="286518" y="82088"/>
                </a:moveTo>
                <a:cubicBezTo>
                  <a:pt x="376738" y="91976"/>
                  <a:pt x="317665" y="163994"/>
                  <a:pt x="337363" y="184000"/>
                </a:cubicBezTo>
                <a:cubicBezTo>
                  <a:pt x="387081" y="179119"/>
                  <a:pt x="437510" y="146098"/>
                  <a:pt x="486517" y="169358"/>
                </a:cubicBezTo>
                <a:cubicBezTo>
                  <a:pt x="533076" y="203014"/>
                  <a:pt x="494312" y="233925"/>
                  <a:pt x="501054" y="264835"/>
                </a:cubicBezTo>
                <a:cubicBezTo>
                  <a:pt x="649340" y="323962"/>
                  <a:pt x="585744" y="409170"/>
                  <a:pt x="562675" y="436725"/>
                </a:cubicBezTo>
                <a:cubicBezTo>
                  <a:pt x="354965" y="648778"/>
                  <a:pt x="45454" y="533772"/>
                  <a:pt x="10807" y="435328"/>
                </a:cubicBezTo>
                <a:cubicBezTo>
                  <a:pt x="-41075" y="330306"/>
                  <a:pt x="100878" y="89491"/>
                  <a:pt x="286518" y="82088"/>
                </a:cubicBezTo>
                <a:close/>
                <a:moveTo>
                  <a:pt x="489068" y="0"/>
                </a:moveTo>
                <a:cubicBezTo>
                  <a:pt x="596753" y="0"/>
                  <a:pt x="684048" y="87296"/>
                  <a:pt x="684048" y="194980"/>
                </a:cubicBezTo>
                <a:cubicBezTo>
                  <a:pt x="684048" y="216847"/>
                  <a:pt x="680448" y="237874"/>
                  <a:pt x="672966" y="257215"/>
                </a:cubicBezTo>
                <a:lnTo>
                  <a:pt x="672379" y="257003"/>
                </a:lnTo>
                <a:cubicBezTo>
                  <a:pt x="668967" y="265617"/>
                  <a:pt x="657523" y="269364"/>
                  <a:pt x="645725" y="265916"/>
                </a:cubicBezTo>
                <a:lnTo>
                  <a:pt x="637884" y="262819"/>
                </a:lnTo>
                <a:cubicBezTo>
                  <a:pt x="627530" y="257587"/>
                  <a:pt x="621785" y="247890"/>
                  <a:pt x="624308" y="239644"/>
                </a:cubicBezTo>
                <a:lnTo>
                  <a:pt x="623975" y="239524"/>
                </a:lnTo>
                <a:cubicBezTo>
                  <a:pt x="629260" y="225659"/>
                  <a:pt x="631774" y="210613"/>
                  <a:pt x="631774" y="194980"/>
                </a:cubicBezTo>
                <a:cubicBezTo>
                  <a:pt x="631774" y="116165"/>
                  <a:pt x="567883" y="52274"/>
                  <a:pt x="489068" y="52274"/>
                </a:cubicBezTo>
                <a:lnTo>
                  <a:pt x="469942" y="54202"/>
                </a:lnTo>
                <a:lnTo>
                  <a:pt x="469951" y="54239"/>
                </a:lnTo>
                <a:cubicBezTo>
                  <a:pt x="469861" y="54366"/>
                  <a:pt x="469744" y="54397"/>
                  <a:pt x="469627" y="54427"/>
                </a:cubicBezTo>
                <a:cubicBezTo>
                  <a:pt x="460634" y="56697"/>
                  <a:pt x="450861" y="49439"/>
                  <a:pt x="446718" y="37636"/>
                </a:cubicBezTo>
                <a:lnTo>
                  <a:pt x="444619" y="29323"/>
                </a:lnTo>
                <a:cubicBezTo>
                  <a:pt x="442667" y="16995"/>
                  <a:pt x="447797" y="5987"/>
                  <a:pt x="456757" y="3699"/>
                </a:cubicBezTo>
                <a:lnTo>
                  <a:pt x="456661" y="3267"/>
                </a:lnTo>
                <a:cubicBezTo>
                  <a:pt x="467135" y="923"/>
                  <a:pt x="477994" y="0"/>
                  <a:pt x="4890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9" name="KSO_Shape"/>
          <p:cNvSpPr/>
          <p:nvPr/>
        </p:nvSpPr>
        <p:spPr>
          <a:xfrm>
            <a:off x="1281725" y="4346447"/>
            <a:ext cx="356152" cy="324098"/>
          </a:xfrm>
          <a:custGeom>
            <a:avLst/>
            <a:gdLst/>
            <a:ahLst/>
            <a:cxnLst/>
            <a:rect l="l" t="t" r="r" b="b"/>
            <a:pathLst>
              <a:path w="2284089" h="2079602">
                <a:moveTo>
                  <a:pt x="86815" y="1071782"/>
                </a:moveTo>
                <a:lnTo>
                  <a:pt x="88113" y="1072322"/>
                </a:lnTo>
                <a:lnTo>
                  <a:pt x="87547" y="1073116"/>
                </a:lnTo>
                <a:close/>
                <a:moveTo>
                  <a:pt x="1788507" y="635242"/>
                </a:moveTo>
                <a:lnTo>
                  <a:pt x="1788786" y="635715"/>
                </a:lnTo>
                <a:lnTo>
                  <a:pt x="1787932" y="635786"/>
                </a:lnTo>
                <a:close/>
                <a:moveTo>
                  <a:pt x="569538" y="592800"/>
                </a:moveTo>
                <a:cubicBezTo>
                  <a:pt x="668960" y="592800"/>
                  <a:pt x="749558" y="673398"/>
                  <a:pt x="749558" y="772820"/>
                </a:cubicBezTo>
                <a:cubicBezTo>
                  <a:pt x="749558" y="872242"/>
                  <a:pt x="668960" y="952840"/>
                  <a:pt x="569538" y="952840"/>
                </a:cubicBezTo>
                <a:cubicBezTo>
                  <a:pt x="527872" y="952840"/>
                  <a:pt x="489512" y="938685"/>
                  <a:pt x="460796" y="912621"/>
                </a:cubicBezTo>
                <a:cubicBezTo>
                  <a:pt x="160953" y="1199491"/>
                  <a:pt x="32382" y="1622905"/>
                  <a:pt x="123061" y="2029688"/>
                </a:cubicBezTo>
                <a:lnTo>
                  <a:pt x="122792" y="2030674"/>
                </a:lnTo>
                <a:lnTo>
                  <a:pt x="122422" y="2030846"/>
                </a:lnTo>
                <a:cubicBezTo>
                  <a:pt x="128206" y="2047921"/>
                  <a:pt x="121912" y="2063921"/>
                  <a:pt x="108319" y="2072242"/>
                </a:cubicBezTo>
                <a:lnTo>
                  <a:pt x="93617" y="2078368"/>
                </a:lnTo>
                <a:cubicBezTo>
                  <a:pt x="78806" y="2082076"/>
                  <a:pt x="61999" y="2077403"/>
                  <a:pt x="49824" y="2064742"/>
                </a:cubicBezTo>
                <a:lnTo>
                  <a:pt x="48258" y="2065474"/>
                </a:lnTo>
                <a:cubicBezTo>
                  <a:pt x="46175" y="2062722"/>
                  <a:pt x="43765" y="2060412"/>
                  <a:pt x="41206" y="2058388"/>
                </a:cubicBezTo>
                <a:lnTo>
                  <a:pt x="34720" y="2047096"/>
                </a:lnTo>
                <a:lnTo>
                  <a:pt x="29758" y="2036793"/>
                </a:lnTo>
                <a:lnTo>
                  <a:pt x="31015" y="2036666"/>
                </a:lnTo>
                <a:cubicBezTo>
                  <a:pt x="-62810" y="1599721"/>
                  <a:pt x="78484" y="1146303"/>
                  <a:pt x="402804" y="840118"/>
                </a:cubicBezTo>
                <a:cubicBezTo>
                  <a:pt x="394149" y="819400"/>
                  <a:pt x="389518" y="796651"/>
                  <a:pt x="389518" y="772820"/>
                </a:cubicBezTo>
                <a:cubicBezTo>
                  <a:pt x="389518" y="673398"/>
                  <a:pt x="470116" y="592800"/>
                  <a:pt x="569538" y="592800"/>
                </a:cubicBezTo>
                <a:close/>
                <a:moveTo>
                  <a:pt x="568738" y="204473"/>
                </a:moveTo>
                <a:cubicBezTo>
                  <a:pt x="882635" y="204683"/>
                  <a:pt x="1136929" y="459316"/>
                  <a:pt x="1136718" y="773212"/>
                </a:cubicBezTo>
                <a:cubicBezTo>
                  <a:pt x="1136509" y="1087108"/>
                  <a:pt x="881877" y="1341401"/>
                  <a:pt x="567981" y="1341192"/>
                </a:cubicBezTo>
                <a:cubicBezTo>
                  <a:pt x="515830" y="1341157"/>
                  <a:pt x="465323" y="1334100"/>
                  <a:pt x="418388" y="1317655"/>
                </a:cubicBezTo>
                <a:lnTo>
                  <a:pt x="417956" y="1319386"/>
                </a:lnTo>
                <a:cubicBezTo>
                  <a:pt x="417638" y="1319460"/>
                  <a:pt x="417352" y="1319392"/>
                  <a:pt x="417065" y="1319320"/>
                </a:cubicBezTo>
                <a:lnTo>
                  <a:pt x="411259" y="1315754"/>
                </a:lnTo>
                <a:lnTo>
                  <a:pt x="403881" y="1313786"/>
                </a:lnTo>
                <a:lnTo>
                  <a:pt x="397389" y="1307474"/>
                </a:lnTo>
                <a:lnTo>
                  <a:pt x="397466" y="1307280"/>
                </a:lnTo>
                <a:cubicBezTo>
                  <a:pt x="386426" y="1300408"/>
                  <a:pt x="380901" y="1288764"/>
                  <a:pt x="382056" y="1276919"/>
                </a:cubicBezTo>
                <a:lnTo>
                  <a:pt x="385152" y="1264503"/>
                </a:lnTo>
                <a:cubicBezTo>
                  <a:pt x="392324" y="1247126"/>
                  <a:pt x="413982" y="1238019"/>
                  <a:pt x="435969" y="1243501"/>
                </a:cubicBezTo>
                <a:lnTo>
                  <a:pt x="436787" y="1243861"/>
                </a:lnTo>
                <a:lnTo>
                  <a:pt x="436371" y="1245530"/>
                </a:lnTo>
                <a:cubicBezTo>
                  <a:pt x="438704" y="1243635"/>
                  <a:pt x="440910" y="1244132"/>
                  <a:pt x="443287" y="1244881"/>
                </a:cubicBezTo>
                <a:cubicBezTo>
                  <a:pt x="482765" y="1257317"/>
                  <a:pt x="524743" y="1262958"/>
                  <a:pt x="568032" y="1262985"/>
                </a:cubicBezTo>
                <a:cubicBezTo>
                  <a:pt x="838737" y="1263167"/>
                  <a:pt x="1058333" y="1043864"/>
                  <a:pt x="1058513" y="773160"/>
                </a:cubicBezTo>
                <a:cubicBezTo>
                  <a:pt x="1058694" y="502455"/>
                  <a:pt x="839390" y="282860"/>
                  <a:pt x="568686" y="282679"/>
                </a:cubicBezTo>
                <a:cubicBezTo>
                  <a:pt x="297982" y="282499"/>
                  <a:pt x="78387" y="501802"/>
                  <a:pt x="78206" y="772506"/>
                </a:cubicBezTo>
                <a:cubicBezTo>
                  <a:pt x="78151" y="855495"/>
                  <a:pt x="98723" y="933681"/>
                  <a:pt x="137242" y="1001052"/>
                </a:cubicBezTo>
                <a:lnTo>
                  <a:pt x="136711" y="1001518"/>
                </a:lnTo>
                <a:cubicBezTo>
                  <a:pt x="151076" y="1018274"/>
                  <a:pt x="152475" y="1041066"/>
                  <a:pt x="140479" y="1055055"/>
                </a:cubicBezTo>
                <a:lnTo>
                  <a:pt x="130816" y="1063444"/>
                </a:lnTo>
                <a:cubicBezTo>
                  <a:pt x="115403" y="1073277"/>
                  <a:pt x="93261" y="1068839"/>
                  <a:pt x="78796" y="1052472"/>
                </a:cubicBezTo>
                <a:lnTo>
                  <a:pt x="77048" y="1054008"/>
                </a:lnTo>
                <a:cubicBezTo>
                  <a:pt x="27228" y="971942"/>
                  <a:pt x="-68" y="875382"/>
                  <a:pt x="0" y="772454"/>
                </a:cubicBezTo>
                <a:cubicBezTo>
                  <a:pt x="209" y="458557"/>
                  <a:pt x="254842" y="204264"/>
                  <a:pt x="568738" y="204473"/>
                </a:cubicBezTo>
                <a:close/>
                <a:moveTo>
                  <a:pt x="1744110" y="193576"/>
                </a:moveTo>
                <a:cubicBezTo>
                  <a:pt x="1813698" y="193576"/>
                  <a:pt x="1870110" y="249988"/>
                  <a:pt x="1870110" y="319576"/>
                </a:cubicBezTo>
                <a:cubicBezTo>
                  <a:pt x="1870110" y="364088"/>
                  <a:pt x="1847030" y="403208"/>
                  <a:pt x="1810937" y="423685"/>
                </a:cubicBezTo>
                <a:cubicBezTo>
                  <a:pt x="1876006" y="638245"/>
                  <a:pt x="2050455" y="802592"/>
                  <a:pt x="2267371" y="853783"/>
                </a:cubicBezTo>
                <a:lnTo>
                  <a:pt x="2267774" y="854132"/>
                </a:lnTo>
                <a:lnTo>
                  <a:pt x="2267775" y="854344"/>
                </a:lnTo>
                <a:cubicBezTo>
                  <a:pt x="2277024" y="855501"/>
                  <a:pt x="2283147" y="862058"/>
                  <a:pt x="2284089" y="870289"/>
                </a:cubicBezTo>
                <a:lnTo>
                  <a:pt x="2283762" y="878542"/>
                </a:lnTo>
                <a:cubicBezTo>
                  <a:pt x="2282280" y="886298"/>
                  <a:pt x="2276441" y="893093"/>
                  <a:pt x="2267869" y="895919"/>
                </a:cubicBezTo>
                <a:lnTo>
                  <a:pt x="2267872" y="896816"/>
                </a:lnTo>
                <a:cubicBezTo>
                  <a:pt x="2266131" y="897167"/>
                  <a:pt x="2264526" y="897771"/>
                  <a:pt x="2263022" y="898508"/>
                </a:cubicBezTo>
                <a:lnTo>
                  <a:pt x="2256327" y="898986"/>
                </a:lnTo>
                <a:lnTo>
                  <a:pt x="2250426" y="898975"/>
                </a:lnTo>
                <a:lnTo>
                  <a:pt x="2250640" y="898359"/>
                </a:lnTo>
                <a:cubicBezTo>
                  <a:pt x="2021208" y="842323"/>
                  <a:pt x="1836902" y="668133"/>
                  <a:pt x="1766709" y="441014"/>
                </a:cubicBezTo>
                <a:cubicBezTo>
                  <a:pt x="1759690" y="444854"/>
                  <a:pt x="1751984" y="445576"/>
                  <a:pt x="1744110" y="445576"/>
                </a:cubicBezTo>
                <a:cubicBezTo>
                  <a:pt x="1674522" y="445576"/>
                  <a:pt x="1618110" y="389164"/>
                  <a:pt x="1618110" y="319576"/>
                </a:cubicBezTo>
                <a:cubicBezTo>
                  <a:pt x="1618110" y="249988"/>
                  <a:pt x="1674522" y="193576"/>
                  <a:pt x="1744110" y="193576"/>
                </a:cubicBezTo>
                <a:close/>
                <a:moveTo>
                  <a:pt x="1750820" y="59"/>
                </a:moveTo>
                <a:cubicBezTo>
                  <a:pt x="1792352" y="864"/>
                  <a:pt x="1834412" y="9826"/>
                  <a:pt x="1874735" y="27812"/>
                </a:cubicBezTo>
                <a:cubicBezTo>
                  <a:pt x="2036029" y="99753"/>
                  <a:pt x="2108463" y="288828"/>
                  <a:pt x="2036521" y="450121"/>
                </a:cubicBezTo>
                <a:cubicBezTo>
                  <a:pt x="2024569" y="476919"/>
                  <a:pt x="2009383" y="501264"/>
                  <a:pt x="1990190" y="521625"/>
                </a:cubicBezTo>
                <a:lnTo>
                  <a:pt x="1990981" y="522243"/>
                </a:lnTo>
                <a:cubicBezTo>
                  <a:pt x="1990946" y="522424"/>
                  <a:pt x="1990845" y="522555"/>
                  <a:pt x="1990743" y="522686"/>
                </a:cubicBezTo>
                <a:lnTo>
                  <a:pt x="1987581" y="524854"/>
                </a:lnTo>
                <a:lnTo>
                  <a:pt x="1984881" y="528197"/>
                </a:lnTo>
                <a:lnTo>
                  <a:pt x="1980151" y="530089"/>
                </a:lnTo>
                <a:lnTo>
                  <a:pt x="1980069" y="530005"/>
                </a:lnTo>
                <a:cubicBezTo>
                  <a:pt x="1974010" y="534107"/>
                  <a:pt x="1966761" y="534282"/>
                  <a:pt x="1960937" y="530978"/>
                </a:cubicBezTo>
                <a:lnTo>
                  <a:pt x="1955264" y="526545"/>
                </a:lnTo>
                <a:cubicBezTo>
                  <a:pt x="1947973" y="518882"/>
                  <a:pt x="1948249" y="505665"/>
                  <a:pt x="1956098" y="495619"/>
                </a:cubicBezTo>
                <a:lnTo>
                  <a:pt x="1956471" y="495281"/>
                </a:lnTo>
                <a:lnTo>
                  <a:pt x="1957233" y="495877"/>
                </a:lnTo>
                <a:cubicBezTo>
                  <a:pt x="1956793" y="494244"/>
                  <a:pt x="1957553" y="493224"/>
                  <a:pt x="1958482" y="492173"/>
                </a:cubicBezTo>
                <a:cubicBezTo>
                  <a:pt x="1973908" y="474728"/>
                  <a:pt x="1986414" y="454442"/>
                  <a:pt x="1996335" y="432198"/>
                </a:cubicBezTo>
                <a:cubicBezTo>
                  <a:pt x="2058378" y="293098"/>
                  <a:pt x="1995911" y="130039"/>
                  <a:pt x="1856811" y="67997"/>
                </a:cubicBezTo>
                <a:cubicBezTo>
                  <a:pt x="1717711" y="5955"/>
                  <a:pt x="1554653" y="68422"/>
                  <a:pt x="1492610" y="207522"/>
                </a:cubicBezTo>
                <a:cubicBezTo>
                  <a:pt x="1430568" y="346622"/>
                  <a:pt x="1493036" y="509680"/>
                  <a:pt x="1632135" y="571722"/>
                </a:cubicBezTo>
                <a:cubicBezTo>
                  <a:pt x="1674779" y="590742"/>
                  <a:pt x="1719674" y="598061"/>
                  <a:pt x="1763118" y="593680"/>
                </a:cubicBezTo>
                <a:lnTo>
                  <a:pt x="1763235" y="594059"/>
                </a:lnTo>
                <a:cubicBezTo>
                  <a:pt x="1775135" y="590511"/>
                  <a:pt x="1787171" y="595008"/>
                  <a:pt x="1791616" y="604375"/>
                </a:cubicBezTo>
                <a:lnTo>
                  <a:pt x="1793716" y="611261"/>
                </a:lnTo>
                <a:cubicBezTo>
                  <a:pt x="1795243" y="621434"/>
                  <a:pt x="1787895" y="631799"/>
                  <a:pt x="1776172" y="635489"/>
                </a:cubicBezTo>
                <a:lnTo>
                  <a:pt x="1776562" y="636738"/>
                </a:lnTo>
                <a:cubicBezTo>
                  <a:pt x="1722979" y="643565"/>
                  <a:pt x="1667101" y="635498"/>
                  <a:pt x="1614211" y="611908"/>
                </a:cubicBezTo>
                <a:cubicBezTo>
                  <a:pt x="1452917" y="539967"/>
                  <a:pt x="1380483" y="350892"/>
                  <a:pt x="1452425" y="189598"/>
                </a:cubicBezTo>
                <a:cubicBezTo>
                  <a:pt x="1506381" y="68628"/>
                  <a:pt x="1626225" y="-2359"/>
                  <a:pt x="1750820" y="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0" name="KSO_Shape"/>
          <p:cNvSpPr/>
          <p:nvPr/>
        </p:nvSpPr>
        <p:spPr>
          <a:xfrm>
            <a:off x="3484165" y="4346447"/>
            <a:ext cx="321034" cy="258432"/>
          </a:xfrm>
          <a:custGeom>
            <a:avLst/>
            <a:gdLst/>
            <a:ahLst/>
            <a:cxnLst/>
            <a:rect l="l" t="t" r="r" b="b"/>
            <a:pathLst>
              <a:path w="3020771" h="2430682">
                <a:moveTo>
                  <a:pt x="1825368" y="324287"/>
                </a:moveTo>
                <a:cubicBezTo>
                  <a:pt x="1873942" y="326517"/>
                  <a:pt x="1919728" y="371122"/>
                  <a:pt x="1944326" y="451411"/>
                </a:cubicBezTo>
                <a:lnTo>
                  <a:pt x="2604083" y="1944545"/>
                </a:lnTo>
                <a:cubicBezTo>
                  <a:pt x="2676166" y="2111521"/>
                  <a:pt x="2659040" y="2171447"/>
                  <a:pt x="2418888" y="2164464"/>
                </a:cubicBezTo>
                <a:lnTo>
                  <a:pt x="624812" y="2164464"/>
                </a:lnTo>
                <a:cubicBezTo>
                  <a:pt x="375138" y="2161077"/>
                  <a:pt x="366330" y="2072939"/>
                  <a:pt x="451191" y="1886672"/>
                </a:cubicBezTo>
                <a:lnTo>
                  <a:pt x="798432" y="1018571"/>
                </a:lnTo>
                <a:cubicBezTo>
                  <a:pt x="869932" y="853533"/>
                  <a:pt x="972655" y="831231"/>
                  <a:pt x="1053075" y="1018571"/>
                </a:cubicBezTo>
                <a:lnTo>
                  <a:pt x="1284569" y="1493133"/>
                </a:lnTo>
                <a:lnTo>
                  <a:pt x="1689683" y="451411"/>
                </a:lnTo>
                <a:cubicBezTo>
                  <a:pt x="1725433" y="362202"/>
                  <a:pt x="1776794" y="322057"/>
                  <a:pt x="1825368" y="324287"/>
                </a:cubicBezTo>
                <a:close/>
                <a:moveTo>
                  <a:pt x="496418" y="157585"/>
                </a:moveTo>
                <a:cubicBezTo>
                  <a:pt x="335067" y="157585"/>
                  <a:pt x="204266" y="288386"/>
                  <a:pt x="204266" y="449737"/>
                </a:cubicBezTo>
                <a:lnTo>
                  <a:pt x="204266" y="1980945"/>
                </a:lnTo>
                <a:cubicBezTo>
                  <a:pt x="204266" y="2142296"/>
                  <a:pt x="335067" y="2273097"/>
                  <a:pt x="496418" y="2273097"/>
                </a:cubicBezTo>
                <a:lnTo>
                  <a:pt x="2541204" y="2273097"/>
                </a:lnTo>
                <a:cubicBezTo>
                  <a:pt x="2702555" y="2273097"/>
                  <a:pt x="2833356" y="2142296"/>
                  <a:pt x="2833356" y="1980945"/>
                </a:cubicBezTo>
                <a:lnTo>
                  <a:pt x="2833356" y="449737"/>
                </a:lnTo>
                <a:cubicBezTo>
                  <a:pt x="2833356" y="288386"/>
                  <a:pt x="2702555" y="157585"/>
                  <a:pt x="2541204" y="157585"/>
                </a:cubicBezTo>
                <a:close/>
                <a:moveTo>
                  <a:pt x="335677" y="0"/>
                </a:moveTo>
                <a:lnTo>
                  <a:pt x="2685094" y="0"/>
                </a:lnTo>
                <a:cubicBezTo>
                  <a:pt x="2870483" y="0"/>
                  <a:pt x="3020771" y="150288"/>
                  <a:pt x="3020771" y="335677"/>
                </a:cubicBezTo>
                <a:lnTo>
                  <a:pt x="3020771" y="2095005"/>
                </a:lnTo>
                <a:cubicBezTo>
                  <a:pt x="3020771" y="2280394"/>
                  <a:pt x="2870483" y="2430682"/>
                  <a:pt x="2685094" y="2430682"/>
                </a:cubicBezTo>
                <a:lnTo>
                  <a:pt x="335677" y="2430682"/>
                </a:lnTo>
                <a:cubicBezTo>
                  <a:pt x="150288" y="2430682"/>
                  <a:pt x="0" y="2280394"/>
                  <a:pt x="0" y="2095005"/>
                </a:cubicBezTo>
                <a:lnTo>
                  <a:pt x="0" y="335677"/>
                </a:lnTo>
                <a:cubicBezTo>
                  <a:pt x="0" y="150288"/>
                  <a:pt x="150288" y="0"/>
                  <a:pt x="335677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1" name="KSO_Shape"/>
          <p:cNvSpPr/>
          <p:nvPr/>
        </p:nvSpPr>
        <p:spPr>
          <a:xfrm>
            <a:off x="1860482" y="4381550"/>
            <a:ext cx="351718" cy="288995"/>
          </a:xfrm>
          <a:custGeom>
            <a:avLst/>
            <a:gdLst/>
            <a:ahLst/>
            <a:cxnLst/>
            <a:rect l="l" t="t" r="r" b="b"/>
            <a:pathLst>
              <a:path w="2100462" h="1726264">
                <a:moveTo>
                  <a:pt x="1169148" y="1434056"/>
                </a:moveTo>
                <a:cubicBezTo>
                  <a:pt x="1249839" y="1434056"/>
                  <a:pt x="1315252" y="1499469"/>
                  <a:pt x="1315252" y="1580160"/>
                </a:cubicBezTo>
                <a:cubicBezTo>
                  <a:pt x="1315252" y="1660851"/>
                  <a:pt x="1249839" y="1726264"/>
                  <a:pt x="1169148" y="1726264"/>
                </a:cubicBezTo>
                <a:cubicBezTo>
                  <a:pt x="1088457" y="1726264"/>
                  <a:pt x="1023044" y="1660851"/>
                  <a:pt x="1023044" y="1580160"/>
                </a:cubicBezTo>
                <a:cubicBezTo>
                  <a:pt x="1023044" y="1499469"/>
                  <a:pt x="1088457" y="1434056"/>
                  <a:pt x="1169148" y="1434056"/>
                </a:cubicBezTo>
                <a:close/>
                <a:moveTo>
                  <a:pt x="561082" y="1434056"/>
                </a:moveTo>
                <a:cubicBezTo>
                  <a:pt x="641773" y="1434056"/>
                  <a:pt x="707186" y="1499469"/>
                  <a:pt x="707186" y="1580160"/>
                </a:cubicBezTo>
                <a:cubicBezTo>
                  <a:pt x="707186" y="1660851"/>
                  <a:pt x="641773" y="1726264"/>
                  <a:pt x="561082" y="1726264"/>
                </a:cubicBezTo>
                <a:cubicBezTo>
                  <a:pt x="480391" y="1726264"/>
                  <a:pt x="414978" y="1660851"/>
                  <a:pt x="414978" y="1580160"/>
                </a:cubicBezTo>
                <a:cubicBezTo>
                  <a:pt x="414978" y="1499469"/>
                  <a:pt x="480391" y="1434056"/>
                  <a:pt x="561082" y="1434056"/>
                </a:cubicBezTo>
                <a:close/>
                <a:moveTo>
                  <a:pt x="1382881" y="785189"/>
                </a:moveTo>
                <a:cubicBezTo>
                  <a:pt x="1348673" y="785189"/>
                  <a:pt x="1320942" y="812920"/>
                  <a:pt x="1320942" y="847128"/>
                </a:cubicBezTo>
                <a:cubicBezTo>
                  <a:pt x="1320942" y="881336"/>
                  <a:pt x="1348673" y="909067"/>
                  <a:pt x="1382881" y="909067"/>
                </a:cubicBezTo>
                <a:cubicBezTo>
                  <a:pt x="1417089" y="909067"/>
                  <a:pt x="1444820" y="881336"/>
                  <a:pt x="1444820" y="847128"/>
                </a:cubicBezTo>
                <a:cubicBezTo>
                  <a:pt x="1444820" y="812920"/>
                  <a:pt x="1417089" y="785189"/>
                  <a:pt x="1382881" y="785189"/>
                </a:cubicBezTo>
                <a:close/>
                <a:moveTo>
                  <a:pt x="1210442" y="785189"/>
                </a:moveTo>
                <a:cubicBezTo>
                  <a:pt x="1176234" y="785189"/>
                  <a:pt x="1148503" y="812920"/>
                  <a:pt x="1148503" y="847128"/>
                </a:cubicBezTo>
                <a:cubicBezTo>
                  <a:pt x="1148503" y="881336"/>
                  <a:pt x="1176234" y="909067"/>
                  <a:pt x="1210442" y="909067"/>
                </a:cubicBezTo>
                <a:cubicBezTo>
                  <a:pt x="1244650" y="909067"/>
                  <a:pt x="1272381" y="881336"/>
                  <a:pt x="1272381" y="847128"/>
                </a:cubicBezTo>
                <a:cubicBezTo>
                  <a:pt x="1272381" y="812920"/>
                  <a:pt x="1244650" y="785189"/>
                  <a:pt x="1210442" y="785189"/>
                </a:cubicBezTo>
                <a:close/>
                <a:moveTo>
                  <a:pt x="1038003" y="785189"/>
                </a:moveTo>
                <a:cubicBezTo>
                  <a:pt x="1003795" y="785189"/>
                  <a:pt x="976064" y="812920"/>
                  <a:pt x="976064" y="847128"/>
                </a:cubicBezTo>
                <a:cubicBezTo>
                  <a:pt x="976064" y="881336"/>
                  <a:pt x="1003795" y="909067"/>
                  <a:pt x="1038003" y="909067"/>
                </a:cubicBezTo>
                <a:cubicBezTo>
                  <a:pt x="1072211" y="909067"/>
                  <a:pt x="1099942" y="881336"/>
                  <a:pt x="1099942" y="847128"/>
                </a:cubicBezTo>
                <a:cubicBezTo>
                  <a:pt x="1099942" y="812920"/>
                  <a:pt x="1072211" y="785189"/>
                  <a:pt x="1038003" y="785189"/>
                </a:cubicBezTo>
                <a:close/>
                <a:moveTo>
                  <a:pt x="865564" y="785189"/>
                </a:moveTo>
                <a:cubicBezTo>
                  <a:pt x="831356" y="785189"/>
                  <a:pt x="803625" y="812920"/>
                  <a:pt x="803625" y="847128"/>
                </a:cubicBezTo>
                <a:cubicBezTo>
                  <a:pt x="803625" y="881336"/>
                  <a:pt x="831356" y="909067"/>
                  <a:pt x="865564" y="909067"/>
                </a:cubicBezTo>
                <a:cubicBezTo>
                  <a:pt x="899772" y="909067"/>
                  <a:pt x="927503" y="881336"/>
                  <a:pt x="927503" y="847128"/>
                </a:cubicBezTo>
                <a:cubicBezTo>
                  <a:pt x="927503" y="812920"/>
                  <a:pt x="899772" y="785189"/>
                  <a:pt x="865564" y="785189"/>
                </a:cubicBezTo>
                <a:close/>
                <a:moveTo>
                  <a:pt x="693125" y="785189"/>
                </a:moveTo>
                <a:cubicBezTo>
                  <a:pt x="658917" y="785189"/>
                  <a:pt x="631186" y="812920"/>
                  <a:pt x="631186" y="847128"/>
                </a:cubicBezTo>
                <a:cubicBezTo>
                  <a:pt x="631186" y="881336"/>
                  <a:pt x="658917" y="909067"/>
                  <a:pt x="693125" y="909067"/>
                </a:cubicBezTo>
                <a:cubicBezTo>
                  <a:pt x="727333" y="909067"/>
                  <a:pt x="755064" y="881336"/>
                  <a:pt x="755064" y="847128"/>
                </a:cubicBezTo>
                <a:cubicBezTo>
                  <a:pt x="755064" y="812920"/>
                  <a:pt x="727333" y="785189"/>
                  <a:pt x="693125" y="785189"/>
                </a:cubicBezTo>
                <a:close/>
                <a:moveTo>
                  <a:pt x="520686" y="785189"/>
                </a:moveTo>
                <a:cubicBezTo>
                  <a:pt x="486478" y="785189"/>
                  <a:pt x="458747" y="812920"/>
                  <a:pt x="458747" y="847128"/>
                </a:cubicBezTo>
                <a:cubicBezTo>
                  <a:pt x="458747" y="881336"/>
                  <a:pt x="486478" y="909067"/>
                  <a:pt x="520686" y="909067"/>
                </a:cubicBezTo>
                <a:cubicBezTo>
                  <a:pt x="554894" y="909067"/>
                  <a:pt x="582625" y="881336"/>
                  <a:pt x="582625" y="847128"/>
                </a:cubicBezTo>
                <a:cubicBezTo>
                  <a:pt x="582625" y="812920"/>
                  <a:pt x="554894" y="785189"/>
                  <a:pt x="520686" y="785189"/>
                </a:cubicBezTo>
                <a:close/>
                <a:moveTo>
                  <a:pt x="348247" y="785189"/>
                </a:moveTo>
                <a:cubicBezTo>
                  <a:pt x="314039" y="785189"/>
                  <a:pt x="286308" y="812920"/>
                  <a:pt x="286308" y="847128"/>
                </a:cubicBezTo>
                <a:cubicBezTo>
                  <a:pt x="286308" y="881336"/>
                  <a:pt x="314039" y="909067"/>
                  <a:pt x="348247" y="909067"/>
                </a:cubicBezTo>
                <a:cubicBezTo>
                  <a:pt x="382455" y="909067"/>
                  <a:pt x="410186" y="881336"/>
                  <a:pt x="410186" y="847128"/>
                </a:cubicBezTo>
                <a:cubicBezTo>
                  <a:pt x="410186" y="812920"/>
                  <a:pt x="382455" y="785189"/>
                  <a:pt x="348247" y="785189"/>
                </a:cubicBezTo>
                <a:close/>
                <a:moveTo>
                  <a:pt x="1382881" y="525228"/>
                </a:moveTo>
                <a:cubicBezTo>
                  <a:pt x="1348673" y="525228"/>
                  <a:pt x="1320942" y="552959"/>
                  <a:pt x="1320942" y="587167"/>
                </a:cubicBezTo>
                <a:cubicBezTo>
                  <a:pt x="1320942" y="621375"/>
                  <a:pt x="1348673" y="649106"/>
                  <a:pt x="1382881" y="649106"/>
                </a:cubicBezTo>
                <a:cubicBezTo>
                  <a:pt x="1417089" y="649106"/>
                  <a:pt x="1444820" y="621375"/>
                  <a:pt x="1444820" y="587167"/>
                </a:cubicBezTo>
                <a:cubicBezTo>
                  <a:pt x="1444820" y="552959"/>
                  <a:pt x="1417089" y="525228"/>
                  <a:pt x="1382881" y="525228"/>
                </a:cubicBezTo>
                <a:close/>
                <a:moveTo>
                  <a:pt x="1210442" y="525228"/>
                </a:moveTo>
                <a:cubicBezTo>
                  <a:pt x="1176234" y="525228"/>
                  <a:pt x="1148503" y="552959"/>
                  <a:pt x="1148503" y="587167"/>
                </a:cubicBezTo>
                <a:cubicBezTo>
                  <a:pt x="1148503" y="621375"/>
                  <a:pt x="1176234" y="649106"/>
                  <a:pt x="1210442" y="649106"/>
                </a:cubicBezTo>
                <a:cubicBezTo>
                  <a:pt x="1244650" y="649106"/>
                  <a:pt x="1272381" y="621375"/>
                  <a:pt x="1272381" y="587167"/>
                </a:cubicBezTo>
                <a:cubicBezTo>
                  <a:pt x="1272381" y="552959"/>
                  <a:pt x="1244650" y="525228"/>
                  <a:pt x="1210442" y="525228"/>
                </a:cubicBezTo>
                <a:close/>
                <a:moveTo>
                  <a:pt x="1038003" y="525228"/>
                </a:moveTo>
                <a:cubicBezTo>
                  <a:pt x="1003795" y="525228"/>
                  <a:pt x="976064" y="552959"/>
                  <a:pt x="976064" y="587167"/>
                </a:cubicBezTo>
                <a:cubicBezTo>
                  <a:pt x="976064" y="621375"/>
                  <a:pt x="1003795" y="649106"/>
                  <a:pt x="1038003" y="649106"/>
                </a:cubicBezTo>
                <a:cubicBezTo>
                  <a:pt x="1072211" y="649106"/>
                  <a:pt x="1099942" y="621375"/>
                  <a:pt x="1099942" y="587167"/>
                </a:cubicBezTo>
                <a:cubicBezTo>
                  <a:pt x="1099942" y="552959"/>
                  <a:pt x="1072211" y="525228"/>
                  <a:pt x="1038003" y="525228"/>
                </a:cubicBezTo>
                <a:close/>
                <a:moveTo>
                  <a:pt x="865564" y="525228"/>
                </a:moveTo>
                <a:cubicBezTo>
                  <a:pt x="831356" y="525228"/>
                  <a:pt x="803625" y="552959"/>
                  <a:pt x="803625" y="587167"/>
                </a:cubicBezTo>
                <a:cubicBezTo>
                  <a:pt x="803625" y="621375"/>
                  <a:pt x="831356" y="649106"/>
                  <a:pt x="865564" y="649106"/>
                </a:cubicBezTo>
                <a:cubicBezTo>
                  <a:pt x="899772" y="649106"/>
                  <a:pt x="927503" y="621375"/>
                  <a:pt x="927503" y="587167"/>
                </a:cubicBezTo>
                <a:cubicBezTo>
                  <a:pt x="927503" y="552959"/>
                  <a:pt x="899772" y="525228"/>
                  <a:pt x="865564" y="525228"/>
                </a:cubicBezTo>
                <a:close/>
                <a:moveTo>
                  <a:pt x="693125" y="525228"/>
                </a:moveTo>
                <a:cubicBezTo>
                  <a:pt x="658917" y="525228"/>
                  <a:pt x="631186" y="552959"/>
                  <a:pt x="631186" y="587167"/>
                </a:cubicBezTo>
                <a:cubicBezTo>
                  <a:pt x="631186" y="621375"/>
                  <a:pt x="658917" y="649106"/>
                  <a:pt x="693125" y="649106"/>
                </a:cubicBezTo>
                <a:cubicBezTo>
                  <a:pt x="727333" y="649106"/>
                  <a:pt x="755064" y="621375"/>
                  <a:pt x="755064" y="587167"/>
                </a:cubicBezTo>
                <a:cubicBezTo>
                  <a:pt x="755064" y="552959"/>
                  <a:pt x="727333" y="525228"/>
                  <a:pt x="693125" y="525228"/>
                </a:cubicBezTo>
                <a:close/>
                <a:moveTo>
                  <a:pt x="520686" y="525228"/>
                </a:moveTo>
                <a:cubicBezTo>
                  <a:pt x="486478" y="525228"/>
                  <a:pt x="458747" y="552959"/>
                  <a:pt x="458747" y="587167"/>
                </a:cubicBezTo>
                <a:cubicBezTo>
                  <a:pt x="458747" y="621375"/>
                  <a:pt x="486478" y="649106"/>
                  <a:pt x="520686" y="649106"/>
                </a:cubicBezTo>
                <a:cubicBezTo>
                  <a:pt x="554894" y="649106"/>
                  <a:pt x="582625" y="621375"/>
                  <a:pt x="582625" y="587167"/>
                </a:cubicBezTo>
                <a:cubicBezTo>
                  <a:pt x="582625" y="552959"/>
                  <a:pt x="554894" y="525228"/>
                  <a:pt x="520686" y="525228"/>
                </a:cubicBezTo>
                <a:close/>
                <a:moveTo>
                  <a:pt x="348247" y="525228"/>
                </a:moveTo>
                <a:cubicBezTo>
                  <a:pt x="314039" y="525228"/>
                  <a:pt x="286308" y="552959"/>
                  <a:pt x="286308" y="587167"/>
                </a:cubicBezTo>
                <a:cubicBezTo>
                  <a:pt x="286308" y="621375"/>
                  <a:pt x="314039" y="649106"/>
                  <a:pt x="348247" y="649106"/>
                </a:cubicBezTo>
                <a:cubicBezTo>
                  <a:pt x="382455" y="649106"/>
                  <a:pt x="410186" y="621375"/>
                  <a:pt x="410186" y="587167"/>
                </a:cubicBezTo>
                <a:cubicBezTo>
                  <a:pt x="410186" y="552959"/>
                  <a:pt x="382455" y="525228"/>
                  <a:pt x="348247" y="525228"/>
                </a:cubicBezTo>
                <a:close/>
                <a:moveTo>
                  <a:pt x="1682783" y="0"/>
                </a:moveTo>
                <a:lnTo>
                  <a:pt x="1683253" y="0"/>
                </a:lnTo>
                <a:lnTo>
                  <a:pt x="1792389" y="0"/>
                </a:lnTo>
                <a:lnTo>
                  <a:pt x="2100462" y="0"/>
                </a:lnTo>
                <a:lnTo>
                  <a:pt x="2100462" y="93967"/>
                </a:lnTo>
                <a:lnTo>
                  <a:pt x="1768897" y="93967"/>
                </a:lnTo>
                <a:lnTo>
                  <a:pt x="1660768" y="526483"/>
                </a:lnTo>
                <a:lnTo>
                  <a:pt x="1506783" y="1221203"/>
                </a:lnTo>
                <a:lnTo>
                  <a:pt x="1399131" y="1221203"/>
                </a:lnTo>
                <a:lnTo>
                  <a:pt x="1352302" y="1408516"/>
                </a:lnTo>
                <a:lnTo>
                  <a:pt x="1250787" y="1408516"/>
                </a:lnTo>
                <a:lnTo>
                  <a:pt x="1243167" y="1408516"/>
                </a:lnTo>
                <a:lnTo>
                  <a:pt x="299178" y="1408516"/>
                </a:lnTo>
                <a:lnTo>
                  <a:pt x="276953" y="1319616"/>
                </a:lnTo>
                <a:lnTo>
                  <a:pt x="1265392" y="1319616"/>
                </a:lnTo>
                <a:lnTo>
                  <a:pt x="1289995" y="1221203"/>
                </a:lnTo>
                <a:lnTo>
                  <a:pt x="223448" y="1221203"/>
                </a:lnTo>
                <a:lnTo>
                  <a:pt x="0" y="213091"/>
                </a:lnTo>
                <a:lnTo>
                  <a:pt x="1629980" y="213091"/>
                </a:lnTo>
                <a:lnTo>
                  <a:pt x="1682783" y="18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2" name="KSO_Shape"/>
          <p:cNvSpPr/>
          <p:nvPr/>
        </p:nvSpPr>
        <p:spPr bwMode="auto">
          <a:xfrm>
            <a:off x="2552165" y="4327447"/>
            <a:ext cx="281340" cy="299830"/>
          </a:xfrm>
          <a:custGeom>
            <a:avLst/>
            <a:gdLst>
              <a:gd name="T0" fmla="*/ 4372219 w 1009137"/>
              <a:gd name="T1" fmla="*/ 3941337 h 1076333"/>
              <a:gd name="T2" fmla="*/ 5516880 w 1009137"/>
              <a:gd name="T3" fmla="*/ 4736671 h 1076333"/>
              <a:gd name="T4" fmla="*/ 5289222 w 1009137"/>
              <a:gd name="T5" fmla="*/ 4869628 h 1076333"/>
              <a:gd name="T6" fmla="*/ 3596954 w 1009137"/>
              <a:gd name="T7" fmla="*/ 4477979 h 1076333"/>
              <a:gd name="T8" fmla="*/ 2465876 w 1009137"/>
              <a:gd name="T9" fmla="*/ 5191202 h 1076333"/>
              <a:gd name="T10" fmla="*/ 1092660 w 1009137"/>
              <a:gd name="T11" fmla="*/ 5940492 h 1076333"/>
              <a:gd name="T12" fmla="*/ 697991 w 1009137"/>
              <a:gd name="T13" fmla="*/ 5949768 h 1076333"/>
              <a:gd name="T14" fmla="*/ 330027 w 1009137"/>
              <a:gd name="T15" fmla="*/ 5806511 h 1076333"/>
              <a:gd name="T16" fmla="*/ 396157 w 1009137"/>
              <a:gd name="T17" fmla="*/ 4261549 h 1076333"/>
              <a:gd name="T18" fmla="*/ 626070 w 1009137"/>
              <a:gd name="T19" fmla="*/ 4474896 h 1076333"/>
              <a:gd name="T20" fmla="*/ 494785 w 1009137"/>
              <a:gd name="T21" fmla="*/ 5583888 h 1076333"/>
              <a:gd name="T22" fmla="*/ 710212 w 1009137"/>
              <a:gd name="T23" fmla="*/ 5700356 h 1076333"/>
              <a:gd name="T24" fmla="*/ 2332008 w 1009137"/>
              <a:gd name="T25" fmla="*/ 4958009 h 1076333"/>
              <a:gd name="T26" fmla="*/ 3463893 w 1009137"/>
              <a:gd name="T27" fmla="*/ 4250206 h 1076333"/>
              <a:gd name="T28" fmla="*/ 4372219 w 1009137"/>
              <a:gd name="T29" fmla="*/ 3941337 h 1076333"/>
              <a:gd name="T30" fmla="*/ 3093114 w 1009137"/>
              <a:gd name="T31" fmla="*/ 1118220 h 1076333"/>
              <a:gd name="T32" fmla="*/ 4217255 w 1009137"/>
              <a:gd name="T33" fmla="*/ 2458383 h 1076333"/>
              <a:gd name="T34" fmla="*/ 1233958 w 1009137"/>
              <a:gd name="T35" fmla="*/ 4274089 h 1076333"/>
              <a:gd name="T36" fmla="*/ 1072004 w 1009137"/>
              <a:gd name="T37" fmla="*/ 4135295 h 1076333"/>
              <a:gd name="T38" fmla="*/ 756880 w 1009137"/>
              <a:gd name="T39" fmla="*/ 4356371 h 1076333"/>
              <a:gd name="T40" fmla="*/ 575392 w 1009137"/>
              <a:gd name="T41" fmla="*/ 4135808 h 1076333"/>
              <a:gd name="T42" fmla="*/ 851855 w 1009137"/>
              <a:gd name="T43" fmla="*/ 3855824 h 1076333"/>
              <a:gd name="T44" fmla="*/ 831325 w 1009137"/>
              <a:gd name="T45" fmla="*/ 3814763 h 1076333"/>
              <a:gd name="T46" fmla="*/ 758360 w 1009137"/>
              <a:gd name="T47" fmla="*/ 3668852 h 1076333"/>
              <a:gd name="T48" fmla="*/ 3093114 w 1009137"/>
              <a:gd name="T49" fmla="*/ 1118220 h 1076333"/>
              <a:gd name="T50" fmla="*/ 3568716 w 1009137"/>
              <a:gd name="T51" fmla="*/ 383287 h 1076333"/>
              <a:gd name="T52" fmla="*/ 4995505 w 1009137"/>
              <a:gd name="T53" fmla="*/ 2155765 h 1076333"/>
              <a:gd name="T54" fmla="*/ 4563148 w 1009137"/>
              <a:gd name="T55" fmla="*/ 2285457 h 1076333"/>
              <a:gd name="T56" fmla="*/ 3309298 w 1009137"/>
              <a:gd name="T57" fmla="*/ 815601 h 1076333"/>
              <a:gd name="T58" fmla="*/ 3568716 w 1009137"/>
              <a:gd name="T59" fmla="*/ 383287 h 1076333"/>
              <a:gd name="T60" fmla="*/ 4573955 w 1009137"/>
              <a:gd name="T61" fmla="*/ 10421 h 1076333"/>
              <a:gd name="T62" fmla="*/ 5341393 w 1009137"/>
              <a:gd name="T63" fmla="*/ 426521 h 1076333"/>
              <a:gd name="T64" fmla="*/ 5211687 w 1009137"/>
              <a:gd name="T65" fmla="*/ 1982838 h 1076333"/>
              <a:gd name="T66" fmla="*/ 3741655 w 1009137"/>
              <a:gd name="T67" fmla="*/ 210367 h 1076333"/>
              <a:gd name="T68" fmla="*/ 4573955 w 1009137"/>
              <a:gd name="T69" fmla="*/ 10421 h 107633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009137" h="1076333">
                <a:moveTo>
                  <a:pt x="787317" y="710884"/>
                </a:moveTo>
                <a:cubicBezTo>
                  <a:pt x="871766" y="704691"/>
                  <a:pt x="943625" y="744540"/>
                  <a:pt x="993439" y="854335"/>
                </a:cubicBezTo>
                <a:lnTo>
                  <a:pt x="952444" y="878316"/>
                </a:lnTo>
                <a:cubicBezTo>
                  <a:pt x="886676" y="736292"/>
                  <a:pt x="772004" y="744471"/>
                  <a:pt x="647713" y="807676"/>
                </a:cubicBezTo>
                <a:cubicBezTo>
                  <a:pt x="580555" y="835561"/>
                  <a:pt x="508587" y="890958"/>
                  <a:pt x="444037" y="936317"/>
                </a:cubicBezTo>
                <a:cubicBezTo>
                  <a:pt x="354628" y="994317"/>
                  <a:pt x="265220" y="1052317"/>
                  <a:pt x="196758" y="1071464"/>
                </a:cubicBezTo>
                <a:cubicBezTo>
                  <a:pt x="170596" y="1075368"/>
                  <a:pt x="144434" y="1079272"/>
                  <a:pt x="125689" y="1073137"/>
                </a:cubicBezTo>
                <a:cubicBezTo>
                  <a:pt x="98223" y="1068304"/>
                  <a:pt x="79478" y="1062170"/>
                  <a:pt x="59429" y="1047298"/>
                </a:cubicBezTo>
                <a:cubicBezTo>
                  <a:pt x="-80913" y="943197"/>
                  <a:pt x="71337" y="768639"/>
                  <a:pt x="71337" y="768639"/>
                </a:cubicBezTo>
                <a:lnTo>
                  <a:pt x="112738" y="807120"/>
                </a:lnTo>
                <a:cubicBezTo>
                  <a:pt x="112738" y="807120"/>
                  <a:pt x="-2427" y="931485"/>
                  <a:pt x="89097" y="1007144"/>
                </a:cubicBezTo>
                <a:cubicBezTo>
                  <a:pt x="99121" y="1014580"/>
                  <a:pt x="109145" y="1022017"/>
                  <a:pt x="127890" y="1028151"/>
                </a:cubicBezTo>
                <a:cubicBezTo>
                  <a:pt x="211329" y="1045655"/>
                  <a:pt x="358415" y="933168"/>
                  <a:pt x="419931" y="894257"/>
                </a:cubicBezTo>
                <a:cubicBezTo>
                  <a:pt x="481447" y="855345"/>
                  <a:pt x="469906" y="851133"/>
                  <a:pt x="623752" y="766593"/>
                </a:cubicBezTo>
                <a:cubicBezTo>
                  <a:pt x="681445" y="734891"/>
                  <a:pt x="736647" y="714600"/>
                  <a:pt x="787317" y="710884"/>
                </a:cubicBezTo>
                <a:close/>
                <a:moveTo>
                  <a:pt x="556985" y="201789"/>
                </a:moveTo>
                <a:cubicBezTo>
                  <a:pt x="759412" y="443409"/>
                  <a:pt x="759412" y="443409"/>
                  <a:pt x="759412" y="443409"/>
                </a:cubicBezTo>
                <a:cubicBezTo>
                  <a:pt x="222202" y="770901"/>
                  <a:pt x="222202" y="770901"/>
                  <a:pt x="222202" y="770901"/>
                </a:cubicBezTo>
                <a:lnTo>
                  <a:pt x="193039" y="745867"/>
                </a:lnTo>
                <a:lnTo>
                  <a:pt x="136293" y="785742"/>
                </a:lnTo>
                <a:lnTo>
                  <a:pt x="103612" y="745960"/>
                </a:lnTo>
                <a:lnTo>
                  <a:pt x="153396" y="695460"/>
                </a:lnTo>
                <a:lnTo>
                  <a:pt x="149699" y="688054"/>
                </a:lnTo>
                <a:cubicBezTo>
                  <a:pt x="136560" y="661737"/>
                  <a:pt x="136560" y="661737"/>
                  <a:pt x="136560" y="661737"/>
                </a:cubicBezTo>
                <a:cubicBezTo>
                  <a:pt x="556985" y="201789"/>
                  <a:pt x="556985" y="201789"/>
                  <a:pt x="556985" y="201789"/>
                </a:cubicBezTo>
                <a:close/>
                <a:moveTo>
                  <a:pt x="642628" y="69132"/>
                </a:moveTo>
                <a:cubicBezTo>
                  <a:pt x="642628" y="69132"/>
                  <a:pt x="642628" y="69132"/>
                  <a:pt x="899554" y="388827"/>
                </a:cubicBezTo>
                <a:cubicBezTo>
                  <a:pt x="876197" y="404422"/>
                  <a:pt x="845055" y="412219"/>
                  <a:pt x="821698" y="412219"/>
                </a:cubicBezTo>
                <a:cubicBezTo>
                  <a:pt x="821698" y="412219"/>
                  <a:pt x="821698" y="412219"/>
                  <a:pt x="595914" y="147107"/>
                </a:cubicBezTo>
                <a:cubicBezTo>
                  <a:pt x="603699" y="123714"/>
                  <a:pt x="619271" y="92525"/>
                  <a:pt x="642628" y="69132"/>
                </a:cubicBezTo>
                <a:close/>
                <a:moveTo>
                  <a:pt x="823644" y="1880"/>
                </a:moveTo>
                <a:cubicBezTo>
                  <a:pt x="876197" y="8702"/>
                  <a:pt x="926804" y="34044"/>
                  <a:pt x="961839" y="76930"/>
                </a:cubicBezTo>
                <a:cubicBezTo>
                  <a:pt x="1031910" y="154904"/>
                  <a:pt x="1024125" y="287460"/>
                  <a:pt x="938482" y="357637"/>
                </a:cubicBezTo>
                <a:cubicBezTo>
                  <a:pt x="938482" y="357637"/>
                  <a:pt x="938482" y="357637"/>
                  <a:pt x="673770" y="37943"/>
                </a:cubicBezTo>
                <a:cubicBezTo>
                  <a:pt x="716591" y="6753"/>
                  <a:pt x="771091" y="-4943"/>
                  <a:pt x="823644" y="18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3" name="KSO_Shape"/>
          <p:cNvSpPr/>
          <p:nvPr/>
        </p:nvSpPr>
        <p:spPr bwMode="auto">
          <a:xfrm>
            <a:off x="4080828" y="4359695"/>
            <a:ext cx="335311" cy="257631"/>
          </a:xfrm>
          <a:custGeom>
            <a:avLst/>
            <a:gdLst>
              <a:gd name="T0" fmla="*/ 2147483646 w 195"/>
              <a:gd name="T1" fmla="*/ 2147483646 h 150"/>
              <a:gd name="T2" fmla="*/ 2147483646 w 195"/>
              <a:gd name="T3" fmla="*/ 2147483646 h 150"/>
              <a:gd name="T4" fmla="*/ 2147483646 w 195"/>
              <a:gd name="T5" fmla="*/ 2147483646 h 150"/>
              <a:gd name="T6" fmla="*/ 2147483646 w 195"/>
              <a:gd name="T7" fmla="*/ 2147483646 h 150"/>
              <a:gd name="T8" fmla="*/ 2147483646 w 195"/>
              <a:gd name="T9" fmla="*/ 2147483646 h 150"/>
              <a:gd name="T10" fmla="*/ 2147483646 w 195"/>
              <a:gd name="T11" fmla="*/ 2147483646 h 150"/>
              <a:gd name="T12" fmla="*/ 2147483646 w 195"/>
              <a:gd name="T13" fmla="*/ 2147483646 h 150"/>
              <a:gd name="T14" fmla="*/ 2147483646 w 195"/>
              <a:gd name="T15" fmla="*/ 2147483646 h 150"/>
              <a:gd name="T16" fmla="*/ 2147483646 w 195"/>
              <a:gd name="T17" fmla="*/ 2147483646 h 150"/>
              <a:gd name="T18" fmla="*/ 2147483646 w 195"/>
              <a:gd name="T19" fmla="*/ 2147483646 h 150"/>
              <a:gd name="T20" fmla="*/ 2147483646 w 195"/>
              <a:gd name="T21" fmla="*/ 2147483646 h 150"/>
              <a:gd name="T22" fmla="*/ 2147483646 w 195"/>
              <a:gd name="T23" fmla="*/ 2147483646 h 150"/>
              <a:gd name="T24" fmla="*/ 2147483646 w 195"/>
              <a:gd name="T25" fmla="*/ 2147483646 h 150"/>
              <a:gd name="T26" fmla="*/ 2147483646 w 195"/>
              <a:gd name="T27" fmla="*/ 2147483646 h 150"/>
              <a:gd name="T28" fmla="*/ 2147483646 w 195"/>
              <a:gd name="T29" fmla="*/ 2147483646 h 150"/>
              <a:gd name="T30" fmla="*/ 2147483646 w 195"/>
              <a:gd name="T31" fmla="*/ 2147483646 h 150"/>
              <a:gd name="T32" fmla="*/ 2147483646 w 195"/>
              <a:gd name="T33" fmla="*/ 2147483646 h 150"/>
              <a:gd name="T34" fmla="*/ 2147483646 w 195"/>
              <a:gd name="T35" fmla="*/ 2147483646 h 150"/>
              <a:gd name="T36" fmla="*/ 2147483646 w 195"/>
              <a:gd name="T37" fmla="*/ 2147483646 h 150"/>
              <a:gd name="T38" fmla="*/ 2147483646 w 195"/>
              <a:gd name="T39" fmla="*/ 2147483646 h 150"/>
              <a:gd name="T40" fmla="*/ 2147483646 w 195"/>
              <a:gd name="T41" fmla="*/ 2147483646 h 150"/>
              <a:gd name="T42" fmla="*/ 2147483646 w 195"/>
              <a:gd name="T43" fmla="*/ 2147483646 h 150"/>
              <a:gd name="T44" fmla="*/ 2147483646 w 195"/>
              <a:gd name="T45" fmla="*/ 2147483646 h 150"/>
              <a:gd name="T46" fmla="*/ 2147483646 w 195"/>
              <a:gd name="T47" fmla="*/ 2147483646 h 150"/>
              <a:gd name="T48" fmla="*/ 2147483646 w 195"/>
              <a:gd name="T49" fmla="*/ 2147483646 h 150"/>
              <a:gd name="T50" fmla="*/ 2147483646 w 195"/>
              <a:gd name="T51" fmla="*/ 2147483646 h 150"/>
              <a:gd name="T52" fmla="*/ 2147483646 w 195"/>
              <a:gd name="T53" fmla="*/ 2147483646 h 150"/>
              <a:gd name="T54" fmla="*/ 2147483646 w 195"/>
              <a:gd name="T55" fmla="*/ 2147483646 h 150"/>
              <a:gd name="T56" fmla="*/ 2147483646 w 195"/>
              <a:gd name="T57" fmla="*/ 2147483646 h 150"/>
              <a:gd name="T58" fmla="*/ 2147483646 w 195"/>
              <a:gd name="T59" fmla="*/ 2147483646 h 150"/>
              <a:gd name="T60" fmla="*/ 2147483646 w 195"/>
              <a:gd name="T61" fmla="*/ 2147483646 h 150"/>
              <a:gd name="T62" fmla="*/ 2147483646 w 195"/>
              <a:gd name="T63" fmla="*/ 2147483646 h 150"/>
              <a:gd name="T64" fmla="*/ 2147483646 w 195"/>
              <a:gd name="T65" fmla="*/ 2147483646 h 150"/>
              <a:gd name="T66" fmla="*/ 2147483646 w 195"/>
              <a:gd name="T67" fmla="*/ 2147483646 h 150"/>
              <a:gd name="T68" fmla="*/ 2147483646 w 195"/>
              <a:gd name="T69" fmla="*/ 2147483646 h 150"/>
              <a:gd name="T70" fmla="*/ 2147483646 w 195"/>
              <a:gd name="T71" fmla="*/ 2147483646 h 150"/>
              <a:gd name="T72" fmla="*/ 2147483646 w 195"/>
              <a:gd name="T73" fmla="*/ 2147483646 h 1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95" h="150">
                <a:moveTo>
                  <a:pt x="44" y="23"/>
                </a:moveTo>
                <a:cubicBezTo>
                  <a:pt x="56" y="23"/>
                  <a:pt x="68" y="29"/>
                  <a:pt x="74" y="38"/>
                </a:cubicBezTo>
                <a:cubicBezTo>
                  <a:pt x="121" y="38"/>
                  <a:pt x="121" y="38"/>
                  <a:pt x="121" y="38"/>
                </a:cubicBezTo>
                <a:cubicBezTo>
                  <a:pt x="128" y="29"/>
                  <a:pt x="139" y="23"/>
                  <a:pt x="151" y="23"/>
                </a:cubicBezTo>
                <a:cubicBezTo>
                  <a:pt x="172" y="23"/>
                  <a:pt x="189" y="40"/>
                  <a:pt x="189" y="61"/>
                </a:cubicBezTo>
                <a:cubicBezTo>
                  <a:pt x="189" y="65"/>
                  <a:pt x="189" y="69"/>
                  <a:pt x="187" y="73"/>
                </a:cubicBezTo>
                <a:cubicBezTo>
                  <a:pt x="193" y="93"/>
                  <a:pt x="195" y="115"/>
                  <a:pt x="194" y="139"/>
                </a:cubicBezTo>
                <a:cubicBezTo>
                  <a:pt x="185" y="149"/>
                  <a:pt x="175" y="150"/>
                  <a:pt x="165" y="150"/>
                </a:cubicBezTo>
                <a:cubicBezTo>
                  <a:pt x="152" y="134"/>
                  <a:pt x="142" y="116"/>
                  <a:pt x="133" y="95"/>
                </a:cubicBezTo>
                <a:cubicBezTo>
                  <a:pt x="129" y="94"/>
                  <a:pt x="125" y="90"/>
                  <a:pt x="124" y="87"/>
                </a:cubicBezTo>
                <a:cubicBezTo>
                  <a:pt x="72" y="87"/>
                  <a:pt x="72" y="87"/>
                  <a:pt x="72" y="87"/>
                </a:cubicBezTo>
                <a:cubicBezTo>
                  <a:pt x="69" y="92"/>
                  <a:pt x="66" y="94"/>
                  <a:pt x="63" y="95"/>
                </a:cubicBezTo>
                <a:cubicBezTo>
                  <a:pt x="53" y="117"/>
                  <a:pt x="43" y="134"/>
                  <a:pt x="30" y="150"/>
                </a:cubicBezTo>
                <a:cubicBezTo>
                  <a:pt x="20" y="150"/>
                  <a:pt x="11" y="149"/>
                  <a:pt x="1" y="139"/>
                </a:cubicBezTo>
                <a:cubicBezTo>
                  <a:pt x="0" y="115"/>
                  <a:pt x="2" y="93"/>
                  <a:pt x="8" y="73"/>
                </a:cubicBezTo>
                <a:cubicBezTo>
                  <a:pt x="7" y="69"/>
                  <a:pt x="6" y="65"/>
                  <a:pt x="6" y="60"/>
                </a:cubicBezTo>
                <a:cubicBezTo>
                  <a:pt x="6" y="39"/>
                  <a:pt x="23" y="23"/>
                  <a:pt x="44" y="23"/>
                </a:cubicBezTo>
                <a:close/>
                <a:moveTo>
                  <a:pt x="81" y="57"/>
                </a:moveTo>
                <a:cubicBezTo>
                  <a:pt x="81" y="66"/>
                  <a:pt x="81" y="66"/>
                  <a:pt x="81" y="66"/>
                </a:cubicBezTo>
                <a:cubicBezTo>
                  <a:pt x="95" y="66"/>
                  <a:pt x="95" y="66"/>
                  <a:pt x="95" y="66"/>
                </a:cubicBezTo>
                <a:cubicBezTo>
                  <a:pt x="95" y="57"/>
                  <a:pt x="95" y="57"/>
                  <a:pt x="95" y="57"/>
                </a:cubicBezTo>
                <a:cubicBezTo>
                  <a:pt x="81" y="57"/>
                  <a:pt x="81" y="57"/>
                  <a:pt x="81" y="57"/>
                </a:cubicBezTo>
                <a:close/>
                <a:moveTo>
                  <a:pt x="155" y="64"/>
                </a:moveTo>
                <a:cubicBezTo>
                  <a:pt x="151" y="65"/>
                  <a:pt x="148" y="69"/>
                  <a:pt x="149" y="73"/>
                </a:cubicBezTo>
                <a:cubicBezTo>
                  <a:pt x="150" y="78"/>
                  <a:pt x="154" y="80"/>
                  <a:pt x="158" y="79"/>
                </a:cubicBezTo>
                <a:cubicBezTo>
                  <a:pt x="163" y="78"/>
                  <a:pt x="165" y="74"/>
                  <a:pt x="164" y="70"/>
                </a:cubicBezTo>
                <a:cubicBezTo>
                  <a:pt x="163" y="66"/>
                  <a:pt x="159" y="64"/>
                  <a:pt x="155" y="64"/>
                </a:cubicBezTo>
                <a:close/>
                <a:moveTo>
                  <a:pt x="137" y="52"/>
                </a:moveTo>
                <a:cubicBezTo>
                  <a:pt x="133" y="53"/>
                  <a:pt x="131" y="57"/>
                  <a:pt x="132" y="61"/>
                </a:cubicBezTo>
                <a:cubicBezTo>
                  <a:pt x="132" y="65"/>
                  <a:pt x="136" y="68"/>
                  <a:pt x="141" y="67"/>
                </a:cubicBezTo>
                <a:cubicBezTo>
                  <a:pt x="145" y="66"/>
                  <a:pt x="147" y="62"/>
                  <a:pt x="146" y="58"/>
                </a:cubicBezTo>
                <a:cubicBezTo>
                  <a:pt x="145" y="54"/>
                  <a:pt x="141" y="51"/>
                  <a:pt x="137" y="52"/>
                </a:cubicBezTo>
                <a:close/>
                <a:moveTo>
                  <a:pt x="148" y="35"/>
                </a:moveTo>
                <a:cubicBezTo>
                  <a:pt x="144" y="36"/>
                  <a:pt x="141" y="40"/>
                  <a:pt x="142" y="44"/>
                </a:cubicBezTo>
                <a:cubicBezTo>
                  <a:pt x="143" y="48"/>
                  <a:pt x="147" y="51"/>
                  <a:pt x="151" y="50"/>
                </a:cubicBezTo>
                <a:cubicBezTo>
                  <a:pt x="156" y="49"/>
                  <a:pt x="158" y="45"/>
                  <a:pt x="157" y="41"/>
                </a:cubicBezTo>
                <a:cubicBezTo>
                  <a:pt x="156" y="37"/>
                  <a:pt x="152" y="34"/>
                  <a:pt x="148" y="35"/>
                </a:cubicBezTo>
                <a:close/>
                <a:moveTo>
                  <a:pt x="166" y="45"/>
                </a:moveTo>
                <a:cubicBezTo>
                  <a:pt x="162" y="46"/>
                  <a:pt x="159" y="50"/>
                  <a:pt x="160" y="54"/>
                </a:cubicBezTo>
                <a:cubicBezTo>
                  <a:pt x="161" y="58"/>
                  <a:pt x="165" y="61"/>
                  <a:pt x="169" y="60"/>
                </a:cubicBezTo>
                <a:cubicBezTo>
                  <a:pt x="173" y="59"/>
                  <a:pt x="176" y="55"/>
                  <a:pt x="175" y="51"/>
                </a:cubicBezTo>
                <a:cubicBezTo>
                  <a:pt x="174" y="47"/>
                  <a:pt x="170" y="44"/>
                  <a:pt x="166" y="45"/>
                </a:cubicBezTo>
                <a:close/>
                <a:moveTo>
                  <a:pt x="62" y="48"/>
                </a:moveTo>
                <a:cubicBezTo>
                  <a:pt x="49" y="58"/>
                  <a:pt x="49" y="58"/>
                  <a:pt x="49" y="58"/>
                </a:cubicBezTo>
                <a:cubicBezTo>
                  <a:pt x="59" y="71"/>
                  <a:pt x="59" y="71"/>
                  <a:pt x="59" y="71"/>
                </a:cubicBezTo>
                <a:cubicBezTo>
                  <a:pt x="62" y="48"/>
                  <a:pt x="62" y="48"/>
                  <a:pt x="62" y="48"/>
                </a:cubicBezTo>
                <a:close/>
                <a:moveTo>
                  <a:pt x="51" y="77"/>
                </a:moveTo>
                <a:cubicBezTo>
                  <a:pt x="41" y="64"/>
                  <a:pt x="41" y="64"/>
                  <a:pt x="41" y="64"/>
                </a:cubicBezTo>
                <a:cubicBezTo>
                  <a:pt x="28" y="74"/>
                  <a:pt x="28" y="74"/>
                  <a:pt x="28" y="74"/>
                </a:cubicBezTo>
                <a:cubicBezTo>
                  <a:pt x="51" y="77"/>
                  <a:pt x="51" y="77"/>
                  <a:pt x="51" y="77"/>
                </a:cubicBezTo>
                <a:close/>
                <a:moveTo>
                  <a:pt x="22" y="64"/>
                </a:moveTo>
                <a:cubicBezTo>
                  <a:pt x="34" y="55"/>
                  <a:pt x="34" y="55"/>
                  <a:pt x="34" y="55"/>
                </a:cubicBezTo>
                <a:cubicBezTo>
                  <a:pt x="25" y="43"/>
                  <a:pt x="25" y="43"/>
                  <a:pt x="25" y="43"/>
                </a:cubicBezTo>
                <a:cubicBezTo>
                  <a:pt x="22" y="64"/>
                  <a:pt x="22" y="64"/>
                  <a:pt x="22" y="64"/>
                </a:cubicBezTo>
                <a:close/>
                <a:moveTo>
                  <a:pt x="34" y="37"/>
                </a:moveTo>
                <a:cubicBezTo>
                  <a:pt x="43" y="49"/>
                  <a:pt x="43" y="49"/>
                  <a:pt x="43" y="49"/>
                </a:cubicBezTo>
                <a:cubicBezTo>
                  <a:pt x="54" y="40"/>
                  <a:pt x="54" y="40"/>
                  <a:pt x="54" y="40"/>
                </a:cubicBezTo>
                <a:cubicBezTo>
                  <a:pt x="34" y="37"/>
                  <a:pt x="34" y="37"/>
                  <a:pt x="34" y="37"/>
                </a:cubicBezTo>
                <a:close/>
                <a:moveTo>
                  <a:pt x="99" y="57"/>
                </a:moveTo>
                <a:cubicBezTo>
                  <a:pt x="99" y="66"/>
                  <a:pt x="99" y="66"/>
                  <a:pt x="99" y="66"/>
                </a:cubicBezTo>
                <a:cubicBezTo>
                  <a:pt x="113" y="66"/>
                  <a:pt x="113" y="66"/>
                  <a:pt x="113" y="66"/>
                </a:cubicBezTo>
                <a:cubicBezTo>
                  <a:pt x="113" y="57"/>
                  <a:pt x="113" y="57"/>
                  <a:pt x="113" y="57"/>
                </a:cubicBezTo>
                <a:cubicBezTo>
                  <a:pt x="99" y="57"/>
                  <a:pt x="99" y="57"/>
                  <a:pt x="99" y="57"/>
                </a:cubicBezTo>
                <a:close/>
                <a:moveTo>
                  <a:pt x="178" y="6"/>
                </a:moveTo>
                <a:cubicBezTo>
                  <a:pt x="164" y="0"/>
                  <a:pt x="151" y="1"/>
                  <a:pt x="137" y="6"/>
                </a:cubicBezTo>
                <a:cubicBezTo>
                  <a:pt x="137" y="17"/>
                  <a:pt x="137" y="17"/>
                  <a:pt x="137" y="17"/>
                </a:cubicBezTo>
                <a:cubicBezTo>
                  <a:pt x="142" y="16"/>
                  <a:pt x="147" y="15"/>
                  <a:pt x="152" y="15"/>
                </a:cubicBezTo>
                <a:cubicBezTo>
                  <a:pt x="162" y="15"/>
                  <a:pt x="171" y="19"/>
                  <a:pt x="178" y="25"/>
                </a:cubicBezTo>
                <a:cubicBezTo>
                  <a:pt x="178" y="6"/>
                  <a:pt x="178" y="6"/>
                  <a:pt x="178" y="6"/>
                </a:cubicBezTo>
                <a:close/>
                <a:moveTo>
                  <a:pt x="15" y="6"/>
                </a:moveTo>
                <a:cubicBezTo>
                  <a:pt x="15" y="25"/>
                  <a:pt x="15" y="25"/>
                  <a:pt x="15" y="25"/>
                </a:cubicBezTo>
                <a:cubicBezTo>
                  <a:pt x="22" y="19"/>
                  <a:pt x="31" y="15"/>
                  <a:pt x="41" y="15"/>
                </a:cubicBezTo>
                <a:cubicBezTo>
                  <a:pt x="46" y="15"/>
                  <a:pt x="51" y="16"/>
                  <a:pt x="56" y="17"/>
                </a:cubicBezTo>
                <a:cubicBezTo>
                  <a:pt x="56" y="6"/>
                  <a:pt x="56" y="6"/>
                  <a:pt x="56" y="6"/>
                </a:cubicBezTo>
                <a:cubicBezTo>
                  <a:pt x="42" y="1"/>
                  <a:pt x="29" y="0"/>
                  <a:pt x="15" y="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" name="KSO_Shape"/>
          <p:cNvSpPr/>
          <p:nvPr/>
        </p:nvSpPr>
        <p:spPr bwMode="auto">
          <a:xfrm>
            <a:off x="4623148" y="4389862"/>
            <a:ext cx="395909" cy="197295"/>
          </a:xfrm>
          <a:custGeom>
            <a:avLst/>
            <a:gdLst>
              <a:gd name="T0" fmla="*/ 2147483646 w 217"/>
              <a:gd name="T1" fmla="*/ 0 h 108"/>
              <a:gd name="T2" fmla="*/ 2147483646 w 217"/>
              <a:gd name="T3" fmla="*/ 0 h 108"/>
              <a:gd name="T4" fmla="*/ 2147483646 w 217"/>
              <a:gd name="T5" fmla="*/ 2147483646 h 108"/>
              <a:gd name="T6" fmla="*/ 2147483646 w 217"/>
              <a:gd name="T7" fmla="*/ 2147483646 h 108"/>
              <a:gd name="T8" fmla="*/ 2147483646 w 217"/>
              <a:gd name="T9" fmla="*/ 2147483646 h 108"/>
              <a:gd name="T10" fmla="*/ 2147483646 w 217"/>
              <a:gd name="T11" fmla="*/ 2147483646 h 108"/>
              <a:gd name="T12" fmla="*/ 0 w 217"/>
              <a:gd name="T13" fmla="*/ 2147483646 h 108"/>
              <a:gd name="T14" fmla="*/ 0 w 217"/>
              <a:gd name="T15" fmla="*/ 2147483646 h 108"/>
              <a:gd name="T16" fmla="*/ 2147483646 w 217"/>
              <a:gd name="T17" fmla="*/ 0 h 108"/>
              <a:gd name="T18" fmla="*/ 2147483646 w 217"/>
              <a:gd name="T19" fmla="*/ 2147483646 h 108"/>
              <a:gd name="T20" fmla="*/ 2147483646 w 217"/>
              <a:gd name="T21" fmla="*/ 2147483646 h 108"/>
              <a:gd name="T22" fmla="*/ 2147483646 w 217"/>
              <a:gd name="T23" fmla="*/ 2147483646 h 108"/>
              <a:gd name="T24" fmla="*/ 2147483646 w 217"/>
              <a:gd name="T25" fmla="*/ 2147483646 h 108"/>
              <a:gd name="T26" fmla="*/ 2147483646 w 217"/>
              <a:gd name="T27" fmla="*/ 2147483646 h 108"/>
              <a:gd name="T28" fmla="*/ 2147483646 w 217"/>
              <a:gd name="T29" fmla="*/ 2147483646 h 108"/>
              <a:gd name="T30" fmla="*/ 2147483646 w 217"/>
              <a:gd name="T31" fmla="*/ 2147483646 h 108"/>
              <a:gd name="T32" fmla="*/ 2147483646 w 217"/>
              <a:gd name="T33" fmla="*/ 2147483646 h 108"/>
              <a:gd name="T34" fmla="*/ 2147483646 w 217"/>
              <a:gd name="T35" fmla="*/ 2147483646 h 108"/>
              <a:gd name="T36" fmla="*/ 2147483646 w 217"/>
              <a:gd name="T37" fmla="*/ 2147483646 h 108"/>
              <a:gd name="T38" fmla="*/ 2147483646 w 217"/>
              <a:gd name="T39" fmla="*/ 2147483646 h 108"/>
              <a:gd name="T40" fmla="*/ 2147483646 w 217"/>
              <a:gd name="T41" fmla="*/ 2147483646 h 108"/>
              <a:gd name="T42" fmla="*/ 2147483646 w 217"/>
              <a:gd name="T43" fmla="*/ 2147483646 h 108"/>
              <a:gd name="T44" fmla="*/ 2147483646 w 217"/>
              <a:gd name="T45" fmla="*/ 2147483646 h 108"/>
              <a:gd name="T46" fmla="*/ 2147483646 w 217"/>
              <a:gd name="T47" fmla="*/ 2147483646 h 108"/>
              <a:gd name="T48" fmla="*/ 2147483646 w 217"/>
              <a:gd name="T49" fmla="*/ 2147483646 h 108"/>
              <a:gd name="T50" fmla="*/ 2147483646 w 217"/>
              <a:gd name="T51" fmla="*/ 2147483646 h 108"/>
              <a:gd name="T52" fmla="*/ 2147483646 w 217"/>
              <a:gd name="T53" fmla="*/ 2147483646 h 108"/>
              <a:gd name="T54" fmla="*/ 2147483646 w 217"/>
              <a:gd name="T55" fmla="*/ 2147483646 h 108"/>
              <a:gd name="T56" fmla="*/ 2147483646 w 217"/>
              <a:gd name="T57" fmla="*/ 2147483646 h 108"/>
              <a:gd name="T58" fmla="*/ 2147483646 w 217"/>
              <a:gd name="T59" fmla="*/ 2147483646 h 108"/>
              <a:gd name="T60" fmla="*/ 2147483646 w 217"/>
              <a:gd name="T61" fmla="*/ 2147483646 h 108"/>
              <a:gd name="T62" fmla="*/ 2147483646 w 217"/>
              <a:gd name="T63" fmla="*/ 2147483646 h 108"/>
              <a:gd name="T64" fmla="*/ 2147483646 w 217"/>
              <a:gd name="T65" fmla="*/ 2147483646 h 108"/>
              <a:gd name="T66" fmla="*/ 2147483646 w 217"/>
              <a:gd name="T67" fmla="*/ 2147483646 h 108"/>
              <a:gd name="T68" fmla="*/ 2147483646 w 217"/>
              <a:gd name="T69" fmla="*/ 2147483646 h 108"/>
              <a:gd name="T70" fmla="*/ 2147483646 w 217"/>
              <a:gd name="T71" fmla="*/ 2147483646 h 108"/>
              <a:gd name="T72" fmla="*/ 2147483646 w 217"/>
              <a:gd name="T73" fmla="*/ 2147483646 h 108"/>
              <a:gd name="T74" fmla="*/ 2147483646 w 217"/>
              <a:gd name="T75" fmla="*/ 2147483646 h 108"/>
              <a:gd name="T76" fmla="*/ 2147483646 w 217"/>
              <a:gd name="T77" fmla="*/ 2147483646 h 108"/>
              <a:gd name="T78" fmla="*/ 2147483646 w 217"/>
              <a:gd name="T79" fmla="*/ 2147483646 h 108"/>
              <a:gd name="T80" fmla="*/ 2147483646 w 217"/>
              <a:gd name="T81" fmla="*/ 2147483646 h 108"/>
              <a:gd name="T82" fmla="*/ 2147483646 w 217"/>
              <a:gd name="T83" fmla="*/ 2147483646 h 108"/>
              <a:gd name="T84" fmla="*/ 2147483646 w 217"/>
              <a:gd name="T85" fmla="*/ 2147483646 h 108"/>
              <a:gd name="T86" fmla="*/ 2147483646 w 217"/>
              <a:gd name="T87" fmla="*/ 2147483646 h 108"/>
              <a:gd name="T88" fmla="*/ 2147483646 w 217"/>
              <a:gd name="T89" fmla="*/ 2147483646 h 108"/>
              <a:gd name="T90" fmla="*/ 2147483646 w 217"/>
              <a:gd name="T91" fmla="*/ 2147483646 h 108"/>
              <a:gd name="T92" fmla="*/ 2147483646 w 217"/>
              <a:gd name="T93" fmla="*/ 2147483646 h 108"/>
              <a:gd name="T94" fmla="*/ 2147483646 w 217"/>
              <a:gd name="T95" fmla="*/ 2147483646 h 108"/>
              <a:gd name="T96" fmla="*/ 2147483646 w 217"/>
              <a:gd name="T97" fmla="*/ 2147483646 h 108"/>
              <a:gd name="T98" fmla="*/ 2147483646 w 217"/>
              <a:gd name="T99" fmla="*/ 2147483646 h 108"/>
              <a:gd name="T100" fmla="*/ 2147483646 w 217"/>
              <a:gd name="T101" fmla="*/ 2147483646 h 108"/>
              <a:gd name="T102" fmla="*/ 2147483646 w 217"/>
              <a:gd name="T103" fmla="*/ 2147483646 h 108"/>
              <a:gd name="T104" fmla="*/ 2147483646 w 217"/>
              <a:gd name="T105" fmla="*/ 2147483646 h 108"/>
              <a:gd name="T106" fmla="*/ 2147483646 w 217"/>
              <a:gd name="T107" fmla="*/ 2147483646 h 108"/>
              <a:gd name="T108" fmla="*/ 2147483646 w 217"/>
              <a:gd name="T109" fmla="*/ 2147483646 h 108"/>
              <a:gd name="T110" fmla="*/ 2147483646 w 217"/>
              <a:gd name="T111" fmla="*/ 2147483646 h 108"/>
              <a:gd name="T112" fmla="*/ 2147483646 w 217"/>
              <a:gd name="T113" fmla="*/ 2147483646 h 108"/>
              <a:gd name="T114" fmla="*/ 2147483646 w 217"/>
              <a:gd name="T115" fmla="*/ 2147483646 h 10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17" h="108">
                <a:moveTo>
                  <a:pt x="55" y="0"/>
                </a:moveTo>
                <a:cubicBezTo>
                  <a:pt x="163" y="0"/>
                  <a:pt x="163" y="0"/>
                  <a:pt x="163" y="0"/>
                </a:cubicBezTo>
                <a:cubicBezTo>
                  <a:pt x="193" y="0"/>
                  <a:pt x="217" y="24"/>
                  <a:pt x="217" y="54"/>
                </a:cubicBezTo>
                <a:cubicBezTo>
                  <a:pt x="217" y="54"/>
                  <a:pt x="217" y="54"/>
                  <a:pt x="217" y="54"/>
                </a:cubicBezTo>
                <a:cubicBezTo>
                  <a:pt x="217" y="84"/>
                  <a:pt x="193" y="108"/>
                  <a:pt x="163" y="108"/>
                </a:cubicBezTo>
                <a:cubicBezTo>
                  <a:pt x="55" y="108"/>
                  <a:pt x="55" y="108"/>
                  <a:pt x="55" y="108"/>
                </a:cubicBezTo>
                <a:cubicBezTo>
                  <a:pt x="25" y="108"/>
                  <a:pt x="0" y="84"/>
                  <a:pt x="0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24"/>
                  <a:pt x="25" y="0"/>
                  <a:pt x="55" y="0"/>
                </a:cubicBezTo>
                <a:close/>
                <a:moveTo>
                  <a:pt x="9" y="48"/>
                </a:moveTo>
                <a:cubicBezTo>
                  <a:pt x="9" y="60"/>
                  <a:pt x="9" y="60"/>
                  <a:pt x="9" y="60"/>
                </a:cubicBezTo>
                <a:cubicBezTo>
                  <a:pt x="20" y="60"/>
                  <a:pt x="20" y="60"/>
                  <a:pt x="20" y="60"/>
                </a:cubicBezTo>
                <a:cubicBezTo>
                  <a:pt x="26" y="54"/>
                  <a:pt x="26" y="54"/>
                  <a:pt x="26" y="54"/>
                </a:cubicBezTo>
                <a:cubicBezTo>
                  <a:pt x="20" y="48"/>
                  <a:pt x="20" y="48"/>
                  <a:pt x="20" y="48"/>
                </a:cubicBezTo>
                <a:cubicBezTo>
                  <a:pt x="9" y="48"/>
                  <a:pt x="9" y="48"/>
                  <a:pt x="9" y="48"/>
                </a:cubicBezTo>
                <a:close/>
                <a:moveTo>
                  <a:pt x="186" y="54"/>
                </a:moveTo>
                <a:cubicBezTo>
                  <a:pt x="186" y="50"/>
                  <a:pt x="182" y="47"/>
                  <a:pt x="178" y="47"/>
                </a:cubicBezTo>
                <a:cubicBezTo>
                  <a:pt x="174" y="47"/>
                  <a:pt x="170" y="50"/>
                  <a:pt x="170" y="54"/>
                </a:cubicBezTo>
                <a:cubicBezTo>
                  <a:pt x="170" y="59"/>
                  <a:pt x="174" y="62"/>
                  <a:pt x="178" y="62"/>
                </a:cubicBezTo>
                <a:cubicBezTo>
                  <a:pt x="182" y="62"/>
                  <a:pt x="186" y="59"/>
                  <a:pt x="186" y="54"/>
                </a:cubicBezTo>
                <a:close/>
                <a:moveTo>
                  <a:pt x="211" y="54"/>
                </a:moveTo>
                <a:cubicBezTo>
                  <a:pt x="211" y="50"/>
                  <a:pt x="208" y="47"/>
                  <a:pt x="204" y="47"/>
                </a:cubicBezTo>
                <a:cubicBezTo>
                  <a:pt x="199" y="47"/>
                  <a:pt x="196" y="50"/>
                  <a:pt x="196" y="54"/>
                </a:cubicBezTo>
                <a:cubicBezTo>
                  <a:pt x="196" y="59"/>
                  <a:pt x="199" y="62"/>
                  <a:pt x="204" y="62"/>
                </a:cubicBezTo>
                <a:cubicBezTo>
                  <a:pt x="208" y="62"/>
                  <a:pt x="211" y="59"/>
                  <a:pt x="211" y="54"/>
                </a:cubicBezTo>
                <a:close/>
                <a:moveTo>
                  <a:pt x="191" y="60"/>
                </a:moveTo>
                <a:cubicBezTo>
                  <a:pt x="187" y="60"/>
                  <a:pt x="183" y="63"/>
                  <a:pt x="183" y="67"/>
                </a:cubicBezTo>
                <a:cubicBezTo>
                  <a:pt x="183" y="71"/>
                  <a:pt x="187" y="75"/>
                  <a:pt x="191" y="75"/>
                </a:cubicBezTo>
                <a:cubicBezTo>
                  <a:pt x="195" y="75"/>
                  <a:pt x="198" y="71"/>
                  <a:pt x="198" y="67"/>
                </a:cubicBezTo>
                <a:cubicBezTo>
                  <a:pt x="198" y="63"/>
                  <a:pt x="195" y="60"/>
                  <a:pt x="191" y="60"/>
                </a:cubicBezTo>
                <a:close/>
                <a:moveTo>
                  <a:pt x="191" y="34"/>
                </a:moveTo>
                <a:cubicBezTo>
                  <a:pt x="187" y="34"/>
                  <a:pt x="183" y="37"/>
                  <a:pt x="183" y="41"/>
                </a:cubicBezTo>
                <a:cubicBezTo>
                  <a:pt x="183" y="46"/>
                  <a:pt x="187" y="49"/>
                  <a:pt x="191" y="49"/>
                </a:cubicBezTo>
                <a:cubicBezTo>
                  <a:pt x="195" y="49"/>
                  <a:pt x="198" y="46"/>
                  <a:pt x="198" y="41"/>
                </a:cubicBezTo>
                <a:cubicBezTo>
                  <a:pt x="198" y="37"/>
                  <a:pt x="195" y="34"/>
                  <a:pt x="191" y="34"/>
                </a:cubicBezTo>
                <a:close/>
                <a:moveTo>
                  <a:pt x="57" y="17"/>
                </a:moveTo>
                <a:cubicBezTo>
                  <a:pt x="57" y="91"/>
                  <a:pt x="57" y="91"/>
                  <a:pt x="57" y="91"/>
                </a:cubicBezTo>
                <a:cubicBezTo>
                  <a:pt x="163" y="91"/>
                  <a:pt x="163" y="91"/>
                  <a:pt x="163" y="91"/>
                </a:cubicBezTo>
                <a:cubicBezTo>
                  <a:pt x="163" y="17"/>
                  <a:pt x="163" y="17"/>
                  <a:pt x="163" y="17"/>
                </a:cubicBezTo>
                <a:cubicBezTo>
                  <a:pt x="57" y="17"/>
                  <a:pt x="57" y="17"/>
                  <a:pt x="57" y="17"/>
                </a:cubicBezTo>
                <a:close/>
                <a:moveTo>
                  <a:pt x="22" y="75"/>
                </a:moveTo>
                <a:cubicBezTo>
                  <a:pt x="34" y="75"/>
                  <a:pt x="34" y="75"/>
                  <a:pt x="34" y="75"/>
                </a:cubicBezTo>
                <a:cubicBezTo>
                  <a:pt x="34" y="64"/>
                  <a:pt x="34" y="64"/>
                  <a:pt x="34" y="64"/>
                </a:cubicBezTo>
                <a:cubicBezTo>
                  <a:pt x="28" y="58"/>
                  <a:pt x="28" y="58"/>
                  <a:pt x="28" y="58"/>
                </a:cubicBezTo>
                <a:cubicBezTo>
                  <a:pt x="22" y="64"/>
                  <a:pt x="22" y="64"/>
                  <a:pt x="22" y="64"/>
                </a:cubicBezTo>
                <a:cubicBezTo>
                  <a:pt x="22" y="75"/>
                  <a:pt x="22" y="75"/>
                  <a:pt x="22" y="75"/>
                </a:cubicBezTo>
                <a:close/>
                <a:moveTo>
                  <a:pt x="47" y="48"/>
                </a:moveTo>
                <a:cubicBezTo>
                  <a:pt x="36" y="48"/>
                  <a:pt x="36" y="48"/>
                  <a:pt x="36" y="48"/>
                </a:cubicBezTo>
                <a:cubicBezTo>
                  <a:pt x="30" y="54"/>
                  <a:pt x="30" y="54"/>
                  <a:pt x="30" y="54"/>
                </a:cubicBezTo>
                <a:cubicBezTo>
                  <a:pt x="36" y="60"/>
                  <a:pt x="36" y="60"/>
                  <a:pt x="36" y="60"/>
                </a:cubicBezTo>
                <a:cubicBezTo>
                  <a:pt x="47" y="60"/>
                  <a:pt x="47" y="60"/>
                  <a:pt x="47" y="60"/>
                </a:cubicBezTo>
                <a:cubicBezTo>
                  <a:pt x="47" y="48"/>
                  <a:pt x="47" y="48"/>
                  <a:pt x="47" y="48"/>
                </a:cubicBezTo>
                <a:close/>
                <a:moveTo>
                  <a:pt x="34" y="34"/>
                </a:moveTo>
                <a:cubicBezTo>
                  <a:pt x="22" y="34"/>
                  <a:pt x="22" y="34"/>
                  <a:pt x="22" y="34"/>
                </a:cubicBezTo>
                <a:cubicBezTo>
                  <a:pt x="22" y="45"/>
                  <a:pt x="22" y="45"/>
                  <a:pt x="22" y="45"/>
                </a:cubicBezTo>
                <a:cubicBezTo>
                  <a:pt x="28" y="52"/>
                  <a:pt x="28" y="52"/>
                  <a:pt x="28" y="52"/>
                </a:cubicBezTo>
                <a:cubicBezTo>
                  <a:pt x="34" y="45"/>
                  <a:pt x="34" y="45"/>
                  <a:pt x="34" y="45"/>
                </a:cubicBezTo>
                <a:lnTo>
                  <a:pt x="34" y="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" name="KSO_Shape"/>
          <p:cNvSpPr/>
          <p:nvPr/>
        </p:nvSpPr>
        <p:spPr>
          <a:xfrm>
            <a:off x="5385069" y="4346447"/>
            <a:ext cx="221629" cy="279952"/>
          </a:xfrm>
          <a:custGeom>
            <a:avLst/>
            <a:gdLst/>
            <a:ahLst/>
            <a:cxnLst/>
            <a:rect l="l" t="t" r="r" b="b"/>
            <a:pathLst>
              <a:path w="3132350" h="3959240">
                <a:moveTo>
                  <a:pt x="1005872" y="679617"/>
                </a:moveTo>
                <a:lnTo>
                  <a:pt x="1142879" y="679617"/>
                </a:lnTo>
                <a:lnTo>
                  <a:pt x="1142879" y="1011617"/>
                </a:lnTo>
                <a:lnTo>
                  <a:pt x="1474879" y="1011617"/>
                </a:lnTo>
                <a:lnTo>
                  <a:pt x="1474879" y="1148624"/>
                </a:lnTo>
                <a:lnTo>
                  <a:pt x="1142879" y="1148624"/>
                </a:lnTo>
                <a:lnTo>
                  <a:pt x="1142879" y="1480624"/>
                </a:lnTo>
                <a:lnTo>
                  <a:pt x="1005872" y="1480624"/>
                </a:lnTo>
                <a:lnTo>
                  <a:pt x="1005872" y="1148624"/>
                </a:lnTo>
                <a:lnTo>
                  <a:pt x="673872" y="1148624"/>
                </a:lnTo>
                <a:lnTo>
                  <a:pt x="673872" y="1011617"/>
                </a:lnTo>
                <a:lnTo>
                  <a:pt x="1005872" y="1011617"/>
                </a:lnTo>
                <a:close/>
                <a:moveTo>
                  <a:pt x="1080120" y="151325"/>
                </a:moveTo>
                <a:cubicBezTo>
                  <a:pt x="567161" y="151325"/>
                  <a:pt x="151325" y="567161"/>
                  <a:pt x="151325" y="1080120"/>
                </a:cubicBezTo>
                <a:cubicBezTo>
                  <a:pt x="151325" y="1593079"/>
                  <a:pt x="567161" y="2008915"/>
                  <a:pt x="1080120" y="2008915"/>
                </a:cubicBezTo>
                <a:cubicBezTo>
                  <a:pt x="1593079" y="2008915"/>
                  <a:pt x="2008915" y="1593079"/>
                  <a:pt x="2008915" y="1080120"/>
                </a:cubicBezTo>
                <a:cubicBezTo>
                  <a:pt x="2008915" y="567161"/>
                  <a:pt x="1593079" y="151325"/>
                  <a:pt x="1080120" y="151325"/>
                </a:cubicBezTo>
                <a:close/>
                <a:moveTo>
                  <a:pt x="1080120" y="0"/>
                </a:moveTo>
                <a:cubicBezTo>
                  <a:pt x="1676654" y="0"/>
                  <a:pt x="2160240" y="483586"/>
                  <a:pt x="2160240" y="1080120"/>
                </a:cubicBezTo>
                <a:cubicBezTo>
                  <a:pt x="2160240" y="1427165"/>
                  <a:pt x="1996568" y="1735982"/>
                  <a:pt x="1741553" y="1932755"/>
                </a:cubicBezTo>
                <a:lnTo>
                  <a:pt x="1967917" y="2284217"/>
                </a:lnTo>
                <a:lnTo>
                  <a:pt x="2037145" y="2234618"/>
                </a:lnTo>
                <a:cubicBezTo>
                  <a:pt x="2913254" y="2995439"/>
                  <a:pt x="3181132" y="3578954"/>
                  <a:pt x="3125302" y="3789029"/>
                </a:cubicBezTo>
                <a:cubicBezTo>
                  <a:pt x="3106500" y="3931371"/>
                  <a:pt x="2976322" y="3969409"/>
                  <a:pt x="2895645" y="3957062"/>
                </a:cubicBezTo>
                <a:cubicBezTo>
                  <a:pt x="2363446" y="3830214"/>
                  <a:pt x="1961795" y="2830323"/>
                  <a:pt x="1784689" y="2415489"/>
                </a:cubicBezTo>
                <a:lnTo>
                  <a:pt x="1850702" y="2368194"/>
                </a:lnTo>
                <a:lnTo>
                  <a:pt x="1622163" y="2013355"/>
                </a:lnTo>
                <a:cubicBezTo>
                  <a:pt x="1463260" y="2107083"/>
                  <a:pt x="1277898" y="2160240"/>
                  <a:pt x="1080120" y="2160240"/>
                </a:cubicBezTo>
                <a:cubicBezTo>
                  <a:pt x="483586" y="2160240"/>
                  <a:pt x="0" y="1676654"/>
                  <a:pt x="0" y="1080120"/>
                </a:cubicBezTo>
                <a:cubicBezTo>
                  <a:pt x="0" y="483586"/>
                  <a:pt x="483586" y="0"/>
                  <a:pt x="10801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6" name="KSO_Shape"/>
          <p:cNvSpPr/>
          <p:nvPr/>
        </p:nvSpPr>
        <p:spPr>
          <a:xfrm>
            <a:off x="6312151" y="4333521"/>
            <a:ext cx="285176" cy="359465"/>
          </a:xfrm>
          <a:custGeom>
            <a:avLst/>
            <a:gdLst/>
            <a:ahLst/>
            <a:cxnLst/>
            <a:rect l="l" t="t" r="r" b="b"/>
            <a:pathLst>
              <a:path w="4248472" h="5370000">
                <a:moveTo>
                  <a:pt x="823225" y="1360876"/>
                </a:moveTo>
                <a:lnTo>
                  <a:pt x="2093273" y="1360876"/>
                </a:lnTo>
                <a:lnTo>
                  <a:pt x="2093273" y="1555622"/>
                </a:lnTo>
                <a:lnTo>
                  <a:pt x="823225" y="1555622"/>
                </a:lnTo>
                <a:close/>
                <a:moveTo>
                  <a:pt x="1464990" y="205245"/>
                </a:moveTo>
                <a:cubicBezTo>
                  <a:pt x="769253" y="205245"/>
                  <a:pt x="205246" y="769252"/>
                  <a:pt x="205246" y="1464989"/>
                </a:cubicBezTo>
                <a:cubicBezTo>
                  <a:pt x="205246" y="2160726"/>
                  <a:pt x="769253" y="2724733"/>
                  <a:pt x="1464990" y="2724733"/>
                </a:cubicBezTo>
                <a:cubicBezTo>
                  <a:pt x="2160727" y="2724733"/>
                  <a:pt x="2724734" y="2160726"/>
                  <a:pt x="2724734" y="1464989"/>
                </a:cubicBezTo>
                <a:cubicBezTo>
                  <a:pt x="2724734" y="769252"/>
                  <a:pt x="2160727" y="205245"/>
                  <a:pt x="1464990" y="205245"/>
                </a:cubicBezTo>
                <a:close/>
                <a:moveTo>
                  <a:pt x="1464990" y="0"/>
                </a:moveTo>
                <a:cubicBezTo>
                  <a:pt x="2274081" y="0"/>
                  <a:pt x="2929979" y="655898"/>
                  <a:pt x="2929979" y="1464989"/>
                </a:cubicBezTo>
                <a:cubicBezTo>
                  <a:pt x="2929979" y="1935694"/>
                  <a:pt x="2707987" y="2354549"/>
                  <a:pt x="2362105" y="2621436"/>
                </a:cubicBezTo>
                <a:lnTo>
                  <a:pt x="2669127" y="3098131"/>
                </a:lnTo>
                <a:lnTo>
                  <a:pt x="2763023" y="3030859"/>
                </a:lnTo>
                <a:cubicBezTo>
                  <a:pt x="3951308" y="4062777"/>
                  <a:pt x="4314636" y="4854210"/>
                  <a:pt x="4238912" y="5139139"/>
                </a:cubicBezTo>
                <a:cubicBezTo>
                  <a:pt x="4213411" y="5332201"/>
                  <a:pt x="4036848" y="5383792"/>
                  <a:pt x="3927424" y="5367046"/>
                </a:cubicBezTo>
                <a:cubicBezTo>
                  <a:pt x="3205592" y="5194999"/>
                  <a:pt x="2660824" y="3838826"/>
                  <a:pt x="2420611" y="3276178"/>
                </a:cubicBezTo>
                <a:lnTo>
                  <a:pt x="2510146" y="3212031"/>
                </a:lnTo>
                <a:lnTo>
                  <a:pt x="2200174" y="2730756"/>
                </a:lnTo>
                <a:cubicBezTo>
                  <a:pt x="1984650" y="2857881"/>
                  <a:pt x="1733240" y="2929979"/>
                  <a:pt x="1464990" y="2929979"/>
                </a:cubicBezTo>
                <a:cubicBezTo>
                  <a:pt x="655898" y="2929979"/>
                  <a:pt x="0" y="2274081"/>
                  <a:pt x="0" y="1464989"/>
                </a:cubicBezTo>
                <a:cubicBezTo>
                  <a:pt x="0" y="655898"/>
                  <a:pt x="655898" y="0"/>
                  <a:pt x="14649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7" name="KSO_Shape"/>
          <p:cNvSpPr/>
          <p:nvPr/>
        </p:nvSpPr>
        <p:spPr bwMode="auto">
          <a:xfrm>
            <a:off x="6857838" y="4457985"/>
            <a:ext cx="381654" cy="136123"/>
          </a:xfrm>
          <a:custGeom>
            <a:avLst/>
            <a:gdLst>
              <a:gd name="T0" fmla="*/ 2147483646 w 410"/>
              <a:gd name="T1" fmla="*/ 2147483646 h 146"/>
              <a:gd name="T2" fmla="*/ 2147483646 w 410"/>
              <a:gd name="T3" fmla="*/ 2147483646 h 146"/>
              <a:gd name="T4" fmla="*/ 2147483646 w 410"/>
              <a:gd name="T5" fmla="*/ 2147483646 h 146"/>
              <a:gd name="T6" fmla="*/ 2147483646 w 410"/>
              <a:gd name="T7" fmla="*/ 2147483646 h 146"/>
              <a:gd name="T8" fmla="*/ 2147483646 w 410"/>
              <a:gd name="T9" fmla="*/ 2147483646 h 146"/>
              <a:gd name="T10" fmla="*/ 2147483646 w 410"/>
              <a:gd name="T11" fmla="*/ 2147483646 h 146"/>
              <a:gd name="T12" fmla="*/ 2147483646 w 410"/>
              <a:gd name="T13" fmla="*/ 2147483646 h 146"/>
              <a:gd name="T14" fmla="*/ 2147483646 w 410"/>
              <a:gd name="T15" fmla="*/ 0 h 146"/>
              <a:gd name="T16" fmla="*/ 2147483646 w 410"/>
              <a:gd name="T17" fmla="*/ 2147483646 h 146"/>
              <a:gd name="T18" fmla="*/ 2147483646 w 410"/>
              <a:gd name="T19" fmla="*/ 2147483646 h 146"/>
              <a:gd name="T20" fmla="*/ 2147483646 w 410"/>
              <a:gd name="T21" fmla="*/ 2147483646 h 146"/>
              <a:gd name="T22" fmla="*/ 2147483646 w 410"/>
              <a:gd name="T23" fmla="*/ 2147483646 h 146"/>
              <a:gd name="T24" fmla="*/ 2147483646 w 410"/>
              <a:gd name="T25" fmla="*/ 2147483646 h 146"/>
              <a:gd name="T26" fmla="*/ 2147483646 w 410"/>
              <a:gd name="T27" fmla="*/ 2147483646 h 146"/>
              <a:gd name="T28" fmla="*/ 2147483646 w 410"/>
              <a:gd name="T29" fmla="*/ 2147483646 h 146"/>
              <a:gd name="T30" fmla="*/ 2147483646 w 410"/>
              <a:gd name="T31" fmla="*/ 2147483646 h 146"/>
              <a:gd name="T32" fmla="*/ 2147483646 w 410"/>
              <a:gd name="T33" fmla="*/ 2147483646 h 146"/>
              <a:gd name="T34" fmla="*/ 2147483646 w 410"/>
              <a:gd name="T35" fmla="*/ 2147483646 h 146"/>
              <a:gd name="T36" fmla="*/ 2147483646 w 410"/>
              <a:gd name="T37" fmla="*/ 2147483646 h 146"/>
              <a:gd name="T38" fmla="*/ 2147483646 w 410"/>
              <a:gd name="T39" fmla="*/ 2147483646 h 146"/>
              <a:gd name="T40" fmla="*/ 2147483646 w 410"/>
              <a:gd name="T41" fmla="*/ 2147483646 h 146"/>
              <a:gd name="T42" fmla="*/ 2147483646 w 410"/>
              <a:gd name="T43" fmla="*/ 2147483646 h 146"/>
              <a:gd name="T44" fmla="*/ 2147483646 w 410"/>
              <a:gd name="T45" fmla="*/ 2147483646 h 146"/>
              <a:gd name="T46" fmla="*/ 2147483646 w 410"/>
              <a:gd name="T47" fmla="*/ 2147483646 h 146"/>
              <a:gd name="T48" fmla="*/ 2147483646 w 410"/>
              <a:gd name="T49" fmla="*/ 2147483646 h 146"/>
              <a:gd name="T50" fmla="*/ 2147483646 w 410"/>
              <a:gd name="T51" fmla="*/ 2147483646 h 146"/>
              <a:gd name="T52" fmla="*/ 2147483646 w 410"/>
              <a:gd name="T53" fmla="*/ 2147483646 h 146"/>
              <a:gd name="T54" fmla="*/ 2147483646 w 410"/>
              <a:gd name="T55" fmla="*/ 2147483646 h 146"/>
              <a:gd name="T56" fmla="*/ 2147483646 w 410"/>
              <a:gd name="T57" fmla="*/ 2147483646 h 146"/>
              <a:gd name="T58" fmla="*/ 2147483646 w 410"/>
              <a:gd name="T59" fmla="*/ 2147483646 h 146"/>
              <a:gd name="T60" fmla="*/ 2147483646 w 410"/>
              <a:gd name="T61" fmla="*/ 2147483646 h 146"/>
              <a:gd name="T62" fmla="*/ 2147483646 w 410"/>
              <a:gd name="T63" fmla="*/ 2147483646 h 146"/>
              <a:gd name="T64" fmla="*/ 2147483646 w 410"/>
              <a:gd name="T65" fmla="*/ 2147483646 h 146"/>
              <a:gd name="T66" fmla="*/ 2147483646 w 410"/>
              <a:gd name="T67" fmla="*/ 2147483646 h 146"/>
              <a:gd name="T68" fmla="*/ 2147483646 w 410"/>
              <a:gd name="T69" fmla="*/ 2147483646 h 146"/>
              <a:gd name="T70" fmla="*/ 2147483646 w 410"/>
              <a:gd name="T71" fmla="*/ 2147483646 h 146"/>
              <a:gd name="T72" fmla="*/ 2147483646 w 410"/>
              <a:gd name="T73" fmla="*/ 2147483646 h 146"/>
              <a:gd name="T74" fmla="*/ 2147483646 w 410"/>
              <a:gd name="T75" fmla="*/ 2147483646 h 146"/>
              <a:gd name="T76" fmla="*/ 2147483646 w 410"/>
              <a:gd name="T77" fmla="*/ 2147483646 h 146"/>
              <a:gd name="T78" fmla="*/ 2147483646 w 410"/>
              <a:gd name="T79" fmla="*/ 2147483646 h 146"/>
              <a:gd name="T80" fmla="*/ 2147483646 w 410"/>
              <a:gd name="T81" fmla="*/ 2147483646 h 146"/>
              <a:gd name="T82" fmla="*/ 2147483646 w 410"/>
              <a:gd name="T83" fmla="*/ 2147483646 h 146"/>
              <a:gd name="T84" fmla="*/ 2147483646 w 410"/>
              <a:gd name="T85" fmla="*/ 2147483646 h 146"/>
              <a:gd name="T86" fmla="*/ 2147483646 w 410"/>
              <a:gd name="T87" fmla="*/ 2147483646 h 146"/>
              <a:gd name="T88" fmla="*/ 2147483646 w 410"/>
              <a:gd name="T89" fmla="*/ 2147483646 h 146"/>
              <a:gd name="T90" fmla="*/ 2147483646 w 410"/>
              <a:gd name="T91" fmla="*/ 2147483646 h 146"/>
              <a:gd name="T92" fmla="*/ 2147483646 w 410"/>
              <a:gd name="T93" fmla="*/ 2147483646 h 146"/>
              <a:gd name="T94" fmla="*/ 0 w 410"/>
              <a:gd name="T95" fmla="*/ 2147483646 h 146"/>
              <a:gd name="T96" fmla="*/ 2147483646 w 410"/>
              <a:gd name="T97" fmla="*/ 2147483646 h 146"/>
              <a:gd name="T98" fmla="*/ 2147483646 w 410"/>
              <a:gd name="T99" fmla="*/ 2147483646 h 146"/>
              <a:gd name="T100" fmla="*/ 2147483646 w 410"/>
              <a:gd name="T101" fmla="*/ 2147483646 h 146"/>
              <a:gd name="T102" fmla="*/ 2147483646 w 410"/>
              <a:gd name="T103" fmla="*/ 2147483646 h 146"/>
              <a:gd name="T104" fmla="*/ 2147483646 w 410"/>
              <a:gd name="T105" fmla="*/ 2147483646 h 146"/>
              <a:gd name="T106" fmla="*/ 2147483646 w 410"/>
              <a:gd name="T107" fmla="*/ 2147483646 h 146"/>
              <a:gd name="T108" fmla="*/ 2147483646 w 410"/>
              <a:gd name="T109" fmla="*/ 2147483646 h 146"/>
              <a:gd name="T110" fmla="*/ 2147483646 w 410"/>
              <a:gd name="T111" fmla="*/ 2147483646 h 146"/>
              <a:gd name="T112" fmla="*/ 2147483646 w 410"/>
              <a:gd name="T113" fmla="*/ 2147483646 h 146"/>
              <a:gd name="T114" fmla="*/ 2147483646 w 410"/>
              <a:gd name="T115" fmla="*/ 2147483646 h 146"/>
              <a:gd name="T116" fmla="*/ 2147483646 w 410"/>
              <a:gd name="T117" fmla="*/ 2147483646 h 146"/>
              <a:gd name="T118" fmla="*/ 2147483646 w 410"/>
              <a:gd name="T119" fmla="*/ 2147483646 h 14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410" h="146">
                <a:moveTo>
                  <a:pt x="0" y="0"/>
                </a:moveTo>
                <a:cubicBezTo>
                  <a:pt x="0" y="84"/>
                  <a:pt x="0" y="84"/>
                  <a:pt x="0" y="84"/>
                </a:cubicBezTo>
                <a:cubicBezTo>
                  <a:pt x="91" y="84"/>
                  <a:pt x="91" y="84"/>
                  <a:pt x="91" y="84"/>
                </a:cubicBezTo>
                <a:cubicBezTo>
                  <a:pt x="91" y="0"/>
                  <a:pt x="91" y="0"/>
                  <a:pt x="91" y="0"/>
                </a:cubicBezTo>
                <a:lnTo>
                  <a:pt x="0" y="0"/>
                </a:lnTo>
                <a:close/>
                <a:moveTo>
                  <a:pt x="35" y="47"/>
                </a:moveTo>
                <a:cubicBezTo>
                  <a:pt x="35" y="50"/>
                  <a:pt x="33" y="52"/>
                  <a:pt x="30" y="52"/>
                </a:cubicBezTo>
                <a:cubicBezTo>
                  <a:pt x="20" y="52"/>
                  <a:pt x="20" y="52"/>
                  <a:pt x="20" y="52"/>
                </a:cubicBezTo>
                <a:cubicBezTo>
                  <a:pt x="17" y="52"/>
                  <a:pt x="14" y="50"/>
                  <a:pt x="14" y="47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34"/>
                  <a:pt x="17" y="31"/>
                  <a:pt x="20" y="31"/>
                </a:cubicBezTo>
                <a:cubicBezTo>
                  <a:pt x="30" y="31"/>
                  <a:pt x="30" y="31"/>
                  <a:pt x="30" y="31"/>
                </a:cubicBezTo>
                <a:cubicBezTo>
                  <a:pt x="33" y="31"/>
                  <a:pt x="35" y="34"/>
                  <a:pt x="35" y="37"/>
                </a:cubicBezTo>
                <a:lnTo>
                  <a:pt x="35" y="47"/>
                </a:lnTo>
                <a:close/>
                <a:moveTo>
                  <a:pt x="75" y="66"/>
                </a:moveTo>
                <a:cubicBezTo>
                  <a:pt x="75" y="70"/>
                  <a:pt x="72" y="72"/>
                  <a:pt x="69" y="72"/>
                </a:cubicBezTo>
                <a:cubicBezTo>
                  <a:pt x="58" y="72"/>
                  <a:pt x="58" y="72"/>
                  <a:pt x="58" y="72"/>
                </a:cubicBezTo>
                <a:cubicBezTo>
                  <a:pt x="55" y="72"/>
                  <a:pt x="52" y="70"/>
                  <a:pt x="52" y="66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4"/>
                  <a:pt x="55" y="11"/>
                  <a:pt x="58" y="11"/>
                </a:cubicBezTo>
                <a:cubicBezTo>
                  <a:pt x="69" y="11"/>
                  <a:pt x="69" y="11"/>
                  <a:pt x="69" y="11"/>
                </a:cubicBezTo>
                <a:cubicBezTo>
                  <a:pt x="72" y="11"/>
                  <a:pt x="75" y="14"/>
                  <a:pt x="75" y="17"/>
                </a:cubicBezTo>
                <a:lnTo>
                  <a:pt x="75" y="66"/>
                </a:lnTo>
                <a:close/>
                <a:moveTo>
                  <a:pt x="244" y="0"/>
                </a:moveTo>
                <a:cubicBezTo>
                  <a:pt x="155" y="0"/>
                  <a:pt x="113" y="0"/>
                  <a:pt x="103" y="0"/>
                </a:cubicBezTo>
                <a:cubicBezTo>
                  <a:pt x="103" y="84"/>
                  <a:pt x="103" y="84"/>
                  <a:pt x="103" y="84"/>
                </a:cubicBezTo>
                <a:cubicBezTo>
                  <a:pt x="409" y="84"/>
                  <a:pt x="409" y="84"/>
                  <a:pt x="409" y="84"/>
                </a:cubicBezTo>
                <a:cubicBezTo>
                  <a:pt x="406" y="61"/>
                  <a:pt x="336" y="0"/>
                  <a:pt x="244" y="0"/>
                </a:cubicBezTo>
                <a:close/>
                <a:moveTo>
                  <a:pt x="139" y="47"/>
                </a:moveTo>
                <a:cubicBezTo>
                  <a:pt x="139" y="50"/>
                  <a:pt x="136" y="52"/>
                  <a:pt x="133" y="52"/>
                </a:cubicBezTo>
                <a:cubicBezTo>
                  <a:pt x="123" y="52"/>
                  <a:pt x="123" y="52"/>
                  <a:pt x="123" y="52"/>
                </a:cubicBezTo>
                <a:cubicBezTo>
                  <a:pt x="120" y="52"/>
                  <a:pt x="118" y="50"/>
                  <a:pt x="118" y="47"/>
                </a:cubicBezTo>
                <a:cubicBezTo>
                  <a:pt x="118" y="37"/>
                  <a:pt x="118" y="37"/>
                  <a:pt x="118" y="37"/>
                </a:cubicBezTo>
                <a:cubicBezTo>
                  <a:pt x="118" y="34"/>
                  <a:pt x="120" y="31"/>
                  <a:pt x="123" y="31"/>
                </a:cubicBezTo>
                <a:cubicBezTo>
                  <a:pt x="133" y="31"/>
                  <a:pt x="133" y="31"/>
                  <a:pt x="133" y="31"/>
                </a:cubicBezTo>
                <a:cubicBezTo>
                  <a:pt x="136" y="31"/>
                  <a:pt x="139" y="34"/>
                  <a:pt x="139" y="37"/>
                </a:cubicBezTo>
                <a:lnTo>
                  <a:pt x="139" y="47"/>
                </a:lnTo>
                <a:close/>
                <a:moveTo>
                  <a:pt x="175" y="47"/>
                </a:moveTo>
                <a:cubicBezTo>
                  <a:pt x="175" y="50"/>
                  <a:pt x="173" y="52"/>
                  <a:pt x="170" y="52"/>
                </a:cubicBezTo>
                <a:cubicBezTo>
                  <a:pt x="160" y="52"/>
                  <a:pt x="160" y="52"/>
                  <a:pt x="160" y="52"/>
                </a:cubicBezTo>
                <a:cubicBezTo>
                  <a:pt x="157" y="52"/>
                  <a:pt x="154" y="50"/>
                  <a:pt x="154" y="47"/>
                </a:cubicBezTo>
                <a:cubicBezTo>
                  <a:pt x="154" y="37"/>
                  <a:pt x="154" y="37"/>
                  <a:pt x="154" y="37"/>
                </a:cubicBezTo>
                <a:cubicBezTo>
                  <a:pt x="154" y="34"/>
                  <a:pt x="157" y="31"/>
                  <a:pt x="160" y="31"/>
                </a:cubicBezTo>
                <a:cubicBezTo>
                  <a:pt x="170" y="31"/>
                  <a:pt x="170" y="31"/>
                  <a:pt x="170" y="31"/>
                </a:cubicBezTo>
                <a:cubicBezTo>
                  <a:pt x="173" y="31"/>
                  <a:pt x="175" y="34"/>
                  <a:pt x="175" y="37"/>
                </a:cubicBezTo>
                <a:lnTo>
                  <a:pt x="175" y="47"/>
                </a:lnTo>
                <a:close/>
                <a:moveTo>
                  <a:pt x="212" y="47"/>
                </a:moveTo>
                <a:cubicBezTo>
                  <a:pt x="212" y="50"/>
                  <a:pt x="210" y="52"/>
                  <a:pt x="206" y="52"/>
                </a:cubicBezTo>
                <a:cubicBezTo>
                  <a:pt x="197" y="52"/>
                  <a:pt x="197" y="52"/>
                  <a:pt x="197" y="52"/>
                </a:cubicBezTo>
                <a:cubicBezTo>
                  <a:pt x="194" y="52"/>
                  <a:pt x="191" y="50"/>
                  <a:pt x="191" y="47"/>
                </a:cubicBezTo>
                <a:cubicBezTo>
                  <a:pt x="191" y="37"/>
                  <a:pt x="191" y="37"/>
                  <a:pt x="191" y="37"/>
                </a:cubicBezTo>
                <a:cubicBezTo>
                  <a:pt x="191" y="34"/>
                  <a:pt x="194" y="31"/>
                  <a:pt x="197" y="31"/>
                </a:cubicBezTo>
                <a:cubicBezTo>
                  <a:pt x="206" y="31"/>
                  <a:pt x="206" y="31"/>
                  <a:pt x="206" y="31"/>
                </a:cubicBezTo>
                <a:cubicBezTo>
                  <a:pt x="210" y="31"/>
                  <a:pt x="212" y="34"/>
                  <a:pt x="212" y="37"/>
                </a:cubicBezTo>
                <a:lnTo>
                  <a:pt x="212" y="47"/>
                </a:lnTo>
                <a:close/>
                <a:moveTo>
                  <a:pt x="252" y="66"/>
                </a:moveTo>
                <a:cubicBezTo>
                  <a:pt x="252" y="70"/>
                  <a:pt x="249" y="72"/>
                  <a:pt x="246" y="72"/>
                </a:cubicBezTo>
                <a:cubicBezTo>
                  <a:pt x="235" y="72"/>
                  <a:pt x="235" y="72"/>
                  <a:pt x="235" y="72"/>
                </a:cubicBezTo>
                <a:cubicBezTo>
                  <a:pt x="231" y="72"/>
                  <a:pt x="229" y="70"/>
                  <a:pt x="229" y="66"/>
                </a:cubicBezTo>
                <a:cubicBezTo>
                  <a:pt x="229" y="17"/>
                  <a:pt x="229" y="17"/>
                  <a:pt x="229" y="17"/>
                </a:cubicBezTo>
                <a:cubicBezTo>
                  <a:pt x="229" y="14"/>
                  <a:pt x="231" y="11"/>
                  <a:pt x="235" y="11"/>
                </a:cubicBezTo>
                <a:cubicBezTo>
                  <a:pt x="246" y="11"/>
                  <a:pt x="246" y="11"/>
                  <a:pt x="246" y="11"/>
                </a:cubicBezTo>
                <a:cubicBezTo>
                  <a:pt x="249" y="11"/>
                  <a:pt x="252" y="14"/>
                  <a:pt x="252" y="17"/>
                </a:cubicBezTo>
                <a:lnTo>
                  <a:pt x="252" y="66"/>
                </a:lnTo>
                <a:close/>
                <a:moveTo>
                  <a:pt x="336" y="63"/>
                </a:moveTo>
                <a:cubicBezTo>
                  <a:pt x="301" y="63"/>
                  <a:pt x="276" y="52"/>
                  <a:pt x="276" y="21"/>
                </a:cubicBezTo>
                <a:cubicBezTo>
                  <a:pt x="276" y="19"/>
                  <a:pt x="276" y="16"/>
                  <a:pt x="276" y="13"/>
                </a:cubicBezTo>
                <a:cubicBezTo>
                  <a:pt x="325" y="20"/>
                  <a:pt x="363" y="44"/>
                  <a:pt x="383" y="63"/>
                </a:cubicBezTo>
                <a:lnTo>
                  <a:pt x="336" y="63"/>
                </a:lnTo>
                <a:close/>
                <a:moveTo>
                  <a:pt x="410" y="130"/>
                </a:moveTo>
                <a:cubicBezTo>
                  <a:pt x="410" y="138"/>
                  <a:pt x="410" y="138"/>
                  <a:pt x="410" y="138"/>
                </a:cubicBezTo>
                <a:cubicBezTo>
                  <a:pt x="410" y="138"/>
                  <a:pt x="410" y="138"/>
                  <a:pt x="410" y="138"/>
                </a:cubicBezTo>
                <a:cubicBezTo>
                  <a:pt x="410" y="146"/>
                  <a:pt x="410" y="146"/>
                  <a:pt x="410" y="146"/>
                </a:cubicBezTo>
                <a:cubicBezTo>
                  <a:pt x="398" y="146"/>
                  <a:pt x="398" y="146"/>
                  <a:pt x="398" y="146"/>
                </a:cubicBezTo>
                <a:cubicBezTo>
                  <a:pt x="398" y="138"/>
                  <a:pt x="398" y="138"/>
                  <a:pt x="398" y="138"/>
                </a:cubicBezTo>
                <a:cubicBezTo>
                  <a:pt x="386" y="138"/>
                  <a:pt x="386" y="138"/>
                  <a:pt x="386" y="138"/>
                </a:cubicBezTo>
                <a:cubicBezTo>
                  <a:pt x="386" y="146"/>
                  <a:pt x="386" y="146"/>
                  <a:pt x="386" y="146"/>
                </a:cubicBezTo>
                <a:cubicBezTo>
                  <a:pt x="375" y="146"/>
                  <a:pt x="375" y="146"/>
                  <a:pt x="375" y="146"/>
                </a:cubicBezTo>
                <a:cubicBezTo>
                  <a:pt x="375" y="138"/>
                  <a:pt x="375" y="138"/>
                  <a:pt x="375" y="138"/>
                </a:cubicBezTo>
                <a:cubicBezTo>
                  <a:pt x="363" y="138"/>
                  <a:pt x="363" y="138"/>
                  <a:pt x="363" y="138"/>
                </a:cubicBezTo>
                <a:cubicBezTo>
                  <a:pt x="363" y="146"/>
                  <a:pt x="363" y="146"/>
                  <a:pt x="363" y="146"/>
                </a:cubicBezTo>
                <a:cubicBezTo>
                  <a:pt x="351" y="146"/>
                  <a:pt x="351" y="146"/>
                  <a:pt x="351" y="146"/>
                </a:cubicBezTo>
                <a:cubicBezTo>
                  <a:pt x="351" y="138"/>
                  <a:pt x="351" y="138"/>
                  <a:pt x="351" y="138"/>
                </a:cubicBezTo>
                <a:cubicBezTo>
                  <a:pt x="339" y="138"/>
                  <a:pt x="339" y="138"/>
                  <a:pt x="339" y="138"/>
                </a:cubicBezTo>
                <a:cubicBezTo>
                  <a:pt x="339" y="146"/>
                  <a:pt x="339" y="146"/>
                  <a:pt x="339" y="146"/>
                </a:cubicBezTo>
                <a:cubicBezTo>
                  <a:pt x="328" y="146"/>
                  <a:pt x="328" y="146"/>
                  <a:pt x="328" y="146"/>
                </a:cubicBezTo>
                <a:cubicBezTo>
                  <a:pt x="328" y="138"/>
                  <a:pt x="328" y="138"/>
                  <a:pt x="328" y="138"/>
                </a:cubicBezTo>
                <a:cubicBezTo>
                  <a:pt x="316" y="138"/>
                  <a:pt x="316" y="138"/>
                  <a:pt x="316" y="138"/>
                </a:cubicBezTo>
                <a:cubicBezTo>
                  <a:pt x="316" y="146"/>
                  <a:pt x="316" y="146"/>
                  <a:pt x="316" y="146"/>
                </a:cubicBezTo>
                <a:cubicBezTo>
                  <a:pt x="305" y="146"/>
                  <a:pt x="305" y="146"/>
                  <a:pt x="305" y="146"/>
                </a:cubicBezTo>
                <a:cubicBezTo>
                  <a:pt x="305" y="138"/>
                  <a:pt x="305" y="138"/>
                  <a:pt x="305" y="138"/>
                </a:cubicBezTo>
                <a:cubicBezTo>
                  <a:pt x="293" y="138"/>
                  <a:pt x="293" y="138"/>
                  <a:pt x="293" y="138"/>
                </a:cubicBezTo>
                <a:cubicBezTo>
                  <a:pt x="293" y="146"/>
                  <a:pt x="293" y="146"/>
                  <a:pt x="293" y="146"/>
                </a:cubicBezTo>
                <a:cubicBezTo>
                  <a:pt x="281" y="146"/>
                  <a:pt x="281" y="146"/>
                  <a:pt x="281" y="146"/>
                </a:cubicBezTo>
                <a:cubicBezTo>
                  <a:pt x="281" y="138"/>
                  <a:pt x="281" y="138"/>
                  <a:pt x="281" y="138"/>
                </a:cubicBezTo>
                <a:cubicBezTo>
                  <a:pt x="269" y="138"/>
                  <a:pt x="269" y="138"/>
                  <a:pt x="269" y="138"/>
                </a:cubicBezTo>
                <a:cubicBezTo>
                  <a:pt x="269" y="146"/>
                  <a:pt x="269" y="146"/>
                  <a:pt x="269" y="146"/>
                </a:cubicBezTo>
                <a:cubicBezTo>
                  <a:pt x="258" y="146"/>
                  <a:pt x="258" y="146"/>
                  <a:pt x="258" y="146"/>
                </a:cubicBezTo>
                <a:cubicBezTo>
                  <a:pt x="258" y="138"/>
                  <a:pt x="258" y="138"/>
                  <a:pt x="258" y="138"/>
                </a:cubicBezTo>
                <a:cubicBezTo>
                  <a:pt x="246" y="138"/>
                  <a:pt x="246" y="138"/>
                  <a:pt x="246" y="138"/>
                </a:cubicBezTo>
                <a:cubicBezTo>
                  <a:pt x="246" y="146"/>
                  <a:pt x="246" y="146"/>
                  <a:pt x="246" y="146"/>
                </a:cubicBezTo>
                <a:cubicBezTo>
                  <a:pt x="234" y="146"/>
                  <a:pt x="234" y="146"/>
                  <a:pt x="234" y="146"/>
                </a:cubicBezTo>
                <a:cubicBezTo>
                  <a:pt x="234" y="138"/>
                  <a:pt x="234" y="138"/>
                  <a:pt x="234" y="138"/>
                </a:cubicBezTo>
                <a:cubicBezTo>
                  <a:pt x="222" y="138"/>
                  <a:pt x="222" y="138"/>
                  <a:pt x="222" y="138"/>
                </a:cubicBezTo>
                <a:cubicBezTo>
                  <a:pt x="222" y="146"/>
                  <a:pt x="222" y="146"/>
                  <a:pt x="222" y="146"/>
                </a:cubicBezTo>
                <a:cubicBezTo>
                  <a:pt x="211" y="146"/>
                  <a:pt x="211" y="146"/>
                  <a:pt x="211" y="146"/>
                </a:cubicBezTo>
                <a:cubicBezTo>
                  <a:pt x="211" y="138"/>
                  <a:pt x="211" y="138"/>
                  <a:pt x="211" y="138"/>
                </a:cubicBezTo>
                <a:cubicBezTo>
                  <a:pt x="199" y="138"/>
                  <a:pt x="199" y="138"/>
                  <a:pt x="199" y="138"/>
                </a:cubicBezTo>
                <a:cubicBezTo>
                  <a:pt x="199" y="146"/>
                  <a:pt x="199" y="146"/>
                  <a:pt x="199" y="146"/>
                </a:cubicBezTo>
                <a:cubicBezTo>
                  <a:pt x="188" y="146"/>
                  <a:pt x="188" y="146"/>
                  <a:pt x="188" y="146"/>
                </a:cubicBezTo>
                <a:cubicBezTo>
                  <a:pt x="188" y="138"/>
                  <a:pt x="188" y="138"/>
                  <a:pt x="188" y="138"/>
                </a:cubicBezTo>
                <a:cubicBezTo>
                  <a:pt x="176" y="138"/>
                  <a:pt x="176" y="138"/>
                  <a:pt x="176" y="138"/>
                </a:cubicBezTo>
                <a:cubicBezTo>
                  <a:pt x="176" y="146"/>
                  <a:pt x="176" y="146"/>
                  <a:pt x="176" y="146"/>
                </a:cubicBezTo>
                <a:cubicBezTo>
                  <a:pt x="164" y="146"/>
                  <a:pt x="164" y="146"/>
                  <a:pt x="164" y="146"/>
                </a:cubicBezTo>
                <a:cubicBezTo>
                  <a:pt x="164" y="138"/>
                  <a:pt x="164" y="138"/>
                  <a:pt x="164" y="138"/>
                </a:cubicBezTo>
                <a:cubicBezTo>
                  <a:pt x="152" y="138"/>
                  <a:pt x="152" y="138"/>
                  <a:pt x="152" y="138"/>
                </a:cubicBezTo>
                <a:cubicBezTo>
                  <a:pt x="152" y="146"/>
                  <a:pt x="152" y="146"/>
                  <a:pt x="152" y="146"/>
                </a:cubicBezTo>
                <a:cubicBezTo>
                  <a:pt x="141" y="146"/>
                  <a:pt x="141" y="146"/>
                  <a:pt x="141" y="146"/>
                </a:cubicBezTo>
                <a:cubicBezTo>
                  <a:pt x="141" y="138"/>
                  <a:pt x="141" y="138"/>
                  <a:pt x="141" y="138"/>
                </a:cubicBezTo>
                <a:cubicBezTo>
                  <a:pt x="129" y="138"/>
                  <a:pt x="129" y="138"/>
                  <a:pt x="129" y="138"/>
                </a:cubicBezTo>
                <a:cubicBezTo>
                  <a:pt x="129" y="146"/>
                  <a:pt x="129" y="146"/>
                  <a:pt x="129" y="146"/>
                </a:cubicBezTo>
                <a:cubicBezTo>
                  <a:pt x="117" y="146"/>
                  <a:pt x="117" y="146"/>
                  <a:pt x="117" y="146"/>
                </a:cubicBezTo>
                <a:cubicBezTo>
                  <a:pt x="117" y="138"/>
                  <a:pt x="117" y="138"/>
                  <a:pt x="117" y="138"/>
                </a:cubicBezTo>
                <a:cubicBezTo>
                  <a:pt x="105" y="138"/>
                  <a:pt x="105" y="138"/>
                  <a:pt x="105" y="138"/>
                </a:cubicBezTo>
                <a:cubicBezTo>
                  <a:pt x="105" y="146"/>
                  <a:pt x="105" y="146"/>
                  <a:pt x="105" y="146"/>
                </a:cubicBezTo>
                <a:cubicBezTo>
                  <a:pt x="94" y="146"/>
                  <a:pt x="94" y="146"/>
                  <a:pt x="94" y="146"/>
                </a:cubicBezTo>
                <a:cubicBezTo>
                  <a:pt x="94" y="138"/>
                  <a:pt x="94" y="138"/>
                  <a:pt x="94" y="138"/>
                </a:cubicBezTo>
                <a:cubicBezTo>
                  <a:pt x="82" y="138"/>
                  <a:pt x="82" y="138"/>
                  <a:pt x="82" y="138"/>
                </a:cubicBezTo>
                <a:cubicBezTo>
                  <a:pt x="82" y="146"/>
                  <a:pt x="82" y="146"/>
                  <a:pt x="82" y="146"/>
                </a:cubicBezTo>
                <a:cubicBezTo>
                  <a:pt x="71" y="146"/>
                  <a:pt x="71" y="146"/>
                  <a:pt x="71" y="146"/>
                </a:cubicBezTo>
                <a:cubicBezTo>
                  <a:pt x="71" y="138"/>
                  <a:pt x="71" y="138"/>
                  <a:pt x="71" y="138"/>
                </a:cubicBezTo>
                <a:cubicBezTo>
                  <a:pt x="59" y="138"/>
                  <a:pt x="59" y="138"/>
                  <a:pt x="59" y="138"/>
                </a:cubicBezTo>
                <a:cubicBezTo>
                  <a:pt x="59" y="146"/>
                  <a:pt x="59" y="146"/>
                  <a:pt x="59" y="146"/>
                </a:cubicBezTo>
                <a:cubicBezTo>
                  <a:pt x="47" y="146"/>
                  <a:pt x="47" y="146"/>
                  <a:pt x="47" y="146"/>
                </a:cubicBezTo>
                <a:cubicBezTo>
                  <a:pt x="47" y="138"/>
                  <a:pt x="47" y="138"/>
                  <a:pt x="47" y="138"/>
                </a:cubicBezTo>
                <a:cubicBezTo>
                  <a:pt x="35" y="138"/>
                  <a:pt x="35" y="138"/>
                  <a:pt x="35" y="138"/>
                </a:cubicBezTo>
                <a:cubicBezTo>
                  <a:pt x="35" y="146"/>
                  <a:pt x="35" y="146"/>
                  <a:pt x="35" y="146"/>
                </a:cubicBezTo>
                <a:cubicBezTo>
                  <a:pt x="24" y="146"/>
                  <a:pt x="24" y="146"/>
                  <a:pt x="24" y="146"/>
                </a:cubicBezTo>
                <a:cubicBezTo>
                  <a:pt x="24" y="138"/>
                  <a:pt x="24" y="138"/>
                  <a:pt x="24" y="138"/>
                </a:cubicBezTo>
                <a:cubicBezTo>
                  <a:pt x="12" y="138"/>
                  <a:pt x="12" y="138"/>
                  <a:pt x="12" y="138"/>
                </a:cubicBezTo>
                <a:cubicBezTo>
                  <a:pt x="12" y="146"/>
                  <a:pt x="12" y="146"/>
                  <a:pt x="12" y="146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30"/>
                  <a:pt x="0" y="130"/>
                  <a:pt x="0" y="130"/>
                </a:cubicBezTo>
                <a:lnTo>
                  <a:pt x="410" y="130"/>
                </a:lnTo>
                <a:close/>
                <a:moveTo>
                  <a:pt x="32" y="112"/>
                </a:moveTo>
                <a:cubicBezTo>
                  <a:pt x="33" y="119"/>
                  <a:pt x="39" y="125"/>
                  <a:pt x="46" y="125"/>
                </a:cubicBezTo>
                <a:cubicBezTo>
                  <a:pt x="54" y="125"/>
                  <a:pt x="60" y="119"/>
                  <a:pt x="60" y="112"/>
                </a:cubicBezTo>
                <a:lnTo>
                  <a:pt x="32" y="112"/>
                </a:lnTo>
                <a:close/>
                <a:moveTo>
                  <a:pt x="161" y="112"/>
                </a:moveTo>
                <a:cubicBezTo>
                  <a:pt x="160" y="119"/>
                  <a:pt x="154" y="125"/>
                  <a:pt x="147" y="125"/>
                </a:cubicBezTo>
                <a:cubicBezTo>
                  <a:pt x="140" y="125"/>
                  <a:pt x="134" y="119"/>
                  <a:pt x="133" y="112"/>
                </a:cubicBezTo>
                <a:lnTo>
                  <a:pt x="161" y="112"/>
                </a:lnTo>
                <a:close/>
                <a:moveTo>
                  <a:pt x="296" y="112"/>
                </a:moveTo>
                <a:cubicBezTo>
                  <a:pt x="296" y="119"/>
                  <a:pt x="290" y="125"/>
                  <a:pt x="282" y="125"/>
                </a:cubicBezTo>
                <a:cubicBezTo>
                  <a:pt x="275" y="125"/>
                  <a:pt x="269" y="119"/>
                  <a:pt x="268" y="112"/>
                </a:cubicBezTo>
                <a:lnTo>
                  <a:pt x="296" y="112"/>
                </a:lnTo>
                <a:close/>
                <a:moveTo>
                  <a:pt x="2" y="95"/>
                </a:moveTo>
                <a:cubicBezTo>
                  <a:pt x="93" y="95"/>
                  <a:pt x="93" y="95"/>
                  <a:pt x="93" y="95"/>
                </a:cubicBezTo>
                <a:cubicBezTo>
                  <a:pt x="93" y="116"/>
                  <a:pt x="93" y="116"/>
                  <a:pt x="93" y="116"/>
                </a:cubicBezTo>
                <a:cubicBezTo>
                  <a:pt x="73" y="116"/>
                  <a:pt x="73" y="116"/>
                  <a:pt x="73" y="116"/>
                </a:cubicBezTo>
                <a:cubicBezTo>
                  <a:pt x="67" y="104"/>
                  <a:pt x="67" y="104"/>
                  <a:pt x="67" y="104"/>
                </a:cubicBezTo>
                <a:cubicBezTo>
                  <a:pt x="29" y="104"/>
                  <a:pt x="29" y="104"/>
                  <a:pt x="29" y="104"/>
                </a:cubicBezTo>
                <a:cubicBezTo>
                  <a:pt x="24" y="116"/>
                  <a:pt x="24" y="116"/>
                  <a:pt x="24" y="116"/>
                </a:cubicBezTo>
                <a:cubicBezTo>
                  <a:pt x="2" y="116"/>
                  <a:pt x="2" y="116"/>
                  <a:pt x="2" y="116"/>
                </a:cubicBezTo>
                <a:lnTo>
                  <a:pt x="2" y="95"/>
                </a:lnTo>
                <a:close/>
                <a:moveTo>
                  <a:pt x="105" y="95"/>
                </a:moveTo>
                <a:cubicBezTo>
                  <a:pt x="407" y="95"/>
                  <a:pt x="407" y="95"/>
                  <a:pt x="407" y="95"/>
                </a:cubicBezTo>
                <a:cubicBezTo>
                  <a:pt x="390" y="116"/>
                  <a:pt x="323" y="116"/>
                  <a:pt x="323" y="116"/>
                </a:cubicBezTo>
                <a:cubicBezTo>
                  <a:pt x="309" y="116"/>
                  <a:pt x="309" y="116"/>
                  <a:pt x="309" y="116"/>
                </a:cubicBezTo>
                <a:cubicBezTo>
                  <a:pt x="304" y="104"/>
                  <a:pt x="304" y="104"/>
                  <a:pt x="304" y="104"/>
                </a:cubicBezTo>
                <a:cubicBezTo>
                  <a:pt x="265" y="104"/>
                  <a:pt x="265" y="104"/>
                  <a:pt x="265" y="104"/>
                </a:cubicBezTo>
                <a:cubicBezTo>
                  <a:pt x="260" y="116"/>
                  <a:pt x="260" y="116"/>
                  <a:pt x="260" y="116"/>
                </a:cubicBezTo>
                <a:cubicBezTo>
                  <a:pt x="174" y="116"/>
                  <a:pt x="174" y="116"/>
                  <a:pt x="174" y="116"/>
                </a:cubicBezTo>
                <a:cubicBezTo>
                  <a:pt x="169" y="104"/>
                  <a:pt x="169" y="104"/>
                  <a:pt x="169" y="104"/>
                </a:cubicBezTo>
                <a:cubicBezTo>
                  <a:pt x="131" y="104"/>
                  <a:pt x="131" y="104"/>
                  <a:pt x="131" y="104"/>
                </a:cubicBezTo>
                <a:cubicBezTo>
                  <a:pt x="125" y="116"/>
                  <a:pt x="125" y="116"/>
                  <a:pt x="125" y="116"/>
                </a:cubicBezTo>
                <a:cubicBezTo>
                  <a:pt x="105" y="116"/>
                  <a:pt x="105" y="116"/>
                  <a:pt x="105" y="116"/>
                </a:cubicBezTo>
                <a:lnTo>
                  <a:pt x="105" y="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8" name="KSO_Shape"/>
          <p:cNvSpPr/>
          <p:nvPr/>
        </p:nvSpPr>
        <p:spPr>
          <a:xfrm>
            <a:off x="7446683" y="4420457"/>
            <a:ext cx="404814" cy="211178"/>
          </a:xfrm>
          <a:custGeom>
            <a:avLst/>
            <a:gdLst>
              <a:gd name="connsiteX0" fmla="*/ 4575765 w 8012499"/>
              <a:gd name="connsiteY0" fmla="*/ 3549014 h 4176464"/>
              <a:gd name="connsiteX1" fmla="*/ 4575765 w 8012499"/>
              <a:gd name="connsiteY1" fmla="*/ 3960778 h 4176464"/>
              <a:gd name="connsiteX2" fmla="*/ 5950459 w 8012499"/>
              <a:gd name="connsiteY2" fmla="*/ 3960778 h 4176464"/>
              <a:gd name="connsiteX3" fmla="*/ 5950459 w 8012499"/>
              <a:gd name="connsiteY3" fmla="*/ 3666661 h 4176464"/>
              <a:gd name="connsiteX4" fmla="*/ 5263112 w 8012499"/>
              <a:gd name="connsiteY4" fmla="*/ 3647053 h 4176464"/>
              <a:gd name="connsiteX5" fmla="*/ 4575765 w 8012499"/>
              <a:gd name="connsiteY5" fmla="*/ 3549014 h 4176464"/>
              <a:gd name="connsiteX6" fmla="*/ 6590994 w 8012499"/>
              <a:gd name="connsiteY6" fmla="*/ 2326472 h 4176464"/>
              <a:gd name="connsiteX7" fmla="*/ 6663002 w 8012499"/>
              <a:gd name="connsiteY7" fmla="*/ 2398480 h 4176464"/>
              <a:gd name="connsiteX8" fmla="*/ 6590994 w 8012499"/>
              <a:gd name="connsiteY8" fmla="*/ 2470488 h 4176464"/>
              <a:gd name="connsiteX9" fmla="*/ 6518986 w 8012499"/>
              <a:gd name="connsiteY9" fmla="*/ 2398480 h 4176464"/>
              <a:gd name="connsiteX10" fmla="*/ 6590994 w 8012499"/>
              <a:gd name="connsiteY10" fmla="*/ 2326472 h 4176464"/>
              <a:gd name="connsiteX11" fmla="*/ 235662 w 8012499"/>
              <a:gd name="connsiteY11" fmla="*/ 2196075 h 4176464"/>
              <a:gd name="connsiteX12" fmla="*/ 608793 w 8012499"/>
              <a:gd name="connsiteY12" fmla="*/ 2254898 h 4176464"/>
              <a:gd name="connsiteX13" fmla="*/ 353493 w 8012499"/>
              <a:gd name="connsiteY13" fmla="*/ 2647055 h 4176464"/>
              <a:gd name="connsiteX14" fmla="*/ 157108 w 8012499"/>
              <a:gd name="connsiteY14" fmla="*/ 2647055 h 4176464"/>
              <a:gd name="connsiteX15" fmla="*/ 6408712 w 8012499"/>
              <a:gd name="connsiteY15" fmla="*/ 2182456 h 4176464"/>
              <a:gd name="connsiteX16" fmla="*/ 6480720 w 8012499"/>
              <a:gd name="connsiteY16" fmla="*/ 2254464 h 4176464"/>
              <a:gd name="connsiteX17" fmla="*/ 6408712 w 8012499"/>
              <a:gd name="connsiteY17" fmla="*/ 2326472 h 4176464"/>
              <a:gd name="connsiteX18" fmla="*/ 6336704 w 8012499"/>
              <a:gd name="connsiteY18" fmla="*/ 2254464 h 4176464"/>
              <a:gd name="connsiteX19" fmla="*/ 6408712 w 8012499"/>
              <a:gd name="connsiteY19" fmla="*/ 2182456 h 4176464"/>
              <a:gd name="connsiteX20" fmla="*/ 6192688 w 8012499"/>
              <a:gd name="connsiteY20" fmla="*/ 2088232 h 4176464"/>
              <a:gd name="connsiteX21" fmla="*/ 6264696 w 8012499"/>
              <a:gd name="connsiteY21" fmla="*/ 2160240 h 4176464"/>
              <a:gd name="connsiteX22" fmla="*/ 6192688 w 8012499"/>
              <a:gd name="connsiteY22" fmla="*/ 2232248 h 4176464"/>
              <a:gd name="connsiteX23" fmla="*/ 6120680 w 8012499"/>
              <a:gd name="connsiteY23" fmla="*/ 2160240 h 4176464"/>
              <a:gd name="connsiteX24" fmla="*/ 6192688 w 8012499"/>
              <a:gd name="connsiteY24" fmla="*/ 2088232 h 4176464"/>
              <a:gd name="connsiteX25" fmla="*/ 5636243 w 8012499"/>
              <a:gd name="connsiteY25" fmla="*/ 1921565 h 4176464"/>
              <a:gd name="connsiteX26" fmla="*/ 4909619 w 8012499"/>
              <a:gd name="connsiteY26" fmla="*/ 1999997 h 4176464"/>
              <a:gd name="connsiteX27" fmla="*/ 5695158 w 8012499"/>
              <a:gd name="connsiteY27" fmla="*/ 2784309 h 4176464"/>
              <a:gd name="connsiteX28" fmla="*/ 7010937 w 8012499"/>
              <a:gd name="connsiteY28" fmla="*/ 3039211 h 4176464"/>
              <a:gd name="connsiteX29" fmla="*/ 7030575 w 8012499"/>
              <a:gd name="connsiteY29" fmla="*/ 2901956 h 4176464"/>
              <a:gd name="connsiteX30" fmla="*/ 5636243 w 8012499"/>
              <a:gd name="connsiteY30" fmla="*/ 1921565 h 4176464"/>
              <a:gd name="connsiteX31" fmla="*/ 0 w 8012499"/>
              <a:gd name="connsiteY31" fmla="*/ 568626 h 4176464"/>
              <a:gd name="connsiteX32" fmla="*/ 137470 w 8012499"/>
              <a:gd name="connsiteY32" fmla="*/ 568626 h 4176464"/>
              <a:gd name="connsiteX33" fmla="*/ 765901 w 8012499"/>
              <a:gd name="connsiteY33" fmla="*/ 1803919 h 4176464"/>
              <a:gd name="connsiteX34" fmla="*/ 4831065 w 8012499"/>
              <a:gd name="connsiteY34" fmla="*/ 1803919 h 4176464"/>
              <a:gd name="connsiteX35" fmla="*/ 7246599 w 8012499"/>
              <a:gd name="connsiteY35" fmla="*/ 2901956 h 4176464"/>
              <a:gd name="connsiteX36" fmla="*/ 6107566 w 8012499"/>
              <a:gd name="connsiteY36" fmla="*/ 3666661 h 4176464"/>
              <a:gd name="connsiteX37" fmla="*/ 6107566 w 8012499"/>
              <a:gd name="connsiteY37" fmla="*/ 3960778 h 4176464"/>
              <a:gd name="connsiteX38" fmla="*/ 6461059 w 8012499"/>
              <a:gd name="connsiteY38" fmla="*/ 3960778 h 4176464"/>
              <a:gd name="connsiteX39" fmla="*/ 7089491 w 8012499"/>
              <a:gd name="connsiteY39" fmla="*/ 3725484 h 4176464"/>
              <a:gd name="connsiteX40" fmla="*/ 7246599 w 8012499"/>
              <a:gd name="connsiteY40" fmla="*/ 3882347 h 4176464"/>
              <a:gd name="connsiteX41" fmla="*/ 6461059 w 8012499"/>
              <a:gd name="connsiteY41" fmla="*/ 4176464 h 4176464"/>
              <a:gd name="connsiteX42" fmla="*/ 3613480 w 8012499"/>
              <a:gd name="connsiteY42" fmla="*/ 4176464 h 4176464"/>
              <a:gd name="connsiteX43" fmla="*/ 3613480 w 8012499"/>
              <a:gd name="connsiteY43" fmla="*/ 3960778 h 4176464"/>
              <a:gd name="connsiteX44" fmla="*/ 4418657 w 8012499"/>
              <a:gd name="connsiteY44" fmla="*/ 3960778 h 4176464"/>
              <a:gd name="connsiteX45" fmla="*/ 4418657 w 8012499"/>
              <a:gd name="connsiteY45" fmla="*/ 3509799 h 4176464"/>
              <a:gd name="connsiteX46" fmla="*/ 3181434 w 8012499"/>
              <a:gd name="connsiteY46" fmla="*/ 2411761 h 4176464"/>
              <a:gd name="connsiteX47" fmla="*/ 294577 w 8012499"/>
              <a:gd name="connsiteY47" fmla="*/ 1980389 h 4176464"/>
              <a:gd name="connsiteX48" fmla="*/ 0 w 8012499"/>
              <a:gd name="connsiteY48" fmla="*/ 568626 h 4176464"/>
              <a:gd name="connsiteX49" fmla="*/ 4418657 w 8012499"/>
              <a:gd name="connsiteY49" fmla="*/ 0 h 4176464"/>
              <a:gd name="connsiteX50" fmla="*/ 4516850 w 8012499"/>
              <a:gd name="connsiteY50" fmla="*/ 117647 h 4176464"/>
              <a:gd name="connsiteX51" fmla="*/ 4516850 w 8012499"/>
              <a:gd name="connsiteY51" fmla="*/ 137255 h 4176464"/>
              <a:gd name="connsiteX52" fmla="*/ 7894668 w 8012499"/>
              <a:gd name="connsiteY52" fmla="*/ 137255 h 4176464"/>
              <a:gd name="connsiteX53" fmla="*/ 8012499 w 8012499"/>
              <a:gd name="connsiteY53" fmla="*/ 137255 h 4176464"/>
              <a:gd name="connsiteX54" fmla="*/ 7521537 w 8012499"/>
              <a:gd name="connsiteY54" fmla="*/ 470587 h 4176464"/>
              <a:gd name="connsiteX55" fmla="*/ 5204196 w 8012499"/>
              <a:gd name="connsiteY55" fmla="*/ 392156 h 4176464"/>
              <a:gd name="connsiteX56" fmla="*/ 5204196 w 8012499"/>
              <a:gd name="connsiteY56" fmla="*/ 294118 h 4176464"/>
              <a:gd name="connsiteX57" fmla="*/ 4516850 w 8012499"/>
              <a:gd name="connsiteY57" fmla="*/ 294118 h 4176464"/>
              <a:gd name="connsiteX58" fmla="*/ 4516850 w 8012499"/>
              <a:gd name="connsiteY58" fmla="*/ 529411 h 4176464"/>
              <a:gd name="connsiteX59" fmla="*/ 4693596 w 8012499"/>
              <a:gd name="connsiteY59" fmla="*/ 529411 h 4176464"/>
              <a:gd name="connsiteX60" fmla="*/ 4870342 w 8012499"/>
              <a:gd name="connsiteY60" fmla="*/ 1568625 h 4176464"/>
              <a:gd name="connsiteX61" fmla="*/ 4791788 w 8012499"/>
              <a:gd name="connsiteY61" fmla="*/ 1568625 h 4176464"/>
              <a:gd name="connsiteX62" fmla="*/ 3966972 w 8012499"/>
              <a:gd name="connsiteY62" fmla="*/ 1568625 h 4176464"/>
              <a:gd name="connsiteX63" fmla="*/ 4143719 w 8012499"/>
              <a:gd name="connsiteY63" fmla="*/ 529411 h 4176464"/>
              <a:gd name="connsiteX64" fmla="*/ 4300826 w 8012499"/>
              <a:gd name="connsiteY64" fmla="*/ 529411 h 4176464"/>
              <a:gd name="connsiteX65" fmla="*/ 4300826 w 8012499"/>
              <a:gd name="connsiteY65" fmla="*/ 294118 h 4176464"/>
              <a:gd name="connsiteX66" fmla="*/ 3633118 w 8012499"/>
              <a:gd name="connsiteY66" fmla="*/ 294118 h 4176464"/>
              <a:gd name="connsiteX67" fmla="*/ 3633118 w 8012499"/>
              <a:gd name="connsiteY67" fmla="*/ 392156 h 4176464"/>
              <a:gd name="connsiteX68" fmla="*/ 1315778 w 8012499"/>
              <a:gd name="connsiteY68" fmla="*/ 470587 h 4176464"/>
              <a:gd name="connsiteX69" fmla="*/ 824816 w 8012499"/>
              <a:gd name="connsiteY69" fmla="*/ 137255 h 4176464"/>
              <a:gd name="connsiteX70" fmla="*/ 942647 w 8012499"/>
              <a:gd name="connsiteY70" fmla="*/ 137255 h 4176464"/>
              <a:gd name="connsiteX71" fmla="*/ 4300826 w 8012499"/>
              <a:gd name="connsiteY71" fmla="*/ 137255 h 4176464"/>
              <a:gd name="connsiteX72" fmla="*/ 4300826 w 8012499"/>
              <a:gd name="connsiteY72" fmla="*/ 117647 h 4176464"/>
              <a:gd name="connsiteX73" fmla="*/ 4418657 w 8012499"/>
              <a:gd name="connsiteY73" fmla="*/ 0 h 4176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8012499" h="4176464">
                <a:moveTo>
                  <a:pt x="4575765" y="3549014"/>
                </a:moveTo>
                <a:cubicBezTo>
                  <a:pt x="4575765" y="3960778"/>
                  <a:pt x="4575765" y="3960778"/>
                  <a:pt x="4575765" y="3960778"/>
                </a:cubicBezTo>
                <a:cubicBezTo>
                  <a:pt x="5950459" y="3960778"/>
                  <a:pt x="5950459" y="3960778"/>
                  <a:pt x="5950459" y="3960778"/>
                </a:cubicBezTo>
                <a:lnTo>
                  <a:pt x="5950459" y="3666661"/>
                </a:lnTo>
                <a:cubicBezTo>
                  <a:pt x="5636243" y="3647053"/>
                  <a:pt x="5793351" y="3647053"/>
                  <a:pt x="5263112" y="3647053"/>
                </a:cubicBezTo>
                <a:cubicBezTo>
                  <a:pt x="5027450" y="3647053"/>
                  <a:pt x="4791788" y="3607838"/>
                  <a:pt x="4575765" y="3549014"/>
                </a:cubicBezTo>
                <a:close/>
                <a:moveTo>
                  <a:pt x="6590994" y="2326472"/>
                </a:moveTo>
                <a:cubicBezTo>
                  <a:pt x="6630763" y="2326472"/>
                  <a:pt x="6663002" y="2358711"/>
                  <a:pt x="6663002" y="2398480"/>
                </a:cubicBezTo>
                <a:cubicBezTo>
                  <a:pt x="6663002" y="2438249"/>
                  <a:pt x="6630763" y="2470488"/>
                  <a:pt x="6590994" y="2470488"/>
                </a:cubicBezTo>
                <a:cubicBezTo>
                  <a:pt x="6551225" y="2470488"/>
                  <a:pt x="6518986" y="2438249"/>
                  <a:pt x="6518986" y="2398480"/>
                </a:cubicBezTo>
                <a:cubicBezTo>
                  <a:pt x="6518986" y="2358711"/>
                  <a:pt x="6551225" y="2326472"/>
                  <a:pt x="6590994" y="2326472"/>
                </a:cubicBezTo>
                <a:close/>
                <a:moveTo>
                  <a:pt x="235662" y="2196075"/>
                </a:moveTo>
                <a:cubicBezTo>
                  <a:pt x="235662" y="2196075"/>
                  <a:pt x="235662" y="2196075"/>
                  <a:pt x="608793" y="2254898"/>
                </a:cubicBezTo>
                <a:cubicBezTo>
                  <a:pt x="608793" y="2254898"/>
                  <a:pt x="608793" y="2254898"/>
                  <a:pt x="353493" y="2647055"/>
                </a:cubicBezTo>
                <a:cubicBezTo>
                  <a:pt x="353493" y="2647055"/>
                  <a:pt x="353493" y="2647055"/>
                  <a:pt x="157108" y="2647055"/>
                </a:cubicBezTo>
                <a:close/>
                <a:moveTo>
                  <a:pt x="6408712" y="2182456"/>
                </a:moveTo>
                <a:cubicBezTo>
                  <a:pt x="6448481" y="2182456"/>
                  <a:pt x="6480720" y="2214695"/>
                  <a:pt x="6480720" y="2254464"/>
                </a:cubicBezTo>
                <a:cubicBezTo>
                  <a:pt x="6480720" y="2294233"/>
                  <a:pt x="6448481" y="2326472"/>
                  <a:pt x="6408712" y="2326472"/>
                </a:cubicBezTo>
                <a:cubicBezTo>
                  <a:pt x="6368943" y="2326472"/>
                  <a:pt x="6336704" y="2294233"/>
                  <a:pt x="6336704" y="2254464"/>
                </a:cubicBezTo>
                <a:cubicBezTo>
                  <a:pt x="6336704" y="2214695"/>
                  <a:pt x="6368943" y="2182456"/>
                  <a:pt x="6408712" y="2182456"/>
                </a:cubicBezTo>
                <a:close/>
                <a:moveTo>
                  <a:pt x="6192688" y="2088232"/>
                </a:moveTo>
                <a:cubicBezTo>
                  <a:pt x="6232457" y="2088232"/>
                  <a:pt x="6264696" y="2120471"/>
                  <a:pt x="6264696" y="2160240"/>
                </a:cubicBezTo>
                <a:cubicBezTo>
                  <a:pt x="6264696" y="2200009"/>
                  <a:pt x="6232457" y="2232248"/>
                  <a:pt x="6192688" y="2232248"/>
                </a:cubicBezTo>
                <a:cubicBezTo>
                  <a:pt x="6152919" y="2232248"/>
                  <a:pt x="6120680" y="2200009"/>
                  <a:pt x="6120680" y="2160240"/>
                </a:cubicBezTo>
                <a:cubicBezTo>
                  <a:pt x="6120680" y="2120471"/>
                  <a:pt x="6152919" y="2088232"/>
                  <a:pt x="6192688" y="2088232"/>
                </a:cubicBezTo>
                <a:close/>
                <a:moveTo>
                  <a:pt x="5636243" y="1921565"/>
                </a:moveTo>
                <a:cubicBezTo>
                  <a:pt x="5420220" y="1921565"/>
                  <a:pt x="5164919" y="1941173"/>
                  <a:pt x="4909619" y="1999997"/>
                </a:cubicBezTo>
                <a:cubicBezTo>
                  <a:pt x="4948896" y="2549016"/>
                  <a:pt x="5125642" y="2784309"/>
                  <a:pt x="5695158" y="2784309"/>
                </a:cubicBezTo>
                <a:cubicBezTo>
                  <a:pt x="6421782" y="2784309"/>
                  <a:pt x="6755637" y="2901956"/>
                  <a:pt x="7010937" y="3039211"/>
                </a:cubicBezTo>
                <a:cubicBezTo>
                  <a:pt x="7010937" y="2999995"/>
                  <a:pt x="7030575" y="2960780"/>
                  <a:pt x="7030575" y="2901956"/>
                </a:cubicBezTo>
                <a:cubicBezTo>
                  <a:pt x="7030575" y="2529408"/>
                  <a:pt x="6657444" y="1921565"/>
                  <a:pt x="5636243" y="1921565"/>
                </a:cubicBezTo>
                <a:close/>
                <a:moveTo>
                  <a:pt x="0" y="568626"/>
                </a:moveTo>
                <a:cubicBezTo>
                  <a:pt x="137470" y="568626"/>
                  <a:pt x="137470" y="568626"/>
                  <a:pt x="137470" y="568626"/>
                </a:cubicBezTo>
                <a:cubicBezTo>
                  <a:pt x="765901" y="1803919"/>
                  <a:pt x="765901" y="1803919"/>
                  <a:pt x="765901" y="1803919"/>
                </a:cubicBezTo>
                <a:cubicBezTo>
                  <a:pt x="4831065" y="1803919"/>
                  <a:pt x="4831065" y="1803919"/>
                  <a:pt x="4831065" y="1803919"/>
                </a:cubicBezTo>
                <a:cubicBezTo>
                  <a:pt x="6480697" y="1392154"/>
                  <a:pt x="7246599" y="2235290"/>
                  <a:pt x="7246599" y="2901956"/>
                </a:cubicBezTo>
                <a:cubicBezTo>
                  <a:pt x="7246599" y="3470583"/>
                  <a:pt x="6618167" y="3666661"/>
                  <a:pt x="6107566" y="3666661"/>
                </a:cubicBezTo>
                <a:cubicBezTo>
                  <a:pt x="6107566" y="3960778"/>
                  <a:pt x="6107566" y="3960778"/>
                  <a:pt x="6107566" y="3960778"/>
                </a:cubicBezTo>
                <a:cubicBezTo>
                  <a:pt x="6461059" y="3960778"/>
                  <a:pt x="6461059" y="3960778"/>
                  <a:pt x="6461059" y="3960778"/>
                </a:cubicBezTo>
                <a:cubicBezTo>
                  <a:pt x="6853829" y="3960778"/>
                  <a:pt x="7069852" y="3745092"/>
                  <a:pt x="7089491" y="3725484"/>
                </a:cubicBezTo>
                <a:cubicBezTo>
                  <a:pt x="7246599" y="3882347"/>
                  <a:pt x="7246599" y="3882347"/>
                  <a:pt x="7246599" y="3882347"/>
                </a:cubicBezTo>
                <a:cubicBezTo>
                  <a:pt x="7226960" y="3901955"/>
                  <a:pt x="6952021" y="4176464"/>
                  <a:pt x="6461059" y="4176464"/>
                </a:cubicBezTo>
                <a:cubicBezTo>
                  <a:pt x="3613480" y="4176464"/>
                  <a:pt x="3613480" y="4176464"/>
                  <a:pt x="3613480" y="4176464"/>
                </a:cubicBezTo>
                <a:cubicBezTo>
                  <a:pt x="3613480" y="3960778"/>
                  <a:pt x="3613480" y="3960778"/>
                  <a:pt x="3613480" y="3960778"/>
                </a:cubicBezTo>
                <a:cubicBezTo>
                  <a:pt x="4418657" y="3960778"/>
                  <a:pt x="4418657" y="3960778"/>
                  <a:pt x="4418657" y="3960778"/>
                </a:cubicBezTo>
                <a:cubicBezTo>
                  <a:pt x="4418657" y="3509799"/>
                  <a:pt x="4418657" y="3509799"/>
                  <a:pt x="4418657" y="3509799"/>
                </a:cubicBezTo>
                <a:cubicBezTo>
                  <a:pt x="3809865" y="3294113"/>
                  <a:pt x="3377818" y="2862741"/>
                  <a:pt x="3181434" y="2411761"/>
                </a:cubicBezTo>
                <a:cubicBezTo>
                  <a:pt x="294577" y="1980389"/>
                  <a:pt x="294577" y="1980389"/>
                  <a:pt x="294577" y="1980389"/>
                </a:cubicBezTo>
                <a:cubicBezTo>
                  <a:pt x="0" y="568626"/>
                  <a:pt x="0" y="568626"/>
                  <a:pt x="0" y="568626"/>
                </a:cubicBezTo>
                <a:close/>
                <a:moveTo>
                  <a:pt x="4418657" y="0"/>
                </a:moveTo>
                <a:cubicBezTo>
                  <a:pt x="4477573" y="0"/>
                  <a:pt x="4516850" y="58824"/>
                  <a:pt x="4516850" y="117647"/>
                </a:cubicBezTo>
                <a:cubicBezTo>
                  <a:pt x="4516850" y="137255"/>
                  <a:pt x="4516850" y="137255"/>
                  <a:pt x="4516850" y="137255"/>
                </a:cubicBezTo>
                <a:cubicBezTo>
                  <a:pt x="7894668" y="137255"/>
                  <a:pt x="7894668" y="137255"/>
                  <a:pt x="7894668" y="137255"/>
                </a:cubicBezTo>
                <a:lnTo>
                  <a:pt x="8012499" y="137255"/>
                </a:lnTo>
                <a:cubicBezTo>
                  <a:pt x="8012499" y="137255"/>
                  <a:pt x="7992860" y="490195"/>
                  <a:pt x="7521537" y="470587"/>
                </a:cubicBezTo>
                <a:cubicBezTo>
                  <a:pt x="7050214" y="450980"/>
                  <a:pt x="5204196" y="392156"/>
                  <a:pt x="5204196" y="392156"/>
                </a:cubicBezTo>
                <a:cubicBezTo>
                  <a:pt x="5204196" y="294118"/>
                  <a:pt x="5204196" y="294118"/>
                  <a:pt x="5204196" y="294118"/>
                </a:cubicBezTo>
                <a:cubicBezTo>
                  <a:pt x="4516850" y="294118"/>
                  <a:pt x="4516850" y="294118"/>
                  <a:pt x="4516850" y="294118"/>
                </a:cubicBezTo>
                <a:cubicBezTo>
                  <a:pt x="4516850" y="529411"/>
                  <a:pt x="4516850" y="529411"/>
                  <a:pt x="4516850" y="529411"/>
                </a:cubicBezTo>
                <a:cubicBezTo>
                  <a:pt x="4693596" y="529411"/>
                  <a:pt x="4693596" y="529411"/>
                  <a:pt x="4693596" y="529411"/>
                </a:cubicBezTo>
                <a:cubicBezTo>
                  <a:pt x="4870342" y="1568625"/>
                  <a:pt x="4870342" y="1568625"/>
                  <a:pt x="4870342" y="1568625"/>
                </a:cubicBezTo>
                <a:cubicBezTo>
                  <a:pt x="4850704" y="1568625"/>
                  <a:pt x="4831065" y="1568625"/>
                  <a:pt x="4791788" y="1568625"/>
                </a:cubicBezTo>
                <a:cubicBezTo>
                  <a:pt x="3966972" y="1568625"/>
                  <a:pt x="3966972" y="1568625"/>
                  <a:pt x="3966972" y="1568625"/>
                </a:cubicBezTo>
                <a:cubicBezTo>
                  <a:pt x="4143719" y="529411"/>
                  <a:pt x="4143719" y="529411"/>
                  <a:pt x="4143719" y="529411"/>
                </a:cubicBezTo>
                <a:cubicBezTo>
                  <a:pt x="4300826" y="529411"/>
                  <a:pt x="4300826" y="529411"/>
                  <a:pt x="4300826" y="529411"/>
                </a:cubicBezTo>
                <a:cubicBezTo>
                  <a:pt x="4300826" y="294118"/>
                  <a:pt x="4300826" y="294118"/>
                  <a:pt x="4300826" y="294118"/>
                </a:cubicBezTo>
                <a:cubicBezTo>
                  <a:pt x="3633118" y="294118"/>
                  <a:pt x="3633118" y="294118"/>
                  <a:pt x="3633118" y="294118"/>
                </a:cubicBezTo>
                <a:cubicBezTo>
                  <a:pt x="3633118" y="392156"/>
                  <a:pt x="3633118" y="392156"/>
                  <a:pt x="3633118" y="392156"/>
                </a:cubicBezTo>
                <a:cubicBezTo>
                  <a:pt x="3633118" y="392156"/>
                  <a:pt x="1787102" y="450980"/>
                  <a:pt x="1315778" y="470587"/>
                </a:cubicBezTo>
                <a:cubicBezTo>
                  <a:pt x="844455" y="490195"/>
                  <a:pt x="824816" y="137255"/>
                  <a:pt x="824816" y="137255"/>
                </a:cubicBezTo>
                <a:cubicBezTo>
                  <a:pt x="942647" y="137255"/>
                  <a:pt x="942647" y="137255"/>
                  <a:pt x="942647" y="137255"/>
                </a:cubicBezTo>
                <a:cubicBezTo>
                  <a:pt x="4300826" y="137255"/>
                  <a:pt x="4300826" y="137255"/>
                  <a:pt x="4300826" y="137255"/>
                </a:cubicBezTo>
                <a:cubicBezTo>
                  <a:pt x="4300826" y="117647"/>
                  <a:pt x="4300826" y="117647"/>
                  <a:pt x="4300826" y="117647"/>
                </a:cubicBezTo>
                <a:cubicBezTo>
                  <a:pt x="4300826" y="58824"/>
                  <a:pt x="4359742" y="0"/>
                  <a:pt x="44186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9" name="KSO_Shape"/>
          <p:cNvSpPr/>
          <p:nvPr/>
        </p:nvSpPr>
        <p:spPr>
          <a:xfrm>
            <a:off x="8138231" y="4407728"/>
            <a:ext cx="271946" cy="285258"/>
          </a:xfrm>
          <a:custGeom>
            <a:avLst/>
            <a:gdLst>
              <a:gd name="connsiteX0" fmla="*/ 0 w 2171135"/>
              <a:gd name="connsiteY0" fmla="*/ 0 h 2277283"/>
              <a:gd name="connsiteX1" fmla="*/ 504915 w 2171135"/>
              <a:gd name="connsiteY1" fmla="*/ 0 h 2277283"/>
              <a:gd name="connsiteX2" fmla="*/ 1060322 w 2171135"/>
              <a:gd name="connsiteY2" fmla="*/ 860307 h 2277283"/>
              <a:gd name="connsiteX3" fmla="*/ 1615729 w 2171135"/>
              <a:gd name="connsiteY3" fmla="*/ 0 h 2277283"/>
              <a:gd name="connsiteX4" fmla="*/ 2171135 w 2171135"/>
              <a:gd name="connsiteY4" fmla="*/ 0 h 2277283"/>
              <a:gd name="connsiteX5" fmla="*/ 1464254 w 2171135"/>
              <a:gd name="connsiteY5" fmla="*/ 1062732 h 2277283"/>
              <a:gd name="connsiteX6" fmla="*/ 2120644 w 2171135"/>
              <a:gd name="connsiteY6" fmla="*/ 1062732 h 2277283"/>
              <a:gd name="connsiteX7" fmla="*/ 2120644 w 2171135"/>
              <a:gd name="connsiteY7" fmla="*/ 1265157 h 2277283"/>
              <a:gd name="connsiteX8" fmla="*/ 1363271 w 2171135"/>
              <a:gd name="connsiteY8" fmla="*/ 1265157 h 2277283"/>
              <a:gd name="connsiteX9" fmla="*/ 1363271 w 2171135"/>
              <a:gd name="connsiteY9" fmla="*/ 1467583 h 2277283"/>
              <a:gd name="connsiteX10" fmla="*/ 2120644 w 2171135"/>
              <a:gd name="connsiteY10" fmla="*/ 1467583 h 2277283"/>
              <a:gd name="connsiteX11" fmla="*/ 2120644 w 2171135"/>
              <a:gd name="connsiteY11" fmla="*/ 1670008 h 2277283"/>
              <a:gd name="connsiteX12" fmla="*/ 1363271 w 2171135"/>
              <a:gd name="connsiteY12" fmla="*/ 1670008 h 2277283"/>
              <a:gd name="connsiteX13" fmla="*/ 1363271 w 2171135"/>
              <a:gd name="connsiteY13" fmla="*/ 2277283 h 2277283"/>
              <a:gd name="connsiteX14" fmla="*/ 807864 w 2171135"/>
              <a:gd name="connsiteY14" fmla="*/ 2277283 h 2277283"/>
              <a:gd name="connsiteX15" fmla="*/ 807864 w 2171135"/>
              <a:gd name="connsiteY15" fmla="*/ 1670008 h 2277283"/>
              <a:gd name="connsiteX16" fmla="*/ 151475 w 2171135"/>
              <a:gd name="connsiteY16" fmla="*/ 1670008 h 2277283"/>
              <a:gd name="connsiteX17" fmla="*/ 151475 w 2171135"/>
              <a:gd name="connsiteY17" fmla="*/ 1467583 h 2277283"/>
              <a:gd name="connsiteX18" fmla="*/ 807864 w 2171135"/>
              <a:gd name="connsiteY18" fmla="*/ 1467583 h 2277283"/>
              <a:gd name="connsiteX19" fmla="*/ 807864 w 2171135"/>
              <a:gd name="connsiteY19" fmla="*/ 1265157 h 2277283"/>
              <a:gd name="connsiteX20" fmla="*/ 151475 w 2171135"/>
              <a:gd name="connsiteY20" fmla="*/ 1265157 h 2277283"/>
              <a:gd name="connsiteX21" fmla="*/ 151475 w 2171135"/>
              <a:gd name="connsiteY21" fmla="*/ 1062732 h 2277283"/>
              <a:gd name="connsiteX22" fmla="*/ 706881 w 2171135"/>
              <a:gd name="connsiteY22" fmla="*/ 1062732 h 2277283"/>
              <a:gd name="connsiteX23" fmla="*/ 0 w 2171135"/>
              <a:gd name="connsiteY23" fmla="*/ 0 h 227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171135" h="2277283">
                <a:moveTo>
                  <a:pt x="0" y="0"/>
                </a:moveTo>
                <a:cubicBezTo>
                  <a:pt x="504915" y="0"/>
                  <a:pt x="504915" y="0"/>
                  <a:pt x="504915" y="0"/>
                </a:cubicBezTo>
                <a:cubicBezTo>
                  <a:pt x="1060322" y="860307"/>
                  <a:pt x="1060322" y="860307"/>
                  <a:pt x="1060322" y="860307"/>
                </a:cubicBezTo>
                <a:cubicBezTo>
                  <a:pt x="1615729" y="0"/>
                  <a:pt x="1615729" y="0"/>
                  <a:pt x="1615729" y="0"/>
                </a:cubicBezTo>
                <a:cubicBezTo>
                  <a:pt x="2171135" y="0"/>
                  <a:pt x="2171135" y="0"/>
                  <a:pt x="2171135" y="0"/>
                </a:cubicBezTo>
                <a:cubicBezTo>
                  <a:pt x="1464254" y="1062732"/>
                  <a:pt x="1464254" y="1062732"/>
                  <a:pt x="1464254" y="1062732"/>
                </a:cubicBezTo>
                <a:cubicBezTo>
                  <a:pt x="2120644" y="1062732"/>
                  <a:pt x="2120644" y="1062732"/>
                  <a:pt x="2120644" y="1062732"/>
                </a:cubicBezTo>
                <a:cubicBezTo>
                  <a:pt x="2120644" y="1265157"/>
                  <a:pt x="2120644" y="1265157"/>
                  <a:pt x="2120644" y="1265157"/>
                </a:cubicBezTo>
                <a:cubicBezTo>
                  <a:pt x="1363271" y="1265157"/>
                  <a:pt x="1363271" y="1265157"/>
                  <a:pt x="1363271" y="1265157"/>
                </a:cubicBezTo>
                <a:cubicBezTo>
                  <a:pt x="1363271" y="1467583"/>
                  <a:pt x="1363271" y="1467583"/>
                  <a:pt x="1363271" y="1467583"/>
                </a:cubicBezTo>
                <a:cubicBezTo>
                  <a:pt x="2120644" y="1467583"/>
                  <a:pt x="2120644" y="1467583"/>
                  <a:pt x="2120644" y="1467583"/>
                </a:cubicBezTo>
                <a:cubicBezTo>
                  <a:pt x="2120644" y="1670008"/>
                  <a:pt x="2120644" y="1670008"/>
                  <a:pt x="2120644" y="1670008"/>
                </a:cubicBezTo>
                <a:cubicBezTo>
                  <a:pt x="1363271" y="1670008"/>
                  <a:pt x="1363271" y="1670008"/>
                  <a:pt x="1363271" y="1670008"/>
                </a:cubicBezTo>
                <a:cubicBezTo>
                  <a:pt x="1363271" y="2277283"/>
                  <a:pt x="1363271" y="2277283"/>
                  <a:pt x="1363271" y="2277283"/>
                </a:cubicBezTo>
                <a:cubicBezTo>
                  <a:pt x="807864" y="2277283"/>
                  <a:pt x="807864" y="2277283"/>
                  <a:pt x="807864" y="2277283"/>
                </a:cubicBezTo>
                <a:cubicBezTo>
                  <a:pt x="807864" y="1670008"/>
                  <a:pt x="807864" y="1670008"/>
                  <a:pt x="807864" y="1670008"/>
                </a:cubicBezTo>
                <a:cubicBezTo>
                  <a:pt x="151475" y="1670008"/>
                  <a:pt x="151475" y="1670008"/>
                  <a:pt x="151475" y="1670008"/>
                </a:cubicBezTo>
                <a:cubicBezTo>
                  <a:pt x="151475" y="1467583"/>
                  <a:pt x="151475" y="1467583"/>
                  <a:pt x="151475" y="1467583"/>
                </a:cubicBezTo>
                <a:cubicBezTo>
                  <a:pt x="807864" y="1467583"/>
                  <a:pt x="807864" y="1467583"/>
                  <a:pt x="807864" y="1467583"/>
                </a:cubicBezTo>
                <a:cubicBezTo>
                  <a:pt x="807864" y="1265157"/>
                  <a:pt x="807864" y="1265157"/>
                  <a:pt x="807864" y="1265157"/>
                </a:cubicBezTo>
                <a:cubicBezTo>
                  <a:pt x="151475" y="1265157"/>
                  <a:pt x="151475" y="1265157"/>
                  <a:pt x="151475" y="1265157"/>
                </a:cubicBezTo>
                <a:cubicBezTo>
                  <a:pt x="151475" y="1062732"/>
                  <a:pt x="151475" y="1062732"/>
                  <a:pt x="151475" y="1062732"/>
                </a:cubicBezTo>
                <a:cubicBezTo>
                  <a:pt x="706881" y="1062732"/>
                  <a:pt x="706881" y="1062732"/>
                  <a:pt x="706881" y="1062732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0" name="KSO_Shape"/>
          <p:cNvSpPr/>
          <p:nvPr/>
        </p:nvSpPr>
        <p:spPr>
          <a:xfrm>
            <a:off x="8124266" y="2798124"/>
            <a:ext cx="350189" cy="148247"/>
          </a:xfrm>
          <a:custGeom>
            <a:avLst/>
            <a:gdLst>
              <a:gd name="connsiteX0" fmla="*/ 430390 w 520647"/>
              <a:gd name="connsiteY0" fmla="*/ 89306 h 220357"/>
              <a:gd name="connsiteX1" fmla="*/ 430390 w 520647"/>
              <a:gd name="connsiteY1" fmla="*/ 168043 h 220357"/>
              <a:gd name="connsiteX2" fmla="*/ 458474 w 520647"/>
              <a:gd name="connsiteY2" fmla="*/ 168043 h 220357"/>
              <a:gd name="connsiteX3" fmla="*/ 458474 w 520647"/>
              <a:gd name="connsiteY3" fmla="*/ 89306 h 220357"/>
              <a:gd name="connsiteX4" fmla="*/ 200913 w 520647"/>
              <a:gd name="connsiteY4" fmla="*/ 88360 h 220357"/>
              <a:gd name="connsiteX5" fmla="*/ 228998 w 520647"/>
              <a:gd name="connsiteY5" fmla="*/ 88360 h 220357"/>
              <a:gd name="connsiteX6" fmla="*/ 228998 w 520647"/>
              <a:gd name="connsiteY6" fmla="*/ 167097 h 220357"/>
              <a:gd name="connsiteX7" fmla="*/ 200913 w 520647"/>
              <a:gd name="connsiteY7" fmla="*/ 167097 h 220357"/>
              <a:gd name="connsiteX8" fmla="*/ 314333 w 520647"/>
              <a:gd name="connsiteY8" fmla="*/ 63603 h 220357"/>
              <a:gd name="connsiteX9" fmla="*/ 314333 w 520647"/>
              <a:gd name="connsiteY9" fmla="*/ 168270 h 220357"/>
              <a:gd name="connsiteX10" fmla="*/ 342417 w 520647"/>
              <a:gd name="connsiteY10" fmla="*/ 168270 h 220357"/>
              <a:gd name="connsiteX11" fmla="*/ 343497 w 520647"/>
              <a:gd name="connsiteY11" fmla="*/ 133729 h 220357"/>
              <a:gd name="connsiteX12" fmla="*/ 403988 w 520647"/>
              <a:gd name="connsiteY12" fmla="*/ 133729 h 220357"/>
              <a:gd name="connsiteX13" fmla="*/ 403988 w 520647"/>
              <a:gd name="connsiteY13" fmla="*/ 111749 h 220357"/>
              <a:gd name="connsiteX14" fmla="*/ 343497 w 520647"/>
              <a:gd name="connsiteY14" fmla="*/ 111749 h 220357"/>
              <a:gd name="connsiteX15" fmla="*/ 343497 w 520647"/>
              <a:gd name="connsiteY15" fmla="*/ 86629 h 220357"/>
              <a:gd name="connsiteX16" fmla="*/ 407228 w 520647"/>
              <a:gd name="connsiteY16" fmla="*/ 86629 h 220357"/>
              <a:gd name="connsiteX17" fmla="*/ 407228 w 520647"/>
              <a:gd name="connsiteY17" fmla="*/ 63603 h 220357"/>
              <a:gd name="connsiteX18" fmla="*/ 47878 w 520647"/>
              <a:gd name="connsiteY18" fmla="*/ 62543 h 220357"/>
              <a:gd name="connsiteX19" fmla="*/ 81509 w 520647"/>
              <a:gd name="connsiteY19" fmla="*/ 62543 h 220357"/>
              <a:gd name="connsiteX20" fmla="*/ 92720 w 520647"/>
              <a:gd name="connsiteY20" fmla="*/ 112783 h 220357"/>
              <a:gd name="connsiteX21" fmla="*/ 106733 w 520647"/>
              <a:gd name="connsiteY21" fmla="*/ 62543 h 220357"/>
              <a:gd name="connsiteX22" fmla="*/ 130555 w 520647"/>
              <a:gd name="connsiteY22" fmla="*/ 62543 h 220357"/>
              <a:gd name="connsiteX23" fmla="*/ 144569 w 520647"/>
              <a:gd name="connsiteY23" fmla="*/ 114141 h 220357"/>
              <a:gd name="connsiteX24" fmla="*/ 158582 w 520647"/>
              <a:gd name="connsiteY24" fmla="*/ 62543 h 220357"/>
              <a:gd name="connsiteX25" fmla="*/ 188009 w 520647"/>
              <a:gd name="connsiteY25" fmla="*/ 62543 h 220357"/>
              <a:gd name="connsiteX26" fmla="*/ 158582 w 520647"/>
              <a:gd name="connsiteY26" fmla="*/ 166786 h 220357"/>
              <a:gd name="connsiteX27" fmla="*/ 130555 w 520647"/>
              <a:gd name="connsiteY27" fmla="*/ 167097 h 220357"/>
              <a:gd name="connsiteX28" fmla="*/ 119345 w 520647"/>
              <a:gd name="connsiteY28" fmla="*/ 108710 h 220357"/>
              <a:gd name="connsiteX29" fmla="*/ 108134 w 520647"/>
              <a:gd name="connsiteY29" fmla="*/ 166786 h 220357"/>
              <a:gd name="connsiteX30" fmla="*/ 75904 w 520647"/>
              <a:gd name="connsiteY30" fmla="*/ 167097 h 220357"/>
              <a:gd name="connsiteX31" fmla="*/ 445129 w 520647"/>
              <a:gd name="connsiteY31" fmla="*/ 55732 h 220357"/>
              <a:gd name="connsiteX32" fmla="*/ 431784 w 520647"/>
              <a:gd name="connsiteY32" fmla="*/ 68663 h 220357"/>
              <a:gd name="connsiteX33" fmla="*/ 445129 w 520647"/>
              <a:gd name="connsiteY33" fmla="*/ 81594 h 220357"/>
              <a:gd name="connsiteX34" fmla="*/ 458474 w 520647"/>
              <a:gd name="connsiteY34" fmla="*/ 68663 h 220357"/>
              <a:gd name="connsiteX35" fmla="*/ 445129 w 520647"/>
              <a:gd name="connsiteY35" fmla="*/ 55732 h 220357"/>
              <a:gd name="connsiteX36" fmla="*/ 215653 w 520647"/>
              <a:gd name="connsiteY36" fmla="*/ 54786 h 220357"/>
              <a:gd name="connsiteX37" fmla="*/ 228998 w 520647"/>
              <a:gd name="connsiteY37" fmla="*/ 67717 h 220357"/>
              <a:gd name="connsiteX38" fmla="*/ 215653 w 520647"/>
              <a:gd name="connsiteY38" fmla="*/ 80648 h 220357"/>
              <a:gd name="connsiteX39" fmla="*/ 202308 w 520647"/>
              <a:gd name="connsiteY39" fmla="*/ 67717 h 220357"/>
              <a:gd name="connsiteX40" fmla="*/ 215653 w 520647"/>
              <a:gd name="connsiteY40" fmla="*/ 54786 h 220357"/>
              <a:gd name="connsiteX41" fmla="*/ 405451 w 520647"/>
              <a:gd name="connsiteY41" fmla="*/ 23682 h 220357"/>
              <a:gd name="connsiteX42" fmla="*/ 434092 w 520647"/>
              <a:gd name="connsiteY42" fmla="*/ 23829 h 220357"/>
              <a:gd name="connsiteX43" fmla="*/ 495663 w 520647"/>
              <a:gd name="connsiteY43" fmla="*/ 84536 h 220357"/>
              <a:gd name="connsiteX44" fmla="*/ 495663 w 520647"/>
              <a:gd name="connsiteY44" fmla="*/ 144196 h 220357"/>
              <a:gd name="connsiteX45" fmla="*/ 426531 w 520647"/>
              <a:gd name="connsiteY45" fmla="*/ 197576 h 220357"/>
              <a:gd name="connsiteX46" fmla="*/ 233179 w 520647"/>
              <a:gd name="connsiteY46" fmla="*/ 197576 h 220357"/>
              <a:gd name="connsiteX47" fmla="*/ 267745 w 520647"/>
              <a:gd name="connsiteY47" fmla="*/ 135823 h 220357"/>
              <a:gd name="connsiteX48" fmla="*/ 266665 w 520647"/>
              <a:gd name="connsiteY48" fmla="*/ 74069 h 220357"/>
              <a:gd name="connsiteX49" fmla="*/ 321754 w 520647"/>
              <a:gd name="connsiteY49" fmla="*/ 23829 h 220357"/>
              <a:gd name="connsiteX50" fmla="*/ 405451 w 520647"/>
              <a:gd name="connsiteY50" fmla="*/ 23682 h 220357"/>
              <a:gd name="connsiteX51" fmla="*/ 86856 w 520647"/>
              <a:gd name="connsiteY51" fmla="*/ 16233 h 220357"/>
              <a:gd name="connsiteX52" fmla="*/ 14590 w 520647"/>
              <a:gd name="connsiteY52" fmla="*/ 88500 h 220357"/>
              <a:gd name="connsiteX53" fmla="*/ 14590 w 520647"/>
              <a:gd name="connsiteY53" fmla="*/ 132968 h 220357"/>
              <a:gd name="connsiteX54" fmla="*/ 86856 w 520647"/>
              <a:gd name="connsiteY54" fmla="*/ 205235 h 220357"/>
              <a:gd name="connsiteX55" fmla="*/ 430588 w 520647"/>
              <a:gd name="connsiteY55" fmla="*/ 205235 h 220357"/>
              <a:gd name="connsiteX56" fmla="*/ 502855 w 520647"/>
              <a:gd name="connsiteY56" fmla="*/ 132968 h 220357"/>
              <a:gd name="connsiteX57" fmla="*/ 502855 w 520647"/>
              <a:gd name="connsiteY57" fmla="*/ 88500 h 220357"/>
              <a:gd name="connsiteX58" fmla="*/ 430588 w 520647"/>
              <a:gd name="connsiteY58" fmla="*/ 16233 h 220357"/>
              <a:gd name="connsiteX59" fmla="*/ 84256 w 520647"/>
              <a:gd name="connsiteY59" fmla="*/ 0 h 220357"/>
              <a:gd name="connsiteX60" fmla="*/ 436391 w 520647"/>
              <a:gd name="connsiteY60" fmla="*/ 0 h 220357"/>
              <a:gd name="connsiteX61" fmla="*/ 520647 w 520647"/>
              <a:gd name="connsiteY61" fmla="*/ 84256 h 220357"/>
              <a:gd name="connsiteX62" fmla="*/ 520647 w 520647"/>
              <a:gd name="connsiteY62" fmla="*/ 136101 h 220357"/>
              <a:gd name="connsiteX63" fmla="*/ 436391 w 520647"/>
              <a:gd name="connsiteY63" fmla="*/ 220357 h 220357"/>
              <a:gd name="connsiteX64" fmla="*/ 84256 w 520647"/>
              <a:gd name="connsiteY64" fmla="*/ 220357 h 220357"/>
              <a:gd name="connsiteX65" fmla="*/ 0 w 520647"/>
              <a:gd name="connsiteY65" fmla="*/ 136101 h 220357"/>
              <a:gd name="connsiteX66" fmla="*/ 0 w 520647"/>
              <a:gd name="connsiteY66" fmla="*/ 84256 h 220357"/>
              <a:gd name="connsiteX67" fmla="*/ 84256 w 520647"/>
              <a:gd name="connsiteY67" fmla="*/ 0 h 22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520647" h="220357">
                <a:moveTo>
                  <a:pt x="430390" y="89306"/>
                </a:moveTo>
                <a:lnTo>
                  <a:pt x="430390" y="168043"/>
                </a:lnTo>
                <a:lnTo>
                  <a:pt x="458474" y="168043"/>
                </a:lnTo>
                <a:lnTo>
                  <a:pt x="458474" y="89306"/>
                </a:lnTo>
                <a:close/>
                <a:moveTo>
                  <a:pt x="200913" y="88360"/>
                </a:moveTo>
                <a:lnTo>
                  <a:pt x="228998" y="88360"/>
                </a:lnTo>
                <a:lnTo>
                  <a:pt x="228998" y="167097"/>
                </a:lnTo>
                <a:lnTo>
                  <a:pt x="200913" y="167097"/>
                </a:lnTo>
                <a:close/>
                <a:moveTo>
                  <a:pt x="314333" y="63603"/>
                </a:moveTo>
                <a:lnTo>
                  <a:pt x="314333" y="168270"/>
                </a:lnTo>
                <a:lnTo>
                  <a:pt x="342417" y="168270"/>
                </a:lnTo>
                <a:lnTo>
                  <a:pt x="343497" y="133729"/>
                </a:lnTo>
                <a:lnTo>
                  <a:pt x="403988" y="133729"/>
                </a:lnTo>
                <a:lnTo>
                  <a:pt x="403988" y="111749"/>
                </a:lnTo>
                <a:lnTo>
                  <a:pt x="343497" y="111749"/>
                </a:lnTo>
                <a:lnTo>
                  <a:pt x="343497" y="86629"/>
                </a:lnTo>
                <a:lnTo>
                  <a:pt x="407228" y="86629"/>
                </a:lnTo>
                <a:lnTo>
                  <a:pt x="407228" y="63603"/>
                </a:lnTo>
                <a:close/>
                <a:moveTo>
                  <a:pt x="47878" y="62543"/>
                </a:moveTo>
                <a:lnTo>
                  <a:pt x="81509" y="62543"/>
                </a:lnTo>
                <a:lnTo>
                  <a:pt x="92720" y="112783"/>
                </a:lnTo>
                <a:lnTo>
                  <a:pt x="106733" y="62543"/>
                </a:lnTo>
                <a:lnTo>
                  <a:pt x="130555" y="62543"/>
                </a:lnTo>
                <a:lnTo>
                  <a:pt x="144569" y="114141"/>
                </a:lnTo>
                <a:lnTo>
                  <a:pt x="158582" y="62543"/>
                </a:lnTo>
                <a:lnTo>
                  <a:pt x="188009" y="62543"/>
                </a:lnTo>
                <a:lnTo>
                  <a:pt x="158582" y="166786"/>
                </a:lnTo>
                <a:lnTo>
                  <a:pt x="130555" y="167097"/>
                </a:lnTo>
                <a:lnTo>
                  <a:pt x="119345" y="108710"/>
                </a:lnTo>
                <a:lnTo>
                  <a:pt x="108134" y="166786"/>
                </a:lnTo>
                <a:lnTo>
                  <a:pt x="75904" y="167097"/>
                </a:lnTo>
                <a:close/>
                <a:moveTo>
                  <a:pt x="445129" y="55732"/>
                </a:moveTo>
                <a:cubicBezTo>
                  <a:pt x="437759" y="55732"/>
                  <a:pt x="431784" y="61522"/>
                  <a:pt x="431784" y="68663"/>
                </a:cubicBezTo>
                <a:cubicBezTo>
                  <a:pt x="431784" y="75805"/>
                  <a:pt x="437759" y="81594"/>
                  <a:pt x="445129" y="81594"/>
                </a:cubicBezTo>
                <a:cubicBezTo>
                  <a:pt x="452500" y="81594"/>
                  <a:pt x="458474" y="75805"/>
                  <a:pt x="458474" y="68663"/>
                </a:cubicBezTo>
                <a:cubicBezTo>
                  <a:pt x="458474" y="61522"/>
                  <a:pt x="452500" y="55732"/>
                  <a:pt x="445129" y="55732"/>
                </a:cubicBezTo>
                <a:close/>
                <a:moveTo>
                  <a:pt x="215653" y="54786"/>
                </a:moveTo>
                <a:cubicBezTo>
                  <a:pt x="223023" y="54786"/>
                  <a:pt x="228998" y="60576"/>
                  <a:pt x="228998" y="67717"/>
                </a:cubicBezTo>
                <a:cubicBezTo>
                  <a:pt x="228998" y="74859"/>
                  <a:pt x="223023" y="80648"/>
                  <a:pt x="215653" y="80648"/>
                </a:cubicBezTo>
                <a:cubicBezTo>
                  <a:pt x="208282" y="80648"/>
                  <a:pt x="202308" y="74859"/>
                  <a:pt x="202308" y="67717"/>
                </a:cubicBezTo>
                <a:cubicBezTo>
                  <a:pt x="202308" y="60576"/>
                  <a:pt x="208282" y="54786"/>
                  <a:pt x="215653" y="54786"/>
                </a:cubicBezTo>
                <a:close/>
                <a:moveTo>
                  <a:pt x="405451" y="23682"/>
                </a:moveTo>
                <a:cubicBezTo>
                  <a:pt x="415865" y="23698"/>
                  <a:pt x="425721" y="23742"/>
                  <a:pt x="434092" y="23829"/>
                </a:cubicBezTo>
                <a:cubicBezTo>
                  <a:pt x="467578" y="24178"/>
                  <a:pt x="494583" y="59067"/>
                  <a:pt x="495663" y="84536"/>
                </a:cubicBezTo>
                <a:cubicBezTo>
                  <a:pt x="496743" y="110005"/>
                  <a:pt x="496023" y="118029"/>
                  <a:pt x="495663" y="144196"/>
                </a:cubicBezTo>
                <a:cubicBezTo>
                  <a:pt x="495303" y="170363"/>
                  <a:pt x="463617" y="197576"/>
                  <a:pt x="426531" y="197576"/>
                </a:cubicBezTo>
                <a:lnTo>
                  <a:pt x="233179" y="197576"/>
                </a:lnTo>
                <a:cubicBezTo>
                  <a:pt x="267385" y="175945"/>
                  <a:pt x="268105" y="152220"/>
                  <a:pt x="267745" y="135823"/>
                </a:cubicBezTo>
                <a:cubicBezTo>
                  <a:pt x="267385" y="119425"/>
                  <a:pt x="267745" y="97096"/>
                  <a:pt x="266665" y="74069"/>
                </a:cubicBezTo>
                <a:cubicBezTo>
                  <a:pt x="265585" y="51043"/>
                  <a:pt x="300150" y="23829"/>
                  <a:pt x="321754" y="23829"/>
                </a:cubicBezTo>
                <a:cubicBezTo>
                  <a:pt x="337957" y="23829"/>
                  <a:pt x="374210" y="23633"/>
                  <a:pt x="405451" y="23682"/>
                </a:cubicBezTo>
                <a:close/>
                <a:moveTo>
                  <a:pt x="86856" y="16233"/>
                </a:moveTo>
                <a:cubicBezTo>
                  <a:pt x="46944" y="16233"/>
                  <a:pt x="14590" y="48588"/>
                  <a:pt x="14590" y="88500"/>
                </a:cubicBezTo>
                <a:lnTo>
                  <a:pt x="14590" y="132968"/>
                </a:lnTo>
                <a:cubicBezTo>
                  <a:pt x="14590" y="172880"/>
                  <a:pt x="46944" y="205235"/>
                  <a:pt x="86856" y="205235"/>
                </a:cubicBezTo>
                <a:lnTo>
                  <a:pt x="430588" y="205235"/>
                </a:lnTo>
                <a:cubicBezTo>
                  <a:pt x="470500" y="205235"/>
                  <a:pt x="502855" y="172880"/>
                  <a:pt x="502855" y="132968"/>
                </a:cubicBezTo>
                <a:lnTo>
                  <a:pt x="502855" y="88500"/>
                </a:lnTo>
                <a:cubicBezTo>
                  <a:pt x="502855" y="48588"/>
                  <a:pt x="470500" y="16233"/>
                  <a:pt x="430588" y="16233"/>
                </a:cubicBezTo>
                <a:close/>
                <a:moveTo>
                  <a:pt x="84256" y="0"/>
                </a:moveTo>
                <a:lnTo>
                  <a:pt x="436391" y="0"/>
                </a:lnTo>
                <a:cubicBezTo>
                  <a:pt x="482925" y="0"/>
                  <a:pt x="520647" y="37723"/>
                  <a:pt x="520647" y="84256"/>
                </a:cubicBezTo>
                <a:lnTo>
                  <a:pt x="520647" y="136101"/>
                </a:lnTo>
                <a:cubicBezTo>
                  <a:pt x="520647" y="182635"/>
                  <a:pt x="482925" y="220357"/>
                  <a:pt x="436391" y="220357"/>
                </a:cubicBezTo>
                <a:lnTo>
                  <a:pt x="84256" y="220357"/>
                </a:lnTo>
                <a:cubicBezTo>
                  <a:pt x="37722" y="220357"/>
                  <a:pt x="0" y="182635"/>
                  <a:pt x="0" y="136101"/>
                </a:cubicBezTo>
                <a:lnTo>
                  <a:pt x="0" y="84256"/>
                </a:lnTo>
                <a:cubicBezTo>
                  <a:pt x="0" y="37723"/>
                  <a:pt x="37722" y="0"/>
                  <a:pt x="84256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211" name="TextBox 210"/>
          <p:cNvSpPr txBox="1"/>
          <p:nvPr/>
        </p:nvSpPr>
        <p:spPr>
          <a:xfrm>
            <a:off x="3131840" y="771550"/>
            <a:ext cx="3070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配套选用矢量图标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63161" y="1643457"/>
            <a:ext cx="1288881" cy="1288879"/>
            <a:chOff x="-2926023" y="1354027"/>
            <a:chExt cx="1010442" cy="1010440"/>
          </a:xfrm>
        </p:grpSpPr>
        <p:grpSp>
          <p:nvGrpSpPr>
            <p:cNvPr id="3" name="组合 2"/>
            <p:cNvGrpSpPr/>
            <p:nvPr/>
          </p:nvGrpSpPr>
          <p:grpSpPr>
            <a:xfrm>
              <a:off x="-2926023" y="1354027"/>
              <a:ext cx="1010442" cy="1010440"/>
              <a:chOff x="6805471" y="2492207"/>
              <a:chExt cx="840361" cy="840361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6805471" y="2492207"/>
                <a:ext cx="840361" cy="840361"/>
                <a:chOff x="1524095" y="2018115"/>
                <a:chExt cx="2825086" cy="2825086"/>
              </a:xfrm>
            </p:grpSpPr>
            <p:sp>
              <p:nvSpPr>
                <p:cNvPr id="7" name="椭圆 6"/>
                <p:cNvSpPr/>
                <p:nvPr/>
              </p:nvSpPr>
              <p:spPr>
                <a:xfrm>
                  <a:off x="1524095" y="2018115"/>
                  <a:ext cx="2825086" cy="282508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noFill/>
                </a:ln>
                <a:effectLst>
                  <a:outerShdw blurRad="279400" dist="76200" dir="7800000" sx="103000" sy="103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" name="椭圆 7"/>
                <p:cNvSpPr/>
                <p:nvPr/>
              </p:nvSpPr>
              <p:spPr>
                <a:xfrm>
                  <a:off x="1551152" y="2034204"/>
                  <a:ext cx="2770969" cy="277096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4500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6" name="椭圆 5"/>
              <p:cNvSpPr/>
              <p:nvPr/>
            </p:nvSpPr>
            <p:spPr>
              <a:xfrm>
                <a:off x="6907382" y="2600487"/>
                <a:ext cx="636536" cy="63653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-2823047" y="1689731"/>
              <a:ext cx="849331" cy="36193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LOGO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906671" y="1798836"/>
            <a:ext cx="3216265" cy="1209054"/>
            <a:chOff x="3028271" y="1891740"/>
            <a:chExt cx="3216265" cy="1209054"/>
          </a:xfrm>
        </p:grpSpPr>
        <p:sp>
          <p:nvSpPr>
            <p:cNvPr id="9" name="文本框 8"/>
            <p:cNvSpPr txBox="1"/>
            <p:nvPr/>
          </p:nvSpPr>
          <p:spPr>
            <a:xfrm>
              <a:off x="3028271" y="1891740"/>
              <a:ext cx="3216265" cy="992579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zh-CN" altLang="en-US" sz="6000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感谢聆听</a:t>
              </a:r>
              <a:endParaRPr lang="zh-CN" altLang="en-US" sz="6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3028271" y="2816101"/>
              <a:ext cx="3165931" cy="284693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r>
                <a:rPr lang="zh-CN" alt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THANKS FOR LISTENING TO GUIDE</a:t>
              </a:r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613494" y="2098737"/>
            <a:ext cx="1523494" cy="4847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7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岗位认知</a:t>
            </a:r>
          </a:p>
        </p:txBody>
      </p:sp>
      <p:sp>
        <p:nvSpPr>
          <p:cNvPr id="6" name="矩形 5"/>
          <p:cNvSpPr/>
          <p:nvPr/>
        </p:nvSpPr>
        <p:spPr>
          <a:xfrm>
            <a:off x="3628110" y="2563865"/>
            <a:ext cx="1474587" cy="253916"/>
          </a:xfrm>
          <a:prstGeom prst="rect">
            <a:avLst/>
          </a:prstGeom>
          <a:noFill/>
          <a:effectLst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POST COGNITIVE</a:t>
            </a:r>
          </a:p>
        </p:txBody>
      </p:sp>
      <p:sp>
        <p:nvSpPr>
          <p:cNvPr id="7" name="椭圆 6"/>
          <p:cNvSpPr/>
          <p:nvPr/>
        </p:nvSpPr>
        <p:spPr>
          <a:xfrm>
            <a:off x="3467098" y="1564823"/>
            <a:ext cx="1752602" cy="17526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5219700" y="1955348"/>
            <a:ext cx="971552" cy="971550"/>
            <a:chOff x="5219700" y="1955348"/>
            <a:chExt cx="971552" cy="971550"/>
          </a:xfrm>
        </p:grpSpPr>
        <p:sp>
          <p:nvSpPr>
            <p:cNvPr id="9" name="椭圆 8"/>
            <p:cNvSpPr/>
            <p:nvPr/>
          </p:nvSpPr>
          <p:spPr>
            <a:xfrm>
              <a:off x="5219700" y="1955348"/>
              <a:ext cx="971552" cy="97155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5336703" y="2062208"/>
              <a:ext cx="757832" cy="757830"/>
              <a:chOff x="-2926023" y="1354027"/>
              <a:chExt cx="1010442" cy="1010440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-2926023" y="1354027"/>
                <a:ext cx="1010442" cy="1010440"/>
                <a:chOff x="6805471" y="2492207"/>
                <a:chExt cx="840361" cy="840361"/>
              </a:xfrm>
            </p:grpSpPr>
            <p:grpSp>
              <p:nvGrpSpPr>
                <p:cNvPr id="13" name="组合 12"/>
                <p:cNvGrpSpPr/>
                <p:nvPr/>
              </p:nvGrpSpPr>
              <p:grpSpPr>
                <a:xfrm>
                  <a:off x="6805471" y="2492207"/>
                  <a:ext cx="840361" cy="840361"/>
                  <a:chOff x="1524095" y="2018115"/>
                  <a:chExt cx="2825086" cy="2825086"/>
                </a:xfrm>
              </p:grpSpPr>
              <p:sp>
                <p:nvSpPr>
                  <p:cNvPr id="15" name="椭圆 14"/>
                  <p:cNvSpPr/>
                  <p:nvPr/>
                </p:nvSpPr>
                <p:spPr>
                  <a:xfrm>
                    <a:off x="1524095" y="2018115"/>
                    <a:ext cx="2825086" cy="282508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5000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noFill/>
                  </a:ln>
                  <a:effectLst>
                    <a:outerShdw blurRad="279400" dist="76200" dir="7800000" sx="103000" sy="103000" algn="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" name="椭圆 15"/>
                  <p:cNvSpPr/>
                  <p:nvPr/>
                </p:nvSpPr>
                <p:spPr>
                  <a:xfrm>
                    <a:off x="1551152" y="2034204"/>
                    <a:ext cx="2770969" cy="2770969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4500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4" name="椭圆 13"/>
                <p:cNvSpPr/>
                <p:nvPr/>
              </p:nvSpPr>
              <p:spPr>
                <a:xfrm>
                  <a:off x="6907382" y="2600487"/>
                  <a:ext cx="636536" cy="636536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2" name="文本框 11"/>
              <p:cNvSpPr txBox="1"/>
              <p:nvPr/>
            </p:nvSpPr>
            <p:spPr>
              <a:xfrm>
                <a:off x="-2690140" y="1484222"/>
                <a:ext cx="594608" cy="800219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3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33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7461378" y="4637315"/>
            <a:ext cx="1391246" cy="506186"/>
            <a:chOff x="7461378" y="4637315"/>
            <a:chExt cx="1391246" cy="506186"/>
          </a:xfrm>
        </p:grpSpPr>
        <p:sp>
          <p:nvSpPr>
            <p:cNvPr id="17" name="文本框 16"/>
            <p:cNvSpPr txBox="1"/>
            <p:nvPr/>
          </p:nvSpPr>
          <p:spPr>
            <a:xfrm>
              <a:off x="7461378" y="4637315"/>
              <a:ext cx="677108" cy="284693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过渡页</a:t>
              </a:r>
              <a:endPara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直角三角形 17"/>
            <p:cNvSpPr/>
            <p:nvPr/>
          </p:nvSpPr>
          <p:spPr>
            <a:xfrm>
              <a:off x="8079848" y="4697730"/>
              <a:ext cx="154305" cy="154305"/>
            </a:xfrm>
            <a:prstGeom prst="rt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7461378" y="4845265"/>
              <a:ext cx="1391246" cy="196208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r>
                <a:rPr lang="zh-CN" altLang="en-US" sz="8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THE TRANSITION PAGE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7536657" y="5012532"/>
              <a:ext cx="1231106" cy="13096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3328085" y="3689754"/>
            <a:ext cx="3088025" cy="330860"/>
          </a:xfrm>
          <a:prstGeom prst="rect">
            <a:avLst/>
          </a:prstGeom>
          <a:effectLst/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17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  </a:t>
            </a:r>
            <a:r>
              <a:rPr lang="zh-CN" altLang="en-US" sz="17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在此输入公司名称  </a:t>
            </a:r>
            <a:r>
              <a:rPr lang="en-US" altLang="zh-CN" sz="17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endParaRPr lang="zh-CN" altLang="en-US" sz="17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04800" y="213305"/>
            <a:ext cx="704918" cy="679958"/>
            <a:chOff x="-2926023" y="1354027"/>
            <a:chExt cx="1047532" cy="1010440"/>
          </a:xfrm>
        </p:grpSpPr>
        <p:grpSp>
          <p:nvGrpSpPr>
            <p:cNvPr id="23" name="组合 22"/>
            <p:cNvGrpSpPr/>
            <p:nvPr/>
          </p:nvGrpSpPr>
          <p:grpSpPr>
            <a:xfrm>
              <a:off x="-2926023" y="1354027"/>
              <a:ext cx="1010442" cy="1010440"/>
              <a:chOff x="6805471" y="2492207"/>
              <a:chExt cx="840361" cy="840361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6805471" y="2492207"/>
                <a:ext cx="840361" cy="840361"/>
                <a:chOff x="1524095" y="2018115"/>
                <a:chExt cx="2825086" cy="2825086"/>
              </a:xfrm>
            </p:grpSpPr>
            <p:sp>
              <p:nvSpPr>
                <p:cNvPr id="27" name="椭圆 26"/>
                <p:cNvSpPr/>
                <p:nvPr/>
              </p:nvSpPr>
              <p:spPr>
                <a:xfrm>
                  <a:off x="1524095" y="2018115"/>
                  <a:ext cx="2825086" cy="282508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noFill/>
                </a:ln>
                <a:effectLst>
                  <a:outerShdw blurRad="279400" dist="76200" dir="7800000" sx="103000" sy="103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/>
                </a:p>
              </p:txBody>
            </p:sp>
            <p:sp>
              <p:nvSpPr>
                <p:cNvPr id="28" name="椭圆 27"/>
                <p:cNvSpPr/>
                <p:nvPr/>
              </p:nvSpPr>
              <p:spPr>
                <a:xfrm>
                  <a:off x="1551152" y="2034204"/>
                  <a:ext cx="2770969" cy="277096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4500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/>
                </a:p>
              </p:txBody>
            </p:sp>
          </p:grpSp>
          <p:sp>
            <p:nvSpPr>
              <p:cNvPr id="26" name="椭圆 25"/>
              <p:cNvSpPr/>
              <p:nvPr/>
            </p:nvSpPr>
            <p:spPr>
              <a:xfrm>
                <a:off x="6907382" y="2600487"/>
                <a:ext cx="636536" cy="63653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00"/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-2823048" y="1689731"/>
              <a:ext cx="944557" cy="41163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LOGO</a:t>
              </a:r>
              <a:endPara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-10727" y="1039551"/>
            <a:ext cx="2033719" cy="3302544"/>
            <a:chOff x="-1" y="1450183"/>
            <a:chExt cx="1444493" cy="2345704"/>
          </a:xfrm>
          <a:solidFill>
            <a:srgbClr val="A71B15"/>
          </a:solidFill>
        </p:grpSpPr>
        <p:sp>
          <p:nvSpPr>
            <p:cNvPr id="29" name="矩形 28"/>
            <p:cNvSpPr/>
            <p:nvPr/>
          </p:nvSpPr>
          <p:spPr>
            <a:xfrm>
              <a:off x="472891" y="1450183"/>
              <a:ext cx="971601" cy="94362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7" tIns="45718" rIns="91437" bIns="45718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465272" y="2852263"/>
              <a:ext cx="971601" cy="94362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7" tIns="45718" rIns="91437" bIns="45718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-1" y="1851671"/>
              <a:ext cx="971601" cy="1319661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E5F2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7" tIns="45718" rIns="91437" bIns="45718"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49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99"/>
                            </p:stCondLst>
                            <p:childTnLst>
                              <p:par>
                                <p:cTn id="3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99"/>
                            </p:stCondLst>
                            <p:childTnLst>
                              <p:par>
                                <p:cTn id="4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5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327963" y="895589"/>
            <a:ext cx="2407235" cy="3949676"/>
            <a:chOff x="-327963" y="895589"/>
            <a:chExt cx="2407235" cy="3949676"/>
          </a:xfrm>
        </p:grpSpPr>
        <p:sp>
          <p:nvSpPr>
            <p:cNvPr id="94" name="椭圆 93"/>
            <p:cNvSpPr/>
            <p:nvPr/>
          </p:nvSpPr>
          <p:spPr>
            <a:xfrm>
              <a:off x="52578" y="2818571"/>
              <a:ext cx="2026694" cy="202669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椭圆 94"/>
            <p:cNvSpPr/>
            <p:nvPr/>
          </p:nvSpPr>
          <p:spPr>
            <a:xfrm>
              <a:off x="-327963" y="1749411"/>
              <a:ext cx="1259005" cy="1259005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椭圆 95"/>
            <p:cNvSpPr/>
            <p:nvPr/>
          </p:nvSpPr>
          <p:spPr>
            <a:xfrm>
              <a:off x="661369" y="895589"/>
              <a:ext cx="1361365" cy="1361365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8" name="圆角矩形 87"/>
          <p:cNvSpPr/>
          <p:nvPr/>
        </p:nvSpPr>
        <p:spPr>
          <a:xfrm>
            <a:off x="1643683" y="1272082"/>
            <a:ext cx="1941029" cy="3094507"/>
          </a:xfrm>
          <a:prstGeom prst="roundRect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solidFill>
              <a:schemeClr val="accent1"/>
            </a:soli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19"/>
          <p:cNvSpPr>
            <a:spLocks noChangeArrowheads="1"/>
          </p:cNvSpPr>
          <p:nvPr/>
        </p:nvSpPr>
        <p:spPr bwMode="auto">
          <a:xfrm>
            <a:off x="1826055" y="1439931"/>
            <a:ext cx="2414541" cy="512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61" tIns="32630" rIns="65261" bIns="32630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2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个人介绍</a:t>
            </a:r>
          </a:p>
        </p:txBody>
      </p:sp>
      <p:sp>
        <p:nvSpPr>
          <p:cNvPr id="62" name="矩形 21"/>
          <p:cNvSpPr>
            <a:spLocks noChangeArrowheads="1"/>
          </p:cNvSpPr>
          <p:nvPr/>
        </p:nvSpPr>
        <p:spPr bwMode="auto">
          <a:xfrm>
            <a:off x="1796378" y="1977235"/>
            <a:ext cx="1655750" cy="41842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61" tIns="32630" rIns="65261" bIns="32630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ABOUT ME</a:t>
            </a:r>
            <a:endParaRPr lang="zh-CN" altLang="en-US" sz="23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63" name="Group 14"/>
          <p:cNvGrpSpPr/>
          <p:nvPr/>
        </p:nvGrpSpPr>
        <p:grpSpPr bwMode="auto">
          <a:xfrm>
            <a:off x="1737486" y="3769747"/>
            <a:ext cx="1928009" cy="396195"/>
            <a:chOff x="0" y="0"/>
            <a:chExt cx="4255" cy="873"/>
          </a:xfrm>
        </p:grpSpPr>
        <p:pic>
          <p:nvPicPr>
            <p:cNvPr id="64" name="图片 5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25" t="28239" r="14137" b="20309"/>
            <a:stretch>
              <a:fillRect/>
            </a:stretch>
          </p:blipFill>
          <p:spPr bwMode="auto">
            <a:xfrm>
              <a:off x="0" y="38"/>
              <a:ext cx="3810" cy="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Text Box 41"/>
            <p:cNvSpPr txBox="1">
              <a:spLocks noChangeArrowheads="1"/>
            </p:cNvSpPr>
            <p:nvPr/>
          </p:nvSpPr>
          <p:spPr bwMode="auto">
            <a:xfrm>
              <a:off x="1022" y="193"/>
              <a:ext cx="3233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毕业院校</a:t>
              </a:r>
              <a:r>
                <a:rPr lang="zh-CN" altLang="en-US" sz="1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r>
                <a:rPr lang="en-US" altLang="zh-CN" sz="1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8769</a:t>
              </a:r>
              <a:endPara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KSO_Shape"/>
            <p:cNvSpPr/>
            <p:nvPr/>
          </p:nvSpPr>
          <p:spPr bwMode="auto">
            <a:xfrm>
              <a:off x="300" y="0"/>
              <a:ext cx="472" cy="678"/>
            </a:xfrm>
            <a:custGeom>
              <a:avLst/>
              <a:gdLst>
                <a:gd name="T0" fmla="*/ 769 w 78"/>
                <a:gd name="T1" fmla="*/ 1320 h 112"/>
                <a:gd name="T2" fmla="*/ 769 w 78"/>
                <a:gd name="T3" fmla="*/ 406 h 112"/>
                <a:gd name="T4" fmla="*/ 2124 w 78"/>
                <a:gd name="T5" fmla="*/ 406 h 112"/>
                <a:gd name="T6" fmla="*/ 2088 w 78"/>
                <a:gd name="T7" fmla="*/ 1320 h 112"/>
                <a:gd name="T8" fmla="*/ 1942 w 78"/>
                <a:gd name="T9" fmla="*/ 1725 h 112"/>
                <a:gd name="T10" fmla="*/ 1428 w 78"/>
                <a:gd name="T11" fmla="*/ 1943 h 112"/>
                <a:gd name="T12" fmla="*/ 1428 w 78"/>
                <a:gd name="T13" fmla="*/ 1943 h 112"/>
                <a:gd name="T14" fmla="*/ 950 w 78"/>
                <a:gd name="T15" fmla="*/ 1725 h 112"/>
                <a:gd name="T16" fmla="*/ 769 w 78"/>
                <a:gd name="T17" fmla="*/ 1320 h 112"/>
                <a:gd name="T18" fmla="*/ 478 w 78"/>
                <a:gd name="T19" fmla="*/ 3923 h 112"/>
                <a:gd name="T20" fmla="*/ 2451 w 78"/>
                <a:gd name="T21" fmla="*/ 3923 h 112"/>
                <a:gd name="T22" fmla="*/ 2342 w 78"/>
                <a:gd name="T23" fmla="*/ 4104 h 112"/>
                <a:gd name="T24" fmla="*/ 587 w 78"/>
                <a:gd name="T25" fmla="*/ 4104 h 112"/>
                <a:gd name="T26" fmla="*/ 478 w 78"/>
                <a:gd name="T27" fmla="*/ 3923 h 112"/>
                <a:gd name="T28" fmla="*/ 2566 w 78"/>
                <a:gd name="T29" fmla="*/ 2458 h 112"/>
                <a:gd name="T30" fmla="*/ 2784 w 78"/>
                <a:gd name="T31" fmla="*/ 3299 h 112"/>
                <a:gd name="T32" fmla="*/ 2487 w 78"/>
                <a:gd name="T33" fmla="*/ 3777 h 112"/>
                <a:gd name="T34" fmla="*/ 2414 w 78"/>
                <a:gd name="T35" fmla="*/ 3777 h 112"/>
                <a:gd name="T36" fmla="*/ 2414 w 78"/>
                <a:gd name="T37" fmla="*/ 2639 h 112"/>
                <a:gd name="T38" fmla="*/ 1537 w 78"/>
                <a:gd name="T39" fmla="*/ 2639 h 112"/>
                <a:gd name="T40" fmla="*/ 1797 w 78"/>
                <a:gd name="T41" fmla="*/ 2052 h 112"/>
                <a:gd name="T42" fmla="*/ 1870 w 78"/>
                <a:gd name="T43" fmla="*/ 1980 h 112"/>
                <a:gd name="T44" fmla="*/ 2378 w 78"/>
                <a:gd name="T45" fmla="*/ 2088 h 112"/>
                <a:gd name="T46" fmla="*/ 2414 w 78"/>
                <a:gd name="T47" fmla="*/ 2088 h 112"/>
                <a:gd name="T48" fmla="*/ 2414 w 78"/>
                <a:gd name="T49" fmla="*/ 2125 h 112"/>
                <a:gd name="T50" fmla="*/ 2566 w 78"/>
                <a:gd name="T51" fmla="*/ 2458 h 112"/>
                <a:gd name="T52" fmla="*/ 2566 w 78"/>
                <a:gd name="T53" fmla="*/ 2458 h 112"/>
                <a:gd name="T54" fmla="*/ 514 w 78"/>
                <a:gd name="T55" fmla="*/ 3777 h 112"/>
                <a:gd name="T56" fmla="*/ 405 w 78"/>
                <a:gd name="T57" fmla="*/ 3777 h 112"/>
                <a:gd name="T58" fmla="*/ 109 w 78"/>
                <a:gd name="T59" fmla="*/ 3299 h 112"/>
                <a:gd name="T60" fmla="*/ 327 w 78"/>
                <a:gd name="T61" fmla="*/ 2458 h 112"/>
                <a:gd name="T62" fmla="*/ 514 w 78"/>
                <a:gd name="T63" fmla="*/ 2125 h 112"/>
                <a:gd name="T64" fmla="*/ 514 w 78"/>
                <a:gd name="T65" fmla="*/ 2088 h 112"/>
                <a:gd name="T66" fmla="*/ 514 w 78"/>
                <a:gd name="T67" fmla="*/ 2088 h 112"/>
                <a:gd name="T68" fmla="*/ 1023 w 78"/>
                <a:gd name="T69" fmla="*/ 1980 h 112"/>
                <a:gd name="T70" fmla="*/ 1101 w 78"/>
                <a:gd name="T71" fmla="*/ 2052 h 112"/>
                <a:gd name="T72" fmla="*/ 1392 w 78"/>
                <a:gd name="T73" fmla="*/ 2639 h 112"/>
                <a:gd name="T74" fmla="*/ 514 w 78"/>
                <a:gd name="T75" fmla="*/ 2639 h 112"/>
                <a:gd name="T76" fmla="*/ 514 w 78"/>
                <a:gd name="T77" fmla="*/ 3777 h 11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8" h="112">
                  <a:moveTo>
                    <a:pt x="21" y="36"/>
                  </a:moveTo>
                  <a:cubicBezTo>
                    <a:pt x="20" y="27"/>
                    <a:pt x="20" y="19"/>
                    <a:pt x="21" y="11"/>
                  </a:cubicBezTo>
                  <a:cubicBezTo>
                    <a:pt x="37" y="0"/>
                    <a:pt x="45" y="13"/>
                    <a:pt x="58" y="11"/>
                  </a:cubicBezTo>
                  <a:cubicBezTo>
                    <a:pt x="59" y="19"/>
                    <a:pt x="59" y="29"/>
                    <a:pt x="57" y="36"/>
                  </a:cubicBezTo>
                  <a:cubicBezTo>
                    <a:pt x="57" y="40"/>
                    <a:pt x="55" y="44"/>
                    <a:pt x="53" y="47"/>
                  </a:cubicBezTo>
                  <a:cubicBezTo>
                    <a:pt x="49" y="51"/>
                    <a:pt x="44" y="53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4" y="53"/>
                    <a:pt x="29" y="51"/>
                    <a:pt x="26" y="47"/>
                  </a:cubicBezTo>
                  <a:cubicBezTo>
                    <a:pt x="24" y="44"/>
                    <a:pt x="22" y="40"/>
                    <a:pt x="21" y="36"/>
                  </a:cubicBezTo>
                  <a:close/>
                  <a:moveTo>
                    <a:pt x="13" y="107"/>
                  </a:moveTo>
                  <a:cubicBezTo>
                    <a:pt x="67" y="107"/>
                    <a:pt x="67" y="107"/>
                    <a:pt x="67" y="107"/>
                  </a:cubicBezTo>
                  <a:cubicBezTo>
                    <a:pt x="64" y="112"/>
                    <a:pt x="64" y="112"/>
                    <a:pt x="64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3" y="107"/>
                    <a:pt x="13" y="107"/>
                    <a:pt x="13" y="107"/>
                  </a:cubicBezTo>
                  <a:close/>
                  <a:moveTo>
                    <a:pt x="70" y="67"/>
                  </a:moveTo>
                  <a:cubicBezTo>
                    <a:pt x="76" y="90"/>
                    <a:pt x="76" y="90"/>
                    <a:pt x="76" y="90"/>
                  </a:cubicBezTo>
                  <a:cubicBezTo>
                    <a:pt x="78" y="98"/>
                    <a:pt x="77" y="103"/>
                    <a:pt x="68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65" y="57"/>
                    <a:pt x="65" y="57"/>
                    <a:pt x="65" y="57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68" y="61"/>
                    <a:pt x="69" y="64"/>
                    <a:pt x="70" y="67"/>
                  </a:cubicBezTo>
                  <a:cubicBezTo>
                    <a:pt x="70" y="67"/>
                    <a:pt x="70" y="67"/>
                    <a:pt x="70" y="67"/>
                  </a:cubicBezTo>
                  <a:close/>
                  <a:moveTo>
                    <a:pt x="14" y="103"/>
                  </a:moveTo>
                  <a:cubicBezTo>
                    <a:pt x="11" y="103"/>
                    <a:pt x="11" y="103"/>
                    <a:pt x="11" y="103"/>
                  </a:cubicBezTo>
                  <a:cubicBezTo>
                    <a:pt x="1" y="103"/>
                    <a:pt x="0" y="98"/>
                    <a:pt x="3" y="90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63"/>
                    <a:pt x="11" y="60"/>
                    <a:pt x="14" y="58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14" y="72"/>
                    <a:pt x="14" y="72"/>
                    <a:pt x="14" y="72"/>
                  </a:cubicBezTo>
                  <a:lnTo>
                    <a:pt x="14" y="1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7" name="Group 18"/>
          <p:cNvGrpSpPr/>
          <p:nvPr/>
        </p:nvGrpSpPr>
        <p:grpSpPr bwMode="auto">
          <a:xfrm>
            <a:off x="1745413" y="2407008"/>
            <a:ext cx="2627456" cy="379186"/>
            <a:chOff x="0" y="0"/>
            <a:chExt cx="5800" cy="835"/>
          </a:xfrm>
        </p:grpSpPr>
        <p:pic>
          <p:nvPicPr>
            <p:cNvPr id="68" name="图片 4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25" t="28239" r="14137" b="20309"/>
            <a:stretch>
              <a:fillRect/>
            </a:stretch>
          </p:blipFill>
          <p:spPr bwMode="auto">
            <a:xfrm>
              <a:off x="0" y="0"/>
              <a:ext cx="3810" cy="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" name="Text Box 41" hidden="1"/>
            <p:cNvSpPr txBox="1">
              <a:spLocks noChangeArrowheads="1"/>
            </p:cNvSpPr>
            <p:nvPr/>
          </p:nvSpPr>
          <p:spPr bwMode="auto">
            <a:xfrm>
              <a:off x="1020" y="112"/>
              <a:ext cx="4780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出生：</a:t>
              </a:r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1980</a:t>
              </a:r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</a:p>
          </p:txBody>
        </p:sp>
        <p:sp>
          <p:nvSpPr>
            <p:cNvPr id="70" name="KSO_Shape"/>
            <p:cNvSpPr/>
            <p:nvPr/>
          </p:nvSpPr>
          <p:spPr bwMode="auto">
            <a:xfrm>
              <a:off x="348" y="157"/>
              <a:ext cx="522" cy="523"/>
            </a:xfrm>
            <a:custGeom>
              <a:avLst/>
              <a:gdLst>
                <a:gd name="T0" fmla="*/ 0 w 792088"/>
                <a:gd name="T1" fmla="*/ 0 h 792088"/>
                <a:gd name="T2" fmla="*/ 0 w 792088"/>
                <a:gd name="T3" fmla="*/ 0 h 792088"/>
                <a:gd name="T4" fmla="*/ 0 w 792088"/>
                <a:gd name="T5" fmla="*/ 0 h 792088"/>
                <a:gd name="T6" fmla="*/ 0 w 792088"/>
                <a:gd name="T7" fmla="*/ 0 h 792088"/>
                <a:gd name="T8" fmla="*/ 0 w 792088"/>
                <a:gd name="T9" fmla="*/ 0 h 792088"/>
                <a:gd name="T10" fmla="*/ 0 w 792088"/>
                <a:gd name="T11" fmla="*/ 0 h 792088"/>
                <a:gd name="T12" fmla="*/ 0 w 792088"/>
                <a:gd name="T13" fmla="*/ 0 h 792088"/>
                <a:gd name="T14" fmla="*/ 0 w 792088"/>
                <a:gd name="T15" fmla="*/ 0 h 792088"/>
                <a:gd name="T16" fmla="*/ 0 w 792088"/>
                <a:gd name="T17" fmla="*/ 0 h 792088"/>
                <a:gd name="T18" fmla="*/ 0 w 792088"/>
                <a:gd name="T19" fmla="*/ 0 h 792088"/>
                <a:gd name="T20" fmla="*/ 0 w 792088"/>
                <a:gd name="T21" fmla="*/ 0 h 792088"/>
                <a:gd name="T22" fmla="*/ 0 w 792088"/>
                <a:gd name="T23" fmla="*/ 0 h 7920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2088" h="792088">
                  <a:moveTo>
                    <a:pt x="320662" y="99114"/>
                  </a:moveTo>
                  <a:lnTo>
                    <a:pt x="320662" y="475062"/>
                  </a:lnTo>
                  <a:lnTo>
                    <a:pt x="696610" y="475062"/>
                  </a:lnTo>
                  <a:lnTo>
                    <a:pt x="696610" y="434076"/>
                  </a:lnTo>
                  <a:lnTo>
                    <a:pt x="361648" y="434076"/>
                  </a:lnTo>
                  <a:lnTo>
                    <a:pt x="361648" y="99114"/>
                  </a:lnTo>
                  <a:lnTo>
                    <a:pt x="320662" y="99114"/>
                  </a:lnTo>
                  <a:close/>
                  <a:moveTo>
                    <a:pt x="396044" y="0"/>
                  </a:moveTo>
                  <a:cubicBezTo>
                    <a:pt x="614773" y="0"/>
                    <a:pt x="792088" y="177315"/>
                    <a:pt x="792088" y="396044"/>
                  </a:cubicBezTo>
                  <a:cubicBezTo>
                    <a:pt x="792088" y="614773"/>
                    <a:pt x="614773" y="792088"/>
                    <a:pt x="396044" y="792088"/>
                  </a:cubicBezTo>
                  <a:cubicBezTo>
                    <a:pt x="177315" y="792088"/>
                    <a:pt x="0" y="614773"/>
                    <a:pt x="0" y="396044"/>
                  </a:cubicBezTo>
                  <a:cubicBezTo>
                    <a:pt x="0" y="177315"/>
                    <a:pt x="177315" y="0"/>
                    <a:pt x="39604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3769452" y="1231046"/>
            <a:ext cx="3123679" cy="717623"/>
            <a:chOff x="4342523" y="1440210"/>
            <a:chExt cx="4378574" cy="1004673"/>
          </a:xfrm>
        </p:grpSpPr>
        <p:grpSp>
          <p:nvGrpSpPr>
            <p:cNvPr id="72" name="Group 35"/>
            <p:cNvGrpSpPr/>
            <p:nvPr/>
          </p:nvGrpSpPr>
          <p:grpSpPr bwMode="auto">
            <a:xfrm>
              <a:off x="4342523" y="1440210"/>
              <a:ext cx="4378574" cy="1004673"/>
              <a:chOff x="0" y="0"/>
              <a:chExt cx="5687" cy="835"/>
            </a:xfrm>
          </p:grpSpPr>
          <p:pic>
            <p:nvPicPr>
              <p:cNvPr id="74" name="图片 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25" t="28239" r="14137" b="20309"/>
              <a:stretch>
                <a:fillRect/>
              </a:stretch>
            </p:blipFill>
            <p:spPr bwMode="auto">
              <a:xfrm>
                <a:off x="0" y="0"/>
                <a:ext cx="3810" cy="8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5" name="Text Box 41"/>
              <p:cNvSpPr txBox="1">
                <a:spLocks noChangeArrowheads="1"/>
              </p:cNvSpPr>
              <p:nvPr/>
            </p:nvSpPr>
            <p:spPr bwMode="auto">
              <a:xfrm>
                <a:off x="907" y="272"/>
                <a:ext cx="4780" cy="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700" b="1" dirty="0">
                    <a:solidFill>
                      <a:srgbClr val="FFFF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姓名：</a:t>
                </a:r>
                <a:r>
                  <a:rPr lang="en-US" altLang="zh-CN" sz="17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XXXX</a:t>
                </a:r>
                <a:endParaRPr lang="zh-CN" altLang="en-US" sz="17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3" name="KSO_Shape"/>
            <p:cNvSpPr/>
            <p:nvPr/>
          </p:nvSpPr>
          <p:spPr bwMode="auto">
            <a:xfrm>
              <a:off x="4522229" y="1695869"/>
              <a:ext cx="460318" cy="580135"/>
            </a:xfrm>
            <a:custGeom>
              <a:avLst/>
              <a:gdLst>
                <a:gd name="T0" fmla="*/ 0 w 1520415"/>
                <a:gd name="T1" fmla="*/ 0 h 1755576"/>
                <a:gd name="T2" fmla="*/ 0 w 1520415"/>
                <a:gd name="T3" fmla="*/ 0 h 1755576"/>
                <a:gd name="T4" fmla="*/ 0 w 1520415"/>
                <a:gd name="T5" fmla="*/ 0 h 1755576"/>
                <a:gd name="T6" fmla="*/ 0 w 1520415"/>
                <a:gd name="T7" fmla="*/ 0 h 1755576"/>
                <a:gd name="T8" fmla="*/ 0 w 1520415"/>
                <a:gd name="T9" fmla="*/ 0 h 1755576"/>
                <a:gd name="T10" fmla="*/ 0 w 1520415"/>
                <a:gd name="T11" fmla="*/ 0 h 1755576"/>
                <a:gd name="T12" fmla="*/ 0 w 1520415"/>
                <a:gd name="T13" fmla="*/ 0 h 1755576"/>
                <a:gd name="T14" fmla="*/ 0 w 1520415"/>
                <a:gd name="T15" fmla="*/ 0 h 1755576"/>
                <a:gd name="T16" fmla="*/ 0 w 1520415"/>
                <a:gd name="T17" fmla="*/ 0 h 1755576"/>
                <a:gd name="T18" fmla="*/ 0 w 1520415"/>
                <a:gd name="T19" fmla="*/ 0 h 1755576"/>
                <a:gd name="T20" fmla="*/ 0 w 1520415"/>
                <a:gd name="T21" fmla="*/ 0 h 1755576"/>
                <a:gd name="T22" fmla="*/ 0 w 1520415"/>
                <a:gd name="T23" fmla="*/ 0 h 1755576"/>
                <a:gd name="T24" fmla="*/ 0 w 1520415"/>
                <a:gd name="T25" fmla="*/ 0 h 17555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20415" h="1755576">
                  <a:moveTo>
                    <a:pt x="393420" y="849255"/>
                  </a:moveTo>
                  <a:cubicBezTo>
                    <a:pt x="462894" y="997863"/>
                    <a:pt x="601240" y="1098122"/>
                    <a:pt x="760208" y="1098122"/>
                  </a:cubicBezTo>
                  <a:cubicBezTo>
                    <a:pt x="919176" y="1098122"/>
                    <a:pt x="1057521" y="997863"/>
                    <a:pt x="1126995" y="849255"/>
                  </a:cubicBezTo>
                  <a:cubicBezTo>
                    <a:pt x="1344348" y="849804"/>
                    <a:pt x="1520415" y="1129988"/>
                    <a:pt x="1520415" y="1475516"/>
                  </a:cubicBezTo>
                  <a:lnTo>
                    <a:pt x="1520415" y="1755576"/>
                  </a:lnTo>
                  <a:lnTo>
                    <a:pt x="0" y="1755576"/>
                  </a:lnTo>
                  <a:lnTo>
                    <a:pt x="0" y="1475516"/>
                  </a:lnTo>
                  <a:cubicBezTo>
                    <a:pt x="0" y="1129988"/>
                    <a:pt x="176067" y="849804"/>
                    <a:pt x="393420" y="849255"/>
                  </a:cubicBezTo>
                  <a:close/>
                  <a:moveTo>
                    <a:pt x="760207" y="0"/>
                  </a:moveTo>
                  <a:cubicBezTo>
                    <a:pt x="968994" y="0"/>
                    <a:pt x="1138249" y="213584"/>
                    <a:pt x="1138249" y="477053"/>
                  </a:cubicBezTo>
                  <a:cubicBezTo>
                    <a:pt x="1138249" y="740522"/>
                    <a:pt x="968994" y="954106"/>
                    <a:pt x="760207" y="954106"/>
                  </a:cubicBezTo>
                  <a:cubicBezTo>
                    <a:pt x="551420" y="954106"/>
                    <a:pt x="382165" y="740522"/>
                    <a:pt x="382165" y="477053"/>
                  </a:cubicBezTo>
                  <a:cubicBezTo>
                    <a:pt x="382165" y="213584"/>
                    <a:pt x="551420" y="0"/>
                    <a:pt x="76020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3778327" y="1947578"/>
            <a:ext cx="1156392" cy="373729"/>
          </a:xfrm>
          <a:prstGeom prst="rect">
            <a:avLst/>
          </a:prstGeom>
          <a:noFill/>
        </p:spPr>
        <p:txBody>
          <a:bodyPr wrap="none" lIns="65261" tIns="32630" rIns="65261" bIns="32630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相关经历</a:t>
            </a:r>
          </a:p>
        </p:txBody>
      </p:sp>
      <p:sp>
        <p:nvSpPr>
          <p:cNvPr id="77" name="矩形 76"/>
          <p:cNvSpPr/>
          <p:nvPr/>
        </p:nvSpPr>
        <p:spPr>
          <a:xfrm>
            <a:off x="3797736" y="2307618"/>
            <a:ext cx="4218250" cy="1648803"/>
          </a:xfrm>
          <a:prstGeom prst="rect">
            <a:avLst/>
          </a:prstGeom>
        </p:spPr>
        <p:txBody>
          <a:bodyPr wrap="square" lIns="65261" tIns="32630" rIns="65261" bIns="32630">
            <a:spAutoFit/>
          </a:bodyPr>
          <a:lstStyle/>
          <a:p>
            <a:pPr marL="203835" indent="-203835">
              <a:buFont typeface="Wingdings" panose="05000000000000000000" pitchFamily="2" charset="2"/>
              <a:buChar char="l"/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1980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年出生安徽安庆，高中毕业；</a:t>
            </a:r>
          </a:p>
          <a:p>
            <a:pPr marL="203835" indent="-203835">
              <a:buFont typeface="Wingdings" panose="05000000000000000000" pitchFamily="2" charset="2"/>
              <a:buChar char="l"/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2000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年来到宁波，并自考浙大外贸英语（当时仅一科就可毕业），达到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级水平；</a:t>
            </a:r>
          </a:p>
          <a:p>
            <a:pPr marL="203835" indent="-203835">
              <a:buFont typeface="Wingdings" panose="05000000000000000000" pitchFamily="2" charset="2"/>
              <a:buChar char="l"/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2002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年进入宁波科瑞生物工程有限公司，任外贸业务员；</a:t>
            </a:r>
          </a:p>
          <a:p>
            <a:pPr marL="203835" indent="-203835">
              <a:buFont typeface="Wingdings" panose="05000000000000000000" pitchFamily="2" charset="2"/>
              <a:buChar char="l"/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2004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SOHO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独立创业；</a:t>
            </a:r>
          </a:p>
          <a:p>
            <a:pPr marL="203835" indent="-203835">
              <a:buFont typeface="Wingdings" panose="05000000000000000000" pitchFamily="2" charset="2"/>
              <a:buChar char="l"/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2007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月成立宁波亿诺化学品有限公司；</a:t>
            </a:r>
          </a:p>
          <a:p>
            <a:pPr marL="203835" indent="-203835">
              <a:buFont typeface="Wingdings" panose="05000000000000000000" pitchFamily="2" charset="2"/>
              <a:buChar char="l"/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月投资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万参股成立宁波季诺化学品有限公司；</a:t>
            </a:r>
          </a:p>
          <a:p>
            <a:pPr marL="203835" indent="-203835">
              <a:buFont typeface="Wingdings" panose="05000000000000000000" pitchFamily="2" charset="2"/>
              <a:buChar char="l"/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月投资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万参股成立安徽枫谷源农业发展有限公司；</a:t>
            </a:r>
          </a:p>
          <a:p>
            <a:pPr marL="203835" indent="-203835">
              <a:buFont typeface="Wingdings" panose="05000000000000000000" pitchFamily="2" charset="2"/>
              <a:buChar char="l"/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月投资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万成立宁波和盛达电子商务有限公司；</a:t>
            </a:r>
          </a:p>
        </p:txBody>
      </p:sp>
      <p:grpSp>
        <p:nvGrpSpPr>
          <p:cNvPr id="78" name="组合 77"/>
          <p:cNvGrpSpPr/>
          <p:nvPr/>
        </p:nvGrpSpPr>
        <p:grpSpPr>
          <a:xfrm>
            <a:off x="1744281" y="3317629"/>
            <a:ext cx="1928009" cy="379186"/>
            <a:chOff x="1325560" y="4570264"/>
            <a:chExt cx="2702560" cy="530861"/>
          </a:xfrm>
        </p:grpSpPr>
        <p:grpSp>
          <p:nvGrpSpPr>
            <p:cNvPr id="79" name="Group 27"/>
            <p:cNvGrpSpPr/>
            <p:nvPr/>
          </p:nvGrpSpPr>
          <p:grpSpPr bwMode="auto">
            <a:xfrm>
              <a:off x="1325560" y="4570264"/>
              <a:ext cx="2702560" cy="530861"/>
              <a:chOff x="0" y="0"/>
              <a:chExt cx="4255" cy="835"/>
            </a:xfrm>
          </p:grpSpPr>
          <p:pic>
            <p:nvPicPr>
              <p:cNvPr id="81" name="图片 5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25" t="28239" r="14137" b="20309"/>
              <a:stretch>
                <a:fillRect/>
              </a:stretch>
            </p:blipFill>
            <p:spPr bwMode="auto">
              <a:xfrm>
                <a:off x="0" y="0"/>
                <a:ext cx="3810" cy="8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" name="Text Box 41"/>
              <p:cNvSpPr txBox="1">
                <a:spLocks noChangeArrowheads="1"/>
              </p:cNvSpPr>
              <p:nvPr/>
            </p:nvSpPr>
            <p:spPr bwMode="auto">
              <a:xfrm>
                <a:off x="1022" y="155"/>
                <a:ext cx="3233" cy="5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学历：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本科</a:t>
                </a:r>
              </a:p>
            </p:txBody>
          </p:sp>
        </p:grpSp>
        <p:sp>
          <p:nvSpPr>
            <p:cNvPr id="80" name="KSO_Shape"/>
            <p:cNvSpPr/>
            <p:nvPr/>
          </p:nvSpPr>
          <p:spPr bwMode="auto">
            <a:xfrm>
              <a:off x="1590454" y="4582416"/>
              <a:ext cx="250847" cy="394735"/>
            </a:xfrm>
            <a:custGeom>
              <a:avLst/>
              <a:gdLst>
                <a:gd name="T0" fmla="*/ 0 w 621055"/>
                <a:gd name="T1" fmla="*/ 0 h 978642"/>
                <a:gd name="T2" fmla="*/ 0 w 621055"/>
                <a:gd name="T3" fmla="*/ 0 h 978642"/>
                <a:gd name="T4" fmla="*/ 0 w 621055"/>
                <a:gd name="T5" fmla="*/ 0 h 978642"/>
                <a:gd name="T6" fmla="*/ 0 w 621055"/>
                <a:gd name="T7" fmla="*/ 0 h 978642"/>
                <a:gd name="T8" fmla="*/ 0 w 621055"/>
                <a:gd name="T9" fmla="*/ 0 h 978642"/>
                <a:gd name="T10" fmla="*/ 0 w 621055"/>
                <a:gd name="T11" fmla="*/ 0 h 978642"/>
                <a:gd name="T12" fmla="*/ 0 w 621055"/>
                <a:gd name="T13" fmla="*/ 0 h 978642"/>
                <a:gd name="T14" fmla="*/ 0 w 621055"/>
                <a:gd name="T15" fmla="*/ 0 h 978642"/>
                <a:gd name="T16" fmla="*/ 0 w 621055"/>
                <a:gd name="T17" fmla="*/ 0 h 978642"/>
                <a:gd name="T18" fmla="*/ 0 w 621055"/>
                <a:gd name="T19" fmla="*/ 0 h 978642"/>
                <a:gd name="T20" fmla="*/ 0 w 621055"/>
                <a:gd name="T21" fmla="*/ 0 h 978642"/>
                <a:gd name="T22" fmla="*/ 0 w 621055"/>
                <a:gd name="T23" fmla="*/ 0 h 978642"/>
                <a:gd name="T24" fmla="*/ 0 w 621055"/>
                <a:gd name="T25" fmla="*/ 0 h 978642"/>
                <a:gd name="T26" fmla="*/ 0 w 621055"/>
                <a:gd name="T27" fmla="*/ 0 h 978642"/>
                <a:gd name="T28" fmla="*/ 0 w 621055"/>
                <a:gd name="T29" fmla="*/ 0 h 978642"/>
                <a:gd name="T30" fmla="*/ 0 w 621055"/>
                <a:gd name="T31" fmla="*/ 0 h 978642"/>
                <a:gd name="T32" fmla="*/ 0 w 621055"/>
                <a:gd name="T33" fmla="*/ 0 h 978642"/>
                <a:gd name="T34" fmla="*/ 0 w 621055"/>
                <a:gd name="T35" fmla="*/ 0 h 978642"/>
                <a:gd name="T36" fmla="*/ 0 w 621055"/>
                <a:gd name="T37" fmla="*/ 0 h 978642"/>
                <a:gd name="T38" fmla="*/ 0 w 621055"/>
                <a:gd name="T39" fmla="*/ 0 h 978642"/>
                <a:gd name="T40" fmla="*/ 0 w 621055"/>
                <a:gd name="T41" fmla="*/ 0 h 978642"/>
                <a:gd name="T42" fmla="*/ 0 w 621055"/>
                <a:gd name="T43" fmla="*/ 0 h 978642"/>
                <a:gd name="T44" fmla="*/ 0 w 621055"/>
                <a:gd name="T45" fmla="*/ 0 h 978642"/>
                <a:gd name="T46" fmla="*/ 0 w 621055"/>
                <a:gd name="T47" fmla="*/ 0 h 978642"/>
                <a:gd name="T48" fmla="*/ 0 w 621055"/>
                <a:gd name="T49" fmla="*/ 0 h 978642"/>
                <a:gd name="T50" fmla="*/ 0 w 621055"/>
                <a:gd name="T51" fmla="*/ 0 h 978642"/>
                <a:gd name="T52" fmla="*/ 0 w 621055"/>
                <a:gd name="T53" fmla="*/ 0 h 978642"/>
                <a:gd name="T54" fmla="*/ 0 w 621055"/>
                <a:gd name="T55" fmla="*/ 0 h 978642"/>
                <a:gd name="T56" fmla="*/ 0 w 621055"/>
                <a:gd name="T57" fmla="*/ 0 h 97864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21055" h="978642">
                  <a:moveTo>
                    <a:pt x="13003" y="762005"/>
                  </a:moveTo>
                  <a:lnTo>
                    <a:pt x="181111" y="859062"/>
                  </a:lnTo>
                  <a:lnTo>
                    <a:pt x="0" y="978642"/>
                  </a:lnTo>
                  <a:lnTo>
                    <a:pt x="13003" y="762005"/>
                  </a:lnTo>
                  <a:close/>
                  <a:moveTo>
                    <a:pt x="502622" y="186898"/>
                  </a:moveTo>
                  <a:lnTo>
                    <a:pt x="175090" y="754200"/>
                  </a:lnTo>
                  <a:lnTo>
                    <a:pt x="196101" y="766331"/>
                  </a:lnTo>
                  <a:lnTo>
                    <a:pt x="523633" y="199029"/>
                  </a:lnTo>
                  <a:lnTo>
                    <a:pt x="502622" y="186898"/>
                  </a:lnTo>
                  <a:close/>
                  <a:moveTo>
                    <a:pt x="457985" y="161127"/>
                  </a:moveTo>
                  <a:lnTo>
                    <a:pt x="130453" y="728429"/>
                  </a:lnTo>
                  <a:lnTo>
                    <a:pt x="151464" y="740560"/>
                  </a:lnTo>
                  <a:lnTo>
                    <a:pt x="478996" y="173258"/>
                  </a:lnTo>
                  <a:lnTo>
                    <a:pt x="457985" y="161127"/>
                  </a:lnTo>
                  <a:close/>
                  <a:moveTo>
                    <a:pt x="413348" y="135356"/>
                  </a:moveTo>
                  <a:lnTo>
                    <a:pt x="85816" y="702658"/>
                  </a:lnTo>
                  <a:lnTo>
                    <a:pt x="106827" y="714789"/>
                  </a:lnTo>
                  <a:lnTo>
                    <a:pt x="434359" y="147487"/>
                  </a:lnTo>
                  <a:lnTo>
                    <a:pt x="413348" y="135356"/>
                  </a:lnTo>
                  <a:close/>
                  <a:moveTo>
                    <a:pt x="417712" y="61029"/>
                  </a:moveTo>
                  <a:lnTo>
                    <a:pt x="585820" y="158086"/>
                  </a:lnTo>
                  <a:lnTo>
                    <a:pt x="191736" y="840659"/>
                  </a:lnTo>
                  <a:lnTo>
                    <a:pt x="23628" y="743602"/>
                  </a:lnTo>
                  <a:lnTo>
                    <a:pt x="417712" y="61029"/>
                  </a:lnTo>
                  <a:close/>
                  <a:moveTo>
                    <a:pt x="452947" y="0"/>
                  </a:moveTo>
                  <a:lnTo>
                    <a:pt x="621055" y="97057"/>
                  </a:lnTo>
                  <a:lnTo>
                    <a:pt x="596793" y="139079"/>
                  </a:lnTo>
                  <a:lnTo>
                    <a:pt x="428686" y="42022"/>
                  </a:lnTo>
                  <a:lnTo>
                    <a:pt x="45294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1751076" y="2854526"/>
            <a:ext cx="2621793" cy="379866"/>
            <a:chOff x="1335085" y="3940473"/>
            <a:chExt cx="3675062" cy="531813"/>
          </a:xfrm>
        </p:grpSpPr>
        <p:grpSp>
          <p:nvGrpSpPr>
            <p:cNvPr id="84" name="Group 22"/>
            <p:cNvGrpSpPr/>
            <p:nvPr/>
          </p:nvGrpSpPr>
          <p:grpSpPr bwMode="auto">
            <a:xfrm>
              <a:off x="1335085" y="3940473"/>
              <a:ext cx="3675062" cy="531813"/>
              <a:chOff x="0" y="0"/>
              <a:chExt cx="5787" cy="838"/>
            </a:xfrm>
          </p:grpSpPr>
          <p:pic>
            <p:nvPicPr>
              <p:cNvPr id="86" name="图片 4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25" t="28239" r="14137" b="20309"/>
              <a:stretch>
                <a:fillRect/>
              </a:stretch>
            </p:blipFill>
            <p:spPr bwMode="auto">
              <a:xfrm>
                <a:off x="0" y="0"/>
                <a:ext cx="3810" cy="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7" name="Text Box 41"/>
              <p:cNvSpPr txBox="1">
                <a:spLocks noChangeArrowheads="1"/>
              </p:cNvSpPr>
              <p:nvPr/>
            </p:nvSpPr>
            <p:spPr bwMode="auto">
              <a:xfrm>
                <a:off x="1007" y="158"/>
                <a:ext cx="4780" cy="5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籍贯</a:t>
                </a:r>
                <a:r>
                  <a:rPr lang="zh-CN" altLang="en-US" sz="10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：</a:t>
                </a:r>
                <a:r>
                  <a:rPr lang="en-US" altLang="zh-CN" sz="1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XXXX</a:t>
                </a:r>
                <a:endPara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5" name="KSO_Shape"/>
            <p:cNvSpPr/>
            <p:nvPr/>
          </p:nvSpPr>
          <p:spPr bwMode="auto">
            <a:xfrm>
              <a:off x="1525632" y="4064922"/>
              <a:ext cx="315669" cy="282914"/>
            </a:xfrm>
            <a:custGeom>
              <a:avLst/>
              <a:gdLst>
                <a:gd name="T0" fmla="*/ 0 w 1800200"/>
                <a:gd name="T1" fmla="*/ 0 h 1603947"/>
                <a:gd name="T2" fmla="*/ 0 w 1800200"/>
                <a:gd name="T3" fmla="*/ 0 h 1603947"/>
                <a:gd name="T4" fmla="*/ 0 w 1800200"/>
                <a:gd name="T5" fmla="*/ 0 h 1603947"/>
                <a:gd name="T6" fmla="*/ 0 w 1800200"/>
                <a:gd name="T7" fmla="*/ 0 h 1603947"/>
                <a:gd name="T8" fmla="*/ 0 w 1800200"/>
                <a:gd name="T9" fmla="*/ 0 h 1603947"/>
                <a:gd name="T10" fmla="*/ 0 w 1800200"/>
                <a:gd name="T11" fmla="*/ 0 h 1603947"/>
                <a:gd name="T12" fmla="*/ 0 w 1800200"/>
                <a:gd name="T13" fmla="*/ 0 h 1603947"/>
                <a:gd name="T14" fmla="*/ 0 w 1800200"/>
                <a:gd name="T15" fmla="*/ 0 h 1603947"/>
                <a:gd name="T16" fmla="*/ 0 w 1800200"/>
                <a:gd name="T17" fmla="*/ 0 h 1603947"/>
                <a:gd name="T18" fmla="*/ 0 w 1800200"/>
                <a:gd name="T19" fmla="*/ 0 h 1603947"/>
                <a:gd name="T20" fmla="*/ 0 w 1800200"/>
                <a:gd name="T21" fmla="*/ 0 h 1603947"/>
                <a:gd name="T22" fmla="*/ 0 w 1800200"/>
                <a:gd name="T23" fmla="*/ 0 h 1603947"/>
                <a:gd name="T24" fmla="*/ 0 w 1800200"/>
                <a:gd name="T25" fmla="*/ 0 h 1603947"/>
                <a:gd name="T26" fmla="*/ 0 w 1800200"/>
                <a:gd name="T27" fmla="*/ 0 h 1603947"/>
                <a:gd name="T28" fmla="*/ 0 w 1800200"/>
                <a:gd name="T29" fmla="*/ 0 h 1603947"/>
                <a:gd name="T30" fmla="*/ 0 w 1800200"/>
                <a:gd name="T31" fmla="*/ 0 h 1603947"/>
                <a:gd name="T32" fmla="*/ 0 w 1800200"/>
                <a:gd name="T33" fmla="*/ 0 h 1603947"/>
                <a:gd name="T34" fmla="*/ 0 w 1800200"/>
                <a:gd name="T35" fmla="*/ 0 h 1603947"/>
                <a:gd name="T36" fmla="*/ 0 w 1800200"/>
                <a:gd name="T37" fmla="*/ 0 h 1603947"/>
                <a:gd name="T38" fmla="*/ 0 w 1800200"/>
                <a:gd name="T39" fmla="*/ 0 h 1603947"/>
                <a:gd name="T40" fmla="*/ 0 w 1800200"/>
                <a:gd name="T41" fmla="*/ 0 h 160394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800200" h="1603947">
                  <a:moveTo>
                    <a:pt x="900100" y="235795"/>
                  </a:moveTo>
                  <a:lnTo>
                    <a:pt x="1656184" y="919871"/>
                  </a:lnTo>
                  <a:lnTo>
                    <a:pt x="1656184" y="1603947"/>
                  </a:lnTo>
                  <a:lnTo>
                    <a:pt x="1242138" y="1603947"/>
                  </a:lnTo>
                  <a:lnTo>
                    <a:pt x="1242138" y="919870"/>
                  </a:lnTo>
                  <a:lnTo>
                    <a:pt x="558062" y="919870"/>
                  </a:lnTo>
                  <a:lnTo>
                    <a:pt x="558062" y="1603947"/>
                  </a:lnTo>
                  <a:lnTo>
                    <a:pt x="144016" y="1603947"/>
                  </a:lnTo>
                  <a:lnTo>
                    <a:pt x="144016" y="919871"/>
                  </a:lnTo>
                  <a:lnTo>
                    <a:pt x="900100" y="235795"/>
                  </a:lnTo>
                  <a:close/>
                  <a:moveTo>
                    <a:pt x="900100" y="0"/>
                  </a:moveTo>
                  <a:lnTo>
                    <a:pt x="1310094" y="370947"/>
                  </a:lnTo>
                  <a:lnTo>
                    <a:pt x="1310094" y="14514"/>
                  </a:lnTo>
                  <a:lnTo>
                    <a:pt x="1428894" y="14514"/>
                  </a:lnTo>
                  <a:lnTo>
                    <a:pt x="1428894" y="478433"/>
                  </a:lnTo>
                  <a:lnTo>
                    <a:pt x="1800200" y="814377"/>
                  </a:lnTo>
                  <a:lnTo>
                    <a:pt x="1800200" y="988497"/>
                  </a:lnTo>
                  <a:lnTo>
                    <a:pt x="900100" y="174121"/>
                  </a:lnTo>
                  <a:lnTo>
                    <a:pt x="0" y="988498"/>
                  </a:lnTo>
                  <a:lnTo>
                    <a:pt x="0" y="814377"/>
                  </a:lnTo>
                  <a:lnTo>
                    <a:pt x="9001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07" name="矩形 106"/>
          <p:cNvSpPr/>
          <p:nvPr/>
        </p:nvSpPr>
        <p:spPr>
          <a:xfrm>
            <a:off x="0" y="1"/>
            <a:ext cx="539552" cy="64813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/>
            <a:endParaRPr lang="zh-CN" altLang="en-US"/>
          </a:p>
        </p:txBody>
      </p:sp>
      <p:grpSp>
        <p:nvGrpSpPr>
          <p:cNvPr id="108" name="组合 107"/>
          <p:cNvGrpSpPr/>
          <p:nvPr/>
        </p:nvGrpSpPr>
        <p:grpSpPr>
          <a:xfrm>
            <a:off x="728202" y="24096"/>
            <a:ext cx="675446" cy="675446"/>
            <a:chOff x="236362" y="27574"/>
            <a:chExt cx="1281418" cy="1281417"/>
          </a:xfrm>
        </p:grpSpPr>
        <p:sp>
          <p:nvSpPr>
            <p:cNvPr id="109" name="椭圆 108"/>
            <p:cNvSpPr/>
            <p:nvPr userDrawn="1"/>
          </p:nvSpPr>
          <p:spPr>
            <a:xfrm>
              <a:off x="236362" y="27574"/>
              <a:ext cx="1281418" cy="1281417"/>
            </a:xfrm>
            <a:prstGeom prst="ellipse">
              <a:avLst/>
            </a:prstGeom>
            <a:solidFill>
              <a:srgbClr val="0070C0"/>
            </a:solidFill>
            <a:ln w="2857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  <a:prstDash val="sysDot"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KSO_Shape"/>
            <p:cNvSpPr/>
            <p:nvPr userDrawn="1"/>
          </p:nvSpPr>
          <p:spPr bwMode="auto">
            <a:xfrm>
              <a:off x="539552" y="142157"/>
              <a:ext cx="675038" cy="968954"/>
            </a:xfrm>
            <a:custGeom>
              <a:avLst/>
              <a:gdLst>
                <a:gd name="T0" fmla="*/ 2147483646 w 78"/>
                <a:gd name="T1" fmla="*/ 2147483646 h 112"/>
                <a:gd name="T2" fmla="*/ 2147483646 w 78"/>
                <a:gd name="T3" fmla="*/ 2147483646 h 112"/>
                <a:gd name="T4" fmla="*/ 2147483646 w 78"/>
                <a:gd name="T5" fmla="*/ 2147483646 h 112"/>
                <a:gd name="T6" fmla="*/ 2147483646 w 78"/>
                <a:gd name="T7" fmla="*/ 2147483646 h 112"/>
                <a:gd name="T8" fmla="*/ 2147483646 w 78"/>
                <a:gd name="T9" fmla="*/ 2147483646 h 112"/>
                <a:gd name="T10" fmla="*/ 2147483646 w 78"/>
                <a:gd name="T11" fmla="*/ 2147483646 h 112"/>
                <a:gd name="T12" fmla="*/ 2147483646 w 78"/>
                <a:gd name="T13" fmla="*/ 2147483646 h 112"/>
                <a:gd name="T14" fmla="*/ 2147483646 w 78"/>
                <a:gd name="T15" fmla="*/ 2147483646 h 112"/>
                <a:gd name="T16" fmla="*/ 2147483646 w 78"/>
                <a:gd name="T17" fmla="*/ 2147483646 h 112"/>
                <a:gd name="T18" fmla="*/ 2147483646 w 78"/>
                <a:gd name="T19" fmla="*/ 2147483646 h 112"/>
                <a:gd name="T20" fmla="*/ 2147483646 w 78"/>
                <a:gd name="T21" fmla="*/ 2147483646 h 112"/>
                <a:gd name="T22" fmla="*/ 2147483646 w 78"/>
                <a:gd name="T23" fmla="*/ 2147483646 h 112"/>
                <a:gd name="T24" fmla="*/ 2147483646 w 78"/>
                <a:gd name="T25" fmla="*/ 2147483646 h 112"/>
                <a:gd name="T26" fmla="*/ 2147483646 w 78"/>
                <a:gd name="T27" fmla="*/ 2147483646 h 112"/>
                <a:gd name="T28" fmla="*/ 2147483646 w 78"/>
                <a:gd name="T29" fmla="*/ 2147483646 h 112"/>
                <a:gd name="T30" fmla="*/ 2147483646 w 78"/>
                <a:gd name="T31" fmla="*/ 2147483646 h 112"/>
                <a:gd name="T32" fmla="*/ 2147483646 w 78"/>
                <a:gd name="T33" fmla="*/ 2147483646 h 112"/>
                <a:gd name="T34" fmla="*/ 2147483646 w 78"/>
                <a:gd name="T35" fmla="*/ 2147483646 h 112"/>
                <a:gd name="T36" fmla="*/ 2147483646 w 78"/>
                <a:gd name="T37" fmla="*/ 2147483646 h 112"/>
                <a:gd name="T38" fmla="*/ 2147483646 w 78"/>
                <a:gd name="T39" fmla="*/ 2147483646 h 112"/>
                <a:gd name="T40" fmla="*/ 2147483646 w 78"/>
                <a:gd name="T41" fmla="*/ 2147483646 h 112"/>
                <a:gd name="T42" fmla="*/ 2147483646 w 78"/>
                <a:gd name="T43" fmla="*/ 2147483646 h 112"/>
                <a:gd name="T44" fmla="*/ 2147483646 w 78"/>
                <a:gd name="T45" fmla="*/ 2147483646 h 112"/>
                <a:gd name="T46" fmla="*/ 2147483646 w 78"/>
                <a:gd name="T47" fmla="*/ 2147483646 h 112"/>
                <a:gd name="T48" fmla="*/ 2147483646 w 78"/>
                <a:gd name="T49" fmla="*/ 2147483646 h 112"/>
                <a:gd name="T50" fmla="*/ 2147483646 w 78"/>
                <a:gd name="T51" fmla="*/ 2147483646 h 112"/>
                <a:gd name="T52" fmla="*/ 2147483646 w 78"/>
                <a:gd name="T53" fmla="*/ 2147483646 h 112"/>
                <a:gd name="T54" fmla="*/ 2147483646 w 78"/>
                <a:gd name="T55" fmla="*/ 2147483646 h 112"/>
                <a:gd name="T56" fmla="*/ 2147483646 w 78"/>
                <a:gd name="T57" fmla="*/ 2147483646 h 112"/>
                <a:gd name="T58" fmla="*/ 2147483646 w 78"/>
                <a:gd name="T59" fmla="*/ 2147483646 h 112"/>
                <a:gd name="T60" fmla="*/ 2147483646 w 78"/>
                <a:gd name="T61" fmla="*/ 2147483646 h 112"/>
                <a:gd name="T62" fmla="*/ 2147483646 w 78"/>
                <a:gd name="T63" fmla="*/ 2147483646 h 112"/>
                <a:gd name="T64" fmla="*/ 2147483646 w 78"/>
                <a:gd name="T65" fmla="*/ 2147483646 h 112"/>
                <a:gd name="T66" fmla="*/ 2147483646 w 78"/>
                <a:gd name="T67" fmla="*/ 2147483646 h 112"/>
                <a:gd name="T68" fmla="*/ 2147483646 w 78"/>
                <a:gd name="T69" fmla="*/ 2147483646 h 112"/>
                <a:gd name="T70" fmla="*/ 2147483646 w 78"/>
                <a:gd name="T71" fmla="*/ 2147483646 h 112"/>
                <a:gd name="T72" fmla="*/ 2147483646 w 78"/>
                <a:gd name="T73" fmla="*/ 2147483646 h 112"/>
                <a:gd name="T74" fmla="*/ 2147483646 w 78"/>
                <a:gd name="T75" fmla="*/ 2147483646 h 112"/>
                <a:gd name="T76" fmla="*/ 2147483646 w 78"/>
                <a:gd name="T77" fmla="*/ 2147483646 h 11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8" h="112">
                  <a:moveTo>
                    <a:pt x="21" y="36"/>
                  </a:moveTo>
                  <a:cubicBezTo>
                    <a:pt x="20" y="27"/>
                    <a:pt x="20" y="19"/>
                    <a:pt x="21" y="11"/>
                  </a:cubicBezTo>
                  <a:cubicBezTo>
                    <a:pt x="37" y="0"/>
                    <a:pt x="45" y="13"/>
                    <a:pt x="58" y="11"/>
                  </a:cubicBezTo>
                  <a:cubicBezTo>
                    <a:pt x="59" y="19"/>
                    <a:pt x="59" y="29"/>
                    <a:pt x="57" y="36"/>
                  </a:cubicBezTo>
                  <a:cubicBezTo>
                    <a:pt x="57" y="40"/>
                    <a:pt x="55" y="44"/>
                    <a:pt x="53" y="47"/>
                  </a:cubicBezTo>
                  <a:cubicBezTo>
                    <a:pt x="49" y="51"/>
                    <a:pt x="44" y="53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4" y="53"/>
                    <a:pt x="29" y="51"/>
                    <a:pt x="26" y="47"/>
                  </a:cubicBezTo>
                  <a:cubicBezTo>
                    <a:pt x="24" y="44"/>
                    <a:pt x="22" y="40"/>
                    <a:pt x="21" y="36"/>
                  </a:cubicBezTo>
                  <a:close/>
                  <a:moveTo>
                    <a:pt x="13" y="107"/>
                  </a:moveTo>
                  <a:cubicBezTo>
                    <a:pt x="67" y="107"/>
                    <a:pt x="67" y="107"/>
                    <a:pt x="67" y="107"/>
                  </a:cubicBezTo>
                  <a:cubicBezTo>
                    <a:pt x="64" y="112"/>
                    <a:pt x="64" y="112"/>
                    <a:pt x="64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3" y="107"/>
                    <a:pt x="13" y="107"/>
                    <a:pt x="13" y="107"/>
                  </a:cubicBezTo>
                  <a:close/>
                  <a:moveTo>
                    <a:pt x="70" y="67"/>
                  </a:moveTo>
                  <a:cubicBezTo>
                    <a:pt x="76" y="90"/>
                    <a:pt x="76" y="90"/>
                    <a:pt x="76" y="90"/>
                  </a:cubicBezTo>
                  <a:cubicBezTo>
                    <a:pt x="78" y="98"/>
                    <a:pt x="77" y="103"/>
                    <a:pt x="68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65" y="57"/>
                    <a:pt x="65" y="57"/>
                    <a:pt x="65" y="57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68" y="61"/>
                    <a:pt x="69" y="64"/>
                    <a:pt x="70" y="67"/>
                  </a:cubicBezTo>
                  <a:cubicBezTo>
                    <a:pt x="70" y="67"/>
                    <a:pt x="70" y="67"/>
                    <a:pt x="70" y="67"/>
                  </a:cubicBezTo>
                  <a:close/>
                  <a:moveTo>
                    <a:pt x="14" y="103"/>
                  </a:moveTo>
                  <a:cubicBezTo>
                    <a:pt x="11" y="103"/>
                    <a:pt x="11" y="103"/>
                    <a:pt x="11" y="103"/>
                  </a:cubicBezTo>
                  <a:cubicBezTo>
                    <a:pt x="1" y="103"/>
                    <a:pt x="0" y="98"/>
                    <a:pt x="3" y="90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63"/>
                    <a:pt x="11" y="60"/>
                    <a:pt x="14" y="58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14" y="72"/>
                    <a:pt x="14" y="72"/>
                    <a:pt x="14" y="72"/>
                  </a:cubicBezTo>
                  <a:lnTo>
                    <a:pt x="14" y="1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1" name="等腰三角形 110"/>
          <p:cNvSpPr/>
          <p:nvPr/>
        </p:nvSpPr>
        <p:spPr>
          <a:xfrm rot="5400000">
            <a:off x="1573685" y="246408"/>
            <a:ext cx="194275" cy="155317"/>
          </a:xfrm>
          <a:prstGeom prst="triangle">
            <a:avLst/>
          </a:prstGeom>
          <a:solidFill>
            <a:srgbClr val="0070C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/>
            <a:endParaRPr lang="zh-CN" altLang="en-US"/>
          </a:p>
        </p:txBody>
      </p:sp>
      <p:grpSp>
        <p:nvGrpSpPr>
          <p:cNvPr id="113" name="组合 112"/>
          <p:cNvGrpSpPr/>
          <p:nvPr/>
        </p:nvGrpSpPr>
        <p:grpSpPr>
          <a:xfrm flipH="1">
            <a:off x="8015985" y="1139687"/>
            <a:ext cx="1128014" cy="3438939"/>
            <a:chOff x="-1" y="1450183"/>
            <a:chExt cx="1444493" cy="2345704"/>
          </a:xfrm>
          <a:solidFill>
            <a:srgbClr val="A71B15"/>
          </a:solidFill>
        </p:grpSpPr>
        <p:sp>
          <p:nvSpPr>
            <p:cNvPr id="114" name="矩形 113"/>
            <p:cNvSpPr/>
            <p:nvPr/>
          </p:nvSpPr>
          <p:spPr>
            <a:xfrm>
              <a:off x="472891" y="1450183"/>
              <a:ext cx="971601" cy="94362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7" tIns="45718" rIns="91437" bIns="45718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矩形 114"/>
            <p:cNvSpPr/>
            <p:nvPr/>
          </p:nvSpPr>
          <p:spPr>
            <a:xfrm>
              <a:off x="465272" y="2852263"/>
              <a:ext cx="971601" cy="94362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7" tIns="45718" rIns="91437" bIns="45718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矩形 115"/>
            <p:cNvSpPr/>
            <p:nvPr/>
          </p:nvSpPr>
          <p:spPr>
            <a:xfrm>
              <a:off x="-1" y="1851671"/>
              <a:ext cx="971601" cy="1319661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E5F2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7" tIns="45718" rIns="91437" bIns="45718"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bldLvl="0" autoUpdateAnimBg="0"/>
      <p:bldP spid="61" grpId="1"/>
      <p:bldP spid="62" grpId="0" animBg="1"/>
      <p:bldP spid="76" grpId="0"/>
      <p:bldP spid="77" grpId="0"/>
      <p:bldP spid="107" grpId="0" animBg="1"/>
      <p:bldP spid="1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9144001" cy="60973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5758" y="2880727"/>
            <a:ext cx="9144001" cy="226277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3893024" y="348017"/>
            <a:ext cx="2026694" cy="202669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5827595" y="1312746"/>
            <a:ext cx="1259005" cy="125900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6903915" y="604617"/>
            <a:ext cx="1086853" cy="108685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7782636" y="1210385"/>
            <a:ext cx="1361365" cy="136136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503472" y="1214975"/>
            <a:ext cx="2412135" cy="780914"/>
            <a:chOff x="8640310" y="1880412"/>
            <a:chExt cx="3216181" cy="1041219"/>
          </a:xfrm>
        </p:grpSpPr>
        <p:sp>
          <p:nvSpPr>
            <p:cNvPr id="9" name="文本框 8"/>
            <p:cNvSpPr txBox="1"/>
            <p:nvPr/>
          </p:nvSpPr>
          <p:spPr>
            <a:xfrm>
              <a:off x="9763611" y="1932127"/>
              <a:ext cx="209288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7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岗位认知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9783101" y="2552299"/>
              <a:ext cx="2028163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POST COGNITIVE</a:t>
              </a: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8640310" y="1880412"/>
              <a:ext cx="1010442" cy="1010440"/>
              <a:chOff x="-2926023" y="1354027"/>
              <a:chExt cx="1010442" cy="1010440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-2926023" y="1354027"/>
                <a:ext cx="1010442" cy="1010440"/>
                <a:chOff x="6805471" y="2492207"/>
                <a:chExt cx="840361" cy="840361"/>
              </a:xfrm>
            </p:grpSpPr>
            <p:grpSp>
              <p:nvGrpSpPr>
                <p:cNvPr id="14" name="组合 13"/>
                <p:cNvGrpSpPr/>
                <p:nvPr/>
              </p:nvGrpSpPr>
              <p:grpSpPr>
                <a:xfrm>
                  <a:off x="6805471" y="2492207"/>
                  <a:ext cx="840361" cy="840361"/>
                  <a:chOff x="1524095" y="2018115"/>
                  <a:chExt cx="2825086" cy="2825086"/>
                </a:xfrm>
              </p:grpSpPr>
              <p:sp>
                <p:nvSpPr>
                  <p:cNvPr id="16" name="椭圆 15"/>
                  <p:cNvSpPr/>
                  <p:nvPr/>
                </p:nvSpPr>
                <p:spPr>
                  <a:xfrm>
                    <a:off x="1524095" y="2018115"/>
                    <a:ext cx="2825086" cy="282508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5000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noFill/>
                  </a:ln>
                  <a:effectLst>
                    <a:outerShdw blurRad="279400" dist="76200" dir="7800000" sx="103000" sy="103000" algn="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" name="椭圆 16"/>
                  <p:cNvSpPr/>
                  <p:nvPr/>
                </p:nvSpPr>
                <p:spPr>
                  <a:xfrm>
                    <a:off x="1551152" y="2034204"/>
                    <a:ext cx="2770969" cy="2770969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4500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5" name="椭圆 14"/>
                <p:cNvSpPr/>
                <p:nvPr/>
              </p:nvSpPr>
              <p:spPr>
                <a:xfrm>
                  <a:off x="6907382" y="2600487"/>
                  <a:ext cx="636536" cy="636536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3" name="文本框 12"/>
              <p:cNvSpPr txBox="1"/>
              <p:nvPr/>
            </p:nvSpPr>
            <p:spPr>
              <a:xfrm>
                <a:off x="-2690142" y="1484222"/>
                <a:ext cx="594608" cy="800219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3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33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7004884" y="705587"/>
            <a:ext cx="884912" cy="884910"/>
            <a:chOff x="-2926023" y="1354027"/>
            <a:chExt cx="1010442" cy="1010440"/>
          </a:xfrm>
        </p:grpSpPr>
        <p:grpSp>
          <p:nvGrpSpPr>
            <p:cNvPr id="22" name="组合 21"/>
            <p:cNvGrpSpPr/>
            <p:nvPr/>
          </p:nvGrpSpPr>
          <p:grpSpPr>
            <a:xfrm>
              <a:off x="-2926023" y="1354027"/>
              <a:ext cx="1010442" cy="1010440"/>
              <a:chOff x="6805471" y="2492207"/>
              <a:chExt cx="840361" cy="840361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6805471" y="2492207"/>
                <a:ext cx="840361" cy="840361"/>
                <a:chOff x="1524095" y="2018115"/>
                <a:chExt cx="2825086" cy="2825086"/>
              </a:xfrm>
            </p:grpSpPr>
            <p:sp>
              <p:nvSpPr>
                <p:cNvPr id="26" name="椭圆 25"/>
                <p:cNvSpPr/>
                <p:nvPr/>
              </p:nvSpPr>
              <p:spPr>
                <a:xfrm>
                  <a:off x="1524095" y="2018115"/>
                  <a:ext cx="2825086" cy="282508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noFill/>
                </a:ln>
                <a:effectLst>
                  <a:outerShdw blurRad="279400" dist="76200" dir="7800000" sx="103000" sy="103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900"/>
                </a:p>
              </p:txBody>
            </p:sp>
            <p:sp>
              <p:nvSpPr>
                <p:cNvPr id="27" name="椭圆 26"/>
                <p:cNvSpPr/>
                <p:nvPr/>
              </p:nvSpPr>
              <p:spPr>
                <a:xfrm>
                  <a:off x="1551152" y="2034204"/>
                  <a:ext cx="2770969" cy="277096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4500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900"/>
                </a:p>
              </p:txBody>
            </p:sp>
          </p:grpSp>
          <p:sp>
            <p:nvSpPr>
              <p:cNvPr id="25" name="椭圆 24"/>
              <p:cNvSpPr/>
              <p:nvPr/>
            </p:nvSpPr>
            <p:spPr>
              <a:xfrm>
                <a:off x="6907382" y="2600487"/>
                <a:ext cx="636536" cy="63653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/>
              </a:p>
            </p:txBody>
          </p:sp>
        </p:grpSp>
        <p:sp>
          <p:nvSpPr>
            <p:cNvPr id="23" name="文本框 22"/>
            <p:cNvSpPr txBox="1"/>
            <p:nvPr/>
          </p:nvSpPr>
          <p:spPr>
            <a:xfrm>
              <a:off x="-2823048" y="1689730"/>
              <a:ext cx="852747" cy="36900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1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LOGO</a:t>
              </a:r>
              <a:endPara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7461378" y="4637315"/>
            <a:ext cx="677108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过渡页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直角三角形 47"/>
          <p:cNvSpPr/>
          <p:nvPr/>
        </p:nvSpPr>
        <p:spPr>
          <a:xfrm>
            <a:off x="8079848" y="4697730"/>
            <a:ext cx="154305" cy="154305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7461378" y="4845265"/>
            <a:ext cx="1391246" cy="19620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TRANSITION PAGE</a:t>
            </a:r>
          </a:p>
        </p:txBody>
      </p:sp>
      <p:sp>
        <p:nvSpPr>
          <p:cNvPr id="50" name="矩形 49"/>
          <p:cNvSpPr/>
          <p:nvPr/>
        </p:nvSpPr>
        <p:spPr>
          <a:xfrm>
            <a:off x="7536657" y="5012532"/>
            <a:ext cx="1231106" cy="130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1110028" y="2441145"/>
            <a:ext cx="1768468" cy="2073845"/>
            <a:chOff x="1110028" y="2441145"/>
            <a:chExt cx="1768468" cy="2073845"/>
          </a:xfrm>
        </p:grpSpPr>
        <p:grpSp>
          <p:nvGrpSpPr>
            <p:cNvPr id="34" name="组合 33"/>
            <p:cNvGrpSpPr/>
            <p:nvPr/>
          </p:nvGrpSpPr>
          <p:grpSpPr>
            <a:xfrm>
              <a:off x="1254044" y="2441145"/>
              <a:ext cx="950644" cy="950644"/>
              <a:chOff x="1691680" y="1529979"/>
              <a:chExt cx="639827" cy="639827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1691680" y="1529979"/>
                <a:ext cx="639827" cy="63982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KSO_Shape"/>
              <p:cNvSpPr/>
              <p:nvPr/>
            </p:nvSpPr>
            <p:spPr bwMode="auto">
              <a:xfrm>
                <a:off x="1691680" y="1635646"/>
                <a:ext cx="615178" cy="380385"/>
              </a:xfrm>
              <a:custGeom>
                <a:avLst/>
                <a:gdLst>
                  <a:gd name="T0" fmla="*/ 1251565 w 2063518"/>
                  <a:gd name="T1" fmla="*/ 768927 h 1276454"/>
                  <a:gd name="T2" fmla="*/ 1760718 w 2063518"/>
                  <a:gd name="T3" fmla="*/ 768927 h 1276454"/>
                  <a:gd name="T4" fmla="*/ 1473477 w 2063518"/>
                  <a:gd name="T5" fmla="*/ 369836 h 1276454"/>
                  <a:gd name="T6" fmla="*/ 1553005 w 2063518"/>
                  <a:gd name="T7" fmla="*/ 450339 h 1276454"/>
                  <a:gd name="T8" fmla="*/ 1737754 w 2063518"/>
                  <a:gd name="T9" fmla="*/ 442217 h 1276454"/>
                  <a:gd name="T10" fmla="*/ 1746908 w 2063518"/>
                  <a:gd name="T11" fmla="*/ 554986 h 1276454"/>
                  <a:gd name="T12" fmla="*/ 1893656 w 2063518"/>
                  <a:gd name="T13" fmla="*/ 667471 h 1276454"/>
                  <a:gd name="T14" fmla="*/ 1828154 w 2063518"/>
                  <a:gd name="T15" fmla="*/ 759738 h 1276454"/>
                  <a:gd name="T16" fmla="*/ 1868236 w 2063518"/>
                  <a:gd name="T17" fmla="*/ 940196 h 1276454"/>
                  <a:gd name="T18" fmla="*/ 1758727 w 2063518"/>
                  <a:gd name="T19" fmla="*/ 968790 h 1276454"/>
                  <a:gd name="T20" fmla="*/ 1673390 w 2063518"/>
                  <a:gd name="T21" fmla="*/ 1132784 h 1276454"/>
                  <a:gd name="T22" fmla="*/ 1571112 w 2063518"/>
                  <a:gd name="T23" fmla="*/ 1084324 h 1276454"/>
                  <a:gd name="T24" fmla="*/ 1400284 w 2063518"/>
                  <a:gd name="T25" fmla="*/ 1155119 h 1276454"/>
                  <a:gd name="T26" fmla="*/ 1353098 w 2063518"/>
                  <a:gd name="T27" fmla="*/ 1052281 h 1276454"/>
                  <a:gd name="T28" fmla="*/ 1176712 w 2063518"/>
                  <a:gd name="T29" fmla="*/ 996751 h 1276454"/>
                  <a:gd name="T30" fmla="*/ 1206694 w 2063518"/>
                  <a:gd name="T31" fmla="*/ 887653 h 1276454"/>
                  <a:gd name="T32" fmla="*/ 1107283 w 2063518"/>
                  <a:gd name="T33" fmla="*/ 731781 h 1276454"/>
                  <a:gd name="T34" fmla="*/ 1200405 w 2063518"/>
                  <a:gd name="T35" fmla="*/ 667472 h 1276454"/>
                  <a:gd name="T36" fmla="*/ 1224485 w 2063518"/>
                  <a:gd name="T37" fmla="*/ 484194 h 1276454"/>
                  <a:gd name="T38" fmla="*/ 1337175 w 2063518"/>
                  <a:gd name="T39" fmla="*/ 494764 h 1276454"/>
                  <a:gd name="T40" fmla="*/ 1473477 w 2063518"/>
                  <a:gd name="T41" fmla="*/ 369836 h 1276454"/>
                  <a:gd name="T42" fmla="*/ 216423 w 2063518"/>
                  <a:gd name="T43" fmla="*/ 598637 h 1276454"/>
                  <a:gd name="T44" fmla="*/ 980152 w 2063518"/>
                  <a:gd name="T45" fmla="*/ 598637 h 1276454"/>
                  <a:gd name="T46" fmla="*/ 549291 w 2063518"/>
                  <a:gd name="T47" fmla="*/ 0 h 1276454"/>
                  <a:gd name="T48" fmla="*/ 668582 w 2063518"/>
                  <a:gd name="T49" fmla="*/ 120755 h 1276454"/>
                  <a:gd name="T50" fmla="*/ 945705 w 2063518"/>
                  <a:gd name="T51" fmla="*/ 108572 h 1276454"/>
                  <a:gd name="T52" fmla="*/ 959437 w 2063518"/>
                  <a:gd name="T53" fmla="*/ 277725 h 1276454"/>
                  <a:gd name="T54" fmla="*/ 1179559 w 2063518"/>
                  <a:gd name="T55" fmla="*/ 446452 h 1276454"/>
                  <a:gd name="T56" fmla="*/ 1081306 w 2063518"/>
                  <a:gd name="T57" fmla="*/ 584853 h 1276454"/>
                  <a:gd name="T58" fmla="*/ 1141430 w 2063518"/>
                  <a:gd name="T59" fmla="*/ 855541 h 1276454"/>
                  <a:gd name="T60" fmla="*/ 977165 w 2063518"/>
                  <a:gd name="T61" fmla="*/ 898432 h 1276454"/>
                  <a:gd name="T62" fmla="*/ 849159 w 2063518"/>
                  <a:gd name="T63" fmla="*/ 1144422 h 1276454"/>
                  <a:gd name="T64" fmla="*/ 695743 w 2063518"/>
                  <a:gd name="T65" fmla="*/ 1071734 h 1276454"/>
                  <a:gd name="T66" fmla="*/ 439501 w 2063518"/>
                  <a:gd name="T67" fmla="*/ 1177925 h 1276454"/>
                  <a:gd name="T68" fmla="*/ 368721 w 2063518"/>
                  <a:gd name="T69" fmla="*/ 1023668 h 1276454"/>
                  <a:gd name="T70" fmla="*/ 104143 w 2063518"/>
                  <a:gd name="T71" fmla="*/ 940373 h 1276454"/>
                  <a:gd name="T72" fmla="*/ 149116 w 2063518"/>
                  <a:gd name="T73" fmla="*/ 776727 h 1276454"/>
                  <a:gd name="T74" fmla="*/ 0 w 2063518"/>
                  <a:gd name="T75" fmla="*/ 542919 h 1276454"/>
                  <a:gd name="T76" fmla="*/ 139683 w 2063518"/>
                  <a:gd name="T77" fmla="*/ 446455 h 1276454"/>
                  <a:gd name="T78" fmla="*/ 175802 w 2063518"/>
                  <a:gd name="T79" fmla="*/ 171538 h 1276454"/>
                  <a:gd name="T80" fmla="*/ 344837 w 2063518"/>
                  <a:gd name="T81" fmla="*/ 187392 h 1276454"/>
                  <a:gd name="T82" fmla="*/ 549291 w 2063518"/>
                  <a:gd name="T83" fmla="*/ 0 h 127645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063518" h="1276454">
                    <a:moveTo>
                      <a:pt x="1631470" y="557485"/>
                    </a:moveTo>
                    <a:cubicBezTo>
                      <a:pt x="1479172" y="557485"/>
                      <a:pt x="1355710" y="680947"/>
                      <a:pt x="1355710" y="833245"/>
                    </a:cubicBezTo>
                    <a:cubicBezTo>
                      <a:pt x="1355710" y="985543"/>
                      <a:pt x="1479172" y="1109005"/>
                      <a:pt x="1631470" y="1109005"/>
                    </a:cubicBezTo>
                    <a:cubicBezTo>
                      <a:pt x="1783768" y="1109005"/>
                      <a:pt x="1907230" y="985543"/>
                      <a:pt x="1907230" y="833245"/>
                    </a:cubicBezTo>
                    <a:cubicBezTo>
                      <a:pt x="1907230" y="680947"/>
                      <a:pt x="1783768" y="557485"/>
                      <a:pt x="1631470" y="557485"/>
                    </a:cubicBezTo>
                    <a:close/>
                    <a:moveTo>
                      <a:pt x="1596087" y="400771"/>
                    </a:moveTo>
                    <a:lnTo>
                      <a:pt x="1666853" y="400771"/>
                    </a:lnTo>
                    <a:lnTo>
                      <a:pt x="1682233" y="488008"/>
                    </a:lnTo>
                    <a:cubicBezTo>
                      <a:pt x="1729134" y="494904"/>
                      <a:pt x="1774137" y="511284"/>
                      <a:pt x="1814498" y="536149"/>
                    </a:cubicBezTo>
                    <a:lnTo>
                      <a:pt x="1882355" y="479207"/>
                    </a:lnTo>
                    <a:lnTo>
                      <a:pt x="1936564" y="524695"/>
                    </a:lnTo>
                    <a:lnTo>
                      <a:pt x="1892271" y="601408"/>
                    </a:lnTo>
                    <a:cubicBezTo>
                      <a:pt x="1923766" y="636838"/>
                      <a:pt x="1947711" y="678313"/>
                      <a:pt x="1962647" y="723304"/>
                    </a:cubicBezTo>
                    <a:lnTo>
                      <a:pt x="2051230" y="723302"/>
                    </a:lnTo>
                    <a:lnTo>
                      <a:pt x="2063518" y="792992"/>
                    </a:lnTo>
                    <a:lnTo>
                      <a:pt x="1980277" y="823287"/>
                    </a:lnTo>
                    <a:cubicBezTo>
                      <a:pt x="1981630" y="870672"/>
                      <a:pt x="1973314" y="917837"/>
                      <a:pt x="1955836" y="961902"/>
                    </a:cubicBezTo>
                    <a:lnTo>
                      <a:pt x="2023695" y="1018840"/>
                    </a:lnTo>
                    <a:lnTo>
                      <a:pt x="1988313" y="1080125"/>
                    </a:lnTo>
                    <a:lnTo>
                      <a:pt x="1905073" y="1049826"/>
                    </a:lnTo>
                    <a:cubicBezTo>
                      <a:pt x="1875651" y="1086995"/>
                      <a:pt x="1838963" y="1117779"/>
                      <a:pt x="1797250" y="1140300"/>
                    </a:cubicBezTo>
                    <a:lnTo>
                      <a:pt x="1812635" y="1227537"/>
                    </a:lnTo>
                    <a:lnTo>
                      <a:pt x="1746136" y="1251740"/>
                    </a:lnTo>
                    <a:lnTo>
                      <a:pt x="1701847" y="1175024"/>
                    </a:lnTo>
                    <a:cubicBezTo>
                      <a:pt x="1655416" y="1184585"/>
                      <a:pt x="1607524" y="1184585"/>
                      <a:pt x="1561093" y="1175024"/>
                    </a:cubicBezTo>
                    <a:lnTo>
                      <a:pt x="1516804" y="1251740"/>
                    </a:lnTo>
                    <a:lnTo>
                      <a:pt x="1450306" y="1227537"/>
                    </a:lnTo>
                    <a:lnTo>
                      <a:pt x="1465691" y="1140300"/>
                    </a:lnTo>
                    <a:cubicBezTo>
                      <a:pt x="1423978" y="1117779"/>
                      <a:pt x="1387290" y="1086995"/>
                      <a:pt x="1357868" y="1049826"/>
                    </a:cubicBezTo>
                    <a:lnTo>
                      <a:pt x="1274628" y="1080125"/>
                    </a:lnTo>
                    <a:lnTo>
                      <a:pt x="1239245" y="1018840"/>
                    </a:lnTo>
                    <a:lnTo>
                      <a:pt x="1307105" y="961902"/>
                    </a:lnTo>
                    <a:cubicBezTo>
                      <a:pt x="1289627" y="917837"/>
                      <a:pt x="1281310" y="870672"/>
                      <a:pt x="1282663" y="823287"/>
                    </a:cubicBezTo>
                    <a:lnTo>
                      <a:pt x="1199422" y="792992"/>
                    </a:lnTo>
                    <a:lnTo>
                      <a:pt x="1211710" y="723302"/>
                    </a:lnTo>
                    <a:lnTo>
                      <a:pt x="1300293" y="723304"/>
                    </a:lnTo>
                    <a:cubicBezTo>
                      <a:pt x="1315229" y="678313"/>
                      <a:pt x="1339174" y="636838"/>
                      <a:pt x="1370670" y="601408"/>
                    </a:cubicBezTo>
                    <a:lnTo>
                      <a:pt x="1326376" y="524695"/>
                    </a:lnTo>
                    <a:lnTo>
                      <a:pt x="1380586" y="479207"/>
                    </a:lnTo>
                    <a:lnTo>
                      <a:pt x="1448443" y="536149"/>
                    </a:lnTo>
                    <a:cubicBezTo>
                      <a:pt x="1488803" y="511284"/>
                      <a:pt x="1533807" y="494905"/>
                      <a:pt x="1580707" y="488008"/>
                    </a:cubicBezTo>
                    <a:lnTo>
                      <a:pt x="1596087" y="400771"/>
                    </a:lnTo>
                    <a:close/>
                    <a:moveTo>
                      <a:pt x="648072" y="235071"/>
                    </a:moveTo>
                    <a:cubicBezTo>
                      <a:pt x="419625" y="235071"/>
                      <a:pt x="234432" y="420264"/>
                      <a:pt x="234432" y="648711"/>
                    </a:cubicBezTo>
                    <a:cubicBezTo>
                      <a:pt x="234432" y="877158"/>
                      <a:pt x="419625" y="1062352"/>
                      <a:pt x="648072" y="1062352"/>
                    </a:cubicBezTo>
                    <a:cubicBezTo>
                      <a:pt x="876519" y="1062352"/>
                      <a:pt x="1061712" y="877158"/>
                      <a:pt x="1061712" y="648711"/>
                    </a:cubicBezTo>
                    <a:cubicBezTo>
                      <a:pt x="1061712" y="420264"/>
                      <a:pt x="876519" y="235071"/>
                      <a:pt x="648072" y="235071"/>
                    </a:cubicBezTo>
                    <a:close/>
                    <a:moveTo>
                      <a:pt x="594998" y="0"/>
                    </a:moveTo>
                    <a:lnTo>
                      <a:pt x="701146" y="0"/>
                    </a:lnTo>
                    <a:lnTo>
                      <a:pt x="724216" y="130856"/>
                    </a:lnTo>
                    <a:cubicBezTo>
                      <a:pt x="794567" y="141200"/>
                      <a:pt x="862072" y="165770"/>
                      <a:pt x="922614" y="203067"/>
                    </a:cubicBezTo>
                    <a:lnTo>
                      <a:pt x="1024399" y="117654"/>
                    </a:lnTo>
                    <a:lnTo>
                      <a:pt x="1105713" y="185886"/>
                    </a:lnTo>
                    <a:lnTo>
                      <a:pt x="1039273" y="300956"/>
                    </a:lnTo>
                    <a:cubicBezTo>
                      <a:pt x="1086516" y="354101"/>
                      <a:pt x="1122434" y="416314"/>
                      <a:pt x="1144837" y="483799"/>
                    </a:cubicBezTo>
                    <a:lnTo>
                      <a:pt x="1277712" y="483796"/>
                    </a:lnTo>
                    <a:lnTo>
                      <a:pt x="1296144" y="588332"/>
                    </a:lnTo>
                    <a:lnTo>
                      <a:pt x="1171283" y="633774"/>
                    </a:lnTo>
                    <a:cubicBezTo>
                      <a:pt x="1173312" y="704852"/>
                      <a:pt x="1160838" y="775599"/>
                      <a:pt x="1134620" y="841697"/>
                    </a:cubicBezTo>
                    <a:lnTo>
                      <a:pt x="1236410" y="927104"/>
                    </a:lnTo>
                    <a:lnTo>
                      <a:pt x="1183336" y="1019032"/>
                    </a:lnTo>
                    <a:lnTo>
                      <a:pt x="1058476" y="973583"/>
                    </a:lnTo>
                    <a:cubicBezTo>
                      <a:pt x="1014343" y="1029336"/>
                      <a:pt x="959312" y="1075513"/>
                      <a:pt x="896742" y="1109294"/>
                    </a:cubicBezTo>
                    <a:lnTo>
                      <a:pt x="919819" y="1240149"/>
                    </a:lnTo>
                    <a:lnTo>
                      <a:pt x="820071" y="1276454"/>
                    </a:lnTo>
                    <a:lnTo>
                      <a:pt x="753637" y="1161380"/>
                    </a:lnTo>
                    <a:cubicBezTo>
                      <a:pt x="683991" y="1175721"/>
                      <a:pt x="612153" y="1175721"/>
                      <a:pt x="542507" y="1161380"/>
                    </a:cubicBezTo>
                    <a:lnTo>
                      <a:pt x="476073" y="1276454"/>
                    </a:lnTo>
                    <a:lnTo>
                      <a:pt x="376326" y="1240149"/>
                    </a:lnTo>
                    <a:lnTo>
                      <a:pt x="399403" y="1109294"/>
                    </a:lnTo>
                    <a:cubicBezTo>
                      <a:pt x="336833" y="1075513"/>
                      <a:pt x="281802" y="1029336"/>
                      <a:pt x="237669" y="973583"/>
                    </a:cubicBezTo>
                    <a:lnTo>
                      <a:pt x="112809" y="1019032"/>
                    </a:lnTo>
                    <a:lnTo>
                      <a:pt x="59735" y="927104"/>
                    </a:lnTo>
                    <a:lnTo>
                      <a:pt x="161524" y="841697"/>
                    </a:lnTo>
                    <a:cubicBezTo>
                      <a:pt x="135307" y="775599"/>
                      <a:pt x="122832" y="704852"/>
                      <a:pt x="124862" y="633774"/>
                    </a:cubicBezTo>
                    <a:lnTo>
                      <a:pt x="0" y="588332"/>
                    </a:lnTo>
                    <a:lnTo>
                      <a:pt x="18432" y="483796"/>
                    </a:lnTo>
                    <a:lnTo>
                      <a:pt x="151306" y="483799"/>
                    </a:lnTo>
                    <a:cubicBezTo>
                      <a:pt x="173710" y="416314"/>
                      <a:pt x="209628" y="354100"/>
                      <a:pt x="256871" y="300956"/>
                    </a:cubicBezTo>
                    <a:lnTo>
                      <a:pt x="190431" y="185886"/>
                    </a:lnTo>
                    <a:lnTo>
                      <a:pt x="271746" y="117654"/>
                    </a:lnTo>
                    <a:lnTo>
                      <a:pt x="373531" y="203067"/>
                    </a:lnTo>
                    <a:cubicBezTo>
                      <a:pt x="434072" y="165770"/>
                      <a:pt x="501577" y="141200"/>
                      <a:pt x="571928" y="130856"/>
                    </a:cubicBezTo>
                    <a:lnTo>
                      <a:pt x="594998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solidFill>
                  <a:schemeClr val="accent1"/>
                </a:solidFill>
              </a:ln>
            </p:spPr>
            <p:txBody>
              <a:bodyPr lIns="501445" tIns="575655" rIns="501445" bIns="614746" anchor="ctr"/>
              <a:lstStyle/>
              <a:p>
                <a:endParaRPr lang="zh-CN" altLang="en-US"/>
              </a:p>
            </p:txBody>
          </p:sp>
        </p:grpSp>
        <p:sp>
          <p:nvSpPr>
            <p:cNvPr id="46" name="Rectangle 42"/>
            <p:cNvSpPr/>
            <p:nvPr/>
          </p:nvSpPr>
          <p:spPr>
            <a:xfrm>
              <a:off x="1110028" y="3820773"/>
              <a:ext cx="1768468" cy="694217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defRPr/>
              </a:pPr>
              <a:r>
                <a:rPr lang="zh-CN" altLang="en-US" sz="1000" kern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在此输入你的内容，在此输入你的</a:t>
              </a:r>
              <a:r>
                <a:rPr lang="zh-CN" altLang="en-US" sz="10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内容，在此输入你的内容，在此输入你的</a:t>
              </a:r>
              <a:r>
                <a:rPr lang="zh-CN" altLang="en-US" sz="1000" kern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内容</a:t>
              </a:r>
              <a:endParaRPr lang="en-US" altLang="zh-CN" sz="1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128354" y="3606035"/>
              <a:ext cx="1750142" cy="2539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zh-CN" altLang="en-US" sz="105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输入内容</a:t>
              </a:r>
              <a:r>
                <a:rPr lang="en-US" altLang="zh-CN" sz="105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HERE</a:t>
              </a:r>
              <a:endParaRPr lang="zh-CN" altLang="en-US" sz="10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987824" y="2441145"/>
            <a:ext cx="1779107" cy="1971830"/>
            <a:chOff x="2987824" y="2441145"/>
            <a:chExt cx="1779107" cy="1971830"/>
          </a:xfrm>
        </p:grpSpPr>
        <p:sp>
          <p:nvSpPr>
            <p:cNvPr id="38" name="椭圆 37"/>
            <p:cNvSpPr/>
            <p:nvPr/>
          </p:nvSpPr>
          <p:spPr>
            <a:xfrm>
              <a:off x="3260072" y="2441145"/>
              <a:ext cx="950644" cy="9506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016789" y="3606035"/>
              <a:ext cx="1750142" cy="2539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zh-CN" altLang="en-US" sz="105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输入内容</a:t>
              </a:r>
              <a:r>
                <a:rPr lang="en-US" altLang="zh-CN" sz="105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HERE</a:t>
              </a:r>
              <a:endParaRPr lang="zh-CN" altLang="en-US" sz="10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9" name="KSO_Shape"/>
            <p:cNvSpPr/>
            <p:nvPr/>
          </p:nvSpPr>
          <p:spPr>
            <a:xfrm>
              <a:off x="3437591" y="2651422"/>
              <a:ext cx="595606" cy="530089"/>
            </a:xfrm>
            <a:custGeom>
              <a:avLst/>
              <a:gdLst/>
              <a:ahLst/>
              <a:cxnLst/>
              <a:rect l="l" t="t" r="r" b="b"/>
              <a:pathLst>
                <a:path w="2096905" h="1866796">
                  <a:moveTo>
                    <a:pt x="1048452" y="936104"/>
                  </a:moveTo>
                  <a:cubicBezTo>
                    <a:pt x="1514414" y="936104"/>
                    <a:pt x="1915768" y="1306075"/>
                    <a:pt x="2095857" y="1839030"/>
                  </a:cubicBezTo>
                  <a:lnTo>
                    <a:pt x="2096905" y="1866796"/>
                  </a:lnTo>
                  <a:lnTo>
                    <a:pt x="0" y="1866796"/>
                  </a:lnTo>
                  <a:lnTo>
                    <a:pt x="1048" y="1839032"/>
                  </a:lnTo>
                  <a:cubicBezTo>
                    <a:pt x="181136" y="1306076"/>
                    <a:pt x="582491" y="936104"/>
                    <a:pt x="1048452" y="936104"/>
                  </a:cubicBezTo>
                  <a:close/>
                  <a:moveTo>
                    <a:pt x="1048452" y="0"/>
                  </a:moveTo>
                  <a:cubicBezTo>
                    <a:pt x="1278321" y="0"/>
                    <a:pt x="1464666" y="183796"/>
                    <a:pt x="1464666" y="410519"/>
                  </a:cubicBezTo>
                  <a:cubicBezTo>
                    <a:pt x="1464666" y="637242"/>
                    <a:pt x="1278321" y="821038"/>
                    <a:pt x="1048452" y="821038"/>
                  </a:cubicBezTo>
                  <a:cubicBezTo>
                    <a:pt x="818583" y="821038"/>
                    <a:pt x="632238" y="637242"/>
                    <a:pt x="632238" y="410519"/>
                  </a:cubicBezTo>
                  <a:cubicBezTo>
                    <a:pt x="632238" y="183796"/>
                    <a:pt x="818583" y="0"/>
                    <a:pt x="104845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2" name="Rectangle 42"/>
            <p:cNvSpPr/>
            <p:nvPr/>
          </p:nvSpPr>
          <p:spPr>
            <a:xfrm>
              <a:off x="2987824" y="3867895"/>
              <a:ext cx="1768468" cy="545080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defRPr/>
              </a:pPr>
              <a:r>
                <a:rPr lang="zh-CN" altLang="en-US" sz="1000" kern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在此输入你的内容，在此输入你的</a:t>
              </a:r>
              <a:r>
                <a:rPr lang="zh-CN" altLang="en-US" sz="10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内容，在此输入你的内容，在此输入你的</a:t>
              </a:r>
              <a:r>
                <a:rPr lang="zh-CN" altLang="en-US" sz="1000" kern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内容</a:t>
              </a:r>
              <a:endParaRPr lang="en-US" altLang="zh-CN" sz="1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860032" y="2441145"/>
            <a:ext cx="1834888" cy="2120966"/>
            <a:chOff x="4860032" y="2441145"/>
            <a:chExt cx="1834888" cy="2120966"/>
          </a:xfrm>
        </p:grpSpPr>
        <p:sp>
          <p:nvSpPr>
            <p:cNvPr id="56" name="TextBox 55"/>
            <p:cNvSpPr txBox="1"/>
            <p:nvPr/>
          </p:nvSpPr>
          <p:spPr>
            <a:xfrm>
              <a:off x="4944778" y="3606035"/>
              <a:ext cx="1750142" cy="2539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zh-CN" altLang="en-US" sz="105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输入内容</a:t>
              </a:r>
              <a:r>
                <a:rPr lang="en-US" altLang="zh-CN" sz="105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HERE</a:t>
              </a:r>
              <a:endParaRPr lang="zh-CN" altLang="en-US" sz="10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4860032" y="2441145"/>
              <a:ext cx="1768468" cy="2120966"/>
              <a:chOff x="4860032" y="2441145"/>
              <a:chExt cx="1768468" cy="2120966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5117740" y="2441145"/>
                <a:ext cx="950644" cy="95064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KSO_Shape"/>
              <p:cNvSpPr/>
              <p:nvPr/>
            </p:nvSpPr>
            <p:spPr>
              <a:xfrm>
                <a:off x="5320984" y="2684977"/>
                <a:ext cx="592108" cy="467765"/>
              </a:xfrm>
              <a:custGeom>
                <a:avLst/>
                <a:gdLst/>
                <a:ahLst/>
                <a:cxnLst/>
                <a:rect l="l" t="t" r="r" b="b"/>
                <a:pathLst>
                  <a:path w="936104" h="739561">
                    <a:moveTo>
                      <a:pt x="282640" y="667561"/>
                    </a:moveTo>
                    <a:lnTo>
                      <a:pt x="653465" y="667561"/>
                    </a:lnTo>
                    <a:lnTo>
                      <a:pt x="684077" y="739561"/>
                    </a:lnTo>
                    <a:lnTo>
                      <a:pt x="252028" y="739561"/>
                    </a:lnTo>
                    <a:close/>
                    <a:moveTo>
                      <a:pt x="54052" y="52175"/>
                    </a:moveTo>
                    <a:lnTo>
                      <a:pt x="54052" y="520175"/>
                    </a:lnTo>
                    <a:lnTo>
                      <a:pt x="882052" y="520175"/>
                    </a:lnTo>
                    <a:lnTo>
                      <a:pt x="882052" y="52175"/>
                    </a:lnTo>
                    <a:close/>
                    <a:moveTo>
                      <a:pt x="0" y="0"/>
                    </a:moveTo>
                    <a:lnTo>
                      <a:pt x="936104" y="0"/>
                    </a:lnTo>
                    <a:lnTo>
                      <a:pt x="936104" y="648000"/>
                    </a:lnTo>
                    <a:lnTo>
                      <a:pt x="0" y="64800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3" name="Rectangle 42"/>
              <p:cNvSpPr/>
              <p:nvPr/>
            </p:nvSpPr>
            <p:spPr>
              <a:xfrm>
                <a:off x="4860032" y="3867894"/>
                <a:ext cx="1768468" cy="694217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</a:ln>
              <a:effectLst/>
            </p:spPr>
            <p:txBody>
              <a:bodyPr lIns="91440" tIns="0" rIns="91440" bIns="0" rtlCol="0" anchor="t"/>
              <a:lstStyle/>
              <a:p>
                <a:pPr>
                  <a:defRPr/>
                </a:pPr>
                <a:r>
                  <a:rPr lang="zh-CN" altLang="en-US" sz="1000" kern="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在此输入你的内容，在此输入你的</a:t>
                </a:r>
                <a:r>
                  <a:rPr lang="zh-CN" altLang="en-US" sz="1000" kern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内容，在此输入你的内容，在此输入你的</a:t>
                </a:r>
                <a:r>
                  <a:rPr lang="zh-CN" altLang="en-US" sz="1000" kern="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内容</a:t>
                </a:r>
                <a:endParaRPr lang="en-US" altLang="zh-CN" sz="10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6804248" y="2441145"/>
            <a:ext cx="1818864" cy="2120966"/>
            <a:chOff x="6804248" y="2441145"/>
            <a:chExt cx="1818864" cy="2120966"/>
          </a:xfrm>
        </p:grpSpPr>
        <p:grpSp>
          <p:nvGrpSpPr>
            <p:cNvPr id="43" name="组合 42"/>
            <p:cNvGrpSpPr/>
            <p:nvPr/>
          </p:nvGrpSpPr>
          <p:grpSpPr>
            <a:xfrm>
              <a:off x="6989948" y="2441145"/>
              <a:ext cx="950644" cy="950644"/>
              <a:chOff x="6596469" y="1529979"/>
              <a:chExt cx="639827" cy="639827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6596469" y="1529979"/>
                <a:ext cx="639827" cy="63982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KSO_Shape"/>
              <p:cNvSpPr/>
              <p:nvPr/>
            </p:nvSpPr>
            <p:spPr>
              <a:xfrm>
                <a:off x="6734302" y="1697290"/>
                <a:ext cx="364160" cy="346559"/>
              </a:xfrm>
              <a:custGeom>
                <a:avLst/>
                <a:gdLst/>
                <a:ahLst/>
                <a:cxnLst/>
                <a:rect l="l" t="t" r="r" b="b"/>
                <a:pathLst>
                  <a:path w="1059063" h="1007997">
                    <a:moveTo>
                      <a:pt x="703357" y="0"/>
                    </a:moveTo>
                    <a:lnTo>
                      <a:pt x="1059063" y="345377"/>
                    </a:lnTo>
                    <a:cubicBezTo>
                      <a:pt x="1011759" y="390684"/>
                      <a:pt x="950318" y="412745"/>
                      <a:pt x="888735" y="411717"/>
                    </a:cubicBezTo>
                    <a:lnTo>
                      <a:pt x="615617" y="668531"/>
                    </a:lnTo>
                    <a:cubicBezTo>
                      <a:pt x="643882" y="763675"/>
                      <a:pt x="628025" y="864389"/>
                      <a:pt x="564718" y="936620"/>
                    </a:cubicBezTo>
                    <a:lnTo>
                      <a:pt x="370217" y="747767"/>
                    </a:lnTo>
                    <a:cubicBezTo>
                      <a:pt x="247618" y="834750"/>
                      <a:pt x="146199" y="930329"/>
                      <a:pt x="0" y="1007997"/>
                    </a:cubicBezTo>
                    <a:cubicBezTo>
                      <a:pt x="95002" y="875886"/>
                      <a:pt x="190003" y="777809"/>
                      <a:pt x="284746" y="664777"/>
                    </a:cubicBezTo>
                    <a:lnTo>
                      <a:pt x="96361" y="481861"/>
                    </a:lnTo>
                    <a:cubicBezTo>
                      <a:pt x="152055" y="429106"/>
                      <a:pt x="226831" y="406169"/>
                      <a:pt x="303394" y="411783"/>
                    </a:cubicBezTo>
                    <a:cubicBezTo>
                      <a:pt x="325459" y="413401"/>
                      <a:pt x="347673" y="417390"/>
                      <a:pt x="369433" y="424372"/>
                    </a:cubicBezTo>
                    <a:lnTo>
                      <a:pt x="642990" y="154959"/>
                    </a:lnTo>
                    <a:cubicBezTo>
                      <a:pt x="643358" y="99193"/>
                      <a:pt x="663662" y="44083"/>
                      <a:pt x="70335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6872970" y="3606035"/>
              <a:ext cx="1750142" cy="2539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zh-CN" altLang="en-US" sz="105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输入内容</a:t>
              </a:r>
              <a:r>
                <a:rPr lang="en-US" altLang="zh-CN" sz="105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HERE</a:t>
              </a:r>
              <a:endParaRPr lang="zh-CN" altLang="en-US" sz="10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4" name="Rectangle 42"/>
            <p:cNvSpPr/>
            <p:nvPr/>
          </p:nvSpPr>
          <p:spPr>
            <a:xfrm>
              <a:off x="6804248" y="3867894"/>
              <a:ext cx="1768468" cy="694217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defRPr/>
              </a:pPr>
              <a:r>
                <a:rPr lang="zh-CN" altLang="en-US" sz="1000" kern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在此输入你的内容，在此输入你的内容</a:t>
              </a:r>
              <a:endParaRPr lang="en-US" altLang="zh-CN" sz="1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组合 70"/>
          <p:cNvGrpSpPr/>
          <p:nvPr/>
        </p:nvGrpSpPr>
        <p:grpSpPr>
          <a:xfrm>
            <a:off x="1223359" y="1492679"/>
            <a:ext cx="3418413" cy="664800"/>
            <a:chOff x="767042" y="1359425"/>
            <a:chExt cx="3418413" cy="664800"/>
          </a:xfrm>
        </p:grpSpPr>
        <p:grpSp>
          <p:nvGrpSpPr>
            <p:cNvPr id="72" name="组合 71"/>
            <p:cNvGrpSpPr/>
            <p:nvPr/>
          </p:nvGrpSpPr>
          <p:grpSpPr>
            <a:xfrm>
              <a:off x="767042" y="1359425"/>
              <a:ext cx="3418413" cy="664800"/>
              <a:chOff x="793547" y="1359425"/>
              <a:chExt cx="3418413" cy="664800"/>
            </a:xfrm>
          </p:grpSpPr>
          <p:grpSp>
            <p:nvGrpSpPr>
              <p:cNvPr id="74" name="组合 73"/>
              <p:cNvGrpSpPr/>
              <p:nvPr/>
            </p:nvGrpSpPr>
            <p:grpSpPr>
              <a:xfrm>
                <a:off x="793547" y="1391079"/>
                <a:ext cx="633146" cy="633146"/>
                <a:chOff x="2494238" y="1545926"/>
                <a:chExt cx="1170130" cy="1170130"/>
              </a:xfrm>
            </p:grpSpPr>
            <p:sp>
              <p:nvSpPr>
                <p:cNvPr id="76" name="椭圆 75"/>
                <p:cNvSpPr/>
                <p:nvPr/>
              </p:nvSpPr>
              <p:spPr>
                <a:xfrm>
                  <a:off x="2494238" y="1545926"/>
                  <a:ext cx="1170130" cy="117013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28575">
                  <a:solidFill>
                    <a:srgbClr val="0070C0"/>
                  </a:solidFill>
                </a:ln>
                <a:effectLst>
                  <a:outerShdw blurRad="254000" dist="1270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7" name="椭圆 76"/>
                <p:cNvSpPr/>
                <p:nvPr/>
              </p:nvSpPr>
              <p:spPr>
                <a:xfrm>
                  <a:off x="2633023" y="1684711"/>
                  <a:ext cx="892559" cy="892559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  <a:effectLst>
                  <a:innerShdw blurRad="63500" dist="50800" dir="18900000">
                    <a:prstClr val="black">
                      <a:alpha val="34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5" name="矩形 74"/>
              <p:cNvSpPr/>
              <p:nvPr/>
            </p:nvSpPr>
            <p:spPr>
              <a:xfrm>
                <a:off x="1426693" y="1359425"/>
                <a:ext cx="278526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sz="1400" b="1" kern="0" dirty="0">
                    <a:solidFill>
                      <a:srgbClr val="00184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输入您的文字</a:t>
                </a:r>
                <a:r>
                  <a:rPr lang="zh-CN" altLang="en-US" sz="1400" b="1" kern="0" dirty="0" smtClean="0">
                    <a:solidFill>
                      <a:srgbClr val="00184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内容</a:t>
                </a:r>
                <a:endParaRPr lang="en-US" altLang="zh-CN" sz="1400" b="1" kern="0" dirty="0" smtClean="0">
                  <a:solidFill>
                    <a:srgbClr val="0018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zh-CN" altLang="en-US" sz="1100" kern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输入</a:t>
                </a:r>
                <a:r>
                  <a:rPr lang="zh-CN" altLang="en-US" sz="1100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您的文字内容，输入您的 文字</a:t>
                </a:r>
                <a:r>
                  <a:rPr lang="zh-CN" altLang="en-US" sz="1100" kern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内容</a:t>
                </a:r>
                <a:endParaRPr lang="en-US" altLang="zh-CN" sz="1100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zh-CN" altLang="en-US" sz="1100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输入您的文字内容，输入您的 文字</a:t>
                </a:r>
                <a:r>
                  <a:rPr lang="zh-CN" altLang="en-US" sz="1100" kern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内容</a:t>
                </a:r>
                <a:endParaRPr lang="en-US" altLang="zh-CN" sz="11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3" name="KSO_Shape"/>
            <p:cNvSpPr/>
            <p:nvPr/>
          </p:nvSpPr>
          <p:spPr bwMode="auto">
            <a:xfrm>
              <a:off x="918245" y="1605397"/>
              <a:ext cx="330739" cy="204507"/>
            </a:xfrm>
            <a:custGeom>
              <a:avLst/>
              <a:gdLst>
                <a:gd name="T0" fmla="*/ 1251565 w 2063518"/>
                <a:gd name="T1" fmla="*/ 768927 h 1276454"/>
                <a:gd name="T2" fmla="*/ 1760718 w 2063518"/>
                <a:gd name="T3" fmla="*/ 768927 h 1276454"/>
                <a:gd name="T4" fmla="*/ 1473477 w 2063518"/>
                <a:gd name="T5" fmla="*/ 369836 h 1276454"/>
                <a:gd name="T6" fmla="*/ 1553005 w 2063518"/>
                <a:gd name="T7" fmla="*/ 450339 h 1276454"/>
                <a:gd name="T8" fmla="*/ 1737754 w 2063518"/>
                <a:gd name="T9" fmla="*/ 442217 h 1276454"/>
                <a:gd name="T10" fmla="*/ 1746908 w 2063518"/>
                <a:gd name="T11" fmla="*/ 554986 h 1276454"/>
                <a:gd name="T12" fmla="*/ 1893656 w 2063518"/>
                <a:gd name="T13" fmla="*/ 667471 h 1276454"/>
                <a:gd name="T14" fmla="*/ 1828154 w 2063518"/>
                <a:gd name="T15" fmla="*/ 759738 h 1276454"/>
                <a:gd name="T16" fmla="*/ 1868236 w 2063518"/>
                <a:gd name="T17" fmla="*/ 940196 h 1276454"/>
                <a:gd name="T18" fmla="*/ 1758727 w 2063518"/>
                <a:gd name="T19" fmla="*/ 968790 h 1276454"/>
                <a:gd name="T20" fmla="*/ 1673390 w 2063518"/>
                <a:gd name="T21" fmla="*/ 1132784 h 1276454"/>
                <a:gd name="T22" fmla="*/ 1571112 w 2063518"/>
                <a:gd name="T23" fmla="*/ 1084324 h 1276454"/>
                <a:gd name="T24" fmla="*/ 1400284 w 2063518"/>
                <a:gd name="T25" fmla="*/ 1155119 h 1276454"/>
                <a:gd name="T26" fmla="*/ 1353098 w 2063518"/>
                <a:gd name="T27" fmla="*/ 1052281 h 1276454"/>
                <a:gd name="T28" fmla="*/ 1176712 w 2063518"/>
                <a:gd name="T29" fmla="*/ 996751 h 1276454"/>
                <a:gd name="T30" fmla="*/ 1206694 w 2063518"/>
                <a:gd name="T31" fmla="*/ 887653 h 1276454"/>
                <a:gd name="T32" fmla="*/ 1107283 w 2063518"/>
                <a:gd name="T33" fmla="*/ 731781 h 1276454"/>
                <a:gd name="T34" fmla="*/ 1200405 w 2063518"/>
                <a:gd name="T35" fmla="*/ 667472 h 1276454"/>
                <a:gd name="T36" fmla="*/ 1224485 w 2063518"/>
                <a:gd name="T37" fmla="*/ 484194 h 1276454"/>
                <a:gd name="T38" fmla="*/ 1337175 w 2063518"/>
                <a:gd name="T39" fmla="*/ 494764 h 1276454"/>
                <a:gd name="T40" fmla="*/ 1473477 w 2063518"/>
                <a:gd name="T41" fmla="*/ 369836 h 1276454"/>
                <a:gd name="T42" fmla="*/ 216423 w 2063518"/>
                <a:gd name="T43" fmla="*/ 598637 h 1276454"/>
                <a:gd name="T44" fmla="*/ 980152 w 2063518"/>
                <a:gd name="T45" fmla="*/ 598637 h 1276454"/>
                <a:gd name="T46" fmla="*/ 549291 w 2063518"/>
                <a:gd name="T47" fmla="*/ 0 h 1276454"/>
                <a:gd name="T48" fmla="*/ 668582 w 2063518"/>
                <a:gd name="T49" fmla="*/ 120755 h 1276454"/>
                <a:gd name="T50" fmla="*/ 945705 w 2063518"/>
                <a:gd name="T51" fmla="*/ 108572 h 1276454"/>
                <a:gd name="T52" fmla="*/ 959437 w 2063518"/>
                <a:gd name="T53" fmla="*/ 277725 h 1276454"/>
                <a:gd name="T54" fmla="*/ 1179559 w 2063518"/>
                <a:gd name="T55" fmla="*/ 446452 h 1276454"/>
                <a:gd name="T56" fmla="*/ 1081306 w 2063518"/>
                <a:gd name="T57" fmla="*/ 584853 h 1276454"/>
                <a:gd name="T58" fmla="*/ 1141430 w 2063518"/>
                <a:gd name="T59" fmla="*/ 855541 h 1276454"/>
                <a:gd name="T60" fmla="*/ 977165 w 2063518"/>
                <a:gd name="T61" fmla="*/ 898432 h 1276454"/>
                <a:gd name="T62" fmla="*/ 849159 w 2063518"/>
                <a:gd name="T63" fmla="*/ 1144422 h 1276454"/>
                <a:gd name="T64" fmla="*/ 695743 w 2063518"/>
                <a:gd name="T65" fmla="*/ 1071734 h 1276454"/>
                <a:gd name="T66" fmla="*/ 439501 w 2063518"/>
                <a:gd name="T67" fmla="*/ 1177925 h 1276454"/>
                <a:gd name="T68" fmla="*/ 368721 w 2063518"/>
                <a:gd name="T69" fmla="*/ 1023668 h 1276454"/>
                <a:gd name="T70" fmla="*/ 104143 w 2063518"/>
                <a:gd name="T71" fmla="*/ 940373 h 1276454"/>
                <a:gd name="T72" fmla="*/ 149116 w 2063518"/>
                <a:gd name="T73" fmla="*/ 776727 h 1276454"/>
                <a:gd name="T74" fmla="*/ 0 w 2063518"/>
                <a:gd name="T75" fmla="*/ 542919 h 1276454"/>
                <a:gd name="T76" fmla="*/ 139683 w 2063518"/>
                <a:gd name="T77" fmla="*/ 446455 h 1276454"/>
                <a:gd name="T78" fmla="*/ 175802 w 2063518"/>
                <a:gd name="T79" fmla="*/ 171538 h 1276454"/>
                <a:gd name="T80" fmla="*/ 344837 w 2063518"/>
                <a:gd name="T81" fmla="*/ 187392 h 1276454"/>
                <a:gd name="T82" fmla="*/ 549291 w 2063518"/>
                <a:gd name="T83" fmla="*/ 0 h 12764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63518" h="1276454">
                  <a:moveTo>
                    <a:pt x="1631470" y="557485"/>
                  </a:moveTo>
                  <a:cubicBezTo>
                    <a:pt x="1479172" y="557485"/>
                    <a:pt x="1355710" y="680947"/>
                    <a:pt x="1355710" y="833245"/>
                  </a:cubicBezTo>
                  <a:cubicBezTo>
                    <a:pt x="1355710" y="985543"/>
                    <a:pt x="1479172" y="1109005"/>
                    <a:pt x="1631470" y="1109005"/>
                  </a:cubicBezTo>
                  <a:cubicBezTo>
                    <a:pt x="1783768" y="1109005"/>
                    <a:pt x="1907230" y="985543"/>
                    <a:pt x="1907230" y="833245"/>
                  </a:cubicBezTo>
                  <a:cubicBezTo>
                    <a:pt x="1907230" y="680947"/>
                    <a:pt x="1783768" y="557485"/>
                    <a:pt x="1631470" y="557485"/>
                  </a:cubicBezTo>
                  <a:close/>
                  <a:moveTo>
                    <a:pt x="1596087" y="400771"/>
                  </a:moveTo>
                  <a:lnTo>
                    <a:pt x="1666853" y="400771"/>
                  </a:lnTo>
                  <a:lnTo>
                    <a:pt x="1682233" y="488008"/>
                  </a:lnTo>
                  <a:cubicBezTo>
                    <a:pt x="1729134" y="494904"/>
                    <a:pt x="1774137" y="511284"/>
                    <a:pt x="1814498" y="536149"/>
                  </a:cubicBezTo>
                  <a:lnTo>
                    <a:pt x="1882355" y="479207"/>
                  </a:lnTo>
                  <a:lnTo>
                    <a:pt x="1936564" y="524695"/>
                  </a:lnTo>
                  <a:lnTo>
                    <a:pt x="1892271" y="601408"/>
                  </a:lnTo>
                  <a:cubicBezTo>
                    <a:pt x="1923766" y="636838"/>
                    <a:pt x="1947711" y="678313"/>
                    <a:pt x="1962647" y="723304"/>
                  </a:cubicBezTo>
                  <a:lnTo>
                    <a:pt x="2051230" y="723302"/>
                  </a:lnTo>
                  <a:lnTo>
                    <a:pt x="2063518" y="792992"/>
                  </a:lnTo>
                  <a:lnTo>
                    <a:pt x="1980277" y="823287"/>
                  </a:lnTo>
                  <a:cubicBezTo>
                    <a:pt x="1981630" y="870672"/>
                    <a:pt x="1973314" y="917837"/>
                    <a:pt x="1955836" y="961902"/>
                  </a:cubicBezTo>
                  <a:lnTo>
                    <a:pt x="2023695" y="1018840"/>
                  </a:lnTo>
                  <a:lnTo>
                    <a:pt x="1988313" y="1080125"/>
                  </a:lnTo>
                  <a:lnTo>
                    <a:pt x="1905073" y="1049826"/>
                  </a:lnTo>
                  <a:cubicBezTo>
                    <a:pt x="1875651" y="1086995"/>
                    <a:pt x="1838963" y="1117779"/>
                    <a:pt x="1797250" y="1140300"/>
                  </a:cubicBezTo>
                  <a:lnTo>
                    <a:pt x="1812635" y="1227537"/>
                  </a:lnTo>
                  <a:lnTo>
                    <a:pt x="1746136" y="1251740"/>
                  </a:lnTo>
                  <a:lnTo>
                    <a:pt x="1701847" y="1175024"/>
                  </a:lnTo>
                  <a:cubicBezTo>
                    <a:pt x="1655416" y="1184585"/>
                    <a:pt x="1607524" y="1184585"/>
                    <a:pt x="1561093" y="1175024"/>
                  </a:cubicBezTo>
                  <a:lnTo>
                    <a:pt x="1516804" y="1251740"/>
                  </a:lnTo>
                  <a:lnTo>
                    <a:pt x="1450306" y="1227537"/>
                  </a:lnTo>
                  <a:lnTo>
                    <a:pt x="1465691" y="1140300"/>
                  </a:lnTo>
                  <a:cubicBezTo>
                    <a:pt x="1423978" y="1117779"/>
                    <a:pt x="1387290" y="1086995"/>
                    <a:pt x="1357868" y="1049826"/>
                  </a:cubicBezTo>
                  <a:lnTo>
                    <a:pt x="1274628" y="1080125"/>
                  </a:lnTo>
                  <a:lnTo>
                    <a:pt x="1239245" y="1018840"/>
                  </a:lnTo>
                  <a:lnTo>
                    <a:pt x="1307105" y="961902"/>
                  </a:lnTo>
                  <a:cubicBezTo>
                    <a:pt x="1289627" y="917837"/>
                    <a:pt x="1281310" y="870672"/>
                    <a:pt x="1282663" y="823287"/>
                  </a:cubicBezTo>
                  <a:lnTo>
                    <a:pt x="1199422" y="792992"/>
                  </a:lnTo>
                  <a:lnTo>
                    <a:pt x="1211710" y="723302"/>
                  </a:lnTo>
                  <a:lnTo>
                    <a:pt x="1300293" y="723304"/>
                  </a:lnTo>
                  <a:cubicBezTo>
                    <a:pt x="1315229" y="678313"/>
                    <a:pt x="1339174" y="636838"/>
                    <a:pt x="1370670" y="601408"/>
                  </a:cubicBezTo>
                  <a:lnTo>
                    <a:pt x="1326376" y="524695"/>
                  </a:lnTo>
                  <a:lnTo>
                    <a:pt x="1380586" y="479207"/>
                  </a:lnTo>
                  <a:lnTo>
                    <a:pt x="1448443" y="536149"/>
                  </a:lnTo>
                  <a:cubicBezTo>
                    <a:pt x="1488803" y="511284"/>
                    <a:pt x="1533807" y="494905"/>
                    <a:pt x="1580707" y="488008"/>
                  </a:cubicBezTo>
                  <a:lnTo>
                    <a:pt x="1596087" y="400771"/>
                  </a:lnTo>
                  <a:close/>
                  <a:moveTo>
                    <a:pt x="648072" y="235071"/>
                  </a:moveTo>
                  <a:cubicBezTo>
                    <a:pt x="419625" y="235071"/>
                    <a:pt x="234432" y="420264"/>
                    <a:pt x="234432" y="648711"/>
                  </a:cubicBezTo>
                  <a:cubicBezTo>
                    <a:pt x="234432" y="877158"/>
                    <a:pt x="419625" y="1062352"/>
                    <a:pt x="648072" y="1062352"/>
                  </a:cubicBezTo>
                  <a:cubicBezTo>
                    <a:pt x="876519" y="1062352"/>
                    <a:pt x="1061712" y="877158"/>
                    <a:pt x="1061712" y="648711"/>
                  </a:cubicBezTo>
                  <a:cubicBezTo>
                    <a:pt x="1061712" y="420264"/>
                    <a:pt x="876519" y="235071"/>
                    <a:pt x="648072" y="235071"/>
                  </a:cubicBezTo>
                  <a:close/>
                  <a:moveTo>
                    <a:pt x="594998" y="0"/>
                  </a:moveTo>
                  <a:lnTo>
                    <a:pt x="701146" y="0"/>
                  </a:lnTo>
                  <a:lnTo>
                    <a:pt x="724216" y="130856"/>
                  </a:lnTo>
                  <a:cubicBezTo>
                    <a:pt x="794567" y="141200"/>
                    <a:pt x="862072" y="165770"/>
                    <a:pt x="922614" y="203067"/>
                  </a:cubicBezTo>
                  <a:lnTo>
                    <a:pt x="1024399" y="117654"/>
                  </a:lnTo>
                  <a:lnTo>
                    <a:pt x="1105713" y="185886"/>
                  </a:lnTo>
                  <a:lnTo>
                    <a:pt x="1039273" y="300956"/>
                  </a:lnTo>
                  <a:cubicBezTo>
                    <a:pt x="1086516" y="354101"/>
                    <a:pt x="1122434" y="416314"/>
                    <a:pt x="1144837" y="483799"/>
                  </a:cubicBezTo>
                  <a:lnTo>
                    <a:pt x="1277712" y="483796"/>
                  </a:lnTo>
                  <a:lnTo>
                    <a:pt x="1296144" y="588332"/>
                  </a:lnTo>
                  <a:lnTo>
                    <a:pt x="1171283" y="633774"/>
                  </a:lnTo>
                  <a:cubicBezTo>
                    <a:pt x="1173312" y="704852"/>
                    <a:pt x="1160838" y="775599"/>
                    <a:pt x="1134620" y="841697"/>
                  </a:cubicBezTo>
                  <a:lnTo>
                    <a:pt x="1236410" y="927104"/>
                  </a:lnTo>
                  <a:lnTo>
                    <a:pt x="1183336" y="1019032"/>
                  </a:lnTo>
                  <a:lnTo>
                    <a:pt x="1058476" y="973583"/>
                  </a:lnTo>
                  <a:cubicBezTo>
                    <a:pt x="1014343" y="1029336"/>
                    <a:pt x="959312" y="1075513"/>
                    <a:pt x="896742" y="1109294"/>
                  </a:cubicBezTo>
                  <a:lnTo>
                    <a:pt x="919819" y="1240149"/>
                  </a:lnTo>
                  <a:lnTo>
                    <a:pt x="820071" y="1276454"/>
                  </a:lnTo>
                  <a:lnTo>
                    <a:pt x="753637" y="1161380"/>
                  </a:lnTo>
                  <a:cubicBezTo>
                    <a:pt x="683991" y="1175721"/>
                    <a:pt x="612153" y="1175721"/>
                    <a:pt x="542507" y="1161380"/>
                  </a:cubicBezTo>
                  <a:lnTo>
                    <a:pt x="476073" y="1276454"/>
                  </a:lnTo>
                  <a:lnTo>
                    <a:pt x="376326" y="1240149"/>
                  </a:lnTo>
                  <a:lnTo>
                    <a:pt x="399403" y="1109294"/>
                  </a:lnTo>
                  <a:cubicBezTo>
                    <a:pt x="336833" y="1075513"/>
                    <a:pt x="281802" y="1029336"/>
                    <a:pt x="237669" y="973583"/>
                  </a:cubicBezTo>
                  <a:lnTo>
                    <a:pt x="112809" y="1019032"/>
                  </a:lnTo>
                  <a:lnTo>
                    <a:pt x="59735" y="927104"/>
                  </a:lnTo>
                  <a:lnTo>
                    <a:pt x="161524" y="841697"/>
                  </a:lnTo>
                  <a:cubicBezTo>
                    <a:pt x="135307" y="775599"/>
                    <a:pt x="122832" y="704852"/>
                    <a:pt x="124862" y="633774"/>
                  </a:cubicBezTo>
                  <a:lnTo>
                    <a:pt x="0" y="588332"/>
                  </a:lnTo>
                  <a:lnTo>
                    <a:pt x="18432" y="483796"/>
                  </a:lnTo>
                  <a:lnTo>
                    <a:pt x="151306" y="483799"/>
                  </a:lnTo>
                  <a:cubicBezTo>
                    <a:pt x="173710" y="416314"/>
                    <a:pt x="209628" y="354100"/>
                    <a:pt x="256871" y="300956"/>
                  </a:cubicBezTo>
                  <a:lnTo>
                    <a:pt x="190431" y="185886"/>
                  </a:lnTo>
                  <a:lnTo>
                    <a:pt x="271746" y="117654"/>
                  </a:lnTo>
                  <a:lnTo>
                    <a:pt x="373531" y="203067"/>
                  </a:lnTo>
                  <a:cubicBezTo>
                    <a:pt x="434072" y="165770"/>
                    <a:pt x="501577" y="141200"/>
                    <a:pt x="571928" y="130856"/>
                  </a:cubicBezTo>
                  <a:lnTo>
                    <a:pt x="59499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501445" tIns="575655" rIns="501445" bIns="614746" anchor="ctr"/>
            <a:lstStyle/>
            <a:p>
              <a:endParaRPr lang="zh-CN" altLang="en-US"/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1223359" y="2387200"/>
            <a:ext cx="3418413" cy="664800"/>
            <a:chOff x="767042" y="2253946"/>
            <a:chExt cx="3418413" cy="664800"/>
          </a:xfrm>
        </p:grpSpPr>
        <p:grpSp>
          <p:nvGrpSpPr>
            <p:cNvPr id="79" name="组合 78"/>
            <p:cNvGrpSpPr/>
            <p:nvPr/>
          </p:nvGrpSpPr>
          <p:grpSpPr>
            <a:xfrm>
              <a:off x="767042" y="2253946"/>
              <a:ext cx="3418413" cy="664800"/>
              <a:chOff x="793547" y="1359425"/>
              <a:chExt cx="3418413" cy="664800"/>
            </a:xfrm>
          </p:grpSpPr>
          <p:grpSp>
            <p:nvGrpSpPr>
              <p:cNvPr id="81" name="组合 80"/>
              <p:cNvGrpSpPr/>
              <p:nvPr/>
            </p:nvGrpSpPr>
            <p:grpSpPr>
              <a:xfrm>
                <a:off x="793547" y="1391079"/>
                <a:ext cx="633146" cy="633146"/>
                <a:chOff x="2494238" y="1545926"/>
                <a:chExt cx="1170130" cy="1170130"/>
              </a:xfrm>
            </p:grpSpPr>
            <p:sp>
              <p:nvSpPr>
                <p:cNvPr id="83" name="椭圆 82"/>
                <p:cNvSpPr/>
                <p:nvPr/>
              </p:nvSpPr>
              <p:spPr>
                <a:xfrm>
                  <a:off x="2494238" y="1545926"/>
                  <a:ext cx="1170130" cy="117013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28575">
                  <a:solidFill>
                    <a:srgbClr val="0070C0"/>
                  </a:solidFill>
                </a:ln>
                <a:effectLst>
                  <a:outerShdw blurRad="254000" dist="1270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4" name="椭圆 83"/>
                <p:cNvSpPr/>
                <p:nvPr/>
              </p:nvSpPr>
              <p:spPr>
                <a:xfrm>
                  <a:off x="2633023" y="1684711"/>
                  <a:ext cx="892559" cy="892559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  <a:effectLst>
                  <a:innerShdw blurRad="63500" dist="50800" dir="18900000">
                    <a:prstClr val="black">
                      <a:alpha val="34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82" name="矩形 81"/>
              <p:cNvSpPr/>
              <p:nvPr/>
            </p:nvSpPr>
            <p:spPr>
              <a:xfrm>
                <a:off x="1426693" y="1359425"/>
                <a:ext cx="278526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sz="1400" b="1" kern="0" dirty="0">
                    <a:solidFill>
                      <a:srgbClr val="00184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输入您的文字</a:t>
                </a:r>
                <a:r>
                  <a:rPr lang="zh-CN" altLang="en-US" sz="1400" b="1" kern="0" dirty="0" smtClean="0">
                    <a:solidFill>
                      <a:srgbClr val="00184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内容</a:t>
                </a:r>
                <a:endParaRPr lang="en-US" altLang="zh-CN" sz="1400" b="1" kern="0" dirty="0" smtClean="0">
                  <a:solidFill>
                    <a:srgbClr val="0018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zh-CN" altLang="en-US" sz="1100" kern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输入</a:t>
                </a:r>
                <a:r>
                  <a:rPr lang="zh-CN" altLang="en-US" sz="1100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您的文字内容，输入您的 文字</a:t>
                </a:r>
                <a:r>
                  <a:rPr lang="zh-CN" altLang="en-US" sz="1100" kern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内容</a:t>
                </a:r>
                <a:endParaRPr lang="en-US" altLang="zh-CN" sz="1100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zh-CN" altLang="en-US" sz="1100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输入您的文字内容，输入您的 文字</a:t>
                </a:r>
                <a:r>
                  <a:rPr lang="zh-CN" altLang="en-US" sz="1100" kern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内容</a:t>
                </a:r>
                <a:endParaRPr lang="en-US" altLang="zh-CN" sz="11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0" name="KSO_Shape"/>
            <p:cNvSpPr/>
            <p:nvPr/>
          </p:nvSpPr>
          <p:spPr bwMode="auto">
            <a:xfrm>
              <a:off x="892414" y="2442839"/>
              <a:ext cx="382401" cy="318668"/>
            </a:xfrm>
            <a:custGeom>
              <a:avLst/>
              <a:gdLst>
                <a:gd name="T0" fmla="*/ 2147483646 w 282"/>
                <a:gd name="T1" fmla="*/ 2147483646 h 235"/>
                <a:gd name="T2" fmla="*/ 2147483646 w 282"/>
                <a:gd name="T3" fmla="*/ 2147483646 h 235"/>
                <a:gd name="T4" fmla="*/ 2147483646 w 282"/>
                <a:gd name="T5" fmla="*/ 2147483646 h 235"/>
                <a:gd name="T6" fmla="*/ 2147483646 w 282"/>
                <a:gd name="T7" fmla="*/ 2147483646 h 235"/>
                <a:gd name="T8" fmla="*/ 2147483646 w 282"/>
                <a:gd name="T9" fmla="*/ 2147483646 h 235"/>
                <a:gd name="T10" fmla="*/ 2147483646 w 282"/>
                <a:gd name="T11" fmla="*/ 2147483646 h 235"/>
                <a:gd name="T12" fmla="*/ 2147483646 w 282"/>
                <a:gd name="T13" fmla="*/ 2147483646 h 235"/>
                <a:gd name="T14" fmla="*/ 2147483646 w 282"/>
                <a:gd name="T15" fmla="*/ 2147483646 h 235"/>
                <a:gd name="T16" fmla="*/ 2147483646 w 282"/>
                <a:gd name="T17" fmla="*/ 2147483646 h 235"/>
                <a:gd name="T18" fmla="*/ 2147483646 w 282"/>
                <a:gd name="T19" fmla="*/ 2147483646 h 235"/>
                <a:gd name="T20" fmla="*/ 2147483646 w 282"/>
                <a:gd name="T21" fmla="*/ 2147483646 h 235"/>
                <a:gd name="T22" fmla="*/ 2147483646 w 282"/>
                <a:gd name="T23" fmla="*/ 2147483646 h 235"/>
                <a:gd name="T24" fmla="*/ 2147483646 w 282"/>
                <a:gd name="T25" fmla="*/ 2147483646 h 235"/>
                <a:gd name="T26" fmla="*/ 2147483646 w 282"/>
                <a:gd name="T27" fmla="*/ 2147483646 h 235"/>
                <a:gd name="T28" fmla="*/ 2147483646 w 282"/>
                <a:gd name="T29" fmla="*/ 2147483646 h 235"/>
                <a:gd name="T30" fmla="*/ 2147483646 w 282"/>
                <a:gd name="T31" fmla="*/ 2147483646 h 235"/>
                <a:gd name="T32" fmla="*/ 2147483646 w 282"/>
                <a:gd name="T33" fmla="*/ 2147483646 h 235"/>
                <a:gd name="T34" fmla="*/ 2147483646 w 282"/>
                <a:gd name="T35" fmla="*/ 2147483646 h 235"/>
                <a:gd name="T36" fmla="*/ 2147483646 w 282"/>
                <a:gd name="T37" fmla="*/ 2147483646 h 235"/>
                <a:gd name="T38" fmla="*/ 2147483646 w 282"/>
                <a:gd name="T39" fmla="*/ 2147483646 h 235"/>
                <a:gd name="T40" fmla="*/ 2147483646 w 282"/>
                <a:gd name="T41" fmla="*/ 2147483646 h 235"/>
                <a:gd name="T42" fmla="*/ 2147483646 w 282"/>
                <a:gd name="T43" fmla="*/ 2147483646 h 235"/>
                <a:gd name="T44" fmla="*/ 2147483646 w 282"/>
                <a:gd name="T45" fmla="*/ 2147483646 h 235"/>
                <a:gd name="T46" fmla="*/ 2147483646 w 282"/>
                <a:gd name="T47" fmla="*/ 2147483646 h 235"/>
                <a:gd name="T48" fmla="*/ 2147483646 w 282"/>
                <a:gd name="T49" fmla="*/ 2147483646 h 235"/>
                <a:gd name="T50" fmla="*/ 2147483646 w 282"/>
                <a:gd name="T51" fmla="*/ 2147483646 h 235"/>
                <a:gd name="T52" fmla="*/ 2147483646 w 282"/>
                <a:gd name="T53" fmla="*/ 2147483646 h 235"/>
                <a:gd name="T54" fmla="*/ 2147483646 w 282"/>
                <a:gd name="T55" fmla="*/ 2147483646 h 235"/>
                <a:gd name="T56" fmla="*/ 2147483646 w 282"/>
                <a:gd name="T57" fmla="*/ 2147483646 h 235"/>
                <a:gd name="T58" fmla="*/ 2147483646 w 282"/>
                <a:gd name="T59" fmla="*/ 2147483646 h 235"/>
                <a:gd name="T60" fmla="*/ 2147483646 w 282"/>
                <a:gd name="T61" fmla="*/ 2147483646 h 235"/>
                <a:gd name="T62" fmla="*/ 2147483646 w 282"/>
                <a:gd name="T63" fmla="*/ 2147483646 h 235"/>
                <a:gd name="T64" fmla="*/ 2147483646 w 282"/>
                <a:gd name="T65" fmla="*/ 2147483646 h 235"/>
                <a:gd name="T66" fmla="*/ 2147483646 w 282"/>
                <a:gd name="T67" fmla="*/ 2147483646 h 235"/>
                <a:gd name="T68" fmla="*/ 2147483646 w 282"/>
                <a:gd name="T69" fmla="*/ 2147483646 h 235"/>
                <a:gd name="T70" fmla="*/ 2147483646 w 282"/>
                <a:gd name="T71" fmla="*/ 2147483646 h 235"/>
                <a:gd name="T72" fmla="*/ 2147483646 w 282"/>
                <a:gd name="T73" fmla="*/ 2147483646 h 235"/>
                <a:gd name="T74" fmla="*/ 2147483646 w 282"/>
                <a:gd name="T75" fmla="*/ 2147483646 h 235"/>
                <a:gd name="T76" fmla="*/ 2147483646 w 282"/>
                <a:gd name="T77" fmla="*/ 2147483646 h 235"/>
                <a:gd name="T78" fmla="*/ 2147483646 w 282"/>
                <a:gd name="T79" fmla="*/ 2147483646 h 235"/>
                <a:gd name="T80" fmla="*/ 2147483646 w 282"/>
                <a:gd name="T81" fmla="*/ 2147483646 h 235"/>
                <a:gd name="T82" fmla="*/ 2147483646 w 282"/>
                <a:gd name="T83" fmla="*/ 2147483646 h 235"/>
                <a:gd name="T84" fmla="*/ 2147483646 w 282"/>
                <a:gd name="T85" fmla="*/ 2147483646 h 235"/>
                <a:gd name="T86" fmla="*/ 2147483646 w 282"/>
                <a:gd name="T87" fmla="*/ 2147483646 h 235"/>
                <a:gd name="T88" fmla="*/ 2147483646 w 282"/>
                <a:gd name="T89" fmla="*/ 2147483646 h 235"/>
                <a:gd name="T90" fmla="*/ 2147483646 w 282"/>
                <a:gd name="T91" fmla="*/ 2147483646 h 235"/>
                <a:gd name="T92" fmla="*/ 2147483646 w 282"/>
                <a:gd name="T93" fmla="*/ 2147483646 h 235"/>
                <a:gd name="T94" fmla="*/ 2147483646 w 282"/>
                <a:gd name="T95" fmla="*/ 2147483646 h 235"/>
                <a:gd name="T96" fmla="*/ 2147483646 w 282"/>
                <a:gd name="T97" fmla="*/ 2147483646 h 235"/>
                <a:gd name="T98" fmla="*/ 2147483646 w 282"/>
                <a:gd name="T99" fmla="*/ 2147483646 h 235"/>
                <a:gd name="T100" fmla="*/ 2147483646 w 282"/>
                <a:gd name="T101" fmla="*/ 2147483646 h 235"/>
                <a:gd name="T102" fmla="*/ 0 w 282"/>
                <a:gd name="T103" fmla="*/ 2147483646 h 235"/>
                <a:gd name="T104" fmla="*/ 0 w 282"/>
                <a:gd name="T105" fmla="*/ 2147483646 h 235"/>
                <a:gd name="T106" fmla="*/ 2147483646 w 282"/>
                <a:gd name="T107" fmla="*/ 2147483646 h 235"/>
                <a:gd name="T108" fmla="*/ 2147483646 w 282"/>
                <a:gd name="T109" fmla="*/ 2147483646 h 235"/>
                <a:gd name="T110" fmla="*/ 2147483646 w 282"/>
                <a:gd name="T111" fmla="*/ 2147483646 h 235"/>
                <a:gd name="T112" fmla="*/ 2147483646 w 282"/>
                <a:gd name="T113" fmla="*/ 2147483646 h 235"/>
                <a:gd name="T114" fmla="*/ 2147483646 w 282"/>
                <a:gd name="T115" fmla="*/ 2147483646 h 235"/>
                <a:gd name="T116" fmla="*/ 2147483646 w 282"/>
                <a:gd name="T117" fmla="*/ 2147483646 h 235"/>
                <a:gd name="T118" fmla="*/ 2147483646 w 282"/>
                <a:gd name="T119" fmla="*/ 2147483646 h 235"/>
                <a:gd name="T120" fmla="*/ 2147483646 w 282"/>
                <a:gd name="T121" fmla="*/ 2147483646 h 235"/>
                <a:gd name="T122" fmla="*/ 2147483646 w 282"/>
                <a:gd name="T123" fmla="*/ 2147483646 h 23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82" h="235">
                  <a:moveTo>
                    <a:pt x="28" y="131"/>
                  </a:moveTo>
                  <a:cubicBezTo>
                    <a:pt x="28" y="53"/>
                    <a:pt x="28" y="53"/>
                    <a:pt x="28" y="53"/>
                  </a:cubicBezTo>
                  <a:cubicBezTo>
                    <a:pt x="28" y="44"/>
                    <a:pt x="36" y="36"/>
                    <a:pt x="46" y="36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2" y="148"/>
                    <a:pt x="62" y="148"/>
                    <a:pt x="62" y="148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36" y="148"/>
                    <a:pt x="28" y="140"/>
                    <a:pt x="28" y="131"/>
                  </a:cubicBezTo>
                  <a:close/>
                  <a:moveTo>
                    <a:pt x="214" y="131"/>
                  </a:moveTo>
                  <a:cubicBezTo>
                    <a:pt x="214" y="53"/>
                    <a:pt x="214" y="53"/>
                    <a:pt x="214" y="53"/>
                  </a:cubicBezTo>
                  <a:cubicBezTo>
                    <a:pt x="214" y="44"/>
                    <a:pt x="207" y="36"/>
                    <a:pt x="197" y="36"/>
                  </a:cubicBezTo>
                  <a:cubicBezTo>
                    <a:pt x="180" y="36"/>
                    <a:pt x="180" y="36"/>
                    <a:pt x="180" y="36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97" y="148"/>
                    <a:pt x="197" y="148"/>
                    <a:pt x="197" y="148"/>
                  </a:cubicBezTo>
                  <a:cubicBezTo>
                    <a:pt x="207" y="148"/>
                    <a:pt x="214" y="140"/>
                    <a:pt x="214" y="131"/>
                  </a:cubicBezTo>
                  <a:close/>
                  <a:moveTo>
                    <a:pt x="154" y="36"/>
                  </a:moveTo>
                  <a:cubicBezTo>
                    <a:pt x="152" y="21"/>
                    <a:pt x="143" y="13"/>
                    <a:pt x="131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00" y="13"/>
                    <a:pt x="91" y="21"/>
                    <a:pt x="89" y="36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77" y="148"/>
                    <a:pt x="77" y="148"/>
                    <a:pt x="77" y="148"/>
                  </a:cubicBezTo>
                  <a:cubicBezTo>
                    <a:pt x="166" y="148"/>
                    <a:pt x="166" y="148"/>
                    <a:pt x="166" y="148"/>
                  </a:cubicBezTo>
                  <a:cubicBezTo>
                    <a:pt x="166" y="36"/>
                    <a:pt x="166" y="36"/>
                    <a:pt x="166" y="36"/>
                  </a:cubicBezTo>
                  <a:lnTo>
                    <a:pt x="154" y="36"/>
                  </a:lnTo>
                  <a:close/>
                  <a:moveTo>
                    <a:pt x="101" y="36"/>
                  </a:moveTo>
                  <a:cubicBezTo>
                    <a:pt x="102" y="23"/>
                    <a:pt x="110" y="23"/>
                    <a:pt x="112" y="23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37" y="23"/>
                    <a:pt x="141" y="27"/>
                    <a:pt x="142" y="36"/>
                  </a:cubicBezTo>
                  <a:lnTo>
                    <a:pt x="101" y="36"/>
                  </a:lnTo>
                  <a:close/>
                  <a:moveTo>
                    <a:pt x="42" y="187"/>
                  </a:moveTo>
                  <a:cubicBezTo>
                    <a:pt x="28" y="187"/>
                    <a:pt x="17" y="198"/>
                    <a:pt x="17" y="211"/>
                  </a:cubicBezTo>
                  <a:cubicBezTo>
                    <a:pt x="17" y="224"/>
                    <a:pt x="28" y="235"/>
                    <a:pt x="42" y="235"/>
                  </a:cubicBezTo>
                  <a:cubicBezTo>
                    <a:pt x="55" y="235"/>
                    <a:pt x="66" y="224"/>
                    <a:pt x="66" y="211"/>
                  </a:cubicBezTo>
                  <a:cubicBezTo>
                    <a:pt x="66" y="198"/>
                    <a:pt x="55" y="187"/>
                    <a:pt x="42" y="187"/>
                  </a:cubicBezTo>
                  <a:close/>
                  <a:moveTo>
                    <a:pt x="42" y="224"/>
                  </a:moveTo>
                  <a:cubicBezTo>
                    <a:pt x="34" y="224"/>
                    <a:pt x="29" y="218"/>
                    <a:pt x="29" y="211"/>
                  </a:cubicBezTo>
                  <a:cubicBezTo>
                    <a:pt x="29" y="204"/>
                    <a:pt x="34" y="198"/>
                    <a:pt x="42" y="198"/>
                  </a:cubicBezTo>
                  <a:cubicBezTo>
                    <a:pt x="49" y="198"/>
                    <a:pt x="54" y="204"/>
                    <a:pt x="54" y="211"/>
                  </a:cubicBezTo>
                  <a:cubicBezTo>
                    <a:pt x="54" y="218"/>
                    <a:pt x="49" y="224"/>
                    <a:pt x="42" y="224"/>
                  </a:cubicBezTo>
                  <a:close/>
                  <a:moveTo>
                    <a:pt x="202" y="187"/>
                  </a:moveTo>
                  <a:cubicBezTo>
                    <a:pt x="188" y="187"/>
                    <a:pt x="177" y="198"/>
                    <a:pt x="177" y="211"/>
                  </a:cubicBezTo>
                  <a:cubicBezTo>
                    <a:pt x="177" y="224"/>
                    <a:pt x="188" y="235"/>
                    <a:pt x="202" y="235"/>
                  </a:cubicBezTo>
                  <a:cubicBezTo>
                    <a:pt x="215" y="235"/>
                    <a:pt x="226" y="224"/>
                    <a:pt x="226" y="211"/>
                  </a:cubicBezTo>
                  <a:cubicBezTo>
                    <a:pt x="226" y="198"/>
                    <a:pt x="215" y="187"/>
                    <a:pt x="202" y="187"/>
                  </a:cubicBezTo>
                  <a:close/>
                  <a:moveTo>
                    <a:pt x="202" y="224"/>
                  </a:moveTo>
                  <a:cubicBezTo>
                    <a:pt x="194" y="224"/>
                    <a:pt x="189" y="218"/>
                    <a:pt x="189" y="211"/>
                  </a:cubicBezTo>
                  <a:cubicBezTo>
                    <a:pt x="189" y="204"/>
                    <a:pt x="194" y="198"/>
                    <a:pt x="202" y="198"/>
                  </a:cubicBezTo>
                  <a:cubicBezTo>
                    <a:pt x="209" y="198"/>
                    <a:pt x="214" y="204"/>
                    <a:pt x="214" y="211"/>
                  </a:cubicBezTo>
                  <a:cubicBezTo>
                    <a:pt x="214" y="218"/>
                    <a:pt x="209" y="224"/>
                    <a:pt x="202" y="224"/>
                  </a:cubicBezTo>
                  <a:close/>
                  <a:moveTo>
                    <a:pt x="275" y="20"/>
                  </a:moveTo>
                  <a:cubicBezTo>
                    <a:pt x="246" y="36"/>
                    <a:pt x="246" y="36"/>
                    <a:pt x="246" y="36"/>
                  </a:cubicBezTo>
                  <a:cubicBezTo>
                    <a:pt x="246" y="179"/>
                    <a:pt x="246" y="179"/>
                    <a:pt x="246" y="17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19" y="140"/>
                    <a:pt x="19" y="140"/>
                    <a:pt x="19" y="140"/>
                  </a:cubicBezTo>
                  <a:cubicBezTo>
                    <a:pt x="19" y="160"/>
                    <a:pt x="19" y="160"/>
                    <a:pt x="19" y="160"/>
                  </a:cubicBezTo>
                  <a:cubicBezTo>
                    <a:pt x="226" y="160"/>
                    <a:pt x="226" y="160"/>
                    <a:pt x="226" y="160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26" y="31"/>
                    <a:pt x="226" y="30"/>
                    <a:pt x="226" y="29"/>
                  </a:cubicBezTo>
                  <a:cubicBezTo>
                    <a:pt x="227" y="26"/>
                    <a:pt x="228" y="23"/>
                    <a:pt x="231" y="22"/>
                  </a:cubicBezTo>
                  <a:cubicBezTo>
                    <a:pt x="266" y="3"/>
                    <a:pt x="266" y="3"/>
                    <a:pt x="266" y="3"/>
                  </a:cubicBezTo>
                  <a:cubicBezTo>
                    <a:pt x="271" y="0"/>
                    <a:pt x="277" y="2"/>
                    <a:pt x="279" y="7"/>
                  </a:cubicBezTo>
                  <a:cubicBezTo>
                    <a:pt x="282" y="12"/>
                    <a:pt x="280" y="17"/>
                    <a:pt x="275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1223359" y="3228714"/>
            <a:ext cx="3418413" cy="664800"/>
            <a:chOff x="767042" y="3095460"/>
            <a:chExt cx="3418413" cy="664800"/>
          </a:xfrm>
        </p:grpSpPr>
        <p:grpSp>
          <p:nvGrpSpPr>
            <p:cNvPr id="86" name="组合 85"/>
            <p:cNvGrpSpPr/>
            <p:nvPr/>
          </p:nvGrpSpPr>
          <p:grpSpPr>
            <a:xfrm>
              <a:off x="767042" y="3095460"/>
              <a:ext cx="3418413" cy="664800"/>
              <a:chOff x="793547" y="1359425"/>
              <a:chExt cx="3418413" cy="664800"/>
            </a:xfrm>
          </p:grpSpPr>
          <p:grpSp>
            <p:nvGrpSpPr>
              <p:cNvPr id="88" name="组合 87"/>
              <p:cNvGrpSpPr/>
              <p:nvPr/>
            </p:nvGrpSpPr>
            <p:grpSpPr>
              <a:xfrm>
                <a:off x="793547" y="1391079"/>
                <a:ext cx="633146" cy="633146"/>
                <a:chOff x="2494238" y="1545926"/>
                <a:chExt cx="1170130" cy="1170130"/>
              </a:xfrm>
            </p:grpSpPr>
            <p:sp>
              <p:nvSpPr>
                <p:cNvPr id="90" name="椭圆 89"/>
                <p:cNvSpPr/>
                <p:nvPr/>
              </p:nvSpPr>
              <p:spPr>
                <a:xfrm>
                  <a:off x="2494238" y="1545926"/>
                  <a:ext cx="1170130" cy="117013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28575">
                  <a:solidFill>
                    <a:srgbClr val="0070C0"/>
                  </a:solidFill>
                </a:ln>
                <a:effectLst>
                  <a:outerShdw blurRad="254000" dist="1270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1" name="椭圆 90"/>
                <p:cNvSpPr/>
                <p:nvPr/>
              </p:nvSpPr>
              <p:spPr>
                <a:xfrm>
                  <a:off x="2633023" y="1684711"/>
                  <a:ext cx="892559" cy="892559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  <a:effectLst>
                  <a:innerShdw blurRad="63500" dist="50800" dir="18900000">
                    <a:prstClr val="black">
                      <a:alpha val="34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89" name="矩形 88"/>
              <p:cNvSpPr/>
              <p:nvPr/>
            </p:nvSpPr>
            <p:spPr>
              <a:xfrm>
                <a:off x="1426693" y="1359425"/>
                <a:ext cx="278526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sz="1400" b="1" kern="0" dirty="0">
                    <a:solidFill>
                      <a:srgbClr val="00184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输入您的文字</a:t>
                </a:r>
                <a:r>
                  <a:rPr lang="zh-CN" altLang="en-US" sz="1400" b="1" kern="0" dirty="0" smtClean="0">
                    <a:solidFill>
                      <a:srgbClr val="00184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内容</a:t>
                </a:r>
                <a:endParaRPr lang="en-US" altLang="zh-CN" sz="1400" b="1" kern="0" dirty="0" smtClean="0">
                  <a:solidFill>
                    <a:srgbClr val="0018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zh-CN" altLang="en-US" sz="1100" kern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输入</a:t>
                </a:r>
                <a:r>
                  <a:rPr lang="zh-CN" altLang="en-US" sz="1100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您的文字内容，输入您的 文字</a:t>
                </a:r>
                <a:r>
                  <a:rPr lang="zh-CN" altLang="en-US" sz="1100" kern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内容</a:t>
                </a:r>
                <a:endParaRPr lang="en-US" altLang="zh-CN" sz="1100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zh-CN" altLang="en-US" sz="1100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输入您的文字内容，输入您的 文字</a:t>
                </a:r>
                <a:r>
                  <a:rPr lang="zh-CN" altLang="en-US" sz="1100" kern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内容</a:t>
                </a:r>
                <a:endParaRPr lang="en-US" altLang="zh-CN" sz="11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7" name="KSO_Shape"/>
            <p:cNvSpPr/>
            <p:nvPr/>
          </p:nvSpPr>
          <p:spPr>
            <a:xfrm>
              <a:off x="916807" y="3277684"/>
              <a:ext cx="306552" cy="332006"/>
            </a:xfrm>
            <a:custGeom>
              <a:avLst/>
              <a:gdLst>
                <a:gd name="connsiteX0" fmla="*/ 1441667 w 5342334"/>
                <a:gd name="connsiteY0" fmla="*/ 2934412 h 5785910"/>
                <a:gd name="connsiteX1" fmla="*/ 1441770 w 5342334"/>
                <a:gd name="connsiteY1" fmla="*/ 2943473 h 5785910"/>
                <a:gd name="connsiteX2" fmla="*/ 1438934 w 5342334"/>
                <a:gd name="connsiteY2" fmla="*/ 2944008 h 5785910"/>
                <a:gd name="connsiteX3" fmla="*/ 1437887 w 5342334"/>
                <a:gd name="connsiteY3" fmla="*/ 2937382 h 5785910"/>
                <a:gd name="connsiteX4" fmla="*/ 1354605 w 5342334"/>
                <a:gd name="connsiteY4" fmla="*/ 2912708 h 5785910"/>
                <a:gd name="connsiteX5" fmla="*/ 1428080 w 5342334"/>
                <a:gd name="connsiteY5" fmla="*/ 2945087 h 5785910"/>
                <a:gd name="connsiteX6" fmla="*/ 1431904 w 5342334"/>
                <a:gd name="connsiteY6" fmla="*/ 2942083 h 5785910"/>
                <a:gd name="connsiteX7" fmla="*/ 1431050 w 5342334"/>
                <a:gd name="connsiteY7" fmla="*/ 3320849 h 5785910"/>
                <a:gd name="connsiteX8" fmla="*/ 2146318 w 5342334"/>
                <a:gd name="connsiteY8" fmla="*/ 5548257 h 5785910"/>
                <a:gd name="connsiteX9" fmla="*/ 2115204 w 5342334"/>
                <a:gd name="connsiteY9" fmla="*/ 5553206 h 5785910"/>
                <a:gd name="connsiteX10" fmla="*/ 1246460 w 5342334"/>
                <a:gd name="connsiteY10" fmla="*/ 5785910 h 5785910"/>
                <a:gd name="connsiteX11" fmla="*/ 0 w 5342334"/>
                <a:gd name="connsiteY11" fmla="*/ 3148605 h 5785910"/>
                <a:gd name="connsiteX12" fmla="*/ 1262428 w 5342334"/>
                <a:gd name="connsiteY12" fmla="*/ 2938106 h 5785910"/>
                <a:gd name="connsiteX13" fmla="*/ 3380735 w 5342334"/>
                <a:gd name="connsiteY13" fmla="*/ 118 h 5785910"/>
                <a:gd name="connsiteX14" fmla="*/ 3863622 w 5342334"/>
                <a:gd name="connsiteY14" fmla="*/ 912639 h 5785910"/>
                <a:gd name="connsiteX15" fmla="*/ 3674765 w 5342334"/>
                <a:gd name="connsiteY15" fmla="*/ 2045786 h 5785910"/>
                <a:gd name="connsiteX16" fmla="*/ 4585837 w 5342334"/>
                <a:gd name="connsiteY16" fmla="*/ 2046833 h 5785910"/>
                <a:gd name="connsiteX17" fmla="*/ 4775401 w 5342334"/>
                <a:gd name="connsiteY17" fmla="*/ 2003486 h 5785910"/>
                <a:gd name="connsiteX18" fmla="*/ 5203724 w 5342334"/>
                <a:gd name="connsiteY18" fmla="*/ 2381935 h 5785910"/>
                <a:gd name="connsiteX19" fmla="*/ 4980124 w 5342334"/>
                <a:gd name="connsiteY19" fmla="*/ 2705696 h 5785910"/>
                <a:gd name="connsiteX20" fmla="*/ 5342334 w 5342334"/>
                <a:gd name="connsiteY20" fmla="*/ 3258997 h 5785910"/>
                <a:gd name="connsiteX21" fmla="*/ 5107100 w 5342334"/>
                <a:gd name="connsiteY21" fmla="*/ 3754493 h 5785910"/>
                <a:gd name="connsiteX22" fmla="*/ 5342334 w 5342334"/>
                <a:gd name="connsiteY22" fmla="*/ 4140580 h 5785910"/>
                <a:gd name="connsiteX23" fmla="*/ 4844706 w 5342334"/>
                <a:gd name="connsiteY23" fmla="*/ 4606676 h 5785910"/>
                <a:gd name="connsiteX24" fmla="*/ 4790537 w 5342334"/>
                <a:gd name="connsiteY24" fmla="*/ 4596433 h 5785910"/>
                <a:gd name="connsiteX25" fmla="*/ 4802287 w 5342334"/>
                <a:gd name="connsiteY25" fmla="*/ 4606672 h 5785910"/>
                <a:gd name="connsiteX26" fmla="*/ 5191248 w 5342334"/>
                <a:gd name="connsiteY26" fmla="*/ 4997228 h 5785910"/>
                <a:gd name="connsiteX27" fmla="*/ 4866278 w 5342334"/>
                <a:gd name="connsiteY27" fmla="*/ 5435572 h 5785910"/>
                <a:gd name="connsiteX28" fmla="*/ 4581456 w 5342334"/>
                <a:gd name="connsiteY28" fmla="*/ 5443059 h 5785910"/>
                <a:gd name="connsiteX29" fmla="*/ 4593578 w 5342334"/>
                <a:gd name="connsiteY29" fmla="*/ 5444848 h 5785910"/>
                <a:gd name="connsiteX30" fmla="*/ 4581281 w 5342334"/>
                <a:gd name="connsiteY30" fmla="*/ 5445228 h 5785910"/>
                <a:gd name="connsiteX31" fmla="*/ 2168410 w 5342334"/>
                <a:gd name="connsiteY31" fmla="*/ 5525146 h 5785910"/>
                <a:gd name="connsiteX32" fmla="*/ 1445968 w 5342334"/>
                <a:gd name="connsiteY32" fmla="*/ 3310386 h 5785910"/>
                <a:gd name="connsiteX33" fmla="*/ 1441770 w 5342334"/>
                <a:gd name="connsiteY33" fmla="*/ 2943473 h 5785910"/>
                <a:gd name="connsiteX34" fmla="*/ 1514723 w 5342334"/>
                <a:gd name="connsiteY34" fmla="*/ 2929703 h 5785910"/>
                <a:gd name="connsiteX35" fmla="*/ 1975047 w 5342334"/>
                <a:gd name="connsiteY35" fmla="*/ 2725675 h 5785910"/>
                <a:gd name="connsiteX36" fmla="*/ 2654934 w 5342334"/>
                <a:gd name="connsiteY36" fmla="*/ 1630299 h 5785910"/>
                <a:gd name="connsiteX37" fmla="*/ 3108192 w 5342334"/>
                <a:gd name="connsiteY37" fmla="*/ 686009 h 5785910"/>
                <a:gd name="connsiteX38" fmla="*/ 3334821 w 5342334"/>
                <a:gd name="connsiteY38" fmla="*/ 6121 h 5785910"/>
                <a:gd name="connsiteX39" fmla="*/ 3380735 w 5342334"/>
                <a:gd name="connsiteY39" fmla="*/ 118 h 5785910"/>
                <a:gd name="connsiteX0-1" fmla="*/ 1441667 w 5342334"/>
                <a:gd name="connsiteY0-2" fmla="*/ 2934412 h 5785910"/>
                <a:gd name="connsiteX1-3" fmla="*/ 1441770 w 5342334"/>
                <a:gd name="connsiteY1-4" fmla="*/ 2943473 h 5785910"/>
                <a:gd name="connsiteX2-5" fmla="*/ 1438934 w 5342334"/>
                <a:gd name="connsiteY2-6" fmla="*/ 2944008 h 5785910"/>
                <a:gd name="connsiteX3-7" fmla="*/ 1437887 w 5342334"/>
                <a:gd name="connsiteY3-8" fmla="*/ 2937382 h 5785910"/>
                <a:gd name="connsiteX4-9" fmla="*/ 1441667 w 5342334"/>
                <a:gd name="connsiteY4-10" fmla="*/ 2934412 h 5785910"/>
                <a:gd name="connsiteX5-11" fmla="*/ 1354605 w 5342334"/>
                <a:gd name="connsiteY5-12" fmla="*/ 2912708 h 5785910"/>
                <a:gd name="connsiteX6-13" fmla="*/ 1428080 w 5342334"/>
                <a:gd name="connsiteY6-14" fmla="*/ 2945087 h 5785910"/>
                <a:gd name="connsiteX7-15" fmla="*/ 1431050 w 5342334"/>
                <a:gd name="connsiteY7-16" fmla="*/ 3320849 h 5785910"/>
                <a:gd name="connsiteX8-17" fmla="*/ 2146318 w 5342334"/>
                <a:gd name="connsiteY8-18" fmla="*/ 5548257 h 5785910"/>
                <a:gd name="connsiteX9-19" fmla="*/ 2115204 w 5342334"/>
                <a:gd name="connsiteY9-20" fmla="*/ 5553206 h 5785910"/>
                <a:gd name="connsiteX10-21" fmla="*/ 1246460 w 5342334"/>
                <a:gd name="connsiteY10-22" fmla="*/ 5785910 h 5785910"/>
                <a:gd name="connsiteX11-23" fmla="*/ 0 w 5342334"/>
                <a:gd name="connsiteY11-24" fmla="*/ 3148605 h 5785910"/>
                <a:gd name="connsiteX12-25" fmla="*/ 1262428 w 5342334"/>
                <a:gd name="connsiteY12-26" fmla="*/ 2938106 h 5785910"/>
                <a:gd name="connsiteX13-27" fmla="*/ 1354605 w 5342334"/>
                <a:gd name="connsiteY13-28" fmla="*/ 2912708 h 5785910"/>
                <a:gd name="connsiteX14-29" fmla="*/ 3380735 w 5342334"/>
                <a:gd name="connsiteY14-30" fmla="*/ 118 h 5785910"/>
                <a:gd name="connsiteX15-31" fmla="*/ 3863622 w 5342334"/>
                <a:gd name="connsiteY15-32" fmla="*/ 912639 h 5785910"/>
                <a:gd name="connsiteX16-33" fmla="*/ 3674765 w 5342334"/>
                <a:gd name="connsiteY16-34" fmla="*/ 2045786 h 5785910"/>
                <a:gd name="connsiteX17-35" fmla="*/ 4585837 w 5342334"/>
                <a:gd name="connsiteY17-36" fmla="*/ 2046833 h 5785910"/>
                <a:gd name="connsiteX18-37" fmla="*/ 4775401 w 5342334"/>
                <a:gd name="connsiteY18-38" fmla="*/ 2003486 h 5785910"/>
                <a:gd name="connsiteX19-39" fmla="*/ 5203724 w 5342334"/>
                <a:gd name="connsiteY19-40" fmla="*/ 2381935 h 5785910"/>
                <a:gd name="connsiteX20-41" fmla="*/ 4980124 w 5342334"/>
                <a:gd name="connsiteY20-42" fmla="*/ 2705696 h 5785910"/>
                <a:gd name="connsiteX21-43" fmla="*/ 5342334 w 5342334"/>
                <a:gd name="connsiteY21-44" fmla="*/ 3258997 h 5785910"/>
                <a:gd name="connsiteX22-45" fmla="*/ 5107100 w 5342334"/>
                <a:gd name="connsiteY22-46" fmla="*/ 3754493 h 5785910"/>
                <a:gd name="connsiteX23-47" fmla="*/ 5342334 w 5342334"/>
                <a:gd name="connsiteY23-48" fmla="*/ 4140580 h 5785910"/>
                <a:gd name="connsiteX24-49" fmla="*/ 4844706 w 5342334"/>
                <a:gd name="connsiteY24-50" fmla="*/ 4606676 h 5785910"/>
                <a:gd name="connsiteX25-51" fmla="*/ 4790537 w 5342334"/>
                <a:gd name="connsiteY25-52" fmla="*/ 4596433 h 5785910"/>
                <a:gd name="connsiteX26-53" fmla="*/ 4802287 w 5342334"/>
                <a:gd name="connsiteY26-54" fmla="*/ 4606672 h 5785910"/>
                <a:gd name="connsiteX27-55" fmla="*/ 5191248 w 5342334"/>
                <a:gd name="connsiteY27-56" fmla="*/ 4997228 h 5785910"/>
                <a:gd name="connsiteX28-57" fmla="*/ 4866278 w 5342334"/>
                <a:gd name="connsiteY28-58" fmla="*/ 5435572 h 5785910"/>
                <a:gd name="connsiteX29-59" fmla="*/ 4581456 w 5342334"/>
                <a:gd name="connsiteY29-60" fmla="*/ 5443059 h 5785910"/>
                <a:gd name="connsiteX30-61" fmla="*/ 4593578 w 5342334"/>
                <a:gd name="connsiteY30-62" fmla="*/ 5444848 h 5785910"/>
                <a:gd name="connsiteX31-63" fmla="*/ 4581281 w 5342334"/>
                <a:gd name="connsiteY31-64" fmla="*/ 5445228 h 5785910"/>
                <a:gd name="connsiteX32-65" fmla="*/ 2168410 w 5342334"/>
                <a:gd name="connsiteY32-66" fmla="*/ 5525146 h 5785910"/>
                <a:gd name="connsiteX33-67" fmla="*/ 1445968 w 5342334"/>
                <a:gd name="connsiteY33-68" fmla="*/ 3310386 h 5785910"/>
                <a:gd name="connsiteX34-69" fmla="*/ 1441770 w 5342334"/>
                <a:gd name="connsiteY34-70" fmla="*/ 2943473 h 5785910"/>
                <a:gd name="connsiteX35-71" fmla="*/ 1514723 w 5342334"/>
                <a:gd name="connsiteY35-72" fmla="*/ 2929703 h 5785910"/>
                <a:gd name="connsiteX36-73" fmla="*/ 1975047 w 5342334"/>
                <a:gd name="connsiteY36-74" fmla="*/ 2725675 h 5785910"/>
                <a:gd name="connsiteX37-75" fmla="*/ 2654934 w 5342334"/>
                <a:gd name="connsiteY37-76" fmla="*/ 1630299 h 5785910"/>
                <a:gd name="connsiteX38-77" fmla="*/ 3108192 w 5342334"/>
                <a:gd name="connsiteY38-78" fmla="*/ 686009 h 5785910"/>
                <a:gd name="connsiteX39-79" fmla="*/ 3334821 w 5342334"/>
                <a:gd name="connsiteY39-80" fmla="*/ 6121 h 5785910"/>
                <a:gd name="connsiteX40" fmla="*/ 3380735 w 5342334"/>
                <a:gd name="connsiteY40" fmla="*/ 118 h 5785910"/>
                <a:gd name="connsiteX0-81" fmla="*/ 1437887 w 5342334"/>
                <a:gd name="connsiteY0-82" fmla="*/ 2937382 h 5785910"/>
                <a:gd name="connsiteX1-83" fmla="*/ 1441770 w 5342334"/>
                <a:gd name="connsiteY1-84" fmla="*/ 2943473 h 5785910"/>
                <a:gd name="connsiteX2-85" fmla="*/ 1438934 w 5342334"/>
                <a:gd name="connsiteY2-86" fmla="*/ 2944008 h 5785910"/>
                <a:gd name="connsiteX3-87" fmla="*/ 1437887 w 5342334"/>
                <a:gd name="connsiteY3-88" fmla="*/ 2937382 h 5785910"/>
                <a:gd name="connsiteX4-89" fmla="*/ 1354605 w 5342334"/>
                <a:gd name="connsiteY4-90" fmla="*/ 2912708 h 5785910"/>
                <a:gd name="connsiteX5-91" fmla="*/ 1428080 w 5342334"/>
                <a:gd name="connsiteY5-92" fmla="*/ 2945087 h 5785910"/>
                <a:gd name="connsiteX6-93" fmla="*/ 1431050 w 5342334"/>
                <a:gd name="connsiteY6-94" fmla="*/ 3320849 h 5785910"/>
                <a:gd name="connsiteX7-95" fmla="*/ 2146318 w 5342334"/>
                <a:gd name="connsiteY7-96" fmla="*/ 5548257 h 5785910"/>
                <a:gd name="connsiteX8-97" fmla="*/ 2115204 w 5342334"/>
                <a:gd name="connsiteY8-98" fmla="*/ 5553206 h 5785910"/>
                <a:gd name="connsiteX9-99" fmla="*/ 1246460 w 5342334"/>
                <a:gd name="connsiteY9-100" fmla="*/ 5785910 h 5785910"/>
                <a:gd name="connsiteX10-101" fmla="*/ 0 w 5342334"/>
                <a:gd name="connsiteY10-102" fmla="*/ 3148605 h 5785910"/>
                <a:gd name="connsiteX11-103" fmla="*/ 1262428 w 5342334"/>
                <a:gd name="connsiteY11-104" fmla="*/ 2938106 h 5785910"/>
                <a:gd name="connsiteX12-105" fmla="*/ 1354605 w 5342334"/>
                <a:gd name="connsiteY12-106" fmla="*/ 2912708 h 5785910"/>
                <a:gd name="connsiteX13-107" fmla="*/ 3380735 w 5342334"/>
                <a:gd name="connsiteY13-108" fmla="*/ 118 h 5785910"/>
                <a:gd name="connsiteX14-109" fmla="*/ 3863622 w 5342334"/>
                <a:gd name="connsiteY14-110" fmla="*/ 912639 h 5785910"/>
                <a:gd name="connsiteX15-111" fmla="*/ 3674765 w 5342334"/>
                <a:gd name="connsiteY15-112" fmla="*/ 2045786 h 5785910"/>
                <a:gd name="connsiteX16-113" fmla="*/ 4585837 w 5342334"/>
                <a:gd name="connsiteY16-114" fmla="*/ 2046833 h 5785910"/>
                <a:gd name="connsiteX17-115" fmla="*/ 4775401 w 5342334"/>
                <a:gd name="connsiteY17-116" fmla="*/ 2003486 h 5785910"/>
                <a:gd name="connsiteX18-117" fmla="*/ 5203724 w 5342334"/>
                <a:gd name="connsiteY18-118" fmla="*/ 2381935 h 5785910"/>
                <a:gd name="connsiteX19-119" fmla="*/ 4980124 w 5342334"/>
                <a:gd name="connsiteY19-120" fmla="*/ 2705696 h 5785910"/>
                <a:gd name="connsiteX20-121" fmla="*/ 5342334 w 5342334"/>
                <a:gd name="connsiteY20-122" fmla="*/ 3258997 h 5785910"/>
                <a:gd name="connsiteX21-123" fmla="*/ 5107100 w 5342334"/>
                <a:gd name="connsiteY21-124" fmla="*/ 3754493 h 5785910"/>
                <a:gd name="connsiteX22-125" fmla="*/ 5342334 w 5342334"/>
                <a:gd name="connsiteY22-126" fmla="*/ 4140580 h 5785910"/>
                <a:gd name="connsiteX23-127" fmla="*/ 4844706 w 5342334"/>
                <a:gd name="connsiteY23-128" fmla="*/ 4606676 h 5785910"/>
                <a:gd name="connsiteX24-129" fmla="*/ 4790537 w 5342334"/>
                <a:gd name="connsiteY24-130" fmla="*/ 4596433 h 5785910"/>
                <a:gd name="connsiteX25-131" fmla="*/ 4802287 w 5342334"/>
                <a:gd name="connsiteY25-132" fmla="*/ 4606672 h 5785910"/>
                <a:gd name="connsiteX26-133" fmla="*/ 5191248 w 5342334"/>
                <a:gd name="connsiteY26-134" fmla="*/ 4997228 h 5785910"/>
                <a:gd name="connsiteX27-135" fmla="*/ 4866278 w 5342334"/>
                <a:gd name="connsiteY27-136" fmla="*/ 5435572 h 5785910"/>
                <a:gd name="connsiteX28-137" fmla="*/ 4581456 w 5342334"/>
                <a:gd name="connsiteY28-138" fmla="*/ 5443059 h 5785910"/>
                <a:gd name="connsiteX29-139" fmla="*/ 4593578 w 5342334"/>
                <a:gd name="connsiteY29-140" fmla="*/ 5444848 h 5785910"/>
                <a:gd name="connsiteX30-141" fmla="*/ 4581281 w 5342334"/>
                <a:gd name="connsiteY30-142" fmla="*/ 5445228 h 5785910"/>
                <a:gd name="connsiteX31-143" fmla="*/ 2168410 w 5342334"/>
                <a:gd name="connsiteY31-144" fmla="*/ 5525146 h 5785910"/>
                <a:gd name="connsiteX32-145" fmla="*/ 1445968 w 5342334"/>
                <a:gd name="connsiteY32-146" fmla="*/ 3310386 h 5785910"/>
                <a:gd name="connsiteX33-147" fmla="*/ 1441770 w 5342334"/>
                <a:gd name="connsiteY33-148" fmla="*/ 2943473 h 5785910"/>
                <a:gd name="connsiteX34-149" fmla="*/ 1514723 w 5342334"/>
                <a:gd name="connsiteY34-150" fmla="*/ 2929703 h 5785910"/>
                <a:gd name="connsiteX35-151" fmla="*/ 1975047 w 5342334"/>
                <a:gd name="connsiteY35-152" fmla="*/ 2725675 h 5785910"/>
                <a:gd name="connsiteX36-153" fmla="*/ 2654934 w 5342334"/>
                <a:gd name="connsiteY36-154" fmla="*/ 1630299 h 5785910"/>
                <a:gd name="connsiteX37-155" fmla="*/ 3108192 w 5342334"/>
                <a:gd name="connsiteY37-156" fmla="*/ 686009 h 5785910"/>
                <a:gd name="connsiteX38-157" fmla="*/ 3334821 w 5342334"/>
                <a:gd name="connsiteY38-158" fmla="*/ 6121 h 5785910"/>
                <a:gd name="connsiteX39-159" fmla="*/ 3380735 w 5342334"/>
                <a:gd name="connsiteY39-160" fmla="*/ 118 h 5785910"/>
                <a:gd name="connsiteX0-161" fmla="*/ 1438934 w 5342334"/>
                <a:gd name="connsiteY0-162" fmla="*/ 2944008 h 5785910"/>
                <a:gd name="connsiteX1-163" fmla="*/ 1441770 w 5342334"/>
                <a:gd name="connsiteY1-164" fmla="*/ 2943473 h 5785910"/>
                <a:gd name="connsiteX2-165" fmla="*/ 1438934 w 5342334"/>
                <a:gd name="connsiteY2-166" fmla="*/ 2944008 h 5785910"/>
                <a:gd name="connsiteX3-167" fmla="*/ 1354605 w 5342334"/>
                <a:gd name="connsiteY3-168" fmla="*/ 2912708 h 5785910"/>
                <a:gd name="connsiteX4-169" fmla="*/ 1428080 w 5342334"/>
                <a:gd name="connsiteY4-170" fmla="*/ 2945087 h 5785910"/>
                <a:gd name="connsiteX5-171" fmla="*/ 1431050 w 5342334"/>
                <a:gd name="connsiteY5-172" fmla="*/ 3320849 h 5785910"/>
                <a:gd name="connsiteX6-173" fmla="*/ 2146318 w 5342334"/>
                <a:gd name="connsiteY6-174" fmla="*/ 5548257 h 5785910"/>
                <a:gd name="connsiteX7-175" fmla="*/ 2115204 w 5342334"/>
                <a:gd name="connsiteY7-176" fmla="*/ 5553206 h 5785910"/>
                <a:gd name="connsiteX8-177" fmla="*/ 1246460 w 5342334"/>
                <a:gd name="connsiteY8-178" fmla="*/ 5785910 h 5785910"/>
                <a:gd name="connsiteX9-179" fmla="*/ 0 w 5342334"/>
                <a:gd name="connsiteY9-180" fmla="*/ 3148605 h 5785910"/>
                <a:gd name="connsiteX10-181" fmla="*/ 1262428 w 5342334"/>
                <a:gd name="connsiteY10-182" fmla="*/ 2938106 h 5785910"/>
                <a:gd name="connsiteX11-183" fmla="*/ 1354605 w 5342334"/>
                <a:gd name="connsiteY11-184" fmla="*/ 2912708 h 5785910"/>
                <a:gd name="connsiteX12-185" fmla="*/ 3380735 w 5342334"/>
                <a:gd name="connsiteY12-186" fmla="*/ 118 h 5785910"/>
                <a:gd name="connsiteX13-187" fmla="*/ 3863622 w 5342334"/>
                <a:gd name="connsiteY13-188" fmla="*/ 912639 h 5785910"/>
                <a:gd name="connsiteX14-189" fmla="*/ 3674765 w 5342334"/>
                <a:gd name="connsiteY14-190" fmla="*/ 2045786 h 5785910"/>
                <a:gd name="connsiteX15-191" fmla="*/ 4585837 w 5342334"/>
                <a:gd name="connsiteY15-192" fmla="*/ 2046833 h 5785910"/>
                <a:gd name="connsiteX16-193" fmla="*/ 4775401 w 5342334"/>
                <a:gd name="connsiteY16-194" fmla="*/ 2003486 h 5785910"/>
                <a:gd name="connsiteX17-195" fmla="*/ 5203724 w 5342334"/>
                <a:gd name="connsiteY17-196" fmla="*/ 2381935 h 5785910"/>
                <a:gd name="connsiteX18-197" fmla="*/ 4980124 w 5342334"/>
                <a:gd name="connsiteY18-198" fmla="*/ 2705696 h 5785910"/>
                <a:gd name="connsiteX19-199" fmla="*/ 5342334 w 5342334"/>
                <a:gd name="connsiteY19-200" fmla="*/ 3258997 h 5785910"/>
                <a:gd name="connsiteX20-201" fmla="*/ 5107100 w 5342334"/>
                <a:gd name="connsiteY20-202" fmla="*/ 3754493 h 5785910"/>
                <a:gd name="connsiteX21-203" fmla="*/ 5342334 w 5342334"/>
                <a:gd name="connsiteY21-204" fmla="*/ 4140580 h 5785910"/>
                <a:gd name="connsiteX22-205" fmla="*/ 4844706 w 5342334"/>
                <a:gd name="connsiteY22-206" fmla="*/ 4606676 h 5785910"/>
                <a:gd name="connsiteX23-207" fmla="*/ 4790537 w 5342334"/>
                <a:gd name="connsiteY23-208" fmla="*/ 4596433 h 5785910"/>
                <a:gd name="connsiteX24-209" fmla="*/ 4802287 w 5342334"/>
                <a:gd name="connsiteY24-210" fmla="*/ 4606672 h 5785910"/>
                <a:gd name="connsiteX25-211" fmla="*/ 5191248 w 5342334"/>
                <a:gd name="connsiteY25-212" fmla="*/ 4997228 h 5785910"/>
                <a:gd name="connsiteX26-213" fmla="*/ 4866278 w 5342334"/>
                <a:gd name="connsiteY26-214" fmla="*/ 5435572 h 5785910"/>
                <a:gd name="connsiteX27-215" fmla="*/ 4581456 w 5342334"/>
                <a:gd name="connsiteY27-216" fmla="*/ 5443059 h 5785910"/>
                <a:gd name="connsiteX28-217" fmla="*/ 4593578 w 5342334"/>
                <a:gd name="connsiteY28-218" fmla="*/ 5444848 h 5785910"/>
                <a:gd name="connsiteX29-219" fmla="*/ 4581281 w 5342334"/>
                <a:gd name="connsiteY29-220" fmla="*/ 5445228 h 5785910"/>
                <a:gd name="connsiteX30-221" fmla="*/ 2168410 w 5342334"/>
                <a:gd name="connsiteY30-222" fmla="*/ 5525146 h 5785910"/>
                <a:gd name="connsiteX31-223" fmla="*/ 1445968 w 5342334"/>
                <a:gd name="connsiteY31-224" fmla="*/ 3310386 h 5785910"/>
                <a:gd name="connsiteX32-225" fmla="*/ 1441770 w 5342334"/>
                <a:gd name="connsiteY32-226" fmla="*/ 2943473 h 5785910"/>
                <a:gd name="connsiteX33-227" fmla="*/ 1514723 w 5342334"/>
                <a:gd name="connsiteY33-228" fmla="*/ 2929703 h 5785910"/>
                <a:gd name="connsiteX34-229" fmla="*/ 1975047 w 5342334"/>
                <a:gd name="connsiteY34-230" fmla="*/ 2725675 h 5785910"/>
                <a:gd name="connsiteX35-231" fmla="*/ 2654934 w 5342334"/>
                <a:gd name="connsiteY35-232" fmla="*/ 1630299 h 5785910"/>
                <a:gd name="connsiteX36-233" fmla="*/ 3108192 w 5342334"/>
                <a:gd name="connsiteY36-234" fmla="*/ 686009 h 5785910"/>
                <a:gd name="connsiteX37-235" fmla="*/ 3334821 w 5342334"/>
                <a:gd name="connsiteY37-236" fmla="*/ 6121 h 5785910"/>
                <a:gd name="connsiteX38-237" fmla="*/ 3380735 w 5342334"/>
                <a:gd name="connsiteY38-238" fmla="*/ 118 h 5785910"/>
                <a:gd name="connsiteX0-239" fmla="*/ 1438934 w 5342334"/>
                <a:gd name="connsiteY0-240" fmla="*/ 2944008 h 5785910"/>
                <a:gd name="connsiteX1-241" fmla="*/ 1441770 w 5342334"/>
                <a:gd name="connsiteY1-242" fmla="*/ 2943473 h 5785910"/>
                <a:gd name="connsiteX2-243" fmla="*/ 1438934 w 5342334"/>
                <a:gd name="connsiteY2-244" fmla="*/ 2944008 h 5785910"/>
                <a:gd name="connsiteX3-245" fmla="*/ 1354605 w 5342334"/>
                <a:gd name="connsiteY3-246" fmla="*/ 2912708 h 5785910"/>
                <a:gd name="connsiteX4-247" fmla="*/ 1428080 w 5342334"/>
                <a:gd name="connsiteY4-248" fmla="*/ 2945087 h 5785910"/>
                <a:gd name="connsiteX5-249" fmla="*/ 1431050 w 5342334"/>
                <a:gd name="connsiteY5-250" fmla="*/ 3320849 h 5785910"/>
                <a:gd name="connsiteX6-251" fmla="*/ 2146318 w 5342334"/>
                <a:gd name="connsiteY6-252" fmla="*/ 5548257 h 5785910"/>
                <a:gd name="connsiteX7-253" fmla="*/ 2115204 w 5342334"/>
                <a:gd name="connsiteY7-254" fmla="*/ 5553206 h 5785910"/>
                <a:gd name="connsiteX8-255" fmla="*/ 1246460 w 5342334"/>
                <a:gd name="connsiteY8-256" fmla="*/ 5785910 h 5785910"/>
                <a:gd name="connsiteX9-257" fmla="*/ 0 w 5342334"/>
                <a:gd name="connsiteY9-258" fmla="*/ 3148605 h 5785910"/>
                <a:gd name="connsiteX10-259" fmla="*/ 1262428 w 5342334"/>
                <a:gd name="connsiteY10-260" fmla="*/ 2938106 h 5785910"/>
                <a:gd name="connsiteX11-261" fmla="*/ 1354605 w 5342334"/>
                <a:gd name="connsiteY11-262" fmla="*/ 2912708 h 5785910"/>
                <a:gd name="connsiteX12-263" fmla="*/ 3380735 w 5342334"/>
                <a:gd name="connsiteY12-264" fmla="*/ 118 h 5785910"/>
                <a:gd name="connsiteX13-265" fmla="*/ 3863622 w 5342334"/>
                <a:gd name="connsiteY13-266" fmla="*/ 912639 h 5785910"/>
                <a:gd name="connsiteX14-267" fmla="*/ 3674765 w 5342334"/>
                <a:gd name="connsiteY14-268" fmla="*/ 2045786 h 5785910"/>
                <a:gd name="connsiteX15-269" fmla="*/ 4585837 w 5342334"/>
                <a:gd name="connsiteY15-270" fmla="*/ 2046833 h 5785910"/>
                <a:gd name="connsiteX16-271" fmla="*/ 4775401 w 5342334"/>
                <a:gd name="connsiteY16-272" fmla="*/ 2003486 h 5785910"/>
                <a:gd name="connsiteX17-273" fmla="*/ 5203724 w 5342334"/>
                <a:gd name="connsiteY17-274" fmla="*/ 2381935 h 5785910"/>
                <a:gd name="connsiteX18-275" fmla="*/ 4980124 w 5342334"/>
                <a:gd name="connsiteY18-276" fmla="*/ 2705696 h 5785910"/>
                <a:gd name="connsiteX19-277" fmla="*/ 5342334 w 5342334"/>
                <a:gd name="connsiteY19-278" fmla="*/ 3258997 h 5785910"/>
                <a:gd name="connsiteX20-279" fmla="*/ 5107100 w 5342334"/>
                <a:gd name="connsiteY20-280" fmla="*/ 3754493 h 5785910"/>
                <a:gd name="connsiteX21-281" fmla="*/ 5342334 w 5342334"/>
                <a:gd name="connsiteY21-282" fmla="*/ 4140580 h 5785910"/>
                <a:gd name="connsiteX22-283" fmla="*/ 4844706 w 5342334"/>
                <a:gd name="connsiteY22-284" fmla="*/ 4606676 h 5785910"/>
                <a:gd name="connsiteX23-285" fmla="*/ 4790537 w 5342334"/>
                <a:gd name="connsiteY23-286" fmla="*/ 4596433 h 5785910"/>
                <a:gd name="connsiteX24-287" fmla="*/ 4802287 w 5342334"/>
                <a:gd name="connsiteY24-288" fmla="*/ 4606672 h 5785910"/>
                <a:gd name="connsiteX25-289" fmla="*/ 5191248 w 5342334"/>
                <a:gd name="connsiteY25-290" fmla="*/ 4997228 h 5785910"/>
                <a:gd name="connsiteX26-291" fmla="*/ 4866278 w 5342334"/>
                <a:gd name="connsiteY26-292" fmla="*/ 5435572 h 5785910"/>
                <a:gd name="connsiteX27-293" fmla="*/ 4581456 w 5342334"/>
                <a:gd name="connsiteY27-294" fmla="*/ 5443059 h 5785910"/>
                <a:gd name="connsiteX28-295" fmla="*/ 4593578 w 5342334"/>
                <a:gd name="connsiteY28-296" fmla="*/ 5444848 h 5785910"/>
                <a:gd name="connsiteX29-297" fmla="*/ 4581281 w 5342334"/>
                <a:gd name="connsiteY29-298" fmla="*/ 5445228 h 5785910"/>
                <a:gd name="connsiteX30-299" fmla="*/ 2168410 w 5342334"/>
                <a:gd name="connsiteY30-300" fmla="*/ 5525146 h 5785910"/>
                <a:gd name="connsiteX31-301" fmla="*/ 1445968 w 5342334"/>
                <a:gd name="connsiteY31-302" fmla="*/ 3310386 h 5785910"/>
                <a:gd name="connsiteX32-303" fmla="*/ 1441770 w 5342334"/>
                <a:gd name="connsiteY32-304" fmla="*/ 2943473 h 5785910"/>
                <a:gd name="connsiteX33-305" fmla="*/ 1514723 w 5342334"/>
                <a:gd name="connsiteY33-306" fmla="*/ 2929703 h 5785910"/>
                <a:gd name="connsiteX34-307" fmla="*/ 1975047 w 5342334"/>
                <a:gd name="connsiteY34-308" fmla="*/ 2725675 h 5785910"/>
                <a:gd name="connsiteX35-309" fmla="*/ 2654934 w 5342334"/>
                <a:gd name="connsiteY35-310" fmla="*/ 1630299 h 5785910"/>
                <a:gd name="connsiteX36-311" fmla="*/ 3108192 w 5342334"/>
                <a:gd name="connsiteY36-312" fmla="*/ 686009 h 5785910"/>
                <a:gd name="connsiteX37-313" fmla="*/ 3334821 w 5342334"/>
                <a:gd name="connsiteY37-314" fmla="*/ 6121 h 5785910"/>
                <a:gd name="connsiteX38-315" fmla="*/ 3380735 w 5342334"/>
                <a:gd name="connsiteY38-316" fmla="*/ 118 h 5785910"/>
                <a:gd name="connsiteX0-317" fmla="*/ 1438934 w 5342334"/>
                <a:gd name="connsiteY0-318" fmla="*/ 2944008 h 5785910"/>
                <a:gd name="connsiteX1-319" fmla="*/ 1441770 w 5342334"/>
                <a:gd name="connsiteY1-320" fmla="*/ 2943473 h 5785910"/>
                <a:gd name="connsiteX2-321" fmla="*/ 1438934 w 5342334"/>
                <a:gd name="connsiteY2-322" fmla="*/ 2944008 h 5785910"/>
                <a:gd name="connsiteX3-323" fmla="*/ 1354605 w 5342334"/>
                <a:gd name="connsiteY3-324" fmla="*/ 2912708 h 5785910"/>
                <a:gd name="connsiteX4-325" fmla="*/ 1428080 w 5342334"/>
                <a:gd name="connsiteY4-326" fmla="*/ 2945087 h 5785910"/>
                <a:gd name="connsiteX5-327" fmla="*/ 1431050 w 5342334"/>
                <a:gd name="connsiteY5-328" fmla="*/ 3320849 h 5785910"/>
                <a:gd name="connsiteX6-329" fmla="*/ 2146318 w 5342334"/>
                <a:gd name="connsiteY6-330" fmla="*/ 5548257 h 5785910"/>
                <a:gd name="connsiteX7-331" fmla="*/ 2115204 w 5342334"/>
                <a:gd name="connsiteY7-332" fmla="*/ 5553206 h 5785910"/>
                <a:gd name="connsiteX8-333" fmla="*/ 1246460 w 5342334"/>
                <a:gd name="connsiteY8-334" fmla="*/ 5785910 h 5785910"/>
                <a:gd name="connsiteX9-335" fmla="*/ 0 w 5342334"/>
                <a:gd name="connsiteY9-336" fmla="*/ 3148605 h 5785910"/>
                <a:gd name="connsiteX10-337" fmla="*/ 1262428 w 5342334"/>
                <a:gd name="connsiteY10-338" fmla="*/ 2938106 h 5785910"/>
                <a:gd name="connsiteX11-339" fmla="*/ 1354605 w 5342334"/>
                <a:gd name="connsiteY11-340" fmla="*/ 2912708 h 5785910"/>
                <a:gd name="connsiteX12-341" fmla="*/ 3380735 w 5342334"/>
                <a:gd name="connsiteY12-342" fmla="*/ 118 h 5785910"/>
                <a:gd name="connsiteX13-343" fmla="*/ 3863622 w 5342334"/>
                <a:gd name="connsiteY13-344" fmla="*/ 912639 h 5785910"/>
                <a:gd name="connsiteX14-345" fmla="*/ 3674765 w 5342334"/>
                <a:gd name="connsiteY14-346" fmla="*/ 2045786 h 5785910"/>
                <a:gd name="connsiteX15-347" fmla="*/ 4585837 w 5342334"/>
                <a:gd name="connsiteY15-348" fmla="*/ 2046833 h 5785910"/>
                <a:gd name="connsiteX16-349" fmla="*/ 4775401 w 5342334"/>
                <a:gd name="connsiteY16-350" fmla="*/ 2003486 h 5785910"/>
                <a:gd name="connsiteX17-351" fmla="*/ 5203724 w 5342334"/>
                <a:gd name="connsiteY17-352" fmla="*/ 2381935 h 5785910"/>
                <a:gd name="connsiteX18-353" fmla="*/ 4980124 w 5342334"/>
                <a:gd name="connsiteY18-354" fmla="*/ 2705696 h 5785910"/>
                <a:gd name="connsiteX19-355" fmla="*/ 5342334 w 5342334"/>
                <a:gd name="connsiteY19-356" fmla="*/ 3258997 h 5785910"/>
                <a:gd name="connsiteX20-357" fmla="*/ 5107100 w 5342334"/>
                <a:gd name="connsiteY20-358" fmla="*/ 3754493 h 5785910"/>
                <a:gd name="connsiteX21-359" fmla="*/ 5342334 w 5342334"/>
                <a:gd name="connsiteY21-360" fmla="*/ 4140580 h 5785910"/>
                <a:gd name="connsiteX22-361" fmla="*/ 4844706 w 5342334"/>
                <a:gd name="connsiteY22-362" fmla="*/ 4606676 h 5785910"/>
                <a:gd name="connsiteX23-363" fmla="*/ 4790537 w 5342334"/>
                <a:gd name="connsiteY23-364" fmla="*/ 4596433 h 5785910"/>
                <a:gd name="connsiteX24-365" fmla="*/ 4802287 w 5342334"/>
                <a:gd name="connsiteY24-366" fmla="*/ 4606672 h 5785910"/>
                <a:gd name="connsiteX25-367" fmla="*/ 5191248 w 5342334"/>
                <a:gd name="connsiteY25-368" fmla="*/ 4997228 h 5785910"/>
                <a:gd name="connsiteX26-369" fmla="*/ 4866278 w 5342334"/>
                <a:gd name="connsiteY26-370" fmla="*/ 5435572 h 5785910"/>
                <a:gd name="connsiteX27-371" fmla="*/ 4581456 w 5342334"/>
                <a:gd name="connsiteY27-372" fmla="*/ 5443059 h 5785910"/>
                <a:gd name="connsiteX28-373" fmla="*/ 4593578 w 5342334"/>
                <a:gd name="connsiteY28-374" fmla="*/ 5444848 h 5785910"/>
                <a:gd name="connsiteX29-375" fmla="*/ 4581281 w 5342334"/>
                <a:gd name="connsiteY29-376" fmla="*/ 5445228 h 5785910"/>
                <a:gd name="connsiteX30-377" fmla="*/ 2168410 w 5342334"/>
                <a:gd name="connsiteY30-378" fmla="*/ 5525146 h 5785910"/>
                <a:gd name="connsiteX31-379" fmla="*/ 1445968 w 5342334"/>
                <a:gd name="connsiteY31-380" fmla="*/ 3310386 h 5785910"/>
                <a:gd name="connsiteX32-381" fmla="*/ 1441770 w 5342334"/>
                <a:gd name="connsiteY32-382" fmla="*/ 2943473 h 5785910"/>
                <a:gd name="connsiteX33-383" fmla="*/ 1514723 w 5342334"/>
                <a:gd name="connsiteY33-384" fmla="*/ 2929703 h 5785910"/>
                <a:gd name="connsiteX34-385" fmla="*/ 1975047 w 5342334"/>
                <a:gd name="connsiteY34-386" fmla="*/ 2725675 h 5785910"/>
                <a:gd name="connsiteX35-387" fmla="*/ 2654934 w 5342334"/>
                <a:gd name="connsiteY35-388" fmla="*/ 1630299 h 5785910"/>
                <a:gd name="connsiteX36-389" fmla="*/ 3108192 w 5342334"/>
                <a:gd name="connsiteY36-390" fmla="*/ 686009 h 5785910"/>
                <a:gd name="connsiteX37-391" fmla="*/ 3334821 w 5342334"/>
                <a:gd name="connsiteY37-392" fmla="*/ 6121 h 5785910"/>
                <a:gd name="connsiteX38-393" fmla="*/ 3380735 w 5342334"/>
                <a:gd name="connsiteY38-394" fmla="*/ 118 h 5785910"/>
                <a:gd name="connsiteX0-395" fmla="*/ 1438934 w 5342334"/>
                <a:gd name="connsiteY0-396" fmla="*/ 2944008 h 5785910"/>
                <a:gd name="connsiteX1-397" fmla="*/ 1441770 w 5342334"/>
                <a:gd name="connsiteY1-398" fmla="*/ 2943473 h 5785910"/>
                <a:gd name="connsiteX2-399" fmla="*/ 1438934 w 5342334"/>
                <a:gd name="connsiteY2-400" fmla="*/ 2944008 h 5785910"/>
                <a:gd name="connsiteX3-401" fmla="*/ 1354605 w 5342334"/>
                <a:gd name="connsiteY3-402" fmla="*/ 2912708 h 5785910"/>
                <a:gd name="connsiteX4-403" fmla="*/ 1428080 w 5342334"/>
                <a:gd name="connsiteY4-404" fmla="*/ 2945087 h 5785910"/>
                <a:gd name="connsiteX5-405" fmla="*/ 1431050 w 5342334"/>
                <a:gd name="connsiteY5-406" fmla="*/ 3320849 h 5785910"/>
                <a:gd name="connsiteX6-407" fmla="*/ 2146318 w 5342334"/>
                <a:gd name="connsiteY6-408" fmla="*/ 5548257 h 5785910"/>
                <a:gd name="connsiteX7-409" fmla="*/ 2115204 w 5342334"/>
                <a:gd name="connsiteY7-410" fmla="*/ 5553206 h 5785910"/>
                <a:gd name="connsiteX8-411" fmla="*/ 1246460 w 5342334"/>
                <a:gd name="connsiteY8-412" fmla="*/ 5785910 h 5785910"/>
                <a:gd name="connsiteX9-413" fmla="*/ 0 w 5342334"/>
                <a:gd name="connsiteY9-414" fmla="*/ 3148605 h 5785910"/>
                <a:gd name="connsiteX10-415" fmla="*/ 1262428 w 5342334"/>
                <a:gd name="connsiteY10-416" fmla="*/ 2938106 h 5785910"/>
                <a:gd name="connsiteX11-417" fmla="*/ 1354605 w 5342334"/>
                <a:gd name="connsiteY11-418" fmla="*/ 2912708 h 5785910"/>
                <a:gd name="connsiteX12-419" fmla="*/ 3380735 w 5342334"/>
                <a:gd name="connsiteY12-420" fmla="*/ 118 h 5785910"/>
                <a:gd name="connsiteX13-421" fmla="*/ 3863622 w 5342334"/>
                <a:gd name="connsiteY13-422" fmla="*/ 912639 h 5785910"/>
                <a:gd name="connsiteX14-423" fmla="*/ 3674765 w 5342334"/>
                <a:gd name="connsiteY14-424" fmla="*/ 2045786 h 5785910"/>
                <a:gd name="connsiteX15-425" fmla="*/ 4585837 w 5342334"/>
                <a:gd name="connsiteY15-426" fmla="*/ 2046833 h 5785910"/>
                <a:gd name="connsiteX16-427" fmla="*/ 4775401 w 5342334"/>
                <a:gd name="connsiteY16-428" fmla="*/ 2003486 h 5785910"/>
                <a:gd name="connsiteX17-429" fmla="*/ 5203724 w 5342334"/>
                <a:gd name="connsiteY17-430" fmla="*/ 2381935 h 5785910"/>
                <a:gd name="connsiteX18-431" fmla="*/ 4980124 w 5342334"/>
                <a:gd name="connsiteY18-432" fmla="*/ 2705696 h 5785910"/>
                <a:gd name="connsiteX19-433" fmla="*/ 5342334 w 5342334"/>
                <a:gd name="connsiteY19-434" fmla="*/ 3258997 h 5785910"/>
                <a:gd name="connsiteX20-435" fmla="*/ 5107100 w 5342334"/>
                <a:gd name="connsiteY20-436" fmla="*/ 3754493 h 5785910"/>
                <a:gd name="connsiteX21-437" fmla="*/ 5342334 w 5342334"/>
                <a:gd name="connsiteY21-438" fmla="*/ 4140580 h 5785910"/>
                <a:gd name="connsiteX22-439" fmla="*/ 4844706 w 5342334"/>
                <a:gd name="connsiteY22-440" fmla="*/ 4606676 h 5785910"/>
                <a:gd name="connsiteX23-441" fmla="*/ 4790537 w 5342334"/>
                <a:gd name="connsiteY23-442" fmla="*/ 4596433 h 5785910"/>
                <a:gd name="connsiteX24-443" fmla="*/ 4802287 w 5342334"/>
                <a:gd name="connsiteY24-444" fmla="*/ 4606672 h 5785910"/>
                <a:gd name="connsiteX25-445" fmla="*/ 5191248 w 5342334"/>
                <a:gd name="connsiteY25-446" fmla="*/ 4997228 h 5785910"/>
                <a:gd name="connsiteX26-447" fmla="*/ 4866278 w 5342334"/>
                <a:gd name="connsiteY26-448" fmla="*/ 5435572 h 5785910"/>
                <a:gd name="connsiteX27-449" fmla="*/ 4581456 w 5342334"/>
                <a:gd name="connsiteY27-450" fmla="*/ 5443059 h 5785910"/>
                <a:gd name="connsiteX28-451" fmla="*/ 4593578 w 5342334"/>
                <a:gd name="connsiteY28-452" fmla="*/ 5444848 h 5785910"/>
                <a:gd name="connsiteX29-453" fmla="*/ 4581281 w 5342334"/>
                <a:gd name="connsiteY29-454" fmla="*/ 5445228 h 5785910"/>
                <a:gd name="connsiteX30-455" fmla="*/ 2168410 w 5342334"/>
                <a:gd name="connsiteY30-456" fmla="*/ 5525146 h 5785910"/>
                <a:gd name="connsiteX31-457" fmla="*/ 1445968 w 5342334"/>
                <a:gd name="connsiteY31-458" fmla="*/ 3310386 h 5785910"/>
                <a:gd name="connsiteX32-459" fmla="*/ 1441770 w 5342334"/>
                <a:gd name="connsiteY32-460" fmla="*/ 2943473 h 5785910"/>
                <a:gd name="connsiteX33-461" fmla="*/ 1514723 w 5342334"/>
                <a:gd name="connsiteY33-462" fmla="*/ 2929703 h 5785910"/>
                <a:gd name="connsiteX34-463" fmla="*/ 1975047 w 5342334"/>
                <a:gd name="connsiteY34-464" fmla="*/ 2725675 h 5785910"/>
                <a:gd name="connsiteX35-465" fmla="*/ 2654934 w 5342334"/>
                <a:gd name="connsiteY35-466" fmla="*/ 1630299 h 5785910"/>
                <a:gd name="connsiteX36-467" fmla="*/ 3108192 w 5342334"/>
                <a:gd name="connsiteY36-468" fmla="*/ 686009 h 5785910"/>
                <a:gd name="connsiteX37-469" fmla="*/ 3334821 w 5342334"/>
                <a:gd name="connsiteY37-470" fmla="*/ 6121 h 5785910"/>
                <a:gd name="connsiteX38-471" fmla="*/ 3380735 w 5342334"/>
                <a:gd name="connsiteY38-472" fmla="*/ 118 h 5785910"/>
                <a:gd name="connsiteX0-473" fmla="*/ 1438934 w 5342334"/>
                <a:gd name="connsiteY0-474" fmla="*/ 2944008 h 5785910"/>
                <a:gd name="connsiteX1-475" fmla="*/ 1441770 w 5342334"/>
                <a:gd name="connsiteY1-476" fmla="*/ 2943473 h 5785910"/>
                <a:gd name="connsiteX2-477" fmla="*/ 1438934 w 5342334"/>
                <a:gd name="connsiteY2-478" fmla="*/ 2944008 h 5785910"/>
                <a:gd name="connsiteX3-479" fmla="*/ 1354605 w 5342334"/>
                <a:gd name="connsiteY3-480" fmla="*/ 2912708 h 5785910"/>
                <a:gd name="connsiteX4-481" fmla="*/ 1428080 w 5342334"/>
                <a:gd name="connsiteY4-482" fmla="*/ 2945087 h 5785910"/>
                <a:gd name="connsiteX5-483" fmla="*/ 1431050 w 5342334"/>
                <a:gd name="connsiteY5-484" fmla="*/ 3320849 h 5785910"/>
                <a:gd name="connsiteX6-485" fmla="*/ 2146318 w 5342334"/>
                <a:gd name="connsiteY6-486" fmla="*/ 5548257 h 5785910"/>
                <a:gd name="connsiteX7-487" fmla="*/ 2115204 w 5342334"/>
                <a:gd name="connsiteY7-488" fmla="*/ 5553206 h 5785910"/>
                <a:gd name="connsiteX8-489" fmla="*/ 1246460 w 5342334"/>
                <a:gd name="connsiteY8-490" fmla="*/ 5785910 h 5785910"/>
                <a:gd name="connsiteX9-491" fmla="*/ 0 w 5342334"/>
                <a:gd name="connsiteY9-492" fmla="*/ 3148605 h 5785910"/>
                <a:gd name="connsiteX10-493" fmla="*/ 1262428 w 5342334"/>
                <a:gd name="connsiteY10-494" fmla="*/ 2938106 h 5785910"/>
                <a:gd name="connsiteX11-495" fmla="*/ 1354605 w 5342334"/>
                <a:gd name="connsiteY11-496" fmla="*/ 2912708 h 5785910"/>
                <a:gd name="connsiteX12-497" fmla="*/ 3380735 w 5342334"/>
                <a:gd name="connsiteY12-498" fmla="*/ 118 h 5785910"/>
                <a:gd name="connsiteX13-499" fmla="*/ 3863622 w 5342334"/>
                <a:gd name="connsiteY13-500" fmla="*/ 912639 h 5785910"/>
                <a:gd name="connsiteX14-501" fmla="*/ 3674765 w 5342334"/>
                <a:gd name="connsiteY14-502" fmla="*/ 2045786 h 5785910"/>
                <a:gd name="connsiteX15-503" fmla="*/ 4585837 w 5342334"/>
                <a:gd name="connsiteY15-504" fmla="*/ 2046833 h 5785910"/>
                <a:gd name="connsiteX16-505" fmla="*/ 4775401 w 5342334"/>
                <a:gd name="connsiteY16-506" fmla="*/ 2003486 h 5785910"/>
                <a:gd name="connsiteX17-507" fmla="*/ 5203724 w 5342334"/>
                <a:gd name="connsiteY17-508" fmla="*/ 2381935 h 5785910"/>
                <a:gd name="connsiteX18-509" fmla="*/ 4980124 w 5342334"/>
                <a:gd name="connsiteY18-510" fmla="*/ 2705696 h 5785910"/>
                <a:gd name="connsiteX19-511" fmla="*/ 5342334 w 5342334"/>
                <a:gd name="connsiteY19-512" fmla="*/ 3258997 h 5785910"/>
                <a:gd name="connsiteX20-513" fmla="*/ 5107100 w 5342334"/>
                <a:gd name="connsiteY20-514" fmla="*/ 3754493 h 5785910"/>
                <a:gd name="connsiteX21-515" fmla="*/ 5342334 w 5342334"/>
                <a:gd name="connsiteY21-516" fmla="*/ 4140580 h 5785910"/>
                <a:gd name="connsiteX22-517" fmla="*/ 4844706 w 5342334"/>
                <a:gd name="connsiteY22-518" fmla="*/ 4606676 h 5785910"/>
                <a:gd name="connsiteX23-519" fmla="*/ 4790537 w 5342334"/>
                <a:gd name="connsiteY23-520" fmla="*/ 4596433 h 5785910"/>
                <a:gd name="connsiteX24-521" fmla="*/ 4802287 w 5342334"/>
                <a:gd name="connsiteY24-522" fmla="*/ 4606672 h 5785910"/>
                <a:gd name="connsiteX25-523" fmla="*/ 5191248 w 5342334"/>
                <a:gd name="connsiteY25-524" fmla="*/ 4997228 h 5785910"/>
                <a:gd name="connsiteX26-525" fmla="*/ 4866278 w 5342334"/>
                <a:gd name="connsiteY26-526" fmla="*/ 5435572 h 5785910"/>
                <a:gd name="connsiteX27-527" fmla="*/ 4581456 w 5342334"/>
                <a:gd name="connsiteY27-528" fmla="*/ 5443059 h 5785910"/>
                <a:gd name="connsiteX28-529" fmla="*/ 4593578 w 5342334"/>
                <a:gd name="connsiteY28-530" fmla="*/ 5444848 h 5785910"/>
                <a:gd name="connsiteX29-531" fmla="*/ 4581281 w 5342334"/>
                <a:gd name="connsiteY29-532" fmla="*/ 5445228 h 5785910"/>
                <a:gd name="connsiteX30-533" fmla="*/ 2168410 w 5342334"/>
                <a:gd name="connsiteY30-534" fmla="*/ 5525146 h 5785910"/>
                <a:gd name="connsiteX31-535" fmla="*/ 1445968 w 5342334"/>
                <a:gd name="connsiteY31-536" fmla="*/ 3310386 h 5785910"/>
                <a:gd name="connsiteX32-537" fmla="*/ 1441770 w 5342334"/>
                <a:gd name="connsiteY32-538" fmla="*/ 2943473 h 5785910"/>
                <a:gd name="connsiteX33-539" fmla="*/ 1514723 w 5342334"/>
                <a:gd name="connsiteY33-540" fmla="*/ 2929703 h 5785910"/>
                <a:gd name="connsiteX34-541" fmla="*/ 1975047 w 5342334"/>
                <a:gd name="connsiteY34-542" fmla="*/ 2725675 h 5785910"/>
                <a:gd name="connsiteX35-543" fmla="*/ 2654934 w 5342334"/>
                <a:gd name="connsiteY35-544" fmla="*/ 1630299 h 5785910"/>
                <a:gd name="connsiteX36-545" fmla="*/ 3108192 w 5342334"/>
                <a:gd name="connsiteY36-546" fmla="*/ 686009 h 5785910"/>
                <a:gd name="connsiteX37-547" fmla="*/ 3334821 w 5342334"/>
                <a:gd name="connsiteY37-548" fmla="*/ 6121 h 5785910"/>
                <a:gd name="connsiteX38-549" fmla="*/ 3380735 w 5342334"/>
                <a:gd name="connsiteY38-550" fmla="*/ 118 h 5785910"/>
                <a:gd name="connsiteX0-551" fmla="*/ 1438934 w 5342334"/>
                <a:gd name="connsiteY0-552" fmla="*/ 2944008 h 5785910"/>
                <a:gd name="connsiteX1-553" fmla="*/ 1441770 w 5342334"/>
                <a:gd name="connsiteY1-554" fmla="*/ 2943473 h 5785910"/>
                <a:gd name="connsiteX2-555" fmla="*/ 1438934 w 5342334"/>
                <a:gd name="connsiteY2-556" fmla="*/ 2944008 h 5785910"/>
                <a:gd name="connsiteX3-557" fmla="*/ 1354605 w 5342334"/>
                <a:gd name="connsiteY3-558" fmla="*/ 2912708 h 5785910"/>
                <a:gd name="connsiteX4-559" fmla="*/ 1428080 w 5342334"/>
                <a:gd name="connsiteY4-560" fmla="*/ 2945087 h 5785910"/>
                <a:gd name="connsiteX5-561" fmla="*/ 1423906 w 5342334"/>
                <a:gd name="connsiteY5-562" fmla="*/ 3323230 h 5785910"/>
                <a:gd name="connsiteX6-563" fmla="*/ 2146318 w 5342334"/>
                <a:gd name="connsiteY6-564" fmla="*/ 5548257 h 5785910"/>
                <a:gd name="connsiteX7-565" fmla="*/ 2115204 w 5342334"/>
                <a:gd name="connsiteY7-566" fmla="*/ 5553206 h 5785910"/>
                <a:gd name="connsiteX8-567" fmla="*/ 1246460 w 5342334"/>
                <a:gd name="connsiteY8-568" fmla="*/ 5785910 h 5785910"/>
                <a:gd name="connsiteX9-569" fmla="*/ 0 w 5342334"/>
                <a:gd name="connsiteY9-570" fmla="*/ 3148605 h 5785910"/>
                <a:gd name="connsiteX10-571" fmla="*/ 1262428 w 5342334"/>
                <a:gd name="connsiteY10-572" fmla="*/ 2938106 h 5785910"/>
                <a:gd name="connsiteX11-573" fmla="*/ 1354605 w 5342334"/>
                <a:gd name="connsiteY11-574" fmla="*/ 2912708 h 5785910"/>
                <a:gd name="connsiteX12-575" fmla="*/ 3380735 w 5342334"/>
                <a:gd name="connsiteY12-576" fmla="*/ 118 h 5785910"/>
                <a:gd name="connsiteX13-577" fmla="*/ 3863622 w 5342334"/>
                <a:gd name="connsiteY13-578" fmla="*/ 912639 h 5785910"/>
                <a:gd name="connsiteX14-579" fmla="*/ 3674765 w 5342334"/>
                <a:gd name="connsiteY14-580" fmla="*/ 2045786 h 5785910"/>
                <a:gd name="connsiteX15-581" fmla="*/ 4585837 w 5342334"/>
                <a:gd name="connsiteY15-582" fmla="*/ 2046833 h 5785910"/>
                <a:gd name="connsiteX16-583" fmla="*/ 4775401 w 5342334"/>
                <a:gd name="connsiteY16-584" fmla="*/ 2003486 h 5785910"/>
                <a:gd name="connsiteX17-585" fmla="*/ 5203724 w 5342334"/>
                <a:gd name="connsiteY17-586" fmla="*/ 2381935 h 5785910"/>
                <a:gd name="connsiteX18-587" fmla="*/ 4980124 w 5342334"/>
                <a:gd name="connsiteY18-588" fmla="*/ 2705696 h 5785910"/>
                <a:gd name="connsiteX19-589" fmla="*/ 5342334 w 5342334"/>
                <a:gd name="connsiteY19-590" fmla="*/ 3258997 h 5785910"/>
                <a:gd name="connsiteX20-591" fmla="*/ 5107100 w 5342334"/>
                <a:gd name="connsiteY20-592" fmla="*/ 3754493 h 5785910"/>
                <a:gd name="connsiteX21-593" fmla="*/ 5342334 w 5342334"/>
                <a:gd name="connsiteY21-594" fmla="*/ 4140580 h 5785910"/>
                <a:gd name="connsiteX22-595" fmla="*/ 4844706 w 5342334"/>
                <a:gd name="connsiteY22-596" fmla="*/ 4606676 h 5785910"/>
                <a:gd name="connsiteX23-597" fmla="*/ 4790537 w 5342334"/>
                <a:gd name="connsiteY23-598" fmla="*/ 4596433 h 5785910"/>
                <a:gd name="connsiteX24-599" fmla="*/ 4802287 w 5342334"/>
                <a:gd name="connsiteY24-600" fmla="*/ 4606672 h 5785910"/>
                <a:gd name="connsiteX25-601" fmla="*/ 5191248 w 5342334"/>
                <a:gd name="connsiteY25-602" fmla="*/ 4997228 h 5785910"/>
                <a:gd name="connsiteX26-603" fmla="*/ 4866278 w 5342334"/>
                <a:gd name="connsiteY26-604" fmla="*/ 5435572 h 5785910"/>
                <a:gd name="connsiteX27-605" fmla="*/ 4581456 w 5342334"/>
                <a:gd name="connsiteY27-606" fmla="*/ 5443059 h 5785910"/>
                <a:gd name="connsiteX28-607" fmla="*/ 4593578 w 5342334"/>
                <a:gd name="connsiteY28-608" fmla="*/ 5444848 h 5785910"/>
                <a:gd name="connsiteX29-609" fmla="*/ 4581281 w 5342334"/>
                <a:gd name="connsiteY29-610" fmla="*/ 5445228 h 5785910"/>
                <a:gd name="connsiteX30-611" fmla="*/ 2168410 w 5342334"/>
                <a:gd name="connsiteY30-612" fmla="*/ 5525146 h 5785910"/>
                <a:gd name="connsiteX31-613" fmla="*/ 1445968 w 5342334"/>
                <a:gd name="connsiteY31-614" fmla="*/ 3310386 h 5785910"/>
                <a:gd name="connsiteX32-615" fmla="*/ 1441770 w 5342334"/>
                <a:gd name="connsiteY32-616" fmla="*/ 2943473 h 5785910"/>
                <a:gd name="connsiteX33-617" fmla="*/ 1514723 w 5342334"/>
                <a:gd name="connsiteY33-618" fmla="*/ 2929703 h 5785910"/>
                <a:gd name="connsiteX34-619" fmla="*/ 1975047 w 5342334"/>
                <a:gd name="connsiteY34-620" fmla="*/ 2725675 h 5785910"/>
                <a:gd name="connsiteX35-621" fmla="*/ 2654934 w 5342334"/>
                <a:gd name="connsiteY35-622" fmla="*/ 1630299 h 5785910"/>
                <a:gd name="connsiteX36-623" fmla="*/ 3108192 w 5342334"/>
                <a:gd name="connsiteY36-624" fmla="*/ 686009 h 5785910"/>
                <a:gd name="connsiteX37-625" fmla="*/ 3334821 w 5342334"/>
                <a:gd name="connsiteY37-626" fmla="*/ 6121 h 5785910"/>
                <a:gd name="connsiteX38-627" fmla="*/ 3380735 w 5342334"/>
                <a:gd name="connsiteY38-628" fmla="*/ 118 h 5785910"/>
                <a:gd name="connsiteX0-629" fmla="*/ 1438934 w 5342334"/>
                <a:gd name="connsiteY0-630" fmla="*/ 2944008 h 5785910"/>
                <a:gd name="connsiteX1-631" fmla="*/ 1441770 w 5342334"/>
                <a:gd name="connsiteY1-632" fmla="*/ 2943473 h 5785910"/>
                <a:gd name="connsiteX2-633" fmla="*/ 1438934 w 5342334"/>
                <a:gd name="connsiteY2-634" fmla="*/ 2944008 h 5785910"/>
                <a:gd name="connsiteX3-635" fmla="*/ 1354605 w 5342334"/>
                <a:gd name="connsiteY3-636" fmla="*/ 2912708 h 5785910"/>
                <a:gd name="connsiteX4-637" fmla="*/ 1423317 w 5342334"/>
                <a:gd name="connsiteY4-638" fmla="*/ 2947468 h 5785910"/>
                <a:gd name="connsiteX5-639" fmla="*/ 1423906 w 5342334"/>
                <a:gd name="connsiteY5-640" fmla="*/ 3323230 h 5785910"/>
                <a:gd name="connsiteX6-641" fmla="*/ 2146318 w 5342334"/>
                <a:gd name="connsiteY6-642" fmla="*/ 5548257 h 5785910"/>
                <a:gd name="connsiteX7-643" fmla="*/ 2115204 w 5342334"/>
                <a:gd name="connsiteY7-644" fmla="*/ 5553206 h 5785910"/>
                <a:gd name="connsiteX8-645" fmla="*/ 1246460 w 5342334"/>
                <a:gd name="connsiteY8-646" fmla="*/ 5785910 h 5785910"/>
                <a:gd name="connsiteX9-647" fmla="*/ 0 w 5342334"/>
                <a:gd name="connsiteY9-648" fmla="*/ 3148605 h 5785910"/>
                <a:gd name="connsiteX10-649" fmla="*/ 1262428 w 5342334"/>
                <a:gd name="connsiteY10-650" fmla="*/ 2938106 h 5785910"/>
                <a:gd name="connsiteX11-651" fmla="*/ 1354605 w 5342334"/>
                <a:gd name="connsiteY11-652" fmla="*/ 2912708 h 5785910"/>
                <a:gd name="connsiteX12-653" fmla="*/ 3380735 w 5342334"/>
                <a:gd name="connsiteY12-654" fmla="*/ 118 h 5785910"/>
                <a:gd name="connsiteX13-655" fmla="*/ 3863622 w 5342334"/>
                <a:gd name="connsiteY13-656" fmla="*/ 912639 h 5785910"/>
                <a:gd name="connsiteX14-657" fmla="*/ 3674765 w 5342334"/>
                <a:gd name="connsiteY14-658" fmla="*/ 2045786 h 5785910"/>
                <a:gd name="connsiteX15-659" fmla="*/ 4585837 w 5342334"/>
                <a:gd name="connsiteY15-660" fmla="*/ 2046833 h 5785910"/>
                <a:gd name="connsiteX16-661" fmla="*/ 4775401 w 5342334"/>
                <a:gd name="connsiteY16-662" fmla="*/ 2003486 h 5785910"/>
                <a:gd name="connsiteX17-663" fmla="*/ 5203724 w 5342334"/>
                <a:gd name="connsiteY17-664" fmla="*/ 2381935 h 5785910"/>
                <a:gd name="connsiteX18-665" fmla="*/ 4980124 w 5342334"/>
                <a:gd name="connsiteY18-666" fmla="*/ 2705696 h 5785910"/>
                <a:gd name="connsiteX19-667" fmla="*/ 5342334 w 5342334"/>
                <a:gd name="connsiteY19-668" fmla="*/ 3258997 h 5785910"/>
                <a:gd name="connsiteX20-669" fmla="*/ 5107100 w 5342334"/>
                <a:gd name="connsiteY20-670" fmla="*/ 3754493 h 5785910"/>
                <a:gd name="connsiteX21-671" fmla="*/ 5342334 w 5342334"/>
                <a:gd name="connsiteY21-672" fmla="*/ 4140580 h 5785910"/>
                <a:gd name="connsiteX22-673" fmla="*/ 4844706 w 5342334"/>
                <a:gd name="connsiteY22-674" fmla="*/ 4606676 h 5785910"/>
                <a:gd name="connsiteX23-675" fmla="*/ 4790537 w 5342334"/>
                <a:gd name="connsiteY23-676" fmla="*/ 4596433 h 5785910"/>
                <a:gd name="connsiteX24-677" fmla="*/ 4802287 w 5342334"/>
                <a:gd name="connsiteY24-678" fmla="*/ 4606672 h 5785910"/>
                <a:gd name="connsiteX25-679" fmla="*/ 5191248 w 5342334"/>
                <a:gd name="connsiteY25-680" fmla="*/ 4997228 h 5785910"/>
                <a:gd name="connsiteX26-681" fmla="*/ 4866278 w 5342334"/>
                <a:gd name="connsiteY26-682" fmla="*/ 5435572 h 5785910"/>
                <a:gd name="connsiteX27-683" fmla="*/ 4581456 w 5342334"/>
                <a:gd name="connsiteY27-684" fmla="*/ 5443059 h 5785910"/>
                <a:gd name="connsiteX28-685" fmla="*/ 4593578 w 5342334"/>
                <a:gd name="connsiteY28-686" fmla="*/ 5444848 h 5785910"/>
                <a:gd name="connsiteX29-687" fmla="*/ 4581281 w 5342334"/>
                <a:gd name="connsiteY29-688" fmla="*/ 5445228 h 5785910"/>
                <a:gd name="connsiteX30-689" fmla="*/ 2168410 w 5342334"/>
                <a:gd name="connsiteY30-690" fmla="*/ 5525146 h 5785910"/>
                <a:gd name="connsiteX31-691" fmla="*/ 1445968 w 5342334"/>
                <a:gd name="connsiteY31-692" fmla="*/ 3310386 h 5785910"/>
                <a:gd name="connsiteX32-693" fmla="*/ 1441770 w 5342334"/>
                <a:gd name="connsiteY32-694" fmla="*/ 2943473 h 5785910"/>
                <a:gd name="connsiteX33-695" fmla="*/ 1514723 w 5342334"/>
                <a:gd name="connsiteY33-696" fmla="*/ 2929703 h 5785910"/>
                <a:gd name="connsiteX34-697" fmla="*/ 1975047 w 5342334"/>
                <a:gd name="connsiteY34-698" fmla="*/ 2725675 h 5785910"/>
                <a:gd name="connsiteX35-699" fmla="*/ 2654934 w 5342334"/>
                <a:gd name="connsiteY35-700" fmla="*/ 1630299 h 5785910"/>
                <a:gd name="connsiteX36-701" fmla="*/ 3108192 w 5342334"/>
                <a:gd name="connsiteY36-702" fmla="*/ 686009 h 5785910"/>
                <a:gd name="connsiteX37-703" fmla="*/ 3334821 w 5342334"/>
                <a:gd name="connsiteY37-704" fmla="*/ 6121 h 5785910"/>
                <a:gd name="connsiteX38-705" fmla="*/ 3380735 w 5342334"/>
                <a:gd name="connsiteY38-706" fmla="*/ 118 h 5785910"/>
                <a:gd name="connsiteX0-707" fmla="*/ 1438934 w 5342334"/>
                <a:gd name="connsiteY0-708" fmla="*/ 2944008 h 5785910"/>
                <a:gd name="connsiteX1-709" fmla="*/ 1441770 w 5342334"/>
                <a:gd name="connsiteY1-710" fmla="*/ 2943473 h 5785910"/>
                <a:gd name="connsiteX2-711" fmla="*/ 1438934 w 5342334"/>
                <a:gd name="connsiteY2-712" fmla="*/ 2944008 h 5785910"/>
                <a:gd name="connsiteX3-713" fmla="*/ 1354605 w 5342334"/>
                <a:gd name="connsiteY3-714" fmla="*/ 2912708 h 5785910"/>
                <a:gd name="connsiteX4-715" fmla="*/ 1423317 w 5342334"/>
                <a:gd name="connsiteY4-716" fmla="*/ 2947468 h 5785910"/>
                <a:gd name="connsiteX5-717" fmla="*/ 1423906 w 5342334"/>
                <a:gd name="connsiteY5-718" fmla="*/ 3323230 h 5785910"/>
                <a:gd name="connsiteX6-719" fmla="*/ 2146318 w 5342334"/>
                <a:gd name="connsiteY6-720" fmla="*/ 5548257 h 5785910"/>
                <a:gd name="connsiteX7-721" fmla="*/ 2115204 w 5342334"/>
                <a:gd name="connsiteY7-722" fmla="*/ 5553206 h 5785910"/>
                <a:gd name="connsiteX8-723" fmla="*/ 1246460 w 5342334"/>
                <a:gd name="connsiteY8-724" fmla="*/ 5785910 h 5785910"/>
                <a:gd name="connsiteX9-725" fmla="*/ 0 w 5342334"/>
                <a:gd name="connsiteY9-726" fmla="*/ 3148605 h 5785910"/>
                <a:gd name="connsiteX10-727" fmla="*/ 1262428 w 5342334"/>
                <a:gd name="connsiteY10-728" fmla="*/ 2938106 h 5785910"/>
                <a:gd name="connsiteX11-729" fmla="*/ 1354605 w 5342334"/>
                <a:gd name="connsiteY11-730" fmla="*/ 2912708 h 5785910"/>
                <a:gd name="connsiteX12-731" fmla="*/ 3380735 w 5342334"/>
                <a:gd name="connsiteY12-732" fmla="*/ 118 h 5785910"/>
                <a:gd name="connsiteX13-733" fmla="*/ 3863622 w 5342334"/>
                <a:gd name="connsiteY13-734" fmla="*/ 912639 h 5785910"/>
                <a:gd name="connsiteX14-735" fmla="*/ 3674765 w 5342334"/>
                <a:gd name="connsiteY14-736" fmla="*/ 2045786 h 5785910"/>
                <a:gd name="connsiteX15-737" fmla="*/ 4585837 w 5342334"/>
                <a:gd name="connsiteY15-738" fmla="*/ 2046833 h 5785910"/>
                <a:gd name="connsiteX16-739" fmla="*/ 4775401 w 5342334"/>
                <a:gd name="connsiteY16-740" fmla="*/ 2003486 h 5785910"/>
                <a:gd name="connsiteX17-741" fmla="*/ 5203724 w 5342334"/>
                <a:gd name="connsiteY17-742" fmla="*/ 2381935 h 5785910"/>
                <a:gd name="connsiteX18-743" fmla="*/ 4980124 w 5342334"/>
                <a:gd name="connsiteY18-744" fmla="*/ 2705696 h 5785910"/>
                <a:gd name="connsiteX19-745" fmla="*/ 5342334 w 5342334"/>
                <a:gd name="connsiteY19-746" fmla="*/ 3258997 h 5785910"/>
                <a:gd name="connsiteX20-747" fmla="*/ 5107100 w 5342334"/>
                <a:gd name="connsiteY20-748" fmla="*/ 3754493 h 5785910"/>
                <a:gd name="connsiteX21-749" fmla="*/ 5342334 w 5342334"/>
                <a:gd name="connsiteY21-750" fmla="*/ 4140580 h 5785910"/>
                <a:gd name="connsiteX22-751" fmla="*/ 4844706 w 5342334"/>
                <a:gd name="connsiteY22-752" fmla="*/ 4606676 h 5785910"/>
                <a:gd name="connsiteX23-753" fmla="*/ 4790537 w 5342334"/>
                <a:gd name="connsiteY23-754" fmla="*/ 4596433 h 5785910"/>
                <a:gd name="connsiteX24-755" fmla="*/ 4802287 w 5342334"/>
                <a:gd name="connsiteY24-756" fmla="*/ 4606672 h 5785910"/>
                <a:gd name="connsiteX25-757" fmla="*/ 5191248 w 5342334"/>
                <a:gd name="connsiteY25-758" fmla="*/ 4997228 h 5785910"/>
                <a:gd name="connsiteX26-759" fmla="*/ 4866278 w 5342334"/>
                <a:gd name="connsiteY26-760" fmla="*/ 5435572 h 5785910"/>
                <a:gd name="connsiteX27-761" fmla="*/ 4581456 w 5342334"/>
                <a:gd name="connsiteY27-762" fmla="*/ 5443059 h 5785910"/>
                <a:gd name="connsiteX28-763" fmla="*/ 4593578 w 5342334"/>
                <a:gd name="connsiteY28-764" fmla="*/ 5444848 h 5785910"/>
                <a:gd name="connsiteX29-765" fmla="*/ 4581281 w 5342334"/>
                <a:gd name="connsiteY29-766" fmla="*/ 5445228 h 5785910"/>
                <a:gd name="connsiteX30-767" fmla="*/ 2168410 w 5342334"/>
                <a:gd name="connsiteY30-768" fmla="*/ 5525146 h 5785910"/>
                <a:gd name="connsiteX31-769" fmla="*/ 1445968 w 5342334"/>
                <a:gd name="connsiteY31-770" fmla="*/ 3310386 h 5785910"/>
                <a:gd name="connsiteX32-771" fmla="*/ 1441770 w 5342334"/>
                <a:gd name="connsiteY32-772" fmla="*/ 2943473 h 5785910"/>
                <a:gd name="connsiteX33-773" fmla="*/ 1514723 w 5342334"/>
                <a:gd name="connsiteY33-774" fmla="*/ 2929703 h 5785910"/>
                <a:gd name="connsiteX34-775" fmla="*/ 1975047 w 5342334"/>
                <a:gd name="connsiteY34-776" fmla="*/ 2725675 h 5785910"/>
                <a:gd name="connsiteX35-777" fmla="*/ 2654934 w 5342334"/>
                <a:gd name="connsiteY35-778" fmla="*/ 1630299 h 5785910"/>
                <a:gd name="connsiteX36-779" fmla="*/ 3108192 w 5342334"/>
                <a:gd name="connsiteY36-780" fmla="*/ 686009 h 5785910"/>
                <a:gd name="connsiteX37-781" fmla="*/ 3334821 w 5342334"/>
                <a:gd name="connsiteY37-782" fmla="*/ 6121 h 5785910"/>
                <a:gd name="connsiteX38-783" fmla="*/ 3380735 w 5342334"/>
                <a:gd name="connsiteY38-784" fmla="*/ 118 h 5785910"/>
                <a:gd name="connsiteX0-785" fmla="*/ 1438934 w 5342334"/>
                <a:gd name="connsiteY0-786" fmla="*/ 2944008 h 5785910"/>
                <a:gd name="connsiteX1-787" fmla="*/ 1441770 w 5342334"/>
                <a:gd name="connsiteY1-788" fmla="*/ 2943473 h 5785910"/>
                <a:gd name="connsiteX2-789" fmla="*/ 1438934 w 5342334"/>
                <a:gd name="connsiteY2-790" fmla="*/ 2944008 h 5785910"/>
                <a:gd name="connsiteX3-791" fmla="*/ 1354605 w 5342334"/>
                <a:gd name="connsiteY3-792" fmla="*/ 2912708 h 5785910"/>
                <a:gd name="connsiteX4-793" fmla="*/ 1423317 w 5342334"/>
                <a:gd name="connsiteY4-794" fmla="*/ 2947468 h 5785910"/>
                <a:gd name="connsiteX5-795" fmla="*/ 1423906 w 5342334"/>
                <a:gd name="connsiteY5-796" fmla="*/ 3323230 h 5785910"/>
                <a:gd name="connsiteX6-797" fmla="*/ 2146318 w 5342334"/>
                <a:gd name="connsiteY6-798" fmla="*/ 5548257 h 5785910"/>
                <a:gd name="connsiteX7-799" fmla="*/ 2115204 w 5342334"/>
                <a:gd name="connsiteY7-800" fmla="*/ 5553206 h 5785910"/>
                <a:gd name="connsiteX8-801" fmla="*/ 1246460 w 5342334"/>
                <a:gd name="connsiteY8-802" fmla="*/ 5785910 h 5785910"/>
                <a:gd name="connsiteX9-803" fmla="*/ 0 w 5342334"/>
                <a:gd name="connsiteY9-804" fmla="*/ 3148605 h 5785910"/>
                <a:gd name="connsiteX10-805" fmla="*/ 1262428 w 5342334"/>
                <a:gd name="connsiteY10-806" fmla="*/ 2938106 h 5785910"/>
                <a:gd name="connsiteX11-807" fmla="*/ 1354605 w 5342334"/>
                <a:gd name="connsiteY11-808" fmla="*/ 2912708 h 5785910"/>
                <a:gd name="connsiteX12-809" fmla="*/ 3380735 w 5342334"/>
                <a:gd name="connsiteY12-810" fmla="*/ 118 h 5785910"/>
                <a:gd name="connsiteX13-811" fmla="*/ 3863622 w 5342334"/>
                <a:gd name="connsiteY13-812" fmla="*/ 912639 h 5785910"/>
                <a:gd name="connsiteX14-813" fmla="*/ 3674765 w 5342334"/>
                <a:gd name="connsiteY14-814" fmla="*/ 2045786 h 5785910"/>
                <a:gd name="connsiteX15-815" fmla="*/ 4585837 w 5342334"/>
                <a:gd name="connsiteY15-816" fmla="*/ 2046833 h 5785910"/>
                <a:gd name="connsiteX16-817" fmla="*/ 4775401 w 5342334"/>
                <a:gd name="connsiteY16-818" fmla="*/ 2003486 h 5785910"/>
                <a:gd name="connsiteX17-819" fmla="*/ 5203724 w 5342334"/>
                <a:gd name="connsiteY17-820" fmla="*/ 2381935 h 5785910"/>
                <a:gd name="connsiteX18-821" fmla="*/ 4980124 w 5342334"/>
                <a:gd name="connsiteY18-822" fmla="*/ 2705696 h 5785910"/>
                <a:gd name="connsiteX19-823" fmla="*/ 5342334 w 5342334"/>
                <a:gd name="connsiteY19-824" fmla="*/ 3258997 h 5785910"/>
                <a:gd name="connsiteX20-825" fmla="*/ 5107100 w 5342334"/>
                <a:gd name="connsiteY20-826" fmla="*/ 3754493 h 5785910"/>
                <a:gd name="connsiteX21-827" fmla="*/ 5342334 w 5342334"/>
                <a:gd name="connsiteY21-828" fmla="*/ 4140580 h 5785910"/>
                <a:gd name="connsiteX22-829" fmla="*/ 4844706 w 5342334"/>
                <a:gd name="connsiteY22-830" fmla="*/ 4606676 h 5785910"/>
                <a:gd name="connsiteX23-831" fmla="*/ 4790537 w 5342334"/>
                <a:gd name="connsiteY23-832" fmla="*/ 4596433 h 5785910"/>
                <a:gd name="connsiteX24-833" fmla="*/ 4802287 w 5342334"/>
                <a:gd name="connsiteY24-834" fmla="*/ 4606672 h 5785910"/>
                <a:gd name="connsiteX25-835" fmla="*/ 5191248 w 5342334"/>
                <a:gd name="connsiteY25-836" fmla="*/ 4997228 h 5785910"/>
                <a:gd name="connsiteX26-837" fmla="*/ 4866278 w 5342334"/>
                <a:gd name="connsiteY26-838" fmla="*/ 5435572 h 5785910"/>
                <a:gd name="connsiteX27-839" fmla="*/ 4581456 w 5342334"/>
                <a:gd name="connsiteY27-840" fmla="*/ 5443059 h 5785910"/>
                <a:gd name="connsiteX28-841" fmla="*/ 4593578 w 5342334"/>
                <a:gd name="connsiteY28-842" fmla="*/ 5444848 h 5785910"/>
                <a:gd name="connsiteX29-843" fmla="*/ 4581281 w 5342334"/>
                <a:gd name="connsiteY29-844" fmla="*/ 5445228 h 5785910"/>
                <a:gd name="connsiteX30-845" fmla="*/ 2168410 w 5342334"/>
                <a:gd name="connsiteY30-846" fmla="*/ 5525146 h 5785910"/>
                <a:gd name="connsiteX31-847" fmla="*/ 1445968 w 5342334"/>
                <a:gd name="connsiteY31-848" fmla="*/ 3310386 h 5785910"/>
                <a:gd name="connsiteX32-849" fmla="*/ 1441770 w 5342334"/>
                <a:gd name="connsiteY32-850" fmla="*/ 2943473 h 5785910"/>
                <a:gd name="connsiteX33-851" fmla="*/ 1514723 w 5342334"/>
                <a:gd name="connsiteY33-852" fmla="*/ 2929703 h 5785910"/>
                <a:gd name="connsiteX34-853" fmla="*/ 1975047 w 5342334"/>
                <a:gd name="connsiteY34-854" fmla="*/ 2725675 h 5785910"/>
                <a:gd name="connsiteX35-855" fmla="*/ 2654934 w 5342334"/>
                <a:gd name="connsiteY35-856" fmla="*/ 1630299 h 5785910"/>
                <a:gd name="connsiteX36-857" fmla="*/ 3108192 w 5342334"/>
                <a:gd name="connsiteY36-858" fmla="*/ 686009 h 5785910"/>
                <a:gd name="connsiteX37-859" fmla="*/ 3334821 w 5342334"/>
                <a:gd name="connsiteY37-860" fmla="*/ 6121 h 5785910"/>
                <a:gd name="connsiteX38-861" fmla="*/ 3380735 w 5342334"/>
                <a:gd name="connsiteY38-862" fmla="*/ 118 h 5785910"/>
                <a:gd name="connsiteX0-863" fmla="*/ 1438934 w 5342334"/>
                <a:gd name="connsiteY0-864" fmla="*/ 2944008 h 5785910"/>
                <a:gd name="connsiteX1-865" fmla="*/ 1441770 w 5342334"/>
                <a:gd name="connsiteY1-866" fmla="*/ 2943473 h 5785910"/>
                <a:gd name="connsiteX2-867" fmla="*/ 1438934 w 5342334"/>
                <a:gd name="connsiteY2-868" fmla="*/ 2944008 h 5785910"/>
                <a:gd name="connsiteX3-869" fmla="*/ 1354605 w 5342334"/>
                <a:gd name="connsiteY3-870" fmla="*/ 2912708 h 5785910"/>
                <a:gd name="connsiteX4-871" fmla="*/ 1423317 w 5342334"/>
                <a:gd name="connsiteY4-872" fmla="*/ 2947468 h 5785910"/>
                <a:gd name="connsiteX5-873" fmla="*/ 1421525 w 5342334"/>
                <a:gd name="connsiteY5-874" fmla="*/ 3320849 h 5785910"/>
                <a:gd name="connsiteX6-875" fmla="*/ 2146318 w 5342334"/>
                <a:gd name="connsiteY6-876" fmla="*/ 5548257 h 5785910"/>
                <a:gd name="connsiteX7-877" fmla="*/ 2115204 w 5342334"/>
                <a:gd name="connsiteY7-878" fmla="*/ 5553206 h 5785910"/>
                <a:gd name="connsiteX8-879" fmla="*/ 1246460 w 5342334"/>
                <a:gd name="connsiteY8-880" fmla="*/ 5785910 h 5785910"/>
                <a:gd name="connsiteX9-881" fmla="*/ 0 w 5342334"/>
                <a:gd name="connsiteY9-882" fmla="*/ 3148605 h 5785910"/>
                <a:gd name="connsiteX10-883" fmla="*/ 1262428 w 5342334"/>
                <a:gd name="connsiteY10-884" fmla="*/ 2938106 h 5785910"/>
                <a:gd name="connsiteX11-885" fmla="*/ 1354605 w 5342334"/>
                <a:gd name="connsiteY11-886" fmla="*/ 2912708 h 5785910"/>
                <a:gd name="connsiteX12-887" fmla="*/ 3380735 w 5342334"/>
                <a:gd name="connsiteY12-888" fmla="*/ 118 h 5785910"/>
                <a:gd name="connsiteX13-889" fmla="*/ 3863622 w 5342334"/>
                <a:gd name="connsiteY13-890" fmla="*/ 912639 h 5785910"/>
                <a:gd name="connsiteX14-891" fmla="*/ 3674765 w 5342334"/>
                <a:gd name="connsiteY14-892" fmla="*/ 2045786 h 5785910"/>
                <a:gd name="connsiteX15-893" fmla="*/ 4585837 w 5342334"/>
                <a:gd name="connsiteY15-894" fmla="*/ 2046833 h 5785910"/>
                <a:gd name="connsiteX16-895" fmla="*/ 4775401 w 5342334"/>
                <a:gd name="connsiteY16-896" fmla="*/ 2003486 h 5785910"/>
                <a:gd name="connsiteX17-897" fmla="*/ 5203724 w 5342334"/>
                <a:gd name="connsiteY17-898" fmla="*/ 2381935 h 5785910"/>
                <a:gd name="connsiteX18-899" fmla="*/ 4980124 w 5342334"/>
                <a:gd name="connsiteY18-900" fmla="*/ 2705696 h 5785910"/>
                <a:gd name="connsiteX19-901" fmla="*/ 5342334 w 5342334"/>
                <a:gd name="connsiteY19-902" fmla="*/ 3258997 h 5785910"/>
                <a:gd name="connsiteX20-903" fmla="*/ 5107100 w 5342334"/>
                <a:gd name="connsiteY20-904" fmla="*/ 3754493 h 5785910"/>
                <a:gd name="connsiteX21-905" fmla="*/ 5342334 w 5342334"/>
                <a:gd name="connsiteY21-906" fmla="*/ 4140580 h 5785910"/>
                <a:gd name="connsiteX22-907" fmla="*/ 4844706 w 5342334"/>
                <a:gd name="connsiteY22-908" fmla="*/ 4606676 h 5785910"/>
                <a:gd name="connsiteX23-909" fmla="*/ 4790537 w 5342334"/>
                <a:gd name="connsiteY23-910" fmla="*/ 4596433 h 5785910"/>
                <a:gd name="connsiteX24-911" fmla="*/ 4802287 w 5342334"/>
                <a:gd name="connsiteY24-912" fmla="*/ 4606672 h 5785910"/>
                <a:gd name="connsiteX25-913" fmla="*/ 5191248 w 5342334"/>
                <a:gd name="connsiteY25-914" fmla="*/ 4997228 h 5785910"/>
                <a:gd name="connsiteX26-915" fmla="*/ 4866278 w 5342334"/>
                <a:gd name="connsiteY26-916" fmla="*/ 5435572 h 5785910"/>
                <a:gd name="connsiteX27-917" fmla="*/ 4581456 w 5342334"/>
                <a:gd name="connsiteY27-918" fmla="*/ 5443059 h 5785910"/>
                <a:gd name="connsiteX28-919" fmla="*/ 4593578 w 5342334"/>
                <a:gd name="connsiteY28-920" fmla="*/ 5444848 h 5785910"/>
                <a:gd name="connsiteX29-921" fmla="*/ 4581281 w 5342334"/>
                <a:gd name="connsiteY29-922" fmla="*/ 5445228 h 5785910"/>
                <a:gd name="connsiteX30-923" fmla="*/ 2168410 w 5342334"/>
                <a:gd name="connsiteY30-924" fmla="*/ 5525146 h 5785910"/>
                <a:gd name="connsiteX31-925" fmla="*/ 1445968 w 5342334"/>
                <a:gd name="connsiteY31-926" fmla="*/ 3310386 h 5785910"/>
                <a:gd name="connsiteX32-927" fmla="*/ 1441770 w 5342334"/>
                <a:gd name="connsiteY32-928" fmla="*/ 2943473 h 5785910"/>
                <a:gd name="connsiteX33-929" fmla="*/ 1514723 w 5342334"/>
                <a:gd name="connsiteY33-930" fmla="*/ 2929703 h 5785910"/>
                <a:gd name="connsiteX34-931" fmla="*/ 1975047 w 5342334"/>
                <a:gd name="connsiteY34-932" fmla="*/ 2725675 h 5785910"/>
                <a:gd name="connsiteX35-933" fmla="*/ 2654934 w 5342334"/>
                <a:gd name="connsiteY35-934" fmla="*/ 1630299 h 5785910"/>
                <a:gd name="connsiteX36-935" fmla="*/ 3108192 w 5342334"/>
                <a:gd name="connsiteY36-936" fmla="*/ 686009 h 5785910"/>
                <a:gd name="connsiteX37-937" fmla="*/ 3334821 w 5342334"/>
                <a:gd name="connsiteY37-938" fmla="*/ 6121 h 5785910"/>
                <a:gd name="connsiteX38-939" fmla="*/ 3380735 w 5342334"/>
                <a:gd name="connsiteY38-940" fmla="*/ 118 h 5785910"/>
                <a:gd name="connsiteX0-941" fmla="*/ 1438934 w 5342334"/>
                <a:gd name="connsiteY0-942" fmla="*/ 2944008 h 5785910"/>
                <a:gd name="connsiteX1-943" fmla="*/ 1441770 w 5342334"/>
                <a:gd name="connsiteY1-944" fmla="*/ 2943473 h 5785910"/>
                <a:gd name="connsiteX2-945" fmla="*/ 1438934 w 5342334"/>
                <a:gd name="connsiteY2-946" fmla="*/ 2944008 h 5785910"/>
                <a:gd name="connsiteX3-947" fmla="*/ 1354605 w 5342334"/>
                <a:gd name="connsiteY3-948" fmla="*/ 2912708 h 5785910"/>
                <a:gd name="connsiteX4-949" fmla="*/ 1423317 w 5342334"/>
                <a:gd name="connsiteY4-950" fmla="*/ 2947468 h 5785910"/>
                <a:gd name="connsiteX5-951" fmla="*/ 1421525 w 5342334"/>
                <a:gd name="connsiteY5-952" fmla="*/ 3320849 h 5785910"/>
                <a:gd name="connsiteX6-953" fmla="*/ 2146318 w 5342334"/>
                <a:gd name="connsiteY6-954" fmla="*/ 5548257 h 5785910"/>
                <a:gd name="connsiteX7-955" fmla="*/ 2115204 w 5342334"/>
                <a:gd name="connsiteY7-956" fmla="*/ 5553206 h 5785910"/>
                <a:gd name="connsiteX8-957" fmla="*/ 1246460 w 5342334"/>
                <a:gd name="connsiteY8-958" fmla="*/ 5785910 h 5785910"/>
                <a:gd name="connsiteX9-959" fmla="*/ 0 w 5342334"/>
                <a:gd name="connsiteY9-960" fmla="*/ 3148605 h 5785910"/>
                <a:gd name="connsiteX10-961" fmla="*/ 1262428 w 5342334"/>
                <a:gd name="connsiteY10-962" fmla="*/ 2938106 h 5785910"/>
                <a:gd name="connsiteX11-963" fmla="*/ 1354605 w 5342334"/>
                <a:gd name="connsiteY11-964" fmla="*/ 2912708 h 5785910"/>
                <a:gd name="connsiteX12-965" fmla="*/ 3380735 w 5342334"/>
                <a:gd name="connsiteY12-966" fmla="*/ 118 h 5785910"/>
                <a:gd name="connsiteX13-967" fmla="*/ 3863622 w 5342334"/>
                <a:gd name="connsiteY13-968" fmla="*/ 912639 h 5785910"/>
                <a:gd name="connsiteX14-969" fmla="*/ 3674765 w 5342334"/>
                <a:gd name="connsiteY14-970" fmla="*/ 2045786 h 5785910"/>
                <a:gd name="connsiteX15-971" fmla="*/ 4585837 w 5342334"/>
                <a:gd name="connsiteY15-972" fmla="*/ 2046833 h 5785910"/>
                <a:gd name="connsiteX16-973" fmla="*/ 4775401 w 5342334"/>
                <a:gd name="connsiteY16-974" fmla="*/ 2003486 h 5785910"/>
                <a:gd name="connsiteX17-975" fmla="*/ 5203724 w 5342334"/>
                <a:gd name="connsiteY17-976" fmla="*/ 2381935 h 5785910"/>
                <a:gd name="connsiteX18-977" fmla="*/ 4980124 w 5342334"/>
                <a:gd name="connsiteY18-978" fmla="*/ 2705696 h 5785910"/>
                <a:gd name="connsiteX19-979" fmla="*/ 5342334 w 5342334"/>
                <a:gd name="connsiteY19-980" fmla="*/ 3258997 h 5785910"/>
                <a:gd name="connsiteX20-981" fmla="*/ 5107100 w 5342334"/>
                <a:gd name="connsiteY20-982" fmla="*/ 3754493 h 5785910"/>
                <a:gd name="connsiteX21-983" fmla="*/ 5342334 w 5342334"/>
                <a:gd name="connsiteY21-984" fmla="*/ 4140580 h 5785910"/>
                <a:gd name="connsiteX22-985" fmla="*/ 4844706 w 5342334"/>
                <a:gd name="connsiteY22-986" fmla="*/ 4606676 h 5785910"/>
                <a:gd name="connsiteX23-987" fmla="*/ 4790537 w 5342334"/>
                <a:gd name="connsiteY23-988" fmla="*/ 4596433 h 5785910"/>
                <a:gd name="connsiteX24-989" fmla="*/ 4802287 w 5342334"/>
                <a:gd name="connsiteY24-990" fmla="*/ 4606672 h 5785910"/>
                <a:gd name="connsiteX25-991" fmla="*/ 5191248 w 5342334"/>
                <a:gd name="connsiteY25-992" fmla="*/ 4997228 h 5785910"/>
                <a:gd name="connsiteX26-993" fmla="*/ 4866278 w 5342334"/>
                <a:gd name="connsiteY26-994" fmla="*/ 5435572 h 5785910"/>
                <a:gd name="connsiteX27-995" fmla="*/ 4581456 w 5342334"/>
                <a:gd name="connsiteY27-996" fmla="*/ 5443059 h 5785910"/>
                <a:gd name="connsiteX28-997" fmla="*/ 4593578 w 5342334"/>
                <a:gd name="connsiteY28-998" fmla="*/ 5444848 h 5785910"/>
                <a:gd name="connsiteX29-999" fmla="*/ 4581281 w 5342334"/>
                <a:gd name="connsiteY29-1000" fmla="*/ 5445228 h 5785910"/>
                <a:gd name="connsiteX30-1001" fmla="*/ 2168410 w 5342334"/>
                <a:gd name="connsiteY30-1002" fmla="*/ 5525146 h 5785910"/>
                <a:gd name="connsiteX31-1003" fmla="*/ 1445968 w 5342334"/>
                <a:gd name="connsiteY31-1004" fmla="*/ 3310386 h 5785910"/>
                <a:gd name="connsiteX32-1005" fmla="*/ 1446532 w 5342334"/>
                <a:gd name="connsiteY32-1006" fmla="*/ 2941092 h 5785910"/>
                <a:gd name="connsiteX33-1007" fmla="*/ 1514723 w 5342334"/>
                <a:gd name="connsiteY33-1008" fmla="*/ 2929703 h 5785910"/>
                <a:gd name="connsiteX34-1009" fmla="*/ 1975047 w 5342334"/>
                <a:gd name="connsiteY34-1010" fmla="*/ 2725675 h 5785910"/>
                <a:gd name="connsiteX35-1011" fmla="*/ 2654934 w 5342334"/>
                <a:gd name="connsiteY35-1012" fmla="*/ 1630299 h 5785910"/>
                <a:gd name="connsiteX36-1013" fmla="*/ 3108192 w 5342334"/>
                <a:gd name="connsiteY36-1014" fmla="*/ 686009 h 5785910"/>
                <a:gd name="connsiteX37-1015" fmla="*/ 3334821 w 5342334"/>
                <a:gd name="connsiteY37-1016" fmla="*/ 6121 h 5785910"/>
                <a:gd name="connsiteX38-1017" fmla="*/ 3380735 w 5342334"/>
                <a:gd name="connsiteY38-1018" fmla="*/ 118 h 5785910"/>
                <a:gd name="connsiteX0-1019" fmla="*/ 1438934 w 5342334"/>
                <a:gd name="connsiteY0-1020" fmla="*/ 2944008 h 5785910"/>
                <a:gd name="connsiteX1-1021" fmla="*/ 1441770 w 5342334"/>
                <a:gd name="connsiteY1-1022" fmla="*/ 2943473 h 5785910"/>
                <a:gd name="connsiteX2-1023" fmla="*/ 1438934 w 5342334"/>
                <a:gd name="connsiteY2-1024" fmla="*/ 2944008 h 5785910"/>
                <a:gd name="connsiteX3-1025" fmla="*/ 1354605 w 5342334"/>
                <a:gd name="connsiteY3-1026" fmla="*/ 2912708 h 5785910"/>
                <a:gd name="connsiteX4-1027" fmla="*/ 1423317 w 5342334"/>
                <a:gd name="connsiteY4-1028" fmla="*/ 2947468 h 5785910"/>
                <a:gd name="connsiteX5-1029" fmla="*/ 1421525 w 5342334"/>
                <a:gd name="connsiteY5-1030" fmla="*/ 3320849 h 5785910"/>
                <a:gd name="connsiteX6-1031" fmla="*/ 2146318 w 5342334"/>
                <a:gd name="connsiteY6-1032" fmla="*/ 5548257 h 5785910"/>
                <a:gd name="connsiteX7-1033" fmla="*/ 2115204 w 5342334"/>
                <a:gd name="connsiteY7-1034" fmla="*/ 5553206 h 5785910"/>
                <a:gd name="connsiteX8-1035" fmla="*/ 1246460 w 5342334"/>
                <a:gd name="connsiteY8-1036" fmla="*/ 5785910 h 5785910"/>
                <a:gd name="connsiteX9-1037" fmla="*/ 0 w 5342334"/>
                <a:gd name="connsiteY9-1038" fmla="*/ 3148605 h 5785910"/>
                <a:gd name="connsiteX10-1039" fmla="*/ 1262428 w 5342334"/>
                <a:gd name="connsiteY10-1040" fmla="*/ 2938106 h 5785910"/>
                <a:gd name="connsiteX11-1041" fmla="*/ 1354605 w 5342334"/>
                <a:gd name="connsiteY11-1042" fmla="*/ 2912708 h 5785910"/>
                <a:gd name="connsiteX12-1043" fmla="*/ 3380735 w 5342334"/>
                <a:gd name="connsiteY12-1044" fmla="*/ 118 h 5785910"/>
                <a:gd name="connsiteX13-1045" fmla="*/ 3863622 w 5342334"/>
                <a:gd name="connsiteY13-1046" fmla="*/ 912639 h 5785910"/>
                <a:gd name="connsiteX14-1047" fmla="*/ 3674765 w 5342334"/>
                <a:gd name="connsiteY14-1048" fmla="*/ 2045786 h 5785910"/>
                <a:gd name="connsiteX15-1049" fmla="*/ 4585837 w 5342334"/>
                <a:gd name="connsiteY15-1050" fmla="*/ 2046833 h 5785910"/>
                <a:gd name="connsiteX16-1051" fmla="*/ 4775401 w 5342334"/>
                <a:gd name="connsiteY16-1052" fmla="*/ 2003486 h 5785910"/>
                <a:gd name="connsiteX17-1053" fmla="*/ 5203724 w 5342334"/>
                <a:gd name="connsiteY17-1054" fmla="*/ 2381935 h 5785910"/>
                <a:gd name="connsiteX18-1055" fmla="*/ 4980124 w 5342334"/>
                <a:gd name="connsiteY18-1056" fmla="*/ 2705696 h 5785910"/>
                <a:gd name="connsiteX19-1057" fmla="*/ 5342334 w 5342334"/>
                <a:gd name="connsiteY19-1058" fmla="*/ 3258997 h 5785910"/>
                <a:gd name="connsiteX20-1059" fmla="*/ 5107100 w 5342334"/>
                <a:gd name="connsiteY20-1060" fmla="*/ 3754493 h 5785910"/>
                <a:gd name="connsiteX21-1061" fmla="*/ 5342334 w 5342334"/>
                <a:gd name="connsiteY21-1062" fmla="*/ 4140580 h 5785910"/>
                <a:gd name="connsiteX22-1063" fmla="*/ 4844706 w 5342334"/>
                <a:gd name="connsiteY22-1064" fmla="*/ 4606676 h 5785910"/>
                <a:gd name="connsiteX23-1065" fmla="*/ 4790537 w 5342334"/>
                <a:gd name="connsiteY23-1066" fmla="*/ 4596433 h 5785910"/>
                <a:gd name="connsiteX24-1067" fmla="*/ 4802287 w 5342334"/>
                <a:gd name="connsiteY24-1068" fmla="*/ 4606672 h 5785910"/>
                <a:gd name="connsiteX25-1069" fmla="*/ 5191248 w 5342334"/>
                <a:gd name="connsiteY25-1070" fmla="*/ 4997228 h 5785910"/>
                <a:gd name="connsiteX26-1071" fmla="*/ 4866278 w 5342334"/>
                <a:gd name="connsiteY26-1072" fmla="*/ 5435572 h 5785910"/>
                <a:gd name="connsiteX27-1073" fmla="*/ 4581456 w 5342334"/>
                <a:gd name="connsiteY27-1074" fmla="*/ 5443059 h 5785910"/>
                <a:gd name="connsiteX28-1075" fmla="*/ 4593578 w 5342334"/>
                <a:gd name="connsiteY28-1076" fmla="*/ 5444848 h 5785910"/>
                <a:gd name="connsiteX29-1077" fmla="*/ 4581281 w 5342334"/>
                <a:gd name="connsiteY29-1078" fmla="*/ 5445228 h 5785910"/>
                <a:gd name="connsiteX30-1079" fmla="*/ 2168410 w 5342334"/>
                <a:gd name="connsiteY30-1080" fmla="*/ 5525146 h 5785910"/>
                <a:gd name="connsiteX31-1081" fmla="*/ 1445968 w 5342334"/>
                <a:gd name="connsiteY31-1082" fmla="*/ 3310386 h 5785910"/>
                <a:gd name="connsiteX32-1083" fmla="*/ 1446532 w 5342334"/>
                <a:gd name="connsiteY32-1084" fmla="*/ 2941092 h 5785910"/>
                <a:gd name="connsiteX33-1085" fmla="*/ 1514723 w 5342334"/>
                <a:gd name="connsiteY33-1086" fmla="*/ 2929703 h 5785910"/>
                <a:gd name="connsiteX34-1087" fmla="*/ 1975047 w 5342334"/>
                <a:gd name="connsiteY34-1088" fmla="*/ 2725675 h 5785910"/>
                <a:gd name="connsiteX35-1089" fmla="*/ 2654934 w 5342334"/>
                <a:gd name="connsiteY35-1090" fmla="*/ 1630299 h 5785910"/>
                <a:gd name="connsiteX36-1091" fmla="*/ 3108192 w 5342334"/>
                <a:gd name="connsiteY36-1092" fmla="*/ 686009 h 5785910"/>
                <a:gd name="connsiteX37-1093" fmla="*/ 3334821 w 5342334"/>
                <a:gd name="connsiteY37-1094" fmla="*/ 6121 h 5785910"/>
                <a:gd name="connsiteX38-1095" fmla="*/ 3380735 w 5342334"/>
                <a:gd name="connsiteY38-1096" fmla="*/ 118 h 5785910"/>
                <a:gd name="connsiteX0-1097" fmla="*/ 1438934 w 5342334"/>
                <a:gd name="connsiteY0-1098" fmla="*/ 2944008 h 5785910"/>
                <a:gd name="connsiteX1-1099" fmla="*/ 1441770 w 5342334"/>
                <a:gd name="connsiteY1-1100" fmla="*/ 2943473 h 5785910"/>
                <a:gd name="connsiteX2-1101" fmla="*/ 1438934 w 5342334"/>
                <a:gd name="connsiteY2-1102" fmla="*/ 2944008 h 5785910"/>
                <a:gd name="connsiteX3-1103" fmla="*/ 1354605 w 5342334"/>
                <a:gd name="connsiteY3-1104" fmla="*/ 2912708 h 5785910"/>
                <a:gd name="connsiteX4-1105" fmla="*/ 1423317 w 5342334"/>
                <a:gd name="connsiteY4-1106" fmla="*/ 2947468 h 5785910"/>
                <a:gd name="connsiteX5-1107" fmla="*/ 1421525 w 5342334"/>
                <a:gd name="connsiteY5-1108" fmla="*/ 3320849 h 5785910"/>
                <a:gd name="connsiteX6-1109" fmla="*/ 2146318 w 5342334"/>
                <a:gd name="connsiteY6-1110" fmla="*/ 5548257 h 5785910"/>
                <a:gd name="connsiteX7-1111" fmla="*/ 2115204 w 5342334"/>
                <a:gd name="connsiteY7-1112" fmla="*/ 5553206 h 5785910"/>
                <a:gd name="connsiteX8-1113" fmla="*/ 1246460 w 5342334"/>
                <a:gd name="connsiteY8-1114" fmla="*/ 5785910 h 5785910"/>
                <a:gd name="connsiteX9-1115" fmla="*/ 0 w 5342334"/>
                <a:gd name="connsiteY9-1116" fmla="*/ 3148605 h 5785910"/>
                <a:gd name="connsiteX10-1117" fmla="*/ 1262428 w 5342334"/>
                <a:gd name="connsiteY10-1118" fmla="*/ 2938106 h 5785910"/>
                <a:gd name="connsiteX11-1119" fmla="*/ 1354605 w 5342334"/>
                <a:gd name="connsiteY11-1120" fmla="*/ 2912708 h 5785910"/>
                <a:gd name="connsiteX12-1121" fmla="*/ 3380735 w 5342334"/>
                <a:gd name="connsiteY12-1122" fmla="*/ 118 h 5785910"/>
                <a:gd name="connsiteX13-1123" fmla="*/ 3863622 w 5342334"/>
                <a:gd name="connsiteY13-1124" fmla="*/ 912639 h 5785910"/>
                <a:gd name="connsiteX14-1125" fmla="*/ 3674765 w 5342334"/>
                <a:gd name="connsiteY14-1126" fmla="*/ 2045786 h 5785910"/>
                <a:gd name="connsiteX15-1127" fmla="*/ 4585837 w 5342334"/>
                <a:gd name="connsiteY15-1128" fmla="*/ 2046833 h 5785910"/>
                <a:gd name="connsiteX16-1129" fmla="*/ 4775401 w 5342334"/>
                <a:gd name="connsiteY16-1130" fmla="*/ 2003486 h 5785910"/>
                <a:gd name="connsiteX17-1131" fmla="*/ 5203724 w 5342334"/>
                <a:gd name="connsiteY17-1132" fmla="*/ 2381935 h 5785910"/>
                <a:gd name="connsiteX18-1133" fmla="*/ 4980124 w 5342334"/>
                <a:gd name="connsiteY18-1134" fmla="*/ 2705696 h 5785910"/>
                <a:gd name="connsiteX19-1135" fmla="*/ 5342334 w 5342334"/>
                <a:gd name="connsiteY19-1136" fmla="*/ 3258997 h 5785910"/>
                <a:gd name="connsiteX20-1137" fmla="*/ 5107100 w 5342334"/>
                <a:gd name="connsiteY20-1138" fmla="*/ 3754493 h 5785910"/>
                <a:gd name="connsiteX21-1139" fmla="*/ 5342334 w 5342334"/>
                <a:gd name="connsiteY21-1140" fmla="*/ 4140580 h 5785910"/>
                <a:gd name="connsiteX22-1141" fmla="*/ 4844706 w 5342334"/>
                <a:gd name="connsiteY22-1142" fmla="*/ 4606676 h 5785910"/>
                <a:gd name="connsiteX23-1143" fmla="*/ 4790537 w 5342334"/>
                <a:gd name="connsiteY23-1144" fmla="*/ 4596433 h 5785910"/>
                <a:gd name="connsiteX24-1145" fmla="*/ 4802287 w 5342334"/>
                <a:gd name="connsiteY24-1146" fmla="*/ 4606672 h 5785910"/>
                <a:gd name="connsiteX25-1147" fmla="*/ 5191248 w 5342334"/>
                <a:gd name="connsiteY25-1148" fmla="*/ 4997228 h 5785910"/>
                <a:gd name="connsiteX26-1149" fmla="*/ 4866278 w 5342334"/>
                <a:gd name="connsiteY26-1150" fmla="*/ 5435572 h 5785910"/>
                <a:gd name="connsiteX27-1151" fmla="*/ 4581456 w 5342334"/>
                <a:gd name="connsiteY27-1152" fmla="*/ 5443059 h 5785910"/>
                <a:gd name="connsiteX28-1153" fmla="*/ 4593578 w 5342334"/>
                <a:gd name="connsiteY28-1154" fmla="*/ 5444848 h 5785910"/>
                <a:gd name="connsiteX29-1155" fmla="*/ 4581281 w 5342334"/>
                <a:gd name="connsiteY29-1156" fmla="*/ 5445228 h 5785910"/>
                <a:gd name="connsiteX30-1157" fmla="*/ 2168410 w 5342334"/>
                <a:gd name="connsiteY30-1158" fmla="*/ 5525146 h 5785910"/>
                <a:gd name="connsiteX31-1159" fmla="*/ 1446532 w 5342334"/>
                <a:gd name="connsiteY31-1160" fmla="*/ 2941092 h 5785910"/>
                <a:gd name="connsiteX32-1161" fmla="*/ 1514723 w 5342334"/>
                <a:gd name="connsiteY32-1162" fmla="*/ 2929703 h 5785910"/>
                <a:gd name="connsiteX33-1163" fmla="*/ 1975047 w 5342334"/>
                <a:gd name="connsiteY33-1164" fmla="*/ 2725675 h 5785910"/>
                <a:gd name="connsiteX34-1165" fmla="*/ 2654934 w 5342334"/>
                <a:gd name="connsiteY34-1166" fmla="*/ 1630299 h 5785910"/>
                <a:gd name="connsiteX35-1167" fmla="*/ 3108192 w 5342334"/>
                <a:gd name="connsiteY35-1168" fmla="*/ 686009 h 5785910"/>
                <a:gd name="connsiteX36-1169" fmla="*/ 3334821 w 5342334"/>
                <a:gd name="connsiteY36-1170" fmla="*/ 6121 h 5785910"/>
                <a:gd name="connsiteX37-1171" fmla="*/ 3380735 w 5342334"/>
                <a:gd name="connsiteY37-1172" fmla="*/ 118 h 5785910"/>
                <a:gd name="connsiteX0-1173" fmla="*/ 1438934 w 5342334"/>
                <a:gd name="connsiteY0-1174" fmla="*/ 2944008 h 5785910"/>
                <a:gd name="connsiteX1-1175" fmla="*/ 1441770 w 5342334"/>
                <a:gd name="connsiteY1-1176" fmla="*/ 2943473 h 5785910"/>
                <a:gd name="connsiteX2-1177" fmla="*/ 1438934 w 5342334"/>
                <a:gd name="connsiteY2-1178" fmla="*/ 2944008 h 5785910"/>
                <a:gd name="connsiteX3-1179" fmla="*/ 1354605 w 5342334"/>
                <a:gd name="connsiteY3-1180" fmla="*/ 2912708 h 5785910"/>
                <a:gd name="connsiteX4-1181" fmla="*/ 1423317 w 5342334"/>
                <a:gd name="connsiteY4-1182" fmla="*/ 2947468 h 5785910"/>
                <a:gd name="connsiteX5-1183" fmla="*/ 1421525 w 5342334"/>
                <a:gd name="connsiteY5-1184" fmla="*/ 3320849 h 5785910"/>
                <a:gd name="connsiteX6-1185" fmla="*/ 2146318 w 5342334"/>
                <a:gd name="connsiteY6-1186" fmla="*/ 5548257 h 5785910"/>
                <a:gd name="connsiteX7-1187" fmla="*/ 2115204 w 5342334"/>
                <a:gd name="connsiteY7-1188" fmla="*/ 5553206 h 5785910"/>
                <a:gd name="connsiteX8-1189" fmla="*/ 1246460 w 5342334"/>
                <a:gd name="connsiteY8-1190" fmla="*/ 5785910 h 5785910"/>
                <a:gd name="connsiteX9-1191" fmla="*/ 0 w 5342334"/>
                <a:gd name="connsiteY9-1192" fmla="*/ 3148605 h 5785910"/>
                <a:gd name="connsiteX10-1193" fmla="*/ 1262428 w 5342334"/>
                <a:gd name="connsiteY10-1194" fmla="*/ 2938106 h 5785910"/>
                <a:gd name="connsiteX11-1195" fmla="*/ 1354605 w 5342334"/>
                <a:gd name="connsiteY11-1196" fmla="*/ 2912708 h 5785910"/>
                <a:gd name="connsiteX12-1197" fmla="*/ 3380735 w 5342334"/>
                <a:gd name="connsiteY12-1198" fmla="*/ 118 h 5785910"/>
                <a:gd name="connsiteX13-1199" fmla="*/ 3863622 w 5342334"/>
                <a:gd name="connsiteY13-1200" fmla="*/ 912639 h 5785910"/>
                <a:gd name="connsiteX14-1201" fmla="*/ 3674765 w 5342334"/>
                <a:gd name="connsiteY14-1202" fmla="*/ 2045786 h 5785910"/>
                <a:gd name="connsiteX15-1203" fmla="*/ 4585837 w 5342334"/>
                <a:gd name="connsiteY15-1204" fmla="*/ 2046833 h 5785910"/>
                <a:gd name="connsiteX16-1205" fmla="*/ 4775401 w 5342334"/>
                <a:gd name="connsiteY16-1206" fmla="*/ 2003486 h 5785910"/>
                <a:gd name="connsiteX17-1207" fmla="*/ 5203724 w 5342334"/>
                <a:gd name="connsiteY17-1208" fmla="*/ 2381935 h 5785910"/>
                <a:gd name="connsiteX18-1209" fmla="*/ 4980124 w 5342334"/>
                <a:gd name="connsiteY18-1210" fmla="*/ 2705696 h 5785910"/>
                <a:gd name="connsiteX19-1211" fmla="*/ 5342334 w 5342334"/>
                <a:gd name="connsiteY19-1212" fmla="*/ 3258997 h 5785910"/>
                <a:gd name="connsiteX20-1213" fmla="*/ 5107100 w 5342334"/>
                <a:gd name="connsiteY20-1214" fmla="*/ 3754493 h 5785910"/>
                <a:gd name="connsiteX21-1215" fmla="*/ 5342334 w 5342334"/>
                <a:gd name="connsiteY21-1216" fmla="*/ 4140580 h 5785910"/>
                <a:gd name="connsiteX22-1217" fmla="*/ 4844706 w 5342334"/>
                <a:gd name="connsiteY22-1218" fmla="*/ 4606676 h 5785910"/>
                <a:gd name="connsiteX23-1219" fmla="*/ 4790537 w 5342334"/>
                <a:gd name="connsiteY23-1220" fmla="*/ 4596433 h 5785910"/>
                <a:gd name="connsiteX24-1221" fmla="*/ 4802287 w 5342334"/>
                <a:gd name="connsiteY24-1222" fmla="*/ 4606672 h 5785910"/>
                <a:gd name="connsiteX25-1223" fmla="*/ 5191248 w 5342334"/>
                <a:gd name="connsiteY25-1224" fmla="*/ 4997228 h 5785910"/>
                <a:gd name="connsiteX26-1225" fmla="*/ 4866278 w 5342334"/>
                <a:gd name="connsiteY26-1226" fmla="*/ 5435572 h 5785910"/>
                <a:gd name="connsiteX27-1227" fmla="*/ 4581456 w 5342334"/>
                <a:gd name="connsiteY27-1228" fmla="*/ 5443059 h 5785910"/>
                <a:gd name="connsiteX28-1229" fmla="*/ 4593578 w 5342334"/>
                <a:gd name="connsiteY28-1230" fmla="*/ 5444848 h 5785910"/>
                <a:gd name="connsiteX29-1231" fmla="*/ 4581281 w 5342334"/>
                <a:gd name="connsiteY29-1232" fmla="*/ 5445228 h 5785910"/>
                <a:gd name="connsiteX30-1233" fmla="*/ 2168410 w 5342334"/>
                <a:gd name="connsiteY30-1234" fmla="*/ 5525146 h 5785910"/>
                <a:gd name="connsiteX31-1235" fmla="*/ 1446532 w 5342334"/>
                <a:gd name="connsiteY31-1236" fmla="*/ 2941092 h 5785910"/>
                <a:gd name="connsiteX32-1237" fmla="*/ 1514723 w 5342334"/>
                <a:gd name="connsiteY32-1238" fmla="*/ 2929703 h 5785910"/>
                <a:gd name="connsiteX33-1239" fmla="*/ 1975047 w 5342334"/>
                <a:gd name="connsiteY33-1240" fmla="*/ 2725675 h 5785910"/>
                <a:gd name="connsiteX34-1241" fmla="*/ 2654934 w 5342334"/>
                <a:gd name="connsiteY34-1242" fmla="*/ 1630299 h 5785910"/>
                <a:gd name="connsiteX35-1243" fmla="*/ 3108192 w 5342334"/>
                <a:gd name="connsiteY35-1244" fmla="*/ 686009 h 5785910"/>
                <a:gd name="connsiteX36-1245" fmla="*/ 3334821 w 5342334"/>
                <a:gd name="connsiteY36-1246" fmla="*/ 6121 h 5785910"/>
                <a:gd name="connsiteX37-1247" fmla="*/ 3380735 w 5342334"/>
                <a:gd name="connsiteY37-1248" fmla="*/ 118 h 5785910"/>
                <a:gd name="connsiteX0-1249" fmla="*/ 1438934 w 5342334"/>
                <a:gd name="connsiteY0-1250" fmla="*/ 2944008 h 5785910"/>
                <a:gd name="connsiteX1-1251" fmla="*/ 1441770 w 5342334"/>
                <a:gd name="connsiteY1-1252" fmla="*/ 2943473 h 5785910"/>
                <a:gd name="connsiteX2-1253" fmla="*/ 1438934 w 5342334"/>
                <a:gd name="connsiteY2-1254" fmla="*/ 2944008 h 5785910"/>
                <a:gd name="connsiteX3-1255" fmla="*/ 1354605 w 5342334"/>
                <a:gd name="connsiteY3-1256" fmla="*/ 2912708 h 5785910"/>
                <a:gd name="connsiteX4-1257" fmla="*/ 1423317 w 5342334"/>
                <a:gd name="connsiteY4-1258" fmla="*/ 2947468 h 5785910"/>
                <a:gd name="connsiteX5-1259" fmla="*/ 1421525 w 5342334"/>
                <a:gd name="connsiteY5-1260" fmla="*/ 3320849 h 5785910"/>
                <a:gd name="connsiteX6-1261" fmla="*/ 2146318 w 5342334"/>
                <a:gd name="connsiteY6-1262" fmla="*/ 5548257 h 5785910"/>
                <a:gd name="connsiteX7-1263" fmla="*/ 2115204 w 5342334"/>
                <a:gd name="connsiteY7-1264" fmla="*/ 5553206 h 5785910"/>
                <a:gd name="connsiteX8-1265" fmla="*/ 1246460 w 5342334"/>
                <a:gd name="connsiteY8-1266" fmla="*/ 5785910 h 5785910"/>
                <a:gd name="connsiteX9-1267" fmla="*/ 0 w 5342334"/>
                <a:gd name="connsiteY9-1268" fmla="*/ 3148605 h 5785910"/>
                <a:gd name="connsiteX10-1269" fmla="*/ 1262428 w 5342334"/>
                <a:gd name="connsiteY10-1270" fmla="*/ 2938106 h 5785910"/>
                <a:gd name="connsiteX11-1271" fmla="*/ 1354605 w 5342334"/>
                <a:gd name="connsiteY11-1272" fmla="*/ 2912708 h 5785910"/>
                <a:gd name="connsiteX12-1273" fmla="*/ 3380735 w 5342334"/>
                <a:gd name="connsiteY12-1274" fmla="*/ 118 h 5785910"/>
                <a:gd name="connsiteX13-1275" fmla="*/ 3863622 w 5342334"/>
                <a:gd name="connsiteY13-1276" fmla="*/ 912639 h 5785910"/>
                <a:gd name="connsiteX14-1277" fmla="*/ 3674765 w 5342334"/>
                <a:gd name="connsiteY14-1278" fmla="*/ 2045786 h 5785910"/>
                <a:gd name="connsiteX15-1279" fmla="*/ 4585837 w 5342334"/>
                <a:gd name="connsiteY15-1280" fmla="*/ 2046833 h 5785910"/>
                <a:gd name="connsiteX16-1281" fmla="*/ 4775401 w 5342334"/>
                <a:gd name="connsiteY16-1282" fmla="*/ 2003486 h 5785910"/>
                <a:gd name="connsiteX17-1283" fmla="*/ 5203724 w 5342334"/>
                <a:gd name="connsiteY17-1284" fmla="*/ 2381935 h 5785910"/>
                <a:gd name="connsiteX18-1285" fmla="*/ 4980124 w 5342334"/>
                <a:gd name="connsiteY18-1286" fmla="*/ 2705696 h 5785910"/>
                <a:gd name="connsiteX19-1287" fmla="*/ 5342334 w 5342334"/>
                <a:gd name="connsiteY19-1288" fmla="*/ 3258997 h 5785910"/>
                <a:gd name="connsiteX20-1289" fmla="*/ 5107100 w 5342334"/>
                <a:gd name="connsiteY20-1290" fmla="*/ 3754493 h 5785910"/>
                <a:gd name="connsiteX21-1291" fmla="*/ 5342334 w 5342334"/>
                <a:gd name="connsiteY21-1292" fmla="*/ 4140580 h 5785910"/>
                <a:gd name="connsiteX22-1293" fmla="*/ 4844706 w 5342334"/>
                <a:gd name="connsiteY22-1294" fmla="*/ 4606676 h 5785910"/>
                <a:gd name="connsiteX23-1295" fmla="*/ 4790537 w 5342334"/>
                <a:gd name="connsiteY23-1296" fmla="*/ 4596433 h 5785910"/>
                <a:gd name="connsiteX24-1297" fmla="*/ 4802287 w 5342334"/>
                <a:gd name="connsiteY24-1298" fmla="*/ 4606672 h 5785910"/>
                <a:gd name="connsiteX25-1299" fmla="*/ 5191248 w 5342334"/>
                <a:gd name="connsiteY25-1300" fmla="*/ 4997228 h 5785910"/>
                <a:gd name="connsiteX26-1301" fmla="*/ 4866278 w 5342334"/>
                <a:gd name="connsiteY26-1302" fmla="*/ 5435572 h 5785910"/>
                <a:gd name="connsiteX27-1303" fmla="*/ 4581456 w 5342334"/>
                <a:gd name="connsiteY27-1304" fmla="*/ 5443059 h 5785910"/>
                <a:gd name="connsiteX28-1305" fmla="*/ 4593578 w 5342334"/>
                <a:gd name="connsiteY28-1306" fmla="*/ 5444848 h 5785910"/>
                <a:gd name="connsiteX29-1307" fmla="*/ 4581281 w 5342334"/>
                <a:gd name="connsiteY29-1308" fmla="*/ 5445228 h 5785910"/>
                <a:gd name="connsiteX30-1309" fmla="*/ 2168410 w 5342334"/>
                <a:gd name="connsiteY30-1310" fmla="*/ 5525146 h 5785910"/>
                <a:gd name="connsiteX31-1311" fmla="*/ 1514723 w 5342334"/>
                <a:gd name="connsiteY31-1312" fmla="*/ 2929703 h 5785910"/>
                <a:gd name="connsiteX32-1313" fmla="*/ 1975047 w 5342334"/>
                <a:gd name="connsiteY32-1314" fmla="*/ 2725675 h 5785910"/>
                <a:gd name="connsiteX33-1315" fmla="*/ 2654934 w 5342334"/>
                <a:gd name="connsiteY33-1316" fmla="*/ 1630299 h 5785910"/>
                <a:gd name="connsiteX34-1317" fmla="*/ 3108192 w 5342334"/>
                <a:gd name="connsiteY34-1318" fmla="*/ 686009 h 5785910"/>
                <a:gd name="connsiteX35-1319" fmla="*/ 3334821 w 5342334"/>
                <a:gd name="connsiteY35-1320" fmla="*/ 6121 h 5785910"/>
                <a:gd name="connsiteX36-1321" fmla="*/ 3380735 w 5342334"/>
                <a:gd name="connsiteY36-1322" fmla="*/ 118 h 5785910"/>
                <a:gd name="connsiteX0-1323" fmla="*/ 1438934 w 5342334"/>
                <a:gd name="connsiteY0-1324" fmla="*/ 2944008 h 5785910"/>
                <a:gd name="connsiteX1-1325" fmla="*/ 1441770 w 5342334"/>
                <a:gd name="connsiteY1-1326" fmla="*/ 2943473 h 5785910"/>
                <a:gd name="connsiteX2-1327" fmla="*/ 1438934 w 5342334"/>
                <a:gd name="connsiteY2-1328" fmla="*/ 2944008 h 5785910"/>
                <a:gd name="connsiteX3-1329" fmla="*/ 1354605 w 5342334"/>
                <a:gd name="connsiteY3-1330" fmla="*/ 2912708 h 5785910"/>
                <a:gd name="connsiteX4-1331" fmla="*/ 1423317 w 5342334"/>
                <a:gd name="connsiteY4-1332" fmla="*/ 2947468 h 5785910"/>
                <a:gd name="connsiteX5-1333" fmla="*/ 1421525 w 5342334"/>
                <a:gd name="connsiteY5-1334" fmla="*/ 3320849 h 5785910"/>
                <a:gd name="connsiteX6-1335" fmla="*/ 2146318 w 5342334"/>
                <a:gd name="connsiteY6-1336" fmla="*/ 5548257 h 5785910"/>
                <a:gd name="connsiteX7-1337" fmla="*/ 2115204 w 5342334"/>
                <a:gd name="connsiteY7-1338" fmla="*/ 5553206 h 5785910"/>
                <a:gd name="connsiteX8-1339" fmla="*/ 1246460 w 5342334"/>
                <a:gd name="connsiteY8-1340" fmla="*/ 5785910 h 5785910"/>
                <a:gd name="connsiteX9-1341" fmla="*/ 0 w 5342334"/>
                <a:gd name="connsiteY9-1342" fmla="*/ 3148605 h 5785910"/>
                <a:gd name="connsiteX10-1343" fmla="*/ 1262428 w 5342334"/>
                <a:gd name="connsiteY10-1344" fmla="*/ 2938106 h 5785910"/>
                <a:gd name="connsiteX11-1345" fmla="*/ 1354605 w 5342334"/>
                <a:gd name="connsiteY11-1346" fmla="*/ 2912708 h 5785910"/>
                <a:gd name="connsiteX12-1347" fmla="*/ 3380735 w 5342334"/>
                <a:gd name="connsiteY12-1348" fmla="*/ 118 h 5785910"/>
                <a:gd name="connsiteX13-1349" fmla="*/ 3863622 w 5342334"/>
                <a:gd name="connsiteY13-1350" fmla="*/ 912639 h 5785910"/>
                <a:gd name="connsiteX14-1351" fmla="*/ 3674765 w 5342334"/>
                <a:gd name="connsiteY14-1352" fmla="*/ 2045786 h 5785910"/>
                <a:gd name="connsiteX15-1353" fmla="*/ 4585837 w 5342334"/>
                <a:gd name="connsiteY15-1354" fmla="*/ 2046833 h 5785910"/>
                <a:gd name="connsiteX16-1355" fmla="*/ 4775401 w 5342334"/>
                <a:gd name="connsiteY16-1356" fmla="*/ 2003486 h 5785910"/>
                <a:gd name="connsiteX17-1357" fmla="*/ 5203724 w 5342334"/>
                <a:gd name="connsiteY17-1358" fmla="*/ 2381935 h 5785910"/>
                <a:gd name="connsiteX18-1359" fmla="*/ 4980124 w 5342334"/>
                <a:gd name="connsiteY18-1360" fmla="*/ 2705696 h 5785910"/>
                <a:gd name="connsiteX19-1361" fmla="*/ 5342334 w 5342334"/>
                <a:gd name="connsiteY19-1362" fmla="*/ 3258997 h 5785910"/>
                <a:gd name="connsiteX20-1363" fmla="*/ 5107100 w 5342334"/>
                <a:gd name="connsiteY20-1364" fmla="*/ 3754493 h 5785910"/>
                <a:gd name="connsiteX21-1365" fmla="*/ 5342334 w 5342334"/>
                <a:gd name="connsiteY21-1366" fmla="*/ 4140580 h 5785910"/>
                <a:gd name="connsiteX22-1367" fmla="*/ 4844706 w 5342334"/>
                <a:gd name="connsiteY22-1368" fmla="*/ 4606676 h 5785910"/>
                <a:gd name="connsiteX23-1369" fmla="*/ 4790537 w 5342334"/>
                <a:gd name="connsiteY23-1370" fmla="*/ 4596433 h 5785910"/>
                <a:gd name="connsiteX24-1371" fmla="*/ 4802287 w 5342334"/>
                <a:gd name="connsiteY24-1372" fmla="*/ 4606672 h 5785910"/>
                <a:gd name="connsiteX25-1373" fmla="*/ 5191248 w 5342334"/>
                <a:gd name="connsiteY25-1374" fmla="*/ 4997228 h 5785910"/>
                <a:gd name="connsiteX26-1375" fmla="*/ 4866278 w 5342334"/>
                <a:gd name="connsiteY26-1376" fmla="*/ 5435572 h 5785910"/>
                <a:gd name="connsiteX27-1377" fmla="*/ 4581456 w 5342334"/>
                <a:gd name="connsiteY27-1378" fmla="*/ 5443059 h 5785910"/>
                <a:gd name="connsiteX28-1379" fmla="*/ 4593578 w 5342334"/>
                <a:gd name="connsiteY28-1380" fmla="*/ 5444848 h 5785910"/>
                <a:gd name="connsiteX29-1381" fmla="*/ 4581281 w 5342334"/>
                <a:gd name="connsiteY29-1382" fmla="*/ 5445228 h 5785910"/>
                <a:gd name="connsiteX30-1383" fmla="*/ 2168410 w 5342334"/>
                <a:gd name="connsiteY30-1384" fmla="*/ 5525146 h 5785910"/>
                <a:gd name="connsiteX31-1385" fmla="*/ 1514723 w 5342334"/>
                <a:gd name="connsiteY31-1386" fmla="*/ 2929703 h 5785910"/>
                <a:gd name="connsiteX32-1387" fmla="*/ 1975047 w 5342334"/>
                <a:gd name="connsiteY32-1388" fmla="*/ 2725675 h 5785910"/>
                <a:gd name="connsiteX33-1389" fmla="*/ 2654934 w 5342334"/>
                <a:gd name="connsiteY33-1390" fmla="*/ 1630299 h 5785910"/>
                <a:gd name="connsiteX34-1391" fmla="*/ 3108192 w 5342334"/>
                <a:gd name="connsiteY34-1392" fmla="*/ 686009 h 5785910"/>
                <a:gd name="connsiteX35-1393" fmla="*/ 3334821 w 5342334"/>
                <a:gd name="connsiteY35-1394" fmla="*/ 6121 h 5785910"/>
                <a:gd name="connsiteX36-1395" fmla="*/ 3380735 w 5342334"/>
                <a:gd name="connsiteY36-1396" fmla="*/ 118 h 5785910"/>
                <a:gd name="connsiteX0-1397" fmla="*/ 1438934 w 5342334"/>
                <a:gd name="connsiteY0-1398" fmla="*/ 2944008 h 5785910"/>
                <a:gd name="connsiteX1-1399" fmla="*/ 1441770 w 5342334"/>
                <a:gd name="connsiteY1-1400" fmla="*/ 2943473 h 5785910"/>
                <a:gd name="connsiteX2-1401" fmla="*/ 1438934 w 5342334"/>
                <a:gd name="connsiteY2-1402" fmla="*/ 2944008 h 5785910"/>
                <a:gd name="connsiteX3-1403" fmla="*/ 1354605 w 5342334"/>
                <a:gd name="connsiteY3-1404" fmla="*/ 2912708 h 5785910"/>
                <a:gd name="connsiteX4-1405" fmla="*/ 1423317 w 5342334"/>
                <a:gd name="connsiteY4-1406" fmla="*/ 2947468 h 5785910"/>
                <a:gd name="connsiteX5-1407" fmla="*/ 1421525 w 5342334"/>
                <a:gd name="connsiteY5-1408" fmla="*/ 3320849 h 5785910"/>
                <a:gd name="connsiteX6-1409" fmla="*/ 2146318 w 5342334"/>
                <a:gd name="connsiteY6-1410" fmla="*/ 5548257 h 5785910"/>
                <a:gd name="connsiteX7-1411" fmla="*/ 2115204 w 5342334"/>
                <a:gd name="connsiteY7-1412" fmla="*/ 5553206 h 5785910"/>
                <a:gd name="connsiteX8-1413" fmla="*/ 1246460 w 5342334"/>
                <a:gd name="connsiteY8-1414" fmla="*/ 5785910 h 5785910"/>
                <a:gd name="connsiteX9-1415" fmla="*/ 0 w 5342334"/>
                <a:gd name="connsiteY9-1416" fmla="*/ 3148605 h 5785910"/>
                <a:gd name="connsiteX10-1417" fmla="*/ 1262428 w 5342334"/>
                <a:gd name="connsiteY10-1418" fmla="*/ 2938106 h 5785910"/>
                <a:gd name="connsiteX11-1419" fmla="*/ 1354605 w 5342334"/>
                <a:gd name="connsiteY11-1420" fmla="*/ 2912708 h 5785910"/>
                <a:gd name="connsiteX12-1421" fmla="*/ 3380735 w 5342334"/>
                <a:gd name="connsiteY12-1422" fmla="*/ 118 h 5785910"/>
                <a:gd name="connsiteX13-1423" fmla="*/ 3863622 w 5342334"/>
                <a:gd name="connsiteY13-1424" fmla="*/ 912639 h 5785910"/>
                <a:gd name="connsiteX14-1425" fmla="*/ 3674765 w 5342334"/>
                <a:gd name="connsiteY14-1426" fmla="*/ 2045786 h 5785910"/>
                <a:gd name="connsiteX15-1427" fmla="*/ 4585837 w 5342334"/>
                <a:gd name="connsiteY15-1428" fmla="*/ 2046833 h 5785910"/>
                <a:gd name="connsiteX16-1429" fmla="*/ 4775401 w 5342334"/>
                <a:gd name="connsiteY16-1430" fmla="*/ 2003486 h 5785910"/>
                <a:gd name="connsiteX17-1431" fmla="*/ 5203724 w 5342334"/>
                <a:gd name="connsiteY17-1432" fmla="*/ 2381935 h 5785910"/>
                <a:gd name="connsiteX18-1433" fmla="*/ 4980124 w 5342334"/>
                <a:gd name="connsiteY18-1434" fmla="*/ 2705696 h 5785910"/>
                <a:gd name="connsiteX19-1435" fmla="*/ 5342334 w 5342334"/>
                <a:gd name="connsiteY19-1436" fmla="*/ 3258997 h 5785910"/>
                <a:gd name="connsiteX20-1437" fmla="*/ 5107100 w 5342334"/>
                <a:gd name="connsiteY20-1438" fmla="*/ 3754493 h 5785910"/>
                <a:gd name="connsiteX21-1439" fmla="*/ 5342334 w 5342334"/>
                <a:gd name="connsiteY21-1440" fmla="*/ 4140580 h 5785910"/>
                <a:gd name="connsiteX22-1441" fmla="*/ 4844706 w 5342334"/>
                <a:gd name="connsiteY22-1442" fmla="*/ 4606676 h 5785910"/>
                <a:gd name="connsiteX23-1443" fmla="*/ 4790537 w 5342334"/>
                <a:gd name="connsiteY23-1444" fmla="*/ 4596433 h 5785910"/>
                <a:gd name="connsiteX24-1445" fmla="*/ 4802287 w 5342334"/>
                <a:gd name="connsiteY24-1446" fmla="*/ 4606672 h 5785910"/>
                <a:gd name="connsiteX25-1447" fmla="*/ 5191248 w 5342334"/>
                <a:gd name="connsiteY25-1448" fmla="*/ 4997228 h 5785910"/>
                <a:gd name="connsiteX26-1449" fmla="*/ 4866278 w 5342334"/>
                <a:gd name="connsiteY26-1450" fmla="*/ 5435572 h 5785910"/>
                <a:gd name="connsiteX27-1451" fmla="*/ 4581456 w 5342334"/>
                <a:gd name="connsiteY27-1452" fmla="*/ 5443059 h 5785910"/>
                <a:gd name="connsiteX28-1453" fmla="*/ 4593578 w 5342334"/>
                <a:gd name="connsiteY28-1454" fmla="*/ 5444848 h 5785910"/>
                <a:gd name="connsiteX29-1455" fmla="*/ 4581281 w 5342334"/>
                <a:gd name="connsiteY29-1456" fmla="*/ 5445228 h 5785910"/>
                <a:gd name="connsiteX30-1457" fmla="*/ 2201765 w 5342334"/>
                <a:gd name="connsiteY30-1458" fmla="*/ 5541774 h 5785910"/>
                <a:gd name="connsiteX31-1459" fmla="*/ 1514723 w 5342334"/>
                <a:gd name="connsiteY31-1460" fmla="*/ 2929703 h 5785910"/>
                <a:gd name="connsiteX32-1461" fmla="*/ 1975047 w 5342334"/>
                <a:gd name="connsiteY32-1462" fmla="*/ 2725675 h 5785910"/>
                <a:gd name="connsiteX33-1463" fmla="*/ 2654934 w 5342334"/>
                <a:gd name="connsiteY33-1464" fmla="*/ 1630299 h 5785910"/>
                <a:gd name="connsiteX34-1465" fmla="*/ 3108192 w 5342334"/>
                <a:gd name="connsiteY34-1466" fmla="*/ 686009 h 5785910"/>
                <a:gd name="connsiteX35-1467" fmla="*/ 3334821 w 5342334"/>
                <a:gd name="connsiteY35-1468" fmla="*/ 6121 h 5785910"/>
                <a:gd name="connsiteX36-1469" fmla="*/ 3380735 w 5342334"/>
                <a:gd name="connsiteY36-1470" fmla="*/ 118 h 5785910"/>
                <a:gd name="connsiteX0-1471" fmla="*/ 1438934 w 5342334"/>
                <a:gd name="connsiteY0-1472" fmla="*/ 2944008 h 5785910"/>
                <a:gd name="connsiteX1-1473" fmla="*/ 1441770 w 5342334"/>
                <a:gd name="connsiteY1-1474" fmla="*/ 2943473 h 5785910"/>
                <a:gd name="connsiteX2-1475" fmla="*/ 1438934 w 5342334"/>
                <a:gd name="connsiteY2-1476" fmla="*/ 2944008 h 5785910"/>
                <a:gd name="connsiteX3-1477" fmla="*/ 1354605 w 5342334"/>
                <a:gd name="connsiteY3-1478" fmla="*/ 2912708 h 5785910"/>
                <a:gd name="connsiteX4-1479" fmla="*/ 1423317 w 5342334"/>
                <a:gd name="connsiteY4-1480" fmla="*/ 2947468 h 5785910"/>
                <a:gd name="connsiteX5-1481" fmla="*/ 1421525 w 5342334"/>
                <a:gd name="connsiteY5-1482" fmla="*/ 3320849 h 5785910"/>
                <a:gd name="connsiteX6-1483" fmla="*/ 2146318 w 5342334"/>
                <a:gd name="connsiteY6-1484" fmla="*/ 5548257 h 5785910"/>
                <a:gd name="connsiteX7-1485" fmla="*/ 2115204 w 5342334"/>
                <a:gd name="connsiteY7-1486" fmla="*/ 5553206 h 5785910"/>
                <a:gd name="connsiteX8-1487" fmla="*/ 1246460 w 5342334"/>
                <a:gd name="connsiteY8-1488" fmla="*/ 5785910 h 5785910"/>
                <a:gd name="connsiteX9-1489" fmla="*/ 0 w 5342334"/>
                <a:gd name="connsiteY9-1490" fmla="*/ 3148605 h 5785910"/>
                <a:gd name="connsiteX10-1491" fmla="*/ 1262428 w 5342334"/>
                <a:gd name="connsiteY10-1492" fmla="*/ 2938106 h 5785910"/>
                <a:gd name="connsiteX11-1493" fmla="*/ 1354605 w 5342334"/>
                <a:gd name="connsiteY11-1494" fmla="*/ 2912708 h 5785910"/>
                <a:gd name="connsiteX12-1495" fmla="*/ 3380735 w 5342334"/>
                <a:gd name="connsiteY12-1496" fmla="*/ 118 h 5785910"/>
                <a:gd name="connsiteX13-1497" fmla="*/ 3863622 w 5342334"/>
                <a:gd name="connsiteY13-1498" fmla="*/ 912639 h 5785910"/>
                <a:gd name="connsiteX14-1499" fmla="*/ 3674765 w 5342334"/>
                <a:gd name="connsiteY14-1500" fmla="*/ 2045786 h 5785910"/>
                <a:gd name="connsiteX15-1501" fmla="*/ 4585837 w 5342334"/>
                <a:gd name="connsiteY15-1502" fmla="*/ 2046833 h 5785910"/>
                <a:gd name="connsiteX16-1503" fmla="*/ 4775401 w 5342334"/>
                <a:gd name="connsiteY16-1504" fmla="*/ 2003486 h 5785910"/>
                <a:gd name="connsiteX17-1505" fmla="*/ 5203724 w 5342334"/>
                <a:gd name="connsiteY17-1506" fmla="*/ 2381935 h 5785910"/>
                <a:gd name="connsiteX18-1507" fmla="*/ 4980124 w 5342334"/>
                <a:gd name="connsiteY18-1508" fmla="*/ 2705696 h 5785910"/>
                <a:gd name="connsiteX19-1509" fmla="*/ 5342334 w 5342334"/>
                <a:gd name="connsiteY19-1510" fmla="*/ 3258997 h 5785910"/>
                <a:gd name="connsiteX20-1511" fmla="*/ 5107100 w 5342334"/>
                <a:gd name="connsiteY20-1512" fmla="*/ 3754493 h 5785910"/>
                <a:gd name="connsiteX21-1513" fmla="*/ 5342334 w 5342334"/>
                <a:gd name="connsiteY21-1514" fmla="*/ 4140580 h 5785910"/>
                <a:gd name="connsiteX22-1515" fmla="*/ 4844706 w 5342334"/>
                <a:gd name="connsiteY22-1516" fmla="*/ 4606676 h 5785910"/>
                <a:gd name="connsiteX23-1517" fmla="*/ 4790537 w 5342334"/>
                <a:gd name="connsiteY23-1518" fmla="*/ 4596433 h 5785910"/>
                <a:gd name="connsiteX24-1519" fmla="*/ 4802287 w 5342334"/>
                <a:gd name="connsiteY24-1520" fmla="*/ 4606672 h 5785910"/>
                <a:gd name="connsiteX25-1521" fmla="*/ 5191248 w 5342334"/>
                <a:gd name="connsiteY25-1522" fmla="*/ 4997228 h 5785910"/>
                <a:gd name="connsiteX26-1523" fmla="*/ 4866278 w 5342334"/>
                <a:gd name="connsiteY26-1524" fmla="*/ 5435572 h 5785910"/>
                <a:gd name="connsiteX27-1525" fmla="*/ 4581456 w 5342334"/>
                <a:gd name="connsiteY27-1526" fmla="*/ 5443059 h 5785910"/>
                <a:gd name="connsiteX28-1527" fmla="*/ 4593578 w 5342334"/>
                <a:gd name="connsiteY28-1528" fmla="*/ 5444848 h 5785910"/>
                <a:gd name="connsiteX29-1529" fmla="*/ 4581281 w 5342334"/>
                <a:gd name="connsiteY29-1530" fmla="*/ 5445228 h 5785910"/>
                <a:gd name="connsiteX30-1531" fmla="*/ 2201765 w 5342334"/>
                <a:gd name="connsiteY30-1532" fmla="*/ 5541774 h 5785910"/>
                <a:gd name="connsiteX31-1533" fmla="*/ 1514723 w 5342334"/>
                <a:gd name="connsiteY31-1534" fmla="*/ 2929703 h 5785910"/>
                <a:gd name="connsiteX32-1535" fmla="*/ 1975047 w 5342334"/>
                <a:gd name="connsiteY32-1536" fmla="*/ 2725675 h 5785910"/>
                <a:gd name="connsiteX33-1537" fmla="*/ 2654934 w 5342334"/>
                <a:gd name="connsiteY33-1538" fmla="*/ 1630299 h 5785910"/>
                <a:gd name="connsiteX34-1539" fmla="*/ 3108192 w 5342334"/>
                <a:gd name="connsiteY34-1540" fmla="*/ 686009 h 5785910"/>
                <a:gd name="connsiteX35-1541" fmla="*/ 3334821 w 5342334"/>
                <a:gd name="connsiteY35-1542" fmla="*/ 6121 h 5785910"/>
                <a:gd name="connsiteX36-1543" fmla="*/ 3380735 w 5342334"/>
                <a:gd name="connsiteY36-1544" fmla="*/ 118 h 5785910"/>
                <a:gd name="connsiteX0-1545" fmla="*/ 1438934 w 5342334"/>
                <a:gd name="connsiteY0-1546" fmla="*/ 2944008 h 5785910"/>
                <a:gd name="connsiteX1-1547" fmla="*/ 1441770 w 5342334"/>
                <a:gd name="connsiteY1-1548" fmla="*/ 2943473 h 5785910"/>
                <a:gd name="connsiteX2-1549" fmla="*/ 1438934 w 5342334"/>
                <a:gd name="connsiteY2-1550" fmla="*/ 2944008 h 5785910"/>
                <a:gd name="connsiteX3-1551" fmla="*/ 1354605 w 5342334"/>
                <a:gd name="connsiteY3-1552" fmla="*/ 2912708 h 5785910"/>
                <a:gd name="connsiteX4-1553" fmla="*/ 1423317 w 5342334"/>
                <a:gd name="connsiteY4-1554" fmla="*/ 2947468 h 5785910"/>
                <a:gd name="connsiteX5-1555" fmla="*/ 1421525 w 5342334"/>
                <a:gd name="connsiteY5-1556" fmla="*/ 3320849 h 5785910"/>
                <a:gd name="connsiteX6-1557" fmla="*/ 2146318 w 5342334"/>
                <a:gd name="connsiteY6-1558" fmla="*/ 5548257 h 5785910"/>
                <a:gd name="connsiteX7-1559" fmla="*/ 2115204 w 5342334"/>
                <a:gd name="connsiteY7-1560" fmla="*/ 5553206 h 5785910"/>
                <a:gd name="connsiteX8-1561" fmla="*/ 1246460 w 5342334"/>
                <a:gd name="connsiteY8-1562" fmla="*/ 5785910 h 5785910"/>
                <a:gd name="connsiteX9-1563" fmla="*/ 0 w 5342334"/>
                <a:gd name="connsiteY9-1564" fmla="*/ 3148605 h 5785910"/>
                <a:gd name="connsiteX10-1565" fmla="*/ 1262428 w 5342334"/>
                <a:gd name="connsiteY10-1566" fmla="*/ 2938106 h 5785910"/>
                <a:gd name="connsiteX11-1567" fmla="*/ 1354605 w 5342334"/>
                <a:gd name="connsiteY11-1568" fmla="*/ 2912708 h 5785910"/>
                <a:gd name="connsiteX12-1569" fmla="*/ 3380735 w 5342334"/>
                <a:gd name="connsiteY12-1570" fmla="*/ 118 h 5785910"/>
                <a:gd name="connsiteX13-1571" fmla="*/ 3863622 w 5342334"/>
                <a:gd name="connsiteY13-1572" fmla="*/ 912639 h 5785910"/>
                <a:gd name="connsiteX14-1573" fmla="*/ 3674765 w 5342334"/>
                <a:gd name="connsiteY14-1574" fmla="*/ 2045786 h 5785910"/>
                <a:gd name="connsiteX15-1575" fmla="*/ 4585837 w 5342334"/>
                <a:gd name="connsiteY15-1576" fmla="*/ 2046833 h 5785910"/>
                <a:gd name="connsiteX16-1577" fmla="*/ 4775401 w 5342334"/>
                <a:gd name="connsiteY16-1578" fmla="*/ 2003486 h 5785910"/>
                <a:gd name="connsiteX17-1579" fmla="*/ 5203724 w 5342334"/>
                <a:gd name="connsiteY17-1580" fmla="*/ 2381935 h 5785910"/>
                <a:gd name="connsiteX18-1581" fmla="*/ 4980124 w 5342334"/>
                <a:gd name="connsiteY18-1582" fmla="*/ 2705696 h 5785910"/>
                <a:gd name="connsiteX19-1583" fmla="*/ 5342334 w 5342334"/>
                <a:gd name="connsiteY19-1584" fmla="*/ 3258997 h 5785910"/>
                <a:gd name="connsiteX20-1585" fmla="*/ 5107100 w 5342334"/>
                <a:gd name="connsiteY20-1586" fmla="*/ 3754493 h 5785910"/>
                <a:gd name="connsiteX21-1587" fmla="*/ 5342334 w 5342334"/>
                <a:gd name="connsiteY21-1588" fmla="*/ 4140580 h 5785910"/>
                <a:gd name="connsiteX22-1589" fmla="*/ 4844706 w 5342334"/>
                <a:gd name="connsiteY22-1590" fmla="*/ 4606676 h 5785910"/>
                <a:gd name="connsiteX23-1591" fmla="*/ 4790537 w 5342334"/>
                <a:gd name="connsiteY23-1592" fmla="*/ 4596433 h 5785910"/>
                <a:gd name="connsiteX24-1593" fmla="*/ 4802287 w 5342334"/>
                <a:gd name="connsiteY24-1594" fmla="*/ 4606672 h 5785910"/>
                <a:gd name="connsiteX25-1595" fmla="*/ 5191248 w 5342334"/>
                <a:gd name="connsiteY25-1596" fmla="*/ 4997228 h 5785910"/>
                <a:gd name="connsiteX26-1597" fmla="*/ 4866278 w 5342334"/>
                <a:gd name="connsiteY26-1598" fmla="*/ 5435572 h 5785910"/>
                <a:gd name="connsiteX27-1599" fmla="*/ 4581456 w 5342334"/>
                <a:gd name="connsiteY27-1600" fmla="*/ 5443059 h 5785910"/>
                <a:gd name="connsiteX28-1601" fmla="*/ 4593578 w 5342334"/>
                <a:gd name="connsiteY28-1602" fmla="*/ 5444848 h 5785910"/>
                <a:gd name="connsiteX29-1603" fmla="*/ 4581281 w 5342334"/>
                <a:gd name="connsiteY29-1604" fmla="*/ 5445228 h 5785910"/>
                <a:gd name="connsiteX30-1605" fmla="*/ 2201765 w 5342334"/>
                <a:gd name="connsiteY30-1606" fmla="*/ 5541774 h 5785910"/>
                <a:gd name="connsiteX31-1607" fmla="*/ 1514723 w 5342334"/>
                <a:gd name="connsiteY31-1608" fmla="*/ 2929703 h 5785910"/>
                <a:gd name="connsiteX32-1609" fmla="*/ 1975047 w 5342334"/>
                <a:gd name="connsiteY32-1610" fmla="*/ 2725675 h 5785910"/>
                <a:gd name="connsiteX33-1611" fmla="*/ 2654934 w 5342334"/>
                <a:gd name="connsiteY33-1612" fmla="*/ 1630299 h 5785910"/>
                <a:gd name="connsiteX34-1613" fmla="*/ 3108192 w 5342334"/>
                <a:gd name="connsiteY34-1614" fmla="*/ 686009 h 5785910"/>
                <a:gd name="connsiteX35-1615" fmla="*/ 3334821 w 5342334"/>
                <a:gd name="connsiteY35-1616" fmla="*/ 6121 h 5785910"/>
                <a:gd name="connsiteX36-1617" fmla="*/ 3380735 w 5342334"/>
                <a:gd name="connsiteY36-1618" fmla="*/ 118 h 5785910"/>
                <a:gd name="connsiteX0-1619" fmla="*/ 1438934 w 5342334"/>
                <a:gd name="connsiteY0-1620" fmla="*/ 2944008 h 5785910"/>
                <a:gd name="connsiteX1-1621" fmla="*/ 1441770 w 5342334"/>
                <a:gd name="connsiteY1-1622" fmla="*/ 2943473 h 5785910"/>
                <a:gd name="connsiteX2-1623" fmla="*/ 1438934 w 5342334"/>
                <a:gd name="connsiteY2-1624" fmla="*/ 2944008 h 5785910"/>
                <a:gd name="connsiteX3-1625" fmla="*/ 1354605 w 5342334"/>
                <a:gd name="connsiteY3-1626" fmla="*/ 2912708 h 5785910"/>
                <a:gd name="connsiteX4-1627" fmla="*/ 1423317 w 5342334"/>
                <a:gd name="connsiteY4-1628" fmla="*/ 2947468 h 5785910"/>
                <a:gd name="connsiteX5-1629" fmla="*/ 1421525 w 5342334"/>
                <a:gd name="connsiteY5-1630" fmla="*/ 3320849 h 5785910"/>
                <a:gd name="connsiteX6-1631" fmla="*/ 2146318 w 5342334"/>
                <a:gd name="connsiteY6-1632" fmla="*/ 5548257 h 5785910"/>
                <a:gd name="connsiteX7-1633" fmla="*/ 2115204 w 5342334"/>
                <a:gd name="connsiteY7-1634" fmla="*/ 5553206 h 5785910"/>
                <a:gd name="connsiteX8-1635" fmla="*/ 1246460 w 5342334"/>
                <a:gd name="connsiteY8-1636" fmla="*/ 5785910 h 5785910"/>
                <a:gd name="connsiteX9-1637" fmla="*/ 0 w 5342334"/>
                <a:gd name="connsiteY9-1638" fmla="*/ 3148605 h 5785910"/>
                <a:gd name="connsiteX10-1639" fmla="*/ 1262428 w 5342334"/>
                <a:gd name="connsiteY10-1640" fmla="*/ 2938106 h 5785910"/>
                <a:gd name="connsiteX11-1641" fmla="*/ 1354605 w 5342334"/>
                <a:gd name="connsiteY11-1642" fmla="*/ 2912708 h 5785910"/>
                <a:gd name="connsiteX12-1643" fmla="*/ 3380735 w 5342334"/>
                <a:gd name="connsiteY12-1644" fmla="*/ 118 h 5785910"/>
                <a:gd name="connsiteX13-1645" fmla="*/ 3863622 w 5342334"/>
                <a:gd name="connsiteY13-1646" fmla="*/ 912639 h 5785910"/>
                <a:gd name="connsiteX14-1647" fmla="*/ 3674765 w 5342334"/>
                <a:gd name="connsiteY14-1648" fmla="*/ 2045786 h 5785910"/>
                <a:gd name="connsiteX15-1649" fmla="*/ 4585837 w 5342334"/>
                <a:gd name="connsiteY15-1650" fmla="*/ 2046833 h 5785910"/>
                <a:gd name="connsiteX16-1651" fmla="*/ 4775401 w 5342334"/>
                <a:gd name="connsiteY16-1652" fmla="*/ 2003486 h 5785910"/>
                <a:gd name="connsiteX17-1653" fmla="*/ 5203724 w 5342334"/>
                <a:gd name="connsiteY17-1654" fmla="*/ 2381935 h 5785910"/>
                <a:gd name="connsiteX18-1655" fmla="*/ 4980124 w 5342334"/>
                <a:gd name="connsiteY18-1656" fmla="*/ 2705696 h 5785910"/>
                <a:gd name="connsiteX19-1657" fmla="*/ 5342334 w 5342334"/>
                <a:gd name="connsiteY19-1658" fmla="*/ 3258997 h 5785910"/>
                <a:gd name="connsiteX20-1659" fmla="*/ 5107100 w 5342334"/>
                <a:gd name="connsiteY20-1660" fmla="*/ 3754493 h 5785910"/>
                <a:gd name="connsiteX21-1661" fmla="*/ 5342334 w 5342334"/>
                <a:gd name="connsiteY21-1662" fmla="*/ 4140580 h 5785910"/>
                <a:gd name="connsiteX22-1663" fmla="*/ 4844706 w 5342334"/>
                <a:gd name="connsiteY22-1664" fmla="*/ 4606676 h 5785910"/>
                <a:gd name="connsiteX23-1665" fmla="*/ 4790537 w 5342334"/>
                <a:gd name="connsiteY23-1666" fmla="*/ 4596433 h 5785910"/>
                <a:gd name="connsiteX24-1667" fmla="*/ 4802287 w 5342334"/>
                <a:gd name="connsiteY24-1668" fmla="*/ 4606672 h 5785910"/>
                <a:gd name="connsiteX25-1669" fmla="*/ 5191248 w 5342334"/>
                <a:gd name="connsiteY25-1670" fmla="*/ 4997228 h 5785910"/>
                <a:gd name="connsiteX26-1671" fmla="*/ 4866278 w 5342334"/>
                <a:gd name="connsiteY26-1672" fmla="*/ 5435572 h 5785910"/>
                <a:gd name="connsiteX27-1673" fmla="*/ 4581456 w 5342334"/>
                <a:gd name="connsiteY27-1674" fmla="*/ 5443059 h 5785910"/>
                <a:gd name="connsiteX28-1675" fmla="*/ 4593578 w 5342334"/>
                <a:gd name="connsiteY28-1676" fmla="*/ 5444848 h 5785910"/>
                <a:gd name="connsiteX29-1677" fmla="*/ 4581281 w 5342334"/>
                <a:gd name="connsiteY29-1678" fmla="*/ 5445228 h 5785910"/>
                <a:gd name="connsiteX30-1679" fmla="*/ 2201765 w 5342334"/>
                <a:gd name="connsiteY30-1680" fmla="*/ 5541774 h 5785910"/>
                <a:gd name="connsiteX31-1681" fmla="*/ 1514723 w 5342334"/>
                <a:gd name="connsiteY31-1682" fmla="*/ 2929703 h 5785910"/>
                <a:gd name="connsiteX32-1683" fmla="*/ 1975047 w 5342334"/>
                <a:gd name="connsiteY32-1684" fmla="*/ 2725675 h 5785910"/>
                <a:gd name="connsiteX33-1685" fmla="*/ 2654934 w 5342334"/>
                <a:gd name="connsiteY33-1686" fmla="*/ 1630299 h 5785910"/>
                <a:gd name="connsiteX34-1687" fmla="*/ 3108192 w 5342334"/>
                <a:gd name="connsiteY34-1688" fmla="*/ 686009 h 5785910"/>
                <a:gd name="connsiteX35-1689" fmla="*/ 3334821 w 5342334"/>
                <a:gd name="connsiteY35-1690" fmla="*/ 6121 h 5785910"/>
                <a:gd name="connsiteX36-1691" fmla="*/ 3380735 w 5342334"/>
                <a:gd name="connsiteY36-1692" fmla="*/ 118 h 5785910"/>
                <a:gd name="connsiteX0-1693" fmla="*/ 1438934 w 5342334"/>
                <a:gd name="connsiteY0-1694" fmla="*/ 2944008 h 5785910"/>
                <a:gd name="connsiteX1-1695" fmla="*/ 1441770 w 5342334"/>
                <a:gd name="connsiteY1-1696" fmla="*/ 2943473 h 5785910"/>
                <a:gd name="connsiteX2-1697" fmla="*/ 1438934 w 5342334"/>
                <a:gd name="connsiteY2-1698" fmla="*/ 2944008 h 5785910"/>
                <a:gd name="connsiteX3-1699" fmla="*/ 1354605 w 5342334"/>
                <a:gd name="connsiteY3-1700" fmla="*/ 2912708 h 5785910"/>
                <a:gd name="connsiteX4-1701" fmla="*/ 1423317 w 5342334"/>
                <a:gd name="connsiteY4-1702" fmla="*/ 2947468 h 5785910"/>
                <a:gd name="connsiteX5-1703" fmla="*/ 1421525 w 5342334"/>
                <a:gd name="connsiteY5-1704" fmla="*/ 3320849 h 5785910"/>
                <a:gd name="connsiteX6-1705" fmla="*/ 2146318 w 5342334"/>
                <a:gd name="connsiteY6-1706" fmla="*/ 5548257 h 5785910"/>
                <a:gd name="connsiteX7-1707" fmla="*/ 2115204 w 5342334"/>
                <a:gd name="connsiteY7-1708" fmla="*/ 5553206 h 5785910"/>
                <a:gd name="connsiteX8-1709" fmla="*/ 1246460 w 5342334"/>
                <a:gd name="connsiteY8-1710" fmla="*/ 5785910 h 5785910"/>
                <a:gd name="connsiteX9-1711" fmla="*/ 0 w 5342334"/>
                <a:gd name="connsiteY9-1712" fmla="*/ 3148605 h 5785910"/>
                <a:gd name="connsiteX10-1713" fmla="*/ 1262428 w 5342334"/>
                <a:gd name="connsiteY10-1714" fmla="*/ 2938106 h 5785910"/>
                <a:gd name="connsiteX11-1715" fmla="*/ 1354605 w 5342334"/>
                <a:gd name="connsiteY11-1716" fmla="*/ 2912708 h 5785910"/>
                <a:gd name="connsiteX12-1717" fmla="*/ 3380735 w 5342334"/>
                <a:gd name="connsiteY12-1718" fmla="*/ 118 h 5785910"/>
                <a:gd name="connsiteX13-1719" fmla="*/ 3863622 w 5342334"/>
                <a:gd name="connsiteY13-1720" fmla="*/ 912639 h 5785910"/>
                <a:gd name="connsiteX14-1721" fmla="*/ 3674765 w 5342334"/>
                <a:gd name="connsiteY14-1722" fmla="*/ 2045786 h 5785910"/>
                <a:gd name="connsiteX15-1723" fmla="*/ 4585837 w 5342334"/>
                <a:gd name="connsiteY15-1724" fmla="*/ 2046833 h 5785910"/>
                <a:gd name="connsiteX16-1725" fmla="*/ 4775401 w 5342334"/>
                <a:gd name="connsiteY16-1726" fmla="*/ 2003486 h 5785910"/>
                <a:gd name="connsiteX17-1727" fmla="*/ 5203724 w 5342334"/>
                <a:gd name="connsiteY17-1728" fmla="*/ 2381935 h 5785910"/>
                <a:gd name="connsiteX18-1729" fmla="*/ 4980124 w 5342334"/>
                <a:gd name="connsiteY18-1730" fmla="*/ 2705696 h 5785910"/>
                <a:gd name="connsiteX19-1731" fmla="*/ 5342334 w 5342334"/>
                <a:gd name="connsiteY19-1732" fmla="*/ 3258997 h 5785910"/>
                <a:gd name="connsiteX20-1733" fmla="*/ 5107100 w 5342334"/>
                <a:gd name="connsiteY20-1734" fmla="*/ 3754493 h 5785910"/>
                <a:gd name="connsiteX21-1735" fmla="*/ 5342334 w 5342334"/>
                <a:gd name="connsiteY21-1736" fmla="*/ 4140580 h 5785910"/>
                <a:gd name="connsiteX22-1737" fmla="*/ 4844706 w 5342334"/>
                <a:gd name="connsiteY22-1738" fmla="*/ 4606676 h 5785910"/>
                <a:gd name="connsiteX23-1739" fmla="*/ 4790537 w 5342334"/>
                <a:gd name="connsiteY23-1740" fmla="*/ 4596433 h 5785910"/>
                <a:gd name="connsiteX24-1741" fmla="*/ 4802287 w 5342334"/>
                <a:gd name="connsiteY24-1742" fmla="*/ 4606672 h 5785910"/>
                <a:gd name="connsiteX25-1743" fmla="*/ 5191248 w 5342334"/>
                <a:gd name="connsiteY25-1744" fmla="*/ 4997228 h 5785910"/>
                <a:gd name="connsiteX26-1745" fmla="*/ 4866278 w 5342334"/>
                <a:gd name="connsiteY26-1746" fmla="*/ 5435572 h 5785910"/>
                <a:gd name="connsiteX27-1747" fmla="*/ 4581456 w 5342334"/>
                <a:gd name="connsiteY27-1748" fmla="*/ 5443059 h 5785910"/>
                <a:gd name="connsiteX28-1749" fmla="*/ 4593578 w 5342334"/>
                <a:gd name="connsiteY28-1750" fmla="*/ 5444848 h 5785910"/>
                <a:gd name="connsiteX29-1751" fmla="*/ 4581281 w 5342334"/>
                <a:gd name="connsiteY29-1752" fmla="*/ 5445228 h 5785910"/>
                <a:gd name="connsiteX30-1753" fmla="*/ 2233555 w 5342334"/>
                <a:gd name="connsiteY30-1754" fmla="*/ 5541774 h 5785910"/>
                <a:gd name="connsiteX31-1755" fmla="*/ 1514723 w 5342334"/>
                <a:gd name="connsiteY31-1756" fmla="*/ 2929703 h 5785910"/>
                <a:gd name="connsiteX32-1757" fmla="*/ 1975047 w 5342334"/>
                <a:gd name="connsiteY32-1758" fmla="*/ 2725675 h 5785910"/>
                <a:gd name="connsiteX33-1759" fmla="*/ 2654934 w 5342334"/>
                <a:gd name="connsiteY33-1760" fmla="*/ 1630299 h 5785910"/>
                <a:gd name="connsiteX34-1761" fmla="*/ 3108192 w 5342334"/>
                <a:gd name="connsiteY34-1762" fmla="*/ 686009 h 5785910"/>
                <a:gd name="connsiteX35-1763" fmla="*/ 3334821 w 5342334"/>
                <a:gd name="connsiteY35-1764" fmla="*/ 6121 h 5785910"/>
                <a:gd name="connsiteX36-1765" fmla="*/ 3380735 w 5342334"/>
                <a:gd name="connsiteY36-1766" fmla="*/ 118 h 5785910"/>
                <a:gd name="connsiteX0-1767" fmla="*/ 1438934 w 5342334"/>
                <a:gd name="connsiteY0-1768" fmla="*/ 2944008 h 5785910"/>
                <a:gd name="connsiteX1-1769" fmla="*/ 1441770 w 5342334"/>
                <a:gd name="connsiteY1-1770" fmla="*/ 2943473 h 5785910"/>
                <a:gd name="connsiteX2-1771" fmla="*/ 1438934 w 5342334"/>
                <a:gd name="connsiteY2-1772" fmla="*/ 2944008 h 5785910"/>
                <a:gd name="connsiteX3-1773" fmla="*/ 1354605 w 5342334"/>
                <a:gd name="connsiteY3-1774" fmla="*/ 2912708 h 5785910"/>
                <a:gd name="connsiteX4-1775" fmla="*/ 1423317 w 5342334"/>
                <a:gd name="connsiteY4-1776" fmla="*/ 2947468 h 5785910"/>
                <a:gd name="connsiteX5-1777" fmla="*/ 1421525 w 5342334"/>
                <a:gd name="connsiteY5-1778" fmla="*/ 3320849 h 5785910"/>
                <a:gd name="connsiteX6-1779" fmla="*/ 2146318 w 5342334"/>
                <a:gd name="connsiteY6-1780" fmla="*/ 5548257 h 5785910"/>
                <a:gd name="connsiteX7-1781" fmla="*/ 2115204 w 5342334"/>
                <a:gd name="connsiteY7-1782" fmla="*/ 5553206 h 5785910"/>
                <a:gd name="connsiteX8-1783" fmla="*/ 1246460 w 5342334"/>
                <a:gd name="connsiteY8-1784" fmla="*/ 5785910 h 5785910"/>
                <a:gd name="connsiteX9-1785" fmla="*/ 0 w 5342334"/>
                <a:gd name="connsiteY9-1786" fmla="*/ 3148605 h 5785910"/>
                <a:gd name="connsiteX10-1787" fmla="*/ 1262428 w 5342334"/>
                <a:gd name="connsiteY10-1788" fmla="*/ 2938106 h 5785910"/>
                <a:gd name="connsiteX11-1789" fmla="*/ 1354605 w 5342334"/>
                <a:gd name="connsiteY11-1790" fmla="*/ 2912708 h 5785910"/>
                <a:gd name="connsiteX12-1791" fmla="*/ 3380735 w 5342334"/>
                <a:gd name="connsiteY12-1792" fmla="*/ 118 h 5785910"/>
                <a:gd name="connsiteX13-1793" fmla="*/ 3863622 w 5342334"/>
                <a:gd name="connsiteY13-1794" fmla="*/ 912639 h 5785910"/>
                <a:gd name="connsiteX14-1795" fmla="*/ 3674765 w 5342334"/>
                <a:gd name="connsiteY14-1796" fmla="*/ 2045786 h 5785910"/>
                <a:gd name="connsiteX15-1797" fmla="*/ 4585837 w 5342334"/>
                <a:gd name="connsiteY15-1798" fmla="*/ 2046833 h 5785910"/>
                <a:gd name="connsiteX16-1799" fmla="*/ 4775401 w 5342334"/>
                <a:gd name="connsiteY16-1800" fmla="*/ 2003486 h 5785910"/>
                <a:gd name="connsiteX17-1801" fmla="*/ 5203724 w 5342334"/>
                <a:gd name="connsiteY17-1802" fmla="*/ 2381935 h 5785910"/>
                <a:gd name="connsiteX18-1803" fmla="*/ 4980124 w 5342334"/>
                <a:gd name="connsiteY18-1804" fmla="*/ 2705696 h 5785910"/>
                <a:gd name="connsiteX19-1805" fmla="*/ 5342334 w 5342334"/>
                <a:gd name="connsiteY19-1806" fmla="*/ 3258997 h 5785910"/>
                <a:gd name="connsiteX20-1807" fmla="*/ 5107100 w 5342334"/>
                <a:gd name="connsiteY20-1808" fmla="*/ 3754493 h 5785910"/>
                <a:gd name="connsiteX21-1809" fmla="*/ 5342334 w 5342334"/>
                <a:gd name="connsiteY21-1810" fmla="*/ 4140580 h 5785910"/>
                <a:gd name="connsiteX22-1811" fmla="*/ 4844706 w 5342334"/>
                <a:gd name="connsiteY22-1812" fmla="*/ 4606676 h 5785910"/>
                <a:gd name="connsiteX23-1813" fmla="*/ 4790537 w 5342334"/>
                <a:gd name="connsiteY23-1814" fmla="*/ 4596433 h 5785910"/>
                <a:gd name="connsiteX24-1815" fmla="*/ 4802287 w 5342334"/>
                <a:gd name="connsiteY24-1816" fmla="*/ 4606672 h 5785910"/>
                <a:gd name="connsiteX25-1817" fmla="*/ 5191248 w 5342334"/>
                <a:gd name="connsiteY25-1818" fmla="*/ 4997228 h 5785910"/>
                <a:gd name="connsiteX26-1819" fmla="*/ 4866278 w 5342334"/>
                <a:gd name="connsiteY26-1820" fmla="*/ 5435572 h 5785910"/>
                <a:gd name="connsiteX27-1821" fmla="*/ 4581456 w 5342334"/>
                <a:gd name="connsiteY27-1822" fmla="*/ 5443059 h 5785910"/>
                <a:gd name="connsiteX28-1823" fmla="*/ 4593578 w 5342334"/>
                <a:gd name="connsiteY28-1824" fmla="*/ 5444848 h 5785910"/>
                <a:gd name="connsiteX29-1825" fmla="*/ 4581281 w 5342334"/>
                <a:gd name="connsiteY29-1826" fmla="*/ 5445228 h 5785910"/>
                <a:gd name="connsiteX30-1827" fmla="*/ 2276075 w 5342334"/>
                <a:gd name="connsiteY30-1828" fmla="*/ 5536459 h 5785910"/>
                <a:gd name="connsiteX31-1829" fmla="*/ 1514723 w 5342334"/>
                <a:gd name="connsiteY31-1830" fmla="*/ 2929703 h 5785910"/>
                <a:gd name="connsiteX32-1831" fmla="*/ 1975047 w 5342334"/>
                <a:gd name="connsiteY32-1832" fmla="*/ 2725675 h 5785910"/>
                <a:gd name="connsiteX33-1833" fmla="*/ 2654934 w 5342334"/>
                <a:gd name="connsiteY33-1834" fmla="*/ 1630299 h 5785910"/>
                <a:gd name="connsiteX34-1835" fmla="*/ 3108192 w 5342334"/>
                <a:gd name="connsiteY34-1836" fmla="*/ 686009 h 5785910"/>
                <a:gd name="connsiteX35-1837" fmla="*/ 3334821 w 5342334"/>
                <a:gd name="connsiteY35-1838" fmla="*/ 6121 h 5785910"/>
                <a:gd name="connsiteX36-1839" fmla="*/ 3380735 w 5342334"/>
                <a:gd name="connsiteY36-1840" fmla="*/ 118 h 5785910"/>
                <a:gd name="connsiteX0-1841" fmla="*/ 1438934 w 5342334"/>
                <a:gd name="connsiteY0-1842" fmla="*/ 2944008 h 5785910"/>
                <a:gd name="connsiteX1-1843" fmla="*/ 1441770 w 5342334"/>
                <a:gd name="connsiteY1-1844" fmla="*/ 2943473 h 5785910"/>
                <a:gd name="connsiteX2-1845" fmla="*/ 1438934 w 5342334"/>
                <a:gd name="connsiteY2-1846" fmla="*/ 2944008 h 5785910"/>
                <a:gd name="connsiteX3-1847" fmla="*/ 1354605 w 5342334"/>
                <a:gd name="connsiteY3-1848" fmla="*/ 2912708 h 5785910"/>
                <a:gd name="connsiteX4-1849" fmla="*/ 1423317 w 5342334"/>
                <a:gd name="connsiteY4-1850" fmla="*/ 2947468 h 5785910"/>
                <a:gd name="connsiteX5-1851" fmla="*/ 1421525 w 5342334"/>
                <a:gd name="connsiteY5-1852" fmla="*/ 3320849 h 5785910"/>
                <a:gd name="connsiteX6-1853" fmla="*/ 2146318 w 5342334"/>
                <a:gd name="connsiteY6-1854" fmla="*/ 5548257 h 5785910"/>
                <a:gd name="connsiteX7-1855" fmla="*/ 2115204 w 5342334"/>
                <a:gd name="connsiteY7-1856" fmla="*/ 5553206 h 5785910"/>
                <a:gd name="connsiteX8-1857" fmla="*/ 1246460 w 5342334"/>
                <a:gd name="connsiteY8-1858" fmla="*/ 5785910 h 5785910"/>
                <a:gd name="connsiteX9-1859" fmla="*/ 0 w 5342334"/>
                <a:gd name="connsiteY9-1860" fmla="*/ 3148605 h 5785910"/>
                <a:gd name="connsiteX10-1861" fmla="*/ 1262428 w 5342334"/>
                <a:gd name="connsiteY10-1862" fmla="*/ 2938106 h 5785910"/>
                <a:gd name="connsiteX11-1863" fmla="*/ 1354605 w 5342334"/>
                <a:gd name="connsiteY11-1864" fmla="*/ 2912708 h 5785910"/>
                <a:gd name="connsiteX12-1865" fmla="*/ 3380735 w 5342334"/>
                <a:gd name="connsiteY12-1866" fmla="*/ 118 h 5785910"/>
                <a:gd name="connsiteX13-1867" fmla="*/ 3863622 w 5342334"/>
                <a:gd name="connsiteY13-1868" fmla="*/ 912639 h 5785910"/>
                <a:gd name="connsiteX14-1869" fmla="*/ 3674765 w 5342334"/>
                <a:gd name="connsiteY14-1870" fmla="*/ 2045786 h 5785910"/>
                <a:gd name="connsiteX15-1871" fmla="*/ 4585837 w 5342334"/>
                <a:gd name="connsiteY15-1872" fmla="*/ 2046833 h 5785910"/>
                <a:gd name="connsiteX16-1873" fmla="*/ 4775401 w 5342334"/>
                <a:gd name="connsiteY16-1874" fmla="*/ 2003486 h 5785910"/>
                <a:gd name="connsiteX17-1875" fmla="*/ 5203724 w 5342334"/>
                <a:gd name="connsiteY17-1876" fmla="*/ 2381935 h 5785910"/>
                <a:gd name="connsiteX18-1877" fmla="*/ 4980124 w 5342334"/>
                <a:gd name="connsiteY18-1878" fmla="*/ 2705696 h 5785910"/>
                <a:gd name="connsiteX19-1879" fmla="*/ 5342334 w 5342334"/>
                <a:gd name="connsiteY19-1880" fmla="*/ 3258997 h 5785910"/>
                <a:gd name="connsiteX20-1881" fmla="*/ 5107100 w 5342334"/>
                <a:gd name="connsiteY20-1882" fmla="*/ 3754493 h 5785910"/>
                <a:gd name="connsiteX21-1883" fmla="*/ 5342334 w 5342334"/>
                <a:gd name="connsiteY21-1884" fmla="*/ 4140580 h 5785910"/>
                <a:gd name="connsiteX22-1885" fmla="*/ 4844706 w 5342334"/>
                <a:gd name="connsiteY22-1886" fmla="*/ 4606676 h 5785910"/>
                <a:gd name="connsiteX23-1887" fmla="*/ 4790537 w 5342334"/>
                <a:gd name="connsiteY23-1888" fmla="*/ 4596433 h 5785910"/>
                <a:gd name="connsiteX24-1889" fmla="*/ 4802287 w 5342334"/>
                <a:gd name="connsiteY24-1890" fmla="*/ 4606672 h 5785910"/>
                <a:gd name="connsiteX25-1891" fmla="*/ 5191248 w 5342334"/>
                <a:gd name="connsiteY25-1892" fmla="*/ 4997228 h 5785910"/>
                <a:gd name="connsiteX26-1893" fmla="*/ 4866278 w 5342334"/>
                <a:gd name="connsiteY26-1894" fmla="*/ 5435572 h 5785910"/>
                <a:gd name="connsiteX27-1895" fmla="*/ 4581456 w 5342334"/>
                <a:gd name="connsiteY27-1896" fmla="*/ 5443059 h 5785910"/>
                <a:gd name="connsiteX28-1897" fmla="*/ 4593578 w 5342334"/>
                <a:gd name="connsiteY28-1898" fmla="*/ 5444848 h 5785910"/>
                <a:gd name="connsiteX29-1899" fmla="*/ 4581281 w 5342334"/>
                <a:gd name="connsiteY29-1900" fmla="*/ 5445228 h 5785910"/>
                <a:gd name="connsiteX30-1901" fmla="*/ 2276075 w 5342334"/>
                <a:gd name="connsiteY30-1902" fmla="*/ 5536459 h 5785910"/>
                <a:gd name="connsiteX31-1903" fmla="*/ 1551927 w 5342334"/>
                <a:gd name="connsiteY31-1904" fmla="*/ 2929703 h 5785910"/>
                <a:gd name="connsiteX32-1905" fmla="*/ 1975047 w 5342334"/>
                <a:gd name="connsiteY32-1906" fmla="*/ 2725675 h 5785910"/>
                <a:gd name="connsiteX33-1907" fmla="*/ 2654934 w 5342334"/>
                <a:gd name="connsiteY33-1908" fmla="*/ 1630299 h 5785910"/>
                <a:gd name="connsiteX34-1909" fmla="*/ 3108192 w 5342334"/>
                <a:gd name="connsiteY34-1910" fmla="*/ 686009 h 5785910"/>
                <a:gd name="connsiteX35-1911" fmla="*/ 3334821 w 5342334"/>
                <a:gd name="connsiteY35-1912" fmla="*/ 6121 h 5785910"/>
                <a:gd name="connsiteX36-1913" fmla="*/ 3380735 w 5342334"/>
                <a:gd name="connsiteY36-1914" fmla="*/ 118 h 5785910"/>
                <a:gd name="connsiteX0-1915" fmla="*/ 1438934 w 5342334"/>
                <a:gd name="connsiteY0-1916" fmla="*/ 2944008 h 5785910"/>
                <a:gd name="connsiteX1-1917" fmla="*/ 1441770 w 5342334"/>
                <a:gd name="connsiteY1-1918" fmla="*/ 2943473 h 5785910"/>
                <a:gd name="connsiteX2-1919" fmla="*/ 1438934 w 5342334"/>
                <a:gd name="connsiteY2-1920" fmla="*/ 2944008 h 5785910"/>
                <a:gd name="connsiteX3-1921" fmla="*/ 1354605 w 5342334"/>
                <a:gd name="connsiteY3-1922" fmla="*/ 2912708 h 5785910"/>
                <a:gd name="connsiteX4-1923" fmla="*/ 1423317 w 5342334"/>
                <a:gd name="connsiteY4-1924" fmla="*/ 2947468 h 5785910"/>
                <a:gd name="connsiteX5-1925" fmla="*/ 1421525 w 5342334"/>
                <a:gd name="connsiteY5-1926" fmla="*/ 3320849 h 5785910"/>
                <a:gd name="connsiteX6-1927" fmla="*/ 2146318 w 5342334"/>
                <a:gd name="connsiteY6-1928" fmla="*/ 5548257 h 5785910"/>
                <a:gd name="connsiteX7-1929" fmla="*/ 2115204 w 5342334"/>
                <a:gd name="connsiteY7-1930" fmla="*/ 5553206 h 5785910"/>
                <a:gd name="connsiteX8-1931" fmla="*/ 1246460 w 5342334"/>
                <a:gd name="connsiteY8-1932" fmla="*/ 5785910 h 5785910"/>
                <a:gd name="connsiteX9-1933" fmla="*/ 0 w 5342334"/>
                <a:gd name="connsiteY9-1934" fmla="*/ 3148605 h 5785910"/>
                <a:gd name="connsiteX10-1935" fmla="*/ 1262428 w 5342334"/>
                <a:gd name="connsiteY10-1936" fmla="*/ 2938106 h 5785910"/>
                <a:gd name="connsiteX11-1937" fmla="*/ 1354605 w 5342334"/>
                <a:gd name="connsiteY11-1938" fmla="*/ 2912708 h 5785910"/>
                <a:gd name="connsiteX12-1939" fmla="*/ 3380735 w 5342334"/>
                <a:gd name="connsiteY12-1940" fmla="*/ 118 h 5785910"/>
                <a:gd name="connsiteX13-1941" fmla="*/ 3863622 w 5342334"/>
                <a:gd name="connsiteY13-1942" fmla="*/ 912639 h 5785910"/>
                <a:gd name="connsiteX14-1943" fmla="*/ 3674765 w 5342334"/>
                <a:gd name="connsiteY14-1944" fmla="*/ 2045786 h 5785910"/>
                <a:gd name="connsiteX15-1945" fmla="*/ 4585837 w 5342334"/>
                <a:gd name="connsiteY15-1946" fmla="*/ 2046833 h 5785910"/>
                <a:gd name="connsiteX16-1947" fmla="*/ 4775401 w 5342334"/>
                <a:gd name="connsiteY16-1948" fmla="*/ 2003486 h 5785910"/>
                <a:gd name="connsiteX17-1949" fmla="*/ 5203724 w 5342334"/>
                <a:gd name="connsiteY17-1950" fmla="*/ 2381935 h 5785910"/>
                <a:gd name="connsiteX18-1951" fmla="*/ 4980124 w 5342334"/>
                <a:gd name="connsiteY18-1952" fmla="*/ 2705696 h 5785910"/>
                <a:gd name="connsiteX19-1953" fmla="*/ 5342334 w 5342334"/>
                <a:gd name="connsiteY19-1954" fmla="*/ 3258997 h 5785910"/>
                <a:gd name="connsiteX20-1955" fmla="*/ 5107100 w 5342334"/>
                <a:gd name="connsiteY20-1956" fmla="*/ 3754493 h 5785910"/>
                <a:gd name="connsiteX21-1957" fmla="*/ 5342334 w 5342334"/>
                <a:gd name="connsiteY21-1958" fmla="*/ 4140580 h 5785910"/>
                <a:gd name="connsiteX22-1959" fmla="*/ 4844706 w 5342334"/>
                <a:gd name="connsiteY22-1960" fmla="*/ 4606676 h 5785910"/>
                <a:gd name="connsiteX23-1961" fmla="*/ 4790537 w 5342334"/>
                <a:gd name="connsiteY23-1962" fmla="*/ 4596433 h 5785910"/>
                <a:gd name="connsiteX24-1963" fmla="*/ 4802287 w 5342334"/>
                <a:gd name="connsiteY24-1964" fmla="*/ 4606672 h 5785910"/>
                <a:gd name="connsiteX25-1965" fmla="*/ 5191248 w 5342334"/>
                <a:gd name="connsiteY25-1966" fmla="*/ 4997228 h 5785910"/>
                <a:gd name="connsiteX26-1967" fmla="*/ 4866278 w 5342334"/>
                <a:gd name="connsiteY26-1968" fmla="*/ 5435572 h 5785910"/>
                <a:gd name="connsiteX27-1969" fmla="*/ 4581456 w 5342334"/>
                <a:gd name="connsiteY27-1970" fmla="*/ 5443059 h 5785910"/>
                <a:gd name="connsiteX28-1971" fmla="*/ 4593578 w 5342334"/>
                <a:gd name="connsiteY28-1972" fmla="*/ 5444848 h 5785910"/>
                <a:gd name="connsiteX29-1973" fmla="*/ 4581281 w 5342334"/>
                <a:gd name="connsiteY29-1974" fmla="*/ 5445228 h 5785910"/>
                <a:gd name="connsiteX30-1975" fmla="*/ 2276075 w 5342334"/>
                <a:gd name="connsiteY30-1976" fmla="*/ 5536459 h 5785910"/>
                <a:gd name="connsiteX31-1977" fmla="*/ 1567871 w 5342334"/>
                <a:gd name="connsiteY31-1978" fmla="*/ 2924388 h 5785910"/>
                <a:gd name="connsiteX32-1979" fmla="*/ 1975047 w 5342334"/>
                <a:gd name="connsiteY32-1980" fmla="*/ 2725675 h 5785910"/>
                <a:gd name="connsiteX33-1981" fmla="*/ 2654934 w 5342334"/>
                <a:gd name="connsiteY33-1982" fmla="*/ 1630299 h 5785910"/>
                <a:gd name="connsiteX34-1983" fmla="*/ 3108192 w 5342334"/>
                <a:gd name="connsiteY34-1984" fmla="*/ 686009 h 5785910"/>
                <a:gd name="connsiteX35-1985" fmla="*/ 3334821 w 5342334"/>
                <a:gd name="connsiteY35-1986" fmla="*/ 6121 h 5785910"/>
                <a:gd name="connsiteX36-1987" fmla="*/ 3380735 w 5342334"/>
                <a:gd name="connsiteY36-1988" fmla="*/ 118 h 5785910"/>
                <a:gd name="connsiteX0-1989" fmla="*/ 1438934 w 5342334"/>
                <a:gd name="connsiteY0-1990" fmla="*/ 2944008 h 5785910"/>
                <a:gd name="connsiteX1-1991" fmla="*/ 1441770 w 5342334"/>
                <a:gd name="connsiteY1-1992" fmla="*/ 2943473 h 5785910"/>
                <a:gd name="connsiteX2-1993" fmla="*/ 1438934 w 5342334"/>
                <a:gd name="connsiteY2-1994" fmla="*/ 2944008 h 5785910"/>
                <a:gd name="connsiteX3-1995" fmla="*/ 1354605 w 5342334"/>
                <a:gd name="connsiteY3-1996" fmla="*/ 2912708 h 5785910"/>
                <a:gd name="connsiteX4-1997" fmla="*/ 1423317 w 5342334"/>
                <a:gd name="connsiteY4-1998" fmla="*/ 2947468 h 5785910"/>
                <a:gd name="connsiteX5-1999" fmla="*/ 1421525 w 5342334"/>
                <a:gd name="connsiteY5-2000" fmla="*/ 3320849 h 5785910"/>
                <a:gd name="connsiteX6-2001" fmla="*/ 2146318 w 5342334"/>
                <a:gd name="connsiteY6-2002" fmla="*/ 5548257 h 5785910"/>
                <a:gd name="connsiteX7-2003" fmla="*/ 2115204 w 5342334"/>
                <a:gd name="connsiteY7-2004" fmla="*/ 5553206 h 5785910"/>
                <a:gd name="connsiteX8-2005" fmla="*/ 1246460 w 5342334"/>
                <a:gd name="connsiteY8-2006" fmla="*/ 5785910 h 5785910"/>
                <a:gd name="connsiteX9-2007" fmla="*/ 0 w 5342334"/>
                <a:gd name="connsiteY9-2008" fmla="*/ 3148605 h 5785910"/>
                <a:gd name="connsiteX10-2009" fmla="*/ 1262428 w 5342334"/>
                <a:gd name="connsiteY10-2010" fmla="*/ 2938106 h 5785910"/>
                <a:gd name="connsiteX11-2011" fmla="*/ 1354605 w 5342334"/>
                <a:gd name="connsiteY11-2012" fmla="*/ 2912708 h 5785910"/>
                <a:gd name="connsiteX12-2013" fmla="*/ 3380735 w 5342334"/>
                <a:gd name="connsiteY12-2014" fmla="*/ 118 h 5785910"/>
                <a:gd name="connsiteX13-2015" fmla="*/ 3863622 w 5342334"/>
                <a:gd name="connsiteY13-2016" fmla="*/ 912639 h 5785910"/>
                <a:gd name="connsiteX14-2017" fmla="*/ 3674765 w 5342334"/>
                <a:gd name="connsiteY14-2018" fmla="*/ 2045786 h 5785910"/>
                <a:gd name="connsiteX15-2019" fmla="*/ 4585837 w 5342334"/>
                <a:gd name="connsiteY15-2020" fmla="*/ 2046833 h 5785910"/>
                <a:gd name="connsiteX16-2021" fmla="*/ 4775401 w 5342334"/>
                <a:gd name="connsiteY16-2022" fmla="*/ 2003486 h 5785910"/>
                <a:gd name="connsiteX17-2023" fmla="*/ 5203724 w 5342334"/>
                <a:gd name="connsiteY17-2024" fmla="*/ 2381935 h 5785910"/>
                <a:gd name="connsiteX18-2025" fmla="*/ 4980124 w 5342334"/>
                <a:gd name="connsiteY18-2026" fmla="*/ 2705696 h 5785910"/>
                <a:gd name="connsiteX19-2027" fmla="*/ 5342334 w 5342334"/>
                <a:gd name="connsiteY19-2028" fmla="*/ 3258997 h 5785910"/>
                <a:gd name="connsiteX20-2029" fmla="*/ 5107100 w 5342334"/>
                <a:gd name="connsiteY20-2030" fmla="*/ 3754493 h 5785910"/>
                <a:gd name="connsiteX21-2031" fmla="*/ 5342334 w 5342334"/>
                <a:gd name="connsiteY21-2032" fmla="*/ 4140580 h 5785910"/>
                <a:gd name="connsiteX22-2033" fmla="*/ 4844706 w 5342334"/>
                <a:gd name="connsiteY22-2034" fmla="*/ 4606676 h 5785910"/>
                <a:gd name="connsiteX23-2035" fmla="*/ 4790537 w 5342334"/>
                <a:gd name="connsiteY23-2036" fmla="*/ 4596433 h 5785910"/>
                <a:gd name="connsiteX24-2037" fmla="*/ 4802287 w 5342334"/>
                <a:gd name="connsiteY24-2038" fmla="*/ 4606672 h 5785910"/>
                <a:gd name="connsiteX25-2039" fmla="*/ 5191248 w 5342334"/>
                <a:gd name="connsiteY25-2040" fmla="*/ 4997228 h 5785910"/>
                <a:gd name="connsiteX26-2041" fmla="*/ 4866278 w 5342334"/>
                <a:gd name="connsiteY26-2042" fmla="*/ 5435572 h 5785910"/>
                <a:gd name="connsiteX27-2043" fmla="*/ 4581456 w 5342334"/>
                <a:gd name="connsiteY27-2044" fmla="*/ 5443059 h 5785910"/>
                <a:gd name="connsiteX28-2045" fmla="*/ 4593578 w 5342334"/>
                <a:gd name="connsiteY28-2046" fmla="*/ 5444848 h 5785910"/>
                <a:gd name="connsiteX29-2047" fmla="*/ 4581281 w 5342334"/>
                <a:gd name="connsiteY29-2048" fmla="*/ 5445228 h 5785910"/>
                <a:gd name="connsiteX30-2049" fmla="*/ 2276075 w 5342334"/>
                <a:gd name="connsiteY30-2050" fmla="*/ 5536459 h 5785910"/>
                <a:gd name="connsiteX31-2051" fmla="*/ 1567871 w 5342334"/>
                <a:gd name="connsiteY31-2052" fmla="*/ 2924388 h 5785910"/>
                <a:gd name="connsiteX32-2053" fmla="*/ 1975047 w 5342334"/>
                <a:gd name="connsiteY32-2054" fmla="*/ 2725675 h 5785910"/>
                <a:gd name="connsiteX33-2055" fmla="*/ 2654934 w 5342334"/>
                <a:gd name="connsiteY33-2056" fmla="*/ 1630299 h 5785910"/>
                <a:gd name="connsiteX34-2057" fmla="*/ 3108192 w 5342334"/>
                <a:gd name="connsiteY34-2058" fmla="*/ 686009 h 5785910"/>
                <a:gd name="connsiteX35-2059" fmla="*/ 3334821 w 5342334"/>
                <a:gd name="connsiteY35-2060" fmla="*/ 6121 h 5785910"/>
                <a:gd name="connsiteX36-2061" fmla="*/ 3380735 w 5342334"/>
                <a:gd name="connsiteY36-2062" fmla="*/ 118 h 57859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</a:cxnLst>
              <a:rect l="l" t="t" r="r" b="b"/>
              <a:pathLst>
                <a:path w="5342334" h="5785910">
                  <a:moveTo>
                    <a:pt x="1438934" y="2944008"/>
                  </a:moveTo>
                  <a:lnTo>
                    <a:pt x="1441770" y="2943473"/>
                  </a:lnTo>
                  <a:lnTo>
                    <a:pt x="1438934" y="2944008"/>
                  </a:lnTo>
                  <a:close/>
                  <a:moveTo>
                    <a:pt x="1354605" y="2912708"/>
                  </a:moveTo>
                  <a:cubicBezTo>
                    <a:pt x="1381420" y="2914268"/>
                    <a:pt x="1412164" y="2879445"/>
                    <a:pt x="1423317" y="2947468"/>
                  </a:cubicBezTo>
                  <a:cubicBezTo>
                    <a:pt x="1434470" y="3015491"/>
                    <a:pt x="1420535" y="3195595"/>
                    <a:pt x="1421525" y="3320849"/>
                  </a:cubicBezTo>
                  <a:cubicBezTo>
                    <a:pt x="1438368" y="4219980"/>
                    <a:pt x="1608134" y="5048330"/>
                    <a:pt x="2146318" y="5548257"/>
                  </a:cubicBezTo>
                  <a:cubicBezTo>
                    <a:pt x="2132082" y="5546972"/>
                    <a:pt x="2129659" y="5554867"/>
                    <a:pt x="2115204" y="5553206"/>
                  </a:cubicBezTo>
                  <a:lnTo>
                    <a:pt x="1246460" y="5785910"/>
                  </a:lnTo>
                  <a:cubicBezTo>
                    <a:pt x="37772" y="4518970"/>
                    <a:pt x="415487" y="4027706"/>
                    <a:pt x="0" y="3148605"/>
                  </a:cubicBezTo>
                  <a:cubicBezTo>
                    <a:pt x="396729" y="3102488"/>
                    <a:pt x="860213" y="3040376"/>
                    <a:pt x="1262428" y="2938106"/>
                  </a:cubicBezTo>
                  <a:lnTo>
                    <a:pt x="1354605" y="2912708"/>
                  </a:lnTo>
                  <a:close/>
                  <a:moveTo>
                    <a:pt x="3380735" y="118"/>
                  </a:moveTo>
                  <a:cubicBezTo>
                    <a:pt x="3615010" y="9662"/>
                    <a:pt x="3910837" y="593941"/>
                    <a:pt x="3863622" y="912639"/>
                  </a:cubicBezTo>
                  <a:cubicBezTo>
                    <a:pt x="3800670" y="1290355"/>
                    <a:pt x="3548860" y="1856928"/>
                    <a:pt x="3674765" y="2045786"/>
                  </a:cubicBezTo>
                  <a:cubicBezTo>
                    <a:pt x="3797827" y="2230377"/>
                    <a:pt x="4501324" y="2071126"/>
                    <a:pt x="4585837" y="2046833"/>
                  </a:cubicBezTo>
                  <a:cubicBezTo>
                    <a:pt x="4670350" y="2022540"/>
                    <a:pt x="4615047" y="2013011"/>
                    <a:pt x="4775401" y="2003486"/>
                  </a:cubicBezTo>
                  <a:cubicBezTo>
                    <a:pt x="4935754" y="1993961"/>
                    <a:pt x="5203724" y="2172925"/>
                    <a:pt x="5203724" y="2381935"/>
                  </a:cubicBezTo>
                  <a:cubicBezTo>
                    <a:pt x="5203724" y="2524417"/>
                    <a:pt x="5114611" y="2648510"/>
                    <a:pt x="4980124" y="2705696"/>
                  </a:cubicBezTo>
                  <a:cubicBezTo>
                    <a:pt x="5186442" y="2738785"/>
                    <a:pt x="5342334" y="2974614"/>
                    <a:pt x="5342334" y="3258997"/>
                  </a:cubicBezTo>
                  <a:cubicBezTo>
                    <a:pt x="5342334" y="3478715"/>
                    <a:pt x="5249280" y="3669449"/>
                    <a:pt x="5107100" y="3754493"/>
                  </a:cubicBezTo>
                  <a:cubicBezTo>
                    <a:pt x="5250279" y="3829786"/>
                    <a:pt x="5342334" y="3975115"/>
                    <a:pt x="5342334" y="4140580"/>
                  </a:cubicBezTo>
                  <a:cubicBezTo>
                    <a:pt x="5342334" y="4397998"/>
                    <a:pt x="5119540" y="4606676"/>
                    <a:pt x="4844706" y="4606676"/>
                  </a:cubicBezTo>
                  <a:lnTo>
                    <a:pt x="4790537" y="4596433"/>
                  </a:lnTo>
                  <a:lnTo>
                    <a:pt x="4802287" y="4606672"/>
                  </a:lnTo>
                  <a:cubicBezTo>
                    <a:pt x="5095775" y="4623426"/>
                    <a:pt x="5180585" y="4859077"/>
                    <a:pt x="5191248" y="4997228"/>
                  </a:cubicBezTo>
                  <a:cubicBezTo>
                    <a:pt x="5201911" y="5135379"/>
                    <a:pt x="5088613" y="5385095"/>
                    <a:pt x="4866278" y="5435572"/>
                  </a:cubicBezTo>
                  <a:lnTo>
                    <a:pt x="4581456" y="5443059"/>
                  </a:lnTo>
                  <a:lnTo>
                    <a:pt x="4593578" y="5444848"/>
                  </a:lnTo>
                  <a:lnTo>
                    <a:pt x="4581281" y="5445228"/>
                  </a:lnTo>
                  <a:cubicBezTo>
                    <a:pt x="3769354" y="5470211"/>
                    <a:pt x="4031718" y="5729575"/>
                    <a:pt x="2276075" y="5536459"/>
                  </a:cubicBezTo>
                  <a:cubicBezTo>
                    <a:pt x="1740041" y="5125519"/>
                    <a:pt x="1434982" y="3948583"/>
                    <a:pt x="1567871" y="2924388"/>
                  </a:cubicBezTo>
                  <a:cubicBezTo>
                    <a:pt x="1736241" y="2898340"/>
                    <a:pt x="1793870" y="2941357"/>
                    <a:pt x="1975047" y="2725675"/>
                  </a:cubicBezTo>
                  <a:cubicBezTo>
                    <a:pt x="2156224" y="2509993"/>
                    <a:pt x="2466077" y="1970243"/>
                    <a:pt x="2654934" y="1630299"/>
                  </a:cubicBezTo>
                  <a:cubicBezTo>
                    <a:pt x="2843792" y="1290355"/>
                    <a:pt x="2994878" y="956704"/>
                    <a:pt x="3108192" y="686009"/>
                  </a:cubicBezTo>
                  <a:cubicBezTo>
                    <a:pt x="3221507" y="415315"/>
                    <a:pt x="3095602" y="81664"/>
                    <a:pt x="3334821" y="6121"/>
                  </a:cubicBezTo>
                  <a:cubicBezTo>
                    <a:pt x="3349773" y="1399"/>
                    <a:pt x="3365117" y="-519"/>
                    <a:pt x="3380735" y="118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5146003" y="1466174"/>
            <a:ext cx="3418413" cy="664800"/>
            <a:chOff x="4689686" y="1332920"/>
            <a:chExt cx="3418413" cy="664800"/>
          </a:xfrm>
        </p:grpSpPr>
        <p:grpSp>
          <p:nvGrpSpPr>
            <p:cNvPr id="93" name="组合 92"/>
            <p:cNvGrpSpPr/>
            <p:nvPr/>
          </p:nvGrpSpPr>
          <p:grpSpPr>
            <a:xfrm>
              <a:off x="4689686" y="1332920"/>
              <a:ext cx="3418413" cy="664800"/>
              <a:chOff x="793547" y="1359425"/>
              <a:chExt cx="3418413" cy="664800"/>
            </a:xfrm>
          </p:grpSpPr>
          <p:grpSp>
            <p:nvGrpSpPr>
              <p:cNvPr id="95" name="组合 94"/>
              <p:cNvGrpSpPr/>
              <p:nvPr/>
            </p:nvGrpSpPr>
            <p:grpSpPr>
              <a:xfrm>
                <a:off x="793547" y="1391079"/>
                <a:ext cx="633146" cy="633146"/>
                <a:chOff x="2494238" y="1545926"/>
                <a:chExt cx="1170130" cy="1170130"/>
              </a:xfrm>
            </p:grpSpPr>
            <p:sp>
              <p:nvSpPr>
                <p:cNvPr id="97" name="椭圆 96"/>
                <p:cNvSpPr/>
                <p:nvPr/>
              </p:nvSpPr>
              <p:spPr>
                <a:xfrm>
                  <a:off x="2494238" y="1545926"/>
                  <a:ext cx="1170130" cy="117013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28575">
                  <a:solidFill>
                    <a:srgbClr val="0070C0"/>
                  </a:solidFill>
                </a:ln>
                <a:effectLst>
                  <a:outerShdw blurRad="254000" dist="1270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8" name="椭圆 97"/>
                <p:cNvSpPr/>
                <p:nvPr/>
              </p:nvSpPr>
              <p:spPr>
                <a:xfrm>
                  <a:off x="2633023" y="1684711"/>
                  <a:ext cx="892559" cy="892559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  <a:effectLst>
                  <a:innerShdw blurRad="63500" dist="50800" dir="18900000">
                    <a:prstClr val="black">
                      <a:alpha val="34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6" name="矩形 95"/>
              <p:cNvSpPr/>
              <p:nvPr/>
            </p:nvSpPr>
            <p:spPr>
              <a:xfrm>
                <a:off x="1426693" y="1359425"/>
                <a:ext cx="278526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sz="1400" b="1" kern="0" dirty="0">
                    <a:solidFill>
                      <a:srgbClr val="00184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输入您的文字</a:t>
                </a:r>
                <a:r>
                  <a:rPr lang="zh-CN" altLang="en-US" sz="1400" b="1" kern="0" dirty="0" smtClean="0">
                    <a:solidFill>
                      <a:srgbClr val="00184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内容</a:t>
                </a:r>
                <a:endParaRPr lang="en-US" altLang="zh-CN" sz="1400" b="1" kern="0" dirty="0" smtClean="0">
                  <a:solidFill>
                    <a:srgbClr val="0018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zh-CN" altLang="en-US" sz="1100" kern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输入</a:t>
                </a:r>
                <a:r>
                  <a:rPr lang="zh-CN" altLang="en-US" sz="1100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您的文字内容，输入您的 文字</a:t>
                </a:r>
                <a:r>
                  <a:rPr lang="zh-CN" altLang="en-US" sz="1100" kern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内容</a:t>
                </a:r>
                <a:endParaRPr lang="en-US" altLang="zh-CN" sz="1100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zh-CN" altLang="en-US" sz="1100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输入您的文字内容，输入您的 文字</a:t>
                </a:r>
                <a:r>
                  <a:rPr lang="zh-CN" altLang="en-US" sz="1100" kern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内容</a:t>
                </a:r>
                <a:endParaRPr lang="en-US" altLang="zh-CN" sz="11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4" name="KSO_Shape"/>
            <p:cNvSpPr/>
            <p:nvPr/>
          </p:nvSpPr>
          <p:spPr>
            <a:xfrm>
              <a:off x="4819896" y="1503993"/>
              <a:ext cx="372723" cy="357193"/>
            </a:xfrm>
            <a:custGeom>
              <a:avLst/>
              <a:gdLst/>
              <a:ahLst/>
              <a:cxnLst/>
              <a:rect l="l" t="t" r="r" b="b"/>
              <a:pathLst>
                <a:path w="1889279" h="1810503">
                  <a:moveTo>
                    <a:pt x="1408636" y="1462945"/>
                  </a:moveTo>
                  <a:cubicBezTo>
                    <a:pt x="1471912" y="1494489"/>
                    <a:pt x="1528819" y="1532588"/>
                    <a:pt x="1575786" y="1578162"/>
                  </a:cubicBezTo>
                  <a:cubicBezTo>
                    <a:pt x="1467281" y="1672800"/>
                    <a:pt x="1335058" y="1742507"/>
                    <a:pt x="1188886" y="1779443"/>
                  </a:cubicBezTo>
                  <a:cubicBezTo>
                    <a:pt x="1278166" y="1700386"/>
                    <a:pt x="1353810" y="1592053"/>
                    <a:pt x="1408636" y="1462945"/>
                  </a:cubicBezTo>
                  <a:close/>
                  <a:moveTo>
                    <a:pt x="494888" y="1445849"/>
                  </a:moveTo>
                  <a:cubicBezTo>
                    <a:pt x="556747" y="1590569"/>
                    <a:pt x="643865" y="1709702"/>
                    <a:pt x="747068" y="1790925"/>
                  </a:cubicBezTo>
                  <a:cubicBezTo>
                    <a:pt x="576321" y="1756303"/>
                    <a:pt x="422614" y="1677538"/>
                    <a:pt x="300900" y="1566189"/>
                  </a:cubicBezTo>
                  <a:cubicBezTo>
                    <a:pt x="355309" y="1517036"/>
                    <a:pt x="421005" y="1476420"/>
                    <a:pt x="494888" y="1445849"/>
                  </a:cubicBezTo>
                  <a:close/>
                  <a:moveTo>
                    <a:pt x="900586" y="1355871"/>
                  </a:moveTo>
                  <a:lnTo>
                    <a:pt x="900586" y="1808904"/>
                  </a:lnTo>
                  <a:lnTo>
                    <a:pt x="884222" y="1808113"/>
                  </a:lnTo>
                  <a:cubicBezTo>
                    <a:pt x="745280" y="1742581"/>
                    <a:pt x="627378" y="1604992"/>
                    <a:pt x="551037" y="1423344"/>
                  </a:cubicBezTo>
                  <a:cubicBezTo>
                    <a:pt x="655969" y="1381011"/>
                    <a:pt x="774745" y="1357337"/>
                    <a:pt x="900586" y="1355871"/>
                  </a:cubicBezTo>
                  <a:close/>
                  <a:moveTo>
                    <a:pt x="953521" y="1355186"/>
                  </a:moveTo>
                  <a:cubicBezTo>
                    <a:pt x="1099660" y="1356509"/>
                    <a:pt x="1236550" y="1386650"/>
                    <a:pt x="1354036" y="1440083"/>
                  </a:cubicBezTo>
                  <a:cubicBezTo>
                    <a:pt x="1283551" y="1605630"/>
                    <a:pt x="1178611" y="1734316"/>
                    <a:pt x="1054486" y="1804443"/>
                  </a:cubicBezTo>
                  <a:lnTo>
                    <a:pt x="953521" y="1810503"/>
                  </a:lnTo>
                  <a:close/>
                  <a:moveTo>
                    <a:pt x="1517159" y="931303"/>
                  </a:moveTo>
                  <a:lnTo>
                    <a:pt x="1889279" y="931303"/>
                  </a:lnTo>
                  <a:cubicBezTo>
                    <a:pt x="1883282" y="1167646"/>
                    <a:pt x="1781715" y="1381244"/>
                    <a:pt x="1618873" y="1536894"/>
                  </a:cubicBezTo>
                  <a:cubicBezTo>
                    <a:pt x="1566437" y="1485571"/>
                    <a:pt x="1502786" y="1442774"/>
                    <a:pt x="1431939" y="1407715"/>
                  </a:cubicBezTo>
                  <a:cubicBezTo>
                    <a:pt x="1485774" y="1266553"/>
                    <a:pt x="1516428" y="1104135"/>
                    <a:pt x="1517159" y="931303"/>
                  </a:cubicBezTo>
                  <a:close/>
                  <a:moveTo>
                    <a:pt x="953521" y="931303"/>
                  </a:moveTo>
                  <a:lnTo>
                    <a:pt x="1456842" y="931303"/>
                  </a:lnTo>
                  <a:cubicBezTo>
                    <a:pt x="1456123" y="1096196"/>
                    <a:pt x="1427268" y="1250986"/>
                    <a:pt x="1375819" y="1384691"/>
                  </a:cubicBezTo>
                  <a:cubicBezTo>
                    <a:pt x="1251537" y="1327928"/>
                    <a:pt x="1107288" y="1296191"/>
                    <a:pt x="953521" y="1294902"/>
                  </a:cubicBezTo>
                  <a:close/>
                  <a:moveTo>
                    <a:pt x="448568" y="931303"/>
                  </a:moveTo>
                  <a:lnTo>
                    <a:pt x="900586" y="931303"/>
                  </a:lnTo>
                  <a:lnTo>
                    <a:pt x="900586" y="1295603"/>
                  </a:lnTo>
                  <a:cubicBezTo>
                    <a:pt x="766605" y="1297053"/>
                    <a:pt x="640053" y="1322469"/>
                    <a:pt x="528061" y="1368046"/>
                  </a:cubicBezTo>
                  <a:cubicBezTo>
                    <a:pt x="478984" y="1238632"/>
                    <a:pt x="450499" y="1089843"/>
                    <a:pt x="448568" y="931303"/>
                  </a:cubicBezTo>
                  <a:close/>
                  <a:moveTo>
                    <a:pt x="0" y="931303"/>
                  </a:moveTo>
                  <a:lnTo>
                    <a:pt x="388264" y="931303"/>
                  </a:lnTo>
                  <a:cubicBezTo>
                    <a:pt x="390220" y="1097785"/>
                    <a:pt x="420532" y="1254193"/>
                    <a:pt x="473139" y="1390578"/>
                  </a:cubicBezTo>
                  <a:cubicBezTo>
                    <a:pt x="391203" y="1423988"/>
                    <a:pt x="318506" y="1469260"/>
                    <a:pt x="258353" y="1524144"/>
                  </a:cubicBezTo>
                  <a:cubicBezTo>
                    <a:pt x="102364" y="1370026"/>
                    <a:pt x="5849" y="1161456"/>
                    <a:pt x="0" y="931303"/>
                  </a:cubicBezTo>
                  <a:close/>
                  <a:moveTo>
                    <a:pt x="536834" y="421694"/>
                  </a:moveTo>
                  <a:cubicBezTo>
                    <a:pt x="646682" y="464986"/>
                    <a:pt x="770110" y="489176"/>
                    <a:pt x="900586" y="490537"/>
                  </a:cubicBezTo>
                  <a:lnTo>
                    <a:pt x="900586" y="875390"/>
                  </a:lnTo>
                  <a:lnTo>
                    <a:pt x="448805" y="875390"/>
                  </a:lnTo>
                  <a:cubicBezTo>
                    <a:pt x="451150" y="709592"/>
                    <a:pt x="482649" y="554587"/>
                    <a:pt x="536834" y="421694"/>
                  </a:cubicBezTo>
                  <a:close/>
                  <a:moveTo>
                    <a:pt x="1356131" y="409527"/>
                  </a:moveTo>
                  <a:cubicBezTo>
                    <a:pt x="1415590" y="544412"/>
                    <a:pt x="1451132" y="703874"/>
                    <a:pt x="1455052" y="875390"/>
                  </a:cubicBezTo>
                  <a:lnTo>
                    <a:pt x="953521" y="875390"/>
                  </a:lnTo>
                  <a:lnTo>
                    <a:pt x="953521" y="491238"/>
                  </a:lnTo>
                  <a:cubicBezTo>
                    <a:pt x="1099303" y="490092"/>
                    <a:pt x="1236528" y="461431"/>
                    <a:pt x="1356131" y="409527"/>
                  </a:cubicBezTo>
                  <a:close/>
                  <a:moveTo>
                    <a:pt x="271202" y="273767"/>
                  </a:moveTo>
                  <a:cubicBezTo>
                    <a:pt x="330895" y="324894"/>
                    <a:pt x="401533" y="367494"/>
                    <a:pt x="480768" y="398692"/>
                  </a:cubicBezTo>
                  <a:cubicBezTo>
                    <a:pt x="424147" y="539118"/>
                    <a:pt x="390867" y="701724"/>
                    <a:pt x="388496" y="875390"/>
                  </a:cubicBezTo>
                  <a:lnTo>
                    <a:pt x="238" y="875390"/>
                  </a:lnTo>
                  <a:cubicBezTo>
                    <a:pt x="7162" y="640451"/>
                    <a:pt x="108645" y="428248"/>
                    <a:pt x="271202" y="273767"/>
                  </a:cubicBezTo>
                  <a:close/>
                  <a:moveTo>
                    <a:pt x="1605567" y="261436"/>
                  </a:moveTo>
                  <a:cubicBezTo>
                    <a:pt x="1775300" y="417133"/>
                    <a:pt x="1881942" y="634296"/>
                    <a:pt x="1889035" y="875390"/>
                  </a:cubicBezTo>
                  <a:lnTo>
                    <a:pt x="1515364" y="875390"/>
                  </a:lnTo>
                  <a:cubicBezTo>
                    <a:pt x="1511419" y="696081"/>
                    <a:pt x="1474168" y="529014"/>
                    <a:pt x="1413107" y="386152"/>
                  </a:cubicBezTo>
                  <a:cubicBezTo>
                    <a:pt x="1485941" y="353453"/>
                    <a:pt x="1551126" y="311628"/>
                    <a:pt x="1605567" y="261436"/>
                  </a:cubicBezTo>
                  <a:close/>
                  <a:moveTo>
                    <a:pt x="748157" y="19413"/>
                  </a:moveTo>
                  <a:cubicBezTo>
                    <a:pt x="649482" y="96557"/>
                    <a:pt x="565491" y="208310"/>
                    <a:pt x="504779" y="344256"/>
                  </a:cubicBezTo>
                  <a:cubicBezTo>
                    <a:pt x="432706" y="315858"/>
                    <a:pt x="368354" y="277545"/>
                    <a:pt x="313920" y="231604"/>
                  </a:cubicBezTo>
                  <a:cubicBezTo>
                    <a:pt x="434240" y="127070"/>
                    <a:pt x="583275" y="52667"/>
                    <a:pt x="748157" y="19413"/>
                  </a:cubicBezTo>
                  <a:close/>
                  <a:moveTo>
                    <a:pt x="1137621" y="18543"/>
                  </a:moveTo>
                  <a:cubicBezTo>
                    <a:pt x="1297904" y="50310"/>
                    <a:pt x="1443338" y="120918"/>
                    <a:pt x="1562575" y="219802"/>
                  </a:cubicBezTo>
                  <a:cubicBezTo>
                    <a:pt x="1512842" y="265093"/>
                    <a:pt x="1453308" y="302843"/>
                    <a:pt x="1386970" y="332857"/>
                  </a:cubicBezTo>
                  <a:cubicBezTo>
                    <a:pt x="1323718" y="199817"/>
                    <a:pt x="1237626" y="91674"/>
                    <a:pt x="1137621" y="18543"/>
                  </a:cubicBezTo>
                  <a:close/>
                  <a:moveTo>
                    <a:pt x="900586" y="1702"/>
                  </a:moveTo>
                  <a:lnTo>
                    <a:pt x="900586" y="430269"/>
                  </a:lnTo>
                  <a:cubicBezTo>
                    <a:pt x="778345" y="428899"/>
                    <a:pt x="662774" y="406468"/>
                    <a:pt x="560047" y="366408"/>
                  </a:cubicBezTo>
                  <a:cubicBezTo>
                    <a:pt x="637783" y="193348"/>
                    <a:pt x="753999" y="63227"/>
                    <a:pt x="890213" y="2203"/>
                  </a:cubicBezTo>
                  <a:close/>
                  <a:moveTo>
                    <a:pt x="953521" y="0"/>
                  </a:moveTo>
                  <a:lnTo>
                    <a:pt x="981035" y="1330"/>
                  </a:lnTo>
                  <a:cubicBezTo>
                    <a:pt x="1124068" y="53565"/>
                    <a:pt x="1247786" y="180867"/>
                    <a:pt x="1332000" y="354889"/>
                  </a:cubicBezTo>
                  <a:cubicBezTo>
                    <a:pt x="1219743" y="403080"/>
                    <a:pt x="1090709" y="429800"/>
                    <a:pt x="953521" y="43095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5146003" y="2360695"/>
            <a:ext cx="3418413" cy="664800"/>
            <a:chOff x="4689686" y="2227441"/>
            <a:chExt cx="3418413" cy="664800"/>
          </a:xfrm>
        </p:grpSpPr>
        <p:grpSp>
          <p:nvGrpSpPr>
            <p:cNvPr id="100" name="组合 99"/>
            <p:cNvGrpSpPr/>
            <p:nvPr/>
          </p:nvGrpSpPr>
          <p:grpSpPr>
            <a:xfrm>
              <a:off x="4689686" y="2227441"/>
              <a:ext cx="3418413" cy="664800"/>
              <a:chOff x="793547" y="1359425"/>
              <a:chExt cx="3418413" cy="664800"/>
            </a:xfrm>
          </p:grpSpPr>
          <p:grpSp>
            <p:nvGrpSpPr>
              <p:cNvPr id="102" name="组合 101"/>
              <p:cNvGrpSpPr/>
              <p:nvPr/>
            </p:nvGrpSpPr>
            <p:grpSpPr>
              <a:xfrm>
                <a:off x="793547" y="1391079"/>
                <a:ext cx="633146" cy="633146"/>
                <a:chOff x="2494238" y="1545926"/>
                <a:chExt cx="1170130" cy="1170130"/>
              </a:xfrm>
            </p:grpSpPr>
            <p:sp>
              <p:nvSpPr>
                <p:cNvPr id="104" name="椭圆 103"/>
                <p:cNvSpPr/>
                <p:nvPr/>
              </p:nvSpPr>
              <p:spPr>
                <a:xfrm>
                  <a:off x="2494238" y="1545926"/>
                  <a:ext cx="1170130" cy="117013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28575">
                  <a:solidFill>
                    <a:srgbClr val="0070C0"/>
                  </a:solidFill>
                </a:ln>
                <a:effectLst>
                  <a:outerShdw blurRad="254000" dist="1270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5" name="椭圆 104"/>
                <p:cNvSpPr/>
                <p:nvPr/>
              </p:nvSpPr>
              <p:spPr>
                <a:xfrm>
                  <a:off x="2633023" y="1684711"/>
                  <a:ext cx="892559" cy="892559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  <a:effectLst>
                  <a:innerShdw blurRad="63500" dist="50800" dir="18900000">
                    <a:prstClr val="black">
                      <a:alpha val="34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03" name="矩形 102"/>
              <p:cNvSpPr/>
              <p:nvPr/>
            </p:nvSpPr>
            <p:spPr>
              <a:xfrm>
                <a:off x="1426693" y="1359425"/>
                <a:ext cx="278526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sz="1400" b="1" kern="0" dirty="0">
                    <a:solidFill>
                      <a:srgbClr val="00184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输入您的文字</a:t>
                </a:r>
                <a:r>
                  <a:rPr lang="zh-CN" altLang="en-US" sz="1400" b="1" kern="0" dirty="0" smtClean="0">
                    <a:solidFill>
                      <a:srgbClr val="00184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内容</a:t>
                </a:r>
                <a:endParaRPr lang="en-US" altLang="zh-CN" sz="1400" b="1" kern="0" dirty="0" smtClean="0">
                  <a:solidFill>
                    <a:srgbClr val="0018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zh-CN" altLang="en-US" sz="1100" kern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输入</a:t>
                </a:r>
                <a:r>
                  <a:rPr lang="zh-CN" altLang="en-US" sz="1100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您的文字内容，输入您的 文字</a:t>
                </a:r>
                <a:r>
                  <a:rPr lang="zh-CN" altLang="en-US" sz="1100" kern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内容</a:t>
                </a:r>
                <a:endParaRPr lang="en-US" altLang="zh-CN" sz="1100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zh-CN" altLang="en-US" sz="1100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输入您的文字内容，输入您的 文字</a:t>
                </a:r>
                <a:r>
                  <a:rPr lang="zh-CN" altLang="en-US" sz="1100" kern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内容</a:t>
                </a:r>
                <a:endParaRPr lang="en-US" altLang="zh-CN" sz="11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1" name="KSO_Shape"/>
            <p:cNvSpPr/>
            <p:nvPr/>
          </p:nvSpPr>
          <p:spPr>
            <a:xfrm>
              <a:off x="4798926" y="2388718"/>
              <a:ext cx="369878" cy="376786"/>
            </a:xfrm>
            <a:custGeom>
              <a:avLst/>
              <a:gdLst>
                <a:gd name="connsiteX0" fmla="*/ 150612 w 405200"/>
                <a:gd name="connsiteY0" fmla="*/ 52389 h 413075"/>
                <a:gd name="connsiteX1" fmla="*/ 52389 w 405200"/>
                <a:gd name="connsiteY1" fmla="*/ 150612 h 413075"/>
                <a:gd name="connsiteX2" fmla="*/ 150612 w 405200"/>
                <a:gd name="connsiteY2" fmla="*/ 248836 h 413075"/>
                <a:gd name="connsiteX3" fmla="*/ 248836 w 405200"/>
                <a:gd name="connsiteY3" fmla="*/ 150612 h 413075"/>
                <a:gd name="connsiteX4" fmla="*/ 150612 w 405200"/>
                <a:gd name="connsiteY4" fmla="*/ 52389 h 413075"/>
                <a:gd name="connsiteX5" fmla="*/ 150612 w 405200"/>
                <a:gd name="connsiteY5" fmla="*/ 0 h 413075"/>
                <a:gd name="connsiteX6" fmla="*/ 301225 w 405200"/>
                <a:gd name="connsiteY6" fmla="*/ 150612 h 413075"/>
                <a:gd name="connsiteX7" fmla="*/ 276789 w 405200"/>
                <a:gd name="connsiteY7" fmla="*/ 232452 h 413075"/>
                <a:gd name="connsiteX8" fmla="*/ 279486 w 405200"/>
                <a:gd name="connsiteY8" fmla="*/ 234307 h 413075"/>
                <a:gd name="connsiteX9" fmla="*/ 395404 w 405200"/>
                <a:gd name="connsiteY9" fmla="*/ 354065 h 413075"/>
                <a:gd name="connsiteX10" fmla="*/ 394603 w 405200"/>
                <a:gd name="connsiteY10" fmla="*/ 403280 h 413075"/>
                <a:gd name="connsiteX11" fmla="*/ 345389 w 405200"/>
                <a:gd name="connsiteY11" fmla="*/ 402478 h 413075"/>
                <a:gd name="connsiteX12" fmla="*/ 229470 w 405200"/>
                <a:gd name="connsiteY12" fmla="*/ 282720 h 413075"/>
                <a:gd name="connsiteX13" fmla="*/ 227420 w 405200"/>
                <a:gd name="connsiteY13" fmla="*/ 279520 h 413075"/>
                <a:gd name="connsiteX14" fmla="*/ 150612 w 405200"/>
                <a:gd name="connsiteY14" fmla="*/ 301225 h 413075"/>
                <a:gd name="connsiteX15" fmla="*/ 0 w 405200"/>
                <a:gd name="connsiteY15" fmla="*/ 150612 h 413075"/>
                <a:gd name="connsiteX16" fmla="*/ 150612 w 405200"/>
                <a:gd name="connsiteY16" fmla="*/ 0 h 41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5200" h="413075">
                  <a:moveTo>
                    <a:pt x="150612" y="52389"/>
                  </a:moveTo>
                  <a:cubicBezTo>
                    <a:pt x="96365" y="52389"/>
                    <a:pt x="52389" y="96365"/>
                    <a:pt x="52389" y="150612"/>
                  </a:cubicBezTo>
                  <a:cubicBezTo>
                    <a:pt x="52389" y="204860"/>
                    <a:pt x="96365" y="248836"/>
                    <a:pt x="150612" y="248836"/>
                  </a:cubicBezTo>
                  <a:cubicBezTo>
                    <a:pt x="204860" y="248836"/>
                    <a:pt x="248836" y="204860"/>
                    <a:pt x="248836" y="150612"/>
                  </a:cubicBezTo>
                  <a:cubicBezTo>
                    <a:pt x="248836" y="96365"/>
                    <a:pt x="204860" y="52389"/>
                    <a:pt x="150612" y="52389"/>
                  </a:cubicBezTo>
                  <a:close/>
                  <a:moveTo>
                    <a:pt x="150612" y="0"/>
                  </a:moveTo>
                  <a:cubicBezTo>
                    <a:pt x="233793" y="0"/>
                    <a:pt x="301225" y="67431"/>
                    <a:pt x="301225" y="150612"/>
                  </a:cubicBezTo>
                  <a:cubicBezTo>
                    <a:pt x="301225" y="180842"/>
                    <a:pt x="292319" y="208992"/>
                    <a:pt x="276789" y="232452"/>
                  </a:cubicBezTo>
                  <a:cubicBezTo>
                    <a:pt x="277931" y="232774"/>
                    <a:pt x="278722" y="233519"/>
                    <a:pt x="279486" y="234307"/>
                  </a:cubicBezTo>
                  <a:lnTo>
                    <a:pt x="395404" y="354065"/>
                  </a:lnTo>
                  <a:cubicBezTo>
                    <a:pt x="408773" y="367877"/>
                    <a:pt x="408414" y="389911"/>
                    <a:pt x="394603" y="403280"/>
                  </a:cubicBezTo>
                  <a:cubicBezTo>
                    <a:pt x="380791" y="416648"/>
                    <a:pt x="358757" y="416289"/>
                    <a:pt x="345389" y="402478"/>
                  </a:cubicBezTo>
                  <a:lnTo>
                    <a:pt x="229470" y="282720"/>
                  </a:lnTo>
                  <a:lnTo>
                    <a:pt x="227420" y="279520"/>
                  </a:lnTo>
                  <a:cubicBezTo>
                    <a:pt x="205163" y="293486"/>
                    <a:pt x="178791" y="301225"/>
                    <a:pt x="150612" y="301225"/>
                  </a:cubicBezTo>
                  <a:cubicBezTo>
                    <a:pt x="67431" y="301225"/>
                    <a:pt x="0" y="233793"/>
                    <a:pt x="0" y="150612"/>
                  </a:cubicBezTo>
                  <a:cubicBezTo>
                    <a:pt x="0" y="67431"/>
                    <a:pt x="67431" y="0"/>
                    <a:pt x="1506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5146003" y="3202209"/>
            <a:ext cx="3418413" cy="664800"/>
            <a:chOff x="4689686" y="3068955"/>
            <a:chExt cx="3418413" cy="664800"/>
          </a:xfrm>
        </p:grpSpPr>
        <p:grpSp>
          <p:nvGrpSpPr>
            <p:cNvPr id="107" name="组合 106"/>
            <p:cNvGrpSpPr/>
            <p:nvPr/>
          </p:nvGrpSpPr>
          <p:grpSpPr>
            <a:xfrm>
              <a:off x="4689686" y="3068955"/>
              <a:ext cx="3418413" cy="664800"/>
              <a:chOff x="793547" y="1359425"/>
              <a:chExt cx="3418413" cy="664800"/>
            </a:xfrm>
          </p:grpSpPr>
          <p:grpSp>
            <p:nvGrpSpPr>
              <p:cNvPr id="109" name="组合 108"/>
              <p:cNvGrpSpPr/>
              <p:nvPr/>
            </p:nvGrpSpPr>
            <p:grpSpPr>
              <a:xfrm>
                <a:off x="793547" y="1391079"/>
                <a:ext cx="633146" cy="633146"/>
                <a:chOff x="2494238" y="1545926"/>
                <a:chExt cx="1170130" cy="1170130"/>
              </a:xfrm>
            </p:grpSpPr>
            <p:sp>
              <p:nvSpPr>
                <p:cNvPr id="111" name="椭圆 110"/>
                <p:cNvSpPr/>
                <p:nvPr/>
              </p:nvSpPr>
              <p:spPr>
                <a:xfrm>
                  <a:off x="2494238" y="1545926"/>
                  <a:ext cx="1170130" cy="117013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28575">
                  <a:solidFill>
                    <a:srgbClr val="0070C0"/>
                  </a:solidFill>
                </a:ln>
                <a:effectLst>
                  <a:outerShdw blurRad="254000" dist="1270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2" name="椭圆 111"/>
                <p:cNvSpPr/>
                <p:nvPr/>
              </p:nvSpPr>
              <p:spPr>
                <a:xfrm>
                  <a:off x="2633023" y="1684711"/>
                  <a:ext cx="892559" cy="892559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  <a:effectLst>
                  <a:innerShdw blurRad="63500" dist="50800" dir="18900000">
                    <a:prstClr val="black">
                      <a:alpha val="34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10" name="矩形 109"/>
              <p:cNvSpPr/>
              <p:nvPr/>
            </p:nvSpPr>
            <p:spPr>
              <a:xfrm>
                <a:off x="1426693" y="1359425"/>
                <a:ext cx="278526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sz="1400" b="1" kern="0" dirty="0">
                    <a:solidFill>
                      <a:srgbClr val="00184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输入您的文字</a:t>
                </a:r>
                <a:r>
                  <a:rPr lang="zh-CN" altLang="en-US" sz="1400" b="1" kern="0" dirty="0" smtClean="0">
                    <a:solidFill>
                      <a:srgbClr val="00184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内容</a:t>
                </a:r>
                <a:endParaRPr lang="en-US" altLang="zh-CN" sz="1400" b="1" kern="0" dirty="0" smtClean="0">
                  <a:solidFill>
                    <a:srgbClr val="0018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zh-CN" altLang="en-US" sz="1100" kern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输入</a:t>
                </a:r>
                <a:r>
                  <a:rPr lang="zh-CN" altLang="en-US" sz="1100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您的文字内容，输入您的 文字</a:t>
                </a:r>
                <a:r>
                  <a:rPr lang="zh-CN" altLang="en-US" sz="1100" kern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内容</a:t>
                </a:r>
                <a:endParaRPr lang="en-US" altLang="zh-CN" sz="1100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zh-CN" altLang="en-US" sz="1100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输入您的文字内容，输入您的 文字</a:t>
                </a:r>
                <a:r>
                  <a:rPr lang="zh-CN" altLang="en-US" sz="1100" kern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内容</a:t>
                </a:r>
                <a:endParaRPr lang="en-US" altLang="zh-CN" sz="11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8" name="KSO_Shape"/>
            <p:cNvSpPr/>
            <p:nvPr/>
          </p:nvSpPr>
          <p:spPr bwMode="auto">
            <a:xfrm>
              <a:off x="4808807" y="3256465"/>
              <a:ext cx="382657" cy="321432"/>
            </a:xfrm>
            <a:custGeom>
              <a:avLst/>
              <a:gdLst>
                <a:gd name="T0" fmla="*/ 2147483646 w 232"/>
                <a:gd name="T1" fmla="*/ 2147483646 h 195"/>
                <a:gd name="T2" fmla="*/ 2147483646 w 232"/>
                <a:gd name="T3" fmla="*/ 0 h 195"/>
                <a:gd name="T4" fmla="*/ 2147483646 w 232"/>
                <a:gd name="T5" fmla="*/ 0 h 195"/>
                <a:gd name="T6" fmla="*/ 2147483646 w 232"/>
                <a:gd name="T7" fmla="*/ 2147483646 h 195"/>
                <a:gd name="T8" fmla="*/ 2147483646 w 232"/>
                <a:gd name="T9" fmla="*/ 2147483646 h 195"/>
                <a:gd name="T10" fmla="*/ 2147483646 w 232"/>
                <a:gd name="T11" fmla="*/ 2147483646 h 195"/>
                <a:gd name="T12" fmla="*/ 2147483646 w 232"/>
                <a:gd name="T13" fmla="*/ 2147483646 h 195"/>
                <a:gd name="T14" fmla="*/ 2147483646 w 232"/>
                <a:gd name="T15" fmla="*/ 2147483646 h 195"/>
                <a:gd name="T16" fmla="*/ 2147483646 w 232"/>
                <a:gd name="T17" fmla="*/ 2147483646 h 195"/>
                <a:gd name="T18" fmla="*/ 2147483646 w 232"/>
                <a:gd name="T19" fmla="*/ 2147483646 h 195"/>
                <a:gd name="T20" fmla="*/ 2147483646 w 232"/>
                <a:gd name="T21" fmla="*/ 2147483646 h 195"/>
                <a:gd name="T22" fmla="*/ 2147483646 w 232"/>
                <a:gd name="T23" fmla="*/ 2147483646 h 195"/>
                <a:gd name="T24" fmla="*/ 2147483646 w 232"/>
                <a:gd name="T25" fmla="*/ 2147483646 h 195"/>
                <a:gd name="T26" fmla="*/ 2147483646 w 232"/>
                <a:gd name="T27" fmla="*/ 2147483646 h 195"/>
                <a:gd name="T28" fmla="*/ 2147483646 w 232"/>
                <a:gd name="T29" fmla="*/ 2147483646 h 195"/>
                <a:gd name="T30" fmla="*/ 2147483646 w 232"/>
                <a:gd name="T31" fmla="*/ 2147483646 h 195"/>
                <a:gd name="T32" fmla="*/ 0 w 232"/>
                <a:gd name="T33" fmla="*/ 2147483646 h 195"/>
                <a:gd name="T34" fmla="*/ 0 w 232"/>
                <a:gd name="T35" fmla="*/ 2147483646 h 195"/>
                <a:gd name="T36" fmla="*/ 2147483646 w 232"/>
                <a:gd name="T37" fmla="*/ 2147483646 h 195"/>
                <a:gd name="T38" fmla="*/ 2147483646 w 232"/>
                <a:gd name="T39" fmla="*/ 2147483646 h 195"/>
                <a:gd name="T40" fmla="*/ 2147483646 w 232"/>
                <a:gd name="T41" fmla="*/ 2147483646 h 195"/>
                <a:gd name="T42" fmla="*/ 2147483646 w 232"/>
                <a:gd name="T43" fmla="*/ 2147483646 h 195"/>
                <a:gd name="T44" fmla="*/ 2147483646 w 232"/>
                <a:gd name="T45" fmla="*/ 2147483646 h 195"/>
                <a:gd name="T46" fmla="*/ 2147483646 w 232"/>
                <a:gd name="T47" fmla="*/ 2147483646 h 195"/>
                <a:gd name="T48" fmla="*/ 2147483646 w 232"/>
                <a:gd name="T49" fmla="*/ 2147483646 h 195"/>
                <a:gd name="T50" fmla="*/ 2147483646 w 232"/>
                <a:gd name="T51" fmla="*/ 2147483646 h 195"/>
                <a:gd name="T52" fmla="*/ 2147483646 w 232"/>
                <a:gd name="T53" fmla="*/ 2147483646 h 195"/>
                <a:gd name="T54" fmla="*/ 2147483646 w 232"/>
                <a:gd name="T55" fmla="*/ 2147483646 h 195"/>
                <a:gd name="T56" fmla="*/ 2147483646 w 232"/>
                <a:gd name="T57" fmla="*/ 2147483646 h 195"/>
                <a:gd name="T58" fmla="*/ 2147483646 w 232"/>
                <a:gd name="T59" fmla="*/ 2147483646 h 195"/>
                <a:gd name="T60" fmla="*/ 2147483646 w 232"/>
                <a:gd name="T61" fmla="*/ 2147483646 h 195"/>
                <a:gd name="T62" fmla="*/ 2147483646 w 232"/>
                <a:gd name="T63" fmla="*/ 2147483646 h 195"/>
                <a:gd name="T64" fmla="*/ 2147483646 w 232"/>
                <a:gd name="T65" fmla="*/ 2147483646 h 195"/>
                <a:gd name="T66" fmla="*/ 2147483646 w 232"/>
                <a:gd name="T67" fmla="*/ 2147483646 h 195"/>
                <a:gd name="T68" fmla="*/ 2147483646 w 232"/>
                <a:gd name="T69" fmla="*/ 2147483646 h 195"/>
                <a:gd name="T70" fmla="*/ 2147483646 w 232"/>
                <a:gd name="T71" fmla="*/ 2147483646 h 195"/>
                <a:gd name="T72" fmla="*/ 2147483646 w 232"/>
                <a:gd name="T73" fmla="*/ 2147483646 h 195"/>
                <a:gd name="T74" fmla="*/ 2147483646 w 232"/>
                <a:gd name="T75" fmla="*/ 2147483646 h 195"/>
                <a:gd name="T76" fmla="*/ 2147483646 w 232"/>
                <a:gd name="T77" fmla="*/ 2147483646 h 195"/>
                <a:gd name="T78" fmla="*/ 2147483646 w 232"/>
                <a:gd name="T79" fmla="*/ 2147483646 h 195"/>
                <a:gd name="T80" fmla="*/ 2147483646 w 232"/>
                <a:gd name="T81" fmla="*/ 2147483646 h 195"/>
                <a:gd name="T82" fmla="*/ 2147483646 w 232"/>
                <a:gd name="T83" fmla="*/ 2147483646 h 195"/>
                <a:gd name="T84" fmla="*/ 2147483646 w 232"/>
                <a:gd name="T85" fmla="*/ 2147483646 h 195"/>
                <a:gd name="T86" fmla="*/ 2147483646 w 232"/>
                <a:gd name="T87" fmla="*/ 2147483646 h 195"/>
                <a:gd name="T88" fmla="*/ 2147483646 w 232"/>
                <a:gd name="T89" fmla="*/ 2147483646 h 195"/>
                <a:gd name="T90" fmla="*/ 2147483646 w 232"/>
                <a:gd name="T91" fmla="*/ 2147483646 h 195"/>
                <a:gd name="T92" fmla="*/ 2147483646 w 232"/>
                <a:gd name="T93" fmla="*/ 2147483646 h 195"/>
                <a:gd name="T94" fmla="*/ 2147483646 w 232"/>
                <a:gd name="T95" fmla="*/ 2147483646 h 195"/>
                <a:gd name="T96" fmla="*/ 2147483646 w 232"/>
                <a:gd name="T97" fmla="*/ 2147483646 h 19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32" h="195">
                  <a:moveTo>
                    <a:pt x="155" y="27"/>
                  </a:moveTo>
                  <a:cubicBezTo>
                    <a:pt x="153" y="10"/>
                    <a:pt x="142" y="0"/>
                    <a:pt x="127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0" y="0"/>
                    <a:pt x="79" y="10"/>
                    <a:pt x="77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195"/>
                    <a:pt x="58" y="195"/>
                    <a:pt x="58" y="195"/>
                  </a:cubicBezTo>
                  <a:cubicBezTo>
                    <a:pt x="174" y="195"/>
                    <a:pt x="174" y="195"/>
                    <a:pt x="174" y="195"/>
                  </a:cubicBezTo>
                  <a:cubicBezTo>
                    <a:pt x="174" y="28"/>
                    <a:pt x="174" y="28"/>
                    <a:pt x="174" y="28"/>
                  </a:cubicBezTo>
                  <a:lnTo>
                    <a:pt x="155" y="27"/>
                  </a:lnTo>
                  <a:close/>
                  <a:moveTo>
                    <a:pt x="105" y="12"/>
                  </a:moveTo>
                  <a:cubicBezTo>
                    <a:pt x="127" y="12"/>
                    <a:pt x="127" y="12"/>
                    <a:pt x="127" y="12"/>
                  </a:cubicBezTo>
                  <a:cubicBezTo>
                    <a:pt x="135" y="12"/>
                    <a:pt x="140" y="18"/>
                    <a:pt x="141" y="28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93" y="13"/>
                    <a:pt x="102" y="12"/>
                    <a:pt x="105" y="12"/>
                  </a:cubicBezTo>
                  <a:close/>
                  <a:moveTo>
                    <a:pt x="45" y="28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9" y="28"/>
                    <a:pt x="0" y="37"/>
                    <a:pt x="0" y="49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85"/>
                    <a:pt x="9" y="195"/>
                    <a:pt x="21" y="195"/>
                  </a:cubicBezTo>
                  <a:cubicBezTo>
                    <a:pt x="45" y="195"/>
                    <a:pt x="45" y="195"/>
                    <a:pt x="45" y="195"/>
                  </a:cubicBezTo>
                  <a:lnTo>
                    <a:pt x="45" y="28"/>
                  </a:lnTo>
                  <a:close/>
                  <a:moveTo>
                    <a:pt x="232" y="174"/>
                  </a:moveTo>
                  <a:cubicBezTo>
                    <a:pt x="232" y="185"/>
                    <a:pt x="223" y="195"/>
                    <a:pt x="211" y="195"/>
                  </a:cubicBezTo>
                  <a:cubicBezTo>
                    <a:pt x="187" y="195"/>
                    <a:pt x="187" y="195"/>
                    <a:pt x="187" y="195"/>
                  </a:cubicBezTo>
                  <a:cubicBezTo>
                    <a:pt x="187" y="28"/>
                    <a:pt x="187" y="28"/>
                    <a:pt x="187" y="28"/>
                  </a:cubicBezTo>
                  <a:cubicBezTo>
                    <a:pt x="211" y="28"/>
                    <a:pt x="211" y="28"/>
                    <a:pt x="211" y="28"/>
                  </a:cubicBezTo>
                  <a:cubicBezTo>
                    <a:pt x="223" y="28"/>
                    <a:pt x="232" y="37"/>
                    <a:pt x="232" y="49"/>
                  </a:cubicBezTo>
                  <a:lnTo>
                    <a:pt x="232" y="174"/>
                  </a:lnTo>
                  <a:close/>
                  <a:moveTo>
                    <a:pt x="125" y="128"/>
                  </a:moveTo>
                  <a:cubicBezTo>
                    <a:pt x="125" y="123"/>
                    <a:pt x="121" y="120"/>
                    <a:pt x="111" y="117"/>
                  </a:cubicBezTo>
                  <a:cubicBezTo>
                    <a:pt x="98" y="113"/>
                    <a:pt x="89" y="107"/>
                    <a:pt x="89" y="94"/>
                  </a:cubicBezTo>
                  <a:cubicBezTo>
                    <a:pt x="89" y="83"/>
                    <a:pt x="97" y="75"/>
                    <a:pt x="110" y="72"/>
                  </a:cubicBezTo>
                  <a:cubicBezTo>
                    <a:pt x="110" y="60"/>
                    <a:pt x="110" y="60"/>
                    <a:pt x="110" y="60"/>
                  </a:cubicBezTo>
                  <a:cubicBezTo>
                    <a:pt x="122" y="60"/>
                    <a:pt x="122" y="60"/>
                    <a:pt x="122" y="60"/>
                  </a:cubicBezTo>
                  <a:cubicBezTo>
                    <a:pt x="122" y="71"/>
                    <a:pt x="122" y="71"/>
                    <a:pt x="122" y="71"/>
                  </a:cubicBezTo>
                  <a:cubicBezTo>
                    <a:pt x="131" y="72"/>
                    <a:pt x="136" y="73"/>
                    <a:pt x="141" y="75"/>
                  </a:cubicBezTo>
                  <a:cubicBezTo>
                    <a:pt x="137" y="90"/>
                    <a:pt x="137" y="90"/>
                    <a:pt x="137" y="90"/>
                  </a:cubicBezTo>
                  <a:cubicBezTo>
                    <a:pt x="134" y="88"/>
                    <a:pt x="128" y="85"/>
                    <a:pt x="119" y="85"/>
                  </a:cubicBezTo>
                  <a:cubicBezTo>
                    <a:pt x="111" y="85"/>
                    <a:pt x="108" y="89"/>
                    <a:pt x="108" y="92"/>
                  </a:cubicBezTo>
                  <a:cubicBezTo>
                    <a:pt x="108" y="96"/>
                    <a:pt x="112" y="99"/>
                    <a:pt x="123" y="103"/>
                  </a:cubicBezTo>
                  <a:cubicBezTo>
                    <a:pt x="138" y="108"/>
                    <a:pt x="144" y="115"/>
                    <a:pt x="144" y="126"/>
                  </a:cubicBezTo>
                  <a:cubicBezTo>
                    <a:pt x="144" y="137"/>
                    <a:pt x="136" y="147"/>
                    <a:pt x="122" y="149"/>
                  </a:cubicBezTo>
                  <a:cubicBezTo>
                    <a:pt x="122" y="162"/>
                    <a:pt x="122" y="162"/>
                    <a:pt x="122" y="162"/>
                  </a:cubicBezTo>
                  <a:cubicBezTo>
                    <a:pt x="109" y="162"/>
                    <a:pt x="109" y="162"/>
                    <a:pt x="109" y="162"/>
                  </a:cubicBezTo>
                  <a:cubicBezTo>
                    <a:pt x="109" y="150"/>
                    <a:pt x="109" y="150"/>
                    <a:pt x="109" y="150"/>
                  </a:cubicBezTo>
                  <a:cubicBezTo>
                    <a:pt x="101" y="150"/>
                    <a:pt x="93" y="148"/>
                    <a:pt x="88" y="145"/>
                  </a:cubicBezTo>
                  <a:cubicBezTo>
                    <a:pt x="92" y="130"/>
                    <a:pt x="92" y="130"/>
                    <a:pt x="92" y="130"/>
                  </a:cubicBezTo>
                  <a:cubicBezTo>
                    <a:pt x="97" y="133"/>
                    <a:pt x="105" y="136"/>
                    <a:pt x="113" y="136"/>
                  </a:cubicBezTo>
                  <a:cubicBezTo>
                    <a:pt x="120" y="136"/>
                    <a:pt x="125" y="133"/>
                    <a:pt x="125" y="1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3" name="矩形 112"/>
          <p:cNvSpPr/>
          <p:nvPr/>
        </p:nvSpPr>
        <p:spPr>
          <a:xfrm>
            <a:off x="0" y="1"/>
            <a:ext cx="539552" cy="64813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/>
            <a:endParaRPr lang="zh-CN" altLang="en-US"/>
          </a:p>
        </p:txBody>
      </p:sp>
      <p:grpSp>
        <p:nvGrpSpPr>
          <p:cNvPr id="114" name="组合 113"/>
          <p:cNvGrpSpPr/>
          <p:nvPr/>
        </p:nvGrpSpPr>
        <p:grpSpPr>
          <a:xfrm>
            <a:off x="728202" y="24096"/>
            <a:ext cx="675446" cy="675446"/>
            <a:chOff x="236362" y="27574"/>
            <a:chExt cx="1281418" cy="1281417"/>
          </a:xfrm>
        </p:grpSpPr>
        <p:sp>
          <p:nvSpPr>
            <p:cNvPr id="115" name="椭圆 114"/>
            <p:cNvSpPr/>
            <p:nvPr userDrawn="1"/>
          </p:nvSpPr>
          <p:spPr>
            <a:xfrm>
              <a:off x="236362" y="27574"/>
              <a:ext cx="1281418" cy="1281417"/>
            </a:xfrm>
            <a:prstGeom prst="ellipse">
              <a:avLst/>
            </a:prstGeom>
            <a:solidFill>
              <a:srgbClr val="0070C0"/>
            </a:solidFill>
            <a:ln w="2857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  <a:prstDash val="sysDot"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KSO_Shape"/>
            <p:cNvSpPr/>
            <p:nvPr userDrawn="1"/>
          </p:nvSpPr>
          <p:spPr bwMode="auto">
            <a:xfrm>
              <a:off x="539552" y="142157"/>
              <a:ext cx="675038" cy="968954"/>
            </a:xfrm>
            <a:custGeom>
              <a:avLst/>
              <a:gdLst>
                <a:gd name="T0" fmla="*/ 2147483646 w 78"/>
                <a:gd name="T1" fmla="*/ 2147483646 h 112"/>
                <a:gd name="T2" fmla="*/ 2147483646 w 78"/>
                <a:gd name="T3" fmla="*/ 2147483646 h 112"/>
                <a:gd name="T4" fmla="*/ 2147483646 w 78"/>
                <a:gd name="T5" fmla="*/ 2147483646 h 112"/>
                <a:gd name="T6" fmla="*/ 2147483646 w 78"/>
                <a:gd name="T7" fmla="*/ 2147483646 h 112"/>
                <a:gd name="T8" fmla="*/ 2147483646 w 78"/>
                <a:gd name="T9" fmla="*/ 2147483646 h 112"/>
                <a:gd name="T10" fmla="*/ 2147483646 w 78"/>
                <a:gd name="T11" fmla="*/ 2147483646 h 112"/>
                <a:gd name="T12" fmla="*/ 2147483646 w 78"/>
                <a:gd name="T13" fmla="*/ 2147483646 h 112"/>
                <a:gd name="T14" fmla="*/ 2147483646 w 78"/>
                <a:gd name="T15" fmla="*/ 2147483646 h 112"/>
                <a:gd name="T16" fmla="*/ 2147483646 w 78"/>
                <a:gd name="T17" fmla="*/ 2147483646 h 112"/>
                <a:gd name="T18" fmla="*/ 2147483646 w 78"/>
                <a:gd name="T19" fmla="*/ 2147483646 h 112"/>
                <a:gd name="T20" fmla="*/ 2147483646 w 78"/>
                <a:gd name="T21" fmla="*/ 2147483646 h 112"/>
                <a:gd name="T22" fmla="*/ 2147483646 w 78"/>
                <a:gd name="T23" fmla="*/ 2147483646 h 112"/>
                <a:gd name="T24" fmla="*/ 2147483646 w 78"/>
                <a:gd name="T25" fmla="*/ 2147483646 h 112"/>
                <a:gd name="T26" fmla="*/ 2147483646 w 78"/>
                <a:gd name="T27" fmla="*/ 2147483646 h 112"/>
                <a:gd name="T28" fmla="*/ 2147483646 w 78"/>
                <a:gd name="T29" fmla="*/ 2147483646 h 112"/>
                <a:gd name="T30" fmla="*/ 2147483646 w 78"/>
                <a:gd name="T31" fmla="*/ 2147483646 h 112"/>
                <a:gd name="T32" fmla="*/ 2147483646 w 78"/>
                <a:gd name="T33" fmla="*/ 2147483646 h 112"/>
                <a:gd name="T34" fmla="*/ 2147483646 w 78"/>
                <a:gd name="T35" fmla="*/ 2147483646 h 112"/>
                <a:gd name="T36" fmla="*/ 2147483646 w 78"/>
                <a:gd name="T37" fmla="*/ 2147483646 h 112"/>
                <a:gd name="T38" fmla="*/ 2147483646 w 78"/>
                <a:gd name="T39" fmla="*/ 2147483646 h 112"/>
                <a:gd name="T40" fmla="*/ 2147483646 w 78"/>
                <a:gd name="T41" fmla="*/ 2147483646 h 112"/>
                <a:gd name="T42" fmla="*/ 2147483646 w 78"/>
                <a:gd name="T43" fmla="*/ 2147483646 h 112"/>
                <a:gd name="T44" fmla="*/ 2147483646 w 78"/>
                <a:gd name="T45" fmla="*/ 2147483646 h 112"/>
                <a:gd name="T46" fmla="*/ 2147483646 w 78"/>
                <a:gd name="T47" fmla="*/ 2147483646 h 112"/>
                <a:gd name="T48" fmla="*/ 2147483646 w 78"/>
                <a:gd name="T49" fmla="*/ 2147483646 h 112"/>
                <a:gd name="T50" fmla="*/ 2147483646 w 78"/>
                <a:gd name="T51" fmla="*/ 2147483646 h 112"/>
                <a:gd name="T52" fmla="*/ 2147483646 w 78"/>
                <a:gd name="T53" fmla="*/ 2147483646 h 112"/>
                <a:gd name="T54" fmla="*/ 2147483646 w 78"/>
                <a:gd name="T55" fmla="*/ 2147483646 h 112"/>
                <a:gd name="T56" fmla="*/ 2147483646 w 78"/>
                <a:gd name="T57" fmla="*/ 2147483646 h 112"/>
                <a:gd name="T58" fmla="*/ 2147483646 w 78"/>
                <a:gd name="T59" fmla="*/ 2147483646 h 112"/>
                <a:gd name="T60" fmla="*/ 2147483646 w 78"/>
                <a:gd name="T61" fmla="*/ 2147483646 h 112"/>
                <a:gd name="T62" fmla="*/ 2147483646 w 78"/>
                <a:gd name="T63" fmla="*/ 2147483646 h 112"/>
                <a:gd name="T64" fmla="*/ 2147483646 w 78"/>
                <a:gd name="T65" fmla="*/ 2147483646 h 112"/>
                <a:gd name="T66" fmla="*/ 2147483646 w 78"/>
                <a:gd name="T67" fmla="*/ 2147483646 h 112"/>
                <a:gd name="T68" fmla="*/ 2147483646 w 78"/>
                <a:gd name="T69" fmla="*/ 2147483646 h 112"/>
                <a:gd name="T70" fmla="*/ 2147483646 w 78"/>
                <a:gd name="T71" fmla="*/ 2147483646 h 112"/>
                <a:gd name="T72" fmla="*/ 2147483646 w 78"/>
                <a:gd name="T73" fmla="*/ 2147483646 h 112"/>
                <a:gd name="T74" fmla="*/ 2147483646 w 78"/>
                <a:gd name="T75" fmla="*/ 2147483646 h 112"/>
                <a:gd name="T76" fmla="*/ 2147483646 w 78"/>
                <a:gd name="T77" fmla="*/ 2147483646 h 11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8" h="112">
                  <a:moveTo>
                    <a:pt x="21" y="36"/>
                  </a:moveTo>
                  <a:cubicBezTo>
                    <a:pt x="20" y="27"/>
                    <a:pt x="20" y="19"/>
                    <a:pt x="21" y="11"/>
                  </a:cubicBezTo>
                  <a:cubicBezTo>
                    <a:pt x="37" y="0"/>
                    <a:pt x="45" y="13"/>
                    <a:pt x="58" y="11"/>
                  </a:cubicBezTo>
                  <a:cubicBezTo>
                    <a:pt x="59" y="19"/>
                    <a:pt x="59" y="29"/>
                    <a:pt x="57" y="36"/>
                  </a:cubicBezTo>
                  <a:cubicBezTo>
                    <a:pt x="57" y="40"/>
                    <a:pt x="55" y="44"/>
                    <a:pt x="53" y="47"/>
                  </a:cubicBezTo>
                  <a:cubicBezTo>
                    <a:pt x="49" y="51"/>
                    <a:pt x="44" y="53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4" y="53"/>
                    <a:pt x="29" y="51"/>
                    <a:pt x="26" y="47"/>
                  </a:cubicBezTo>
                  <a:cubicBezTo>
                    <a:pt x="24" y="44"/>
                    <a:pt x="22" y="40"/>
                    <a:pt x="21" y="36"/>
                  </a:cubicBezTo>
                  <a:close/>
                  <a:moveTo>
                    <a:pt x="13" y="107"/>
                  </a:moveTo>
                  <a:cubicBezTo>
                    <a:pt x="67" y="107"/>
                    <a:pt x="67" y="107"/>
                    <a:pt x="67" y="107"/>
                  </a:cubicBezTo>
                  <a:cubicBezTo>
                    <a:pt x="64" y="112"/>
                    <a:pt x="64" y="112"/>
                    <a:pt x="64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3" y="107"/>
                    <a:pt x="13" y="107"/>
                    <a:pt x="13" y="107"/>
                  </a:cubicBezTo>
                  <a:close/>
                  <a:moveTo>
                    <a:pt x="70" y="67"/>
                  </a:moveTo>
                  <a:cubicBezTo>
                    <a:pt x="76" y="90"/>
                    <a:pt x="76" y="90"/>
                    <a:pt x="76" y="90"/>
                  </a:cubicBezTo>
                  <a:cubicBezTo>
                    <a:pt x="78" y="98"/>
                    <a:pt x="77" y="103"/>
                    <a:pt x="68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65" y="57"/>
                    <a:pt x="65" y="57"/>
                    <a:pt x="65" y="57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68" y="61"/>
                    <a:pt x="69" y="64"/>
                    <a:pt x="70" y="67"/>
                  </a:cubicBezTo>
                  <a:cubicBezTo>
                    <a:pt x="70" y="67"/>
                    <a:pt x="70" y="67"/>
                    <a:pt x="70" y="67"/>
                  </a:cubicBezTo>
                  <a:close/>
                  <a:moveTo>
                    <a:pt x="14" y="103"/>
                  </a:moveTo>
                  <a:cubicBezTo>
                    <a:pt x="11" y="103"/>
                    <a:pt x="11" y="103"/>
                    <a:pt x="11" y="103"/>
                  </a:cubicBezTo>
                  <a:cubicBezTo>
                    <a:pt x="1" y="103"/>
                    <a:pt x="0" y="98"/>
                    <a:pt x="3" y="90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63"/>
                    <a:pt x="11" y="60"/>
                    <a:pt x="14" y="58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14" y="72"/>
                    <a:pt x="14" y="72"/>
                    <a:pt x="14" y="72"/>
                  </a:cubicBezTo>
                  <a:lnTo>
                    <a:pt x="14" y="1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7" name="等腰三角形 116"/>
          <p:cNvSpPr/>
          <p:nvPr/>
        </p:nvSpPr>
        <p:spPr>
          <a:xfrm rot="5400000">
            <a:off x="1573685" y="246408"/>
            <a:ext cx="194275" cy="155317"/>
          </a:xfrm>
          <a:prstGeom prst="triangle">
            <a:avLst/>
          </a:prstGeom>
          <a:solidFill>
            <a:srgbClr val="0070C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/>
            <a:endParaRPr lang="zh-CN" altLang="en-US"/>
          </a:p>
        </p:txBody>
      </p:sp>
      <p:sp>
        <p:nvSpPr>
          <p:cNvPr id="118" name="TextBox 117"/>
          <p:cNvSpPr txBox="1"/>
          <p:nvPr/>
        </p:nvSpPr>
        <p:spPr>
          <a:xfrm>
            <a:off x="1763688" y="89392"/>
            <a:ext cx="2673022" cy="466134"/>
          </a:xfrm>
          <a:prstGeom prst="rect">
            <a:avLst/>
          </a:prstGeom>
          <a:noFill/>
        </p:spPr>
        <p:txBody>
          <a:bodyPr wrap="none" lIns="91437" tIns="45718" rIns="91437" bIns="45718" rtlCol="0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6024" y="1809288"/>
            <a:ext cx="9160024" cy="184258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746182" y="1303245"/>
            <a:ext cx="1777862" cy="2060593"/>
            <a:chOff x="746182" y="1303245"/>
            <a:chExt cx="1777862" cy="2060593"/>
          </a:xfrm>
        </p:grpSpPr>
        <p:grpSp>
          <p:nvGrpSpPr>
            <p:cNvPr id="3" name="组合 2"/>
            <p:cNvGrpSpPr/>
            <p:nvPr/>
          </p:nvGrpSpPr>
          <p:grpSpPr>
            <a:xfrm>
              <a:off x="899592" y="1303245"/>
              <a:ext cx="950644" cy="950644"/>
              <a:chOff x="1691680" y="1529979"/>
              <a:chExt cx="639827" cy="639827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1691680" y="1529979"/>
                <a:ext cx="639827" cy="639827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KSO_Shape"/>
              <p:cNvSpPr/>
              <p:nvPr/>
            </p:nvSpPr>
            <p:spPr bwMode="auto">
              <a:xfrm>
                <a:off x="1691680" y="1635646"/>
                <a:ext cx="615178" cy="380385"/>
              </a:xfrm>
              <a:custGeom>
                <a:avLst/>
                <a:gdLst>
                  <a:gd name="T0" fmla="*/ 1251565 w 2063518"/>
                  <a:gd name="T1" fmla="*/ 768927 h 1276454"/>
                  <a:gd name="T2" fmla="*/ 1760718 w 2063518"/>
                  <a:gd name="T3" fmla="*/ 768927 h 1276454"/>
                  <a:gd name="T4" fmla="*/ 1473477 w 2063518"/>
                  <a:gd name="T5" fmla="*/ 369836 h 1276454"/>
                  <a:gd name="T6" fmla="*/ 1553005 w 2063518"/>
                  <a:gd name="T7" fmla="*/ 450339 h 1276454"/>
                  <a:gd name="T8" fmla="*/ 1737754 w 2063518"/>
                  <a:gd name="T9" fmla="*/ 442217 h 1276454"/>
                  <a:gd name="T10" fmla="*/ 1746908 w 2063518"/>
                  <a:gd name="T11" fmla="*/ 554986 h 1276454"/>
                  <a:gd name="T12" fmla="*/ 1893656 w 2063518"/>
                  <a:gd name="T13" fmla="*/ 667471 h 1276454"/>
                  <a:gd name="T14" fmla="*/ 1828154 w 2063518"/>
                  <a:gd name="T15" fmla="*/ 759738 h 1276454"/>
                  <a:gd name="T16" fmla="*/ 1868236 w 2063518"/>
                  <a:gd name="T17" fmla="*/ 940196 h 1276454"/>
                  <a:gd name="T18" fmla="*/ 1758727 w 2063518"/>
                  <a:gd name="T19" fmla="*/ 968790 h 1276454"/>
                  <a:gd name="T20" fmla="*/ 1673390 w 2063518"/>
                  <a:gd name="T21" fmla="*/ 1132784 h 1276454"/>
                  <a:gd name="T22" fmla="*/ 1571112 w 2063518"/>
                  <a:gd name="T23" fmla="*/ 1084324 h 1276454"/>
                  <a:gd name="T24" fmla="*/ 1400284 w 2063518"/>
                  <a:gd name="T25" fmla="*/ 1155119 h 1276454"/>
                  <a:gd name="T26" fmla="*/ 1353098 w 2063518"/>
                  <a:gd name="T27" fmla="*/ 1052281 h 1276454"/>
                  <a:gd name="T28" fmla="*/ 1176712 w 2063518"/>
                  <a:gd name="T29" fmla="*/ 996751 h 1276454"/>
                  <a:gd name="T30" fmla="*/ 1206694 w 2063518"/>
                  <a:gd name="T31" fmla="*/ 887653 h 1276454"/>
                  <a:gd name="T32" fmla="*/ 1107283 w 2063518"/>
                  <a:gd name="T33" fmla="*/ 731781 h 1276454"/>
                  <a:gd name="T34" fmla="*/ 1200405 w 2063518"/>
                  <a:gd name="T35" fmla="*/ 667472 h 1276454"/>
                  <a:gd name="T36" fmla="*/ 1224485 w 2063518"/>
                  <a:gd name="T37" fmla="*/ 484194 h 1276454"/>
                  <a:gd name="T38" fmla="*/ 1337175 w 2063518"/>
                  <a:gd name="T39" fmla="*/ 494764 h 1276454"/>
                  <a:gd name="T40" fmla="*/ 1473477 w 2063518"/>
                  <a:gd name="T41" fmla="*/ 369836 h 1276454"/>
                  <a:gd name="T42" fmla="*/ 216423 w 2063518"/>
                  <a:gd name="T43" fmla="*/ 598637 h 1276454"/>
                  <a:gd name="T44" fmla="*/ 980152 w 2063518"/>
                  <a:gd name="T45" fmla="*/ 598637 h 1276454"/>
                  <a:gd name="T46" fmla="*/ 549291 w 2063518"/>
                  <a:gd name="T47" fmla="*/ 0 h 1276454"/>
                  <a:gd name="T48" fmla="*/ 668582 w 2063518"/>
                  <a:gd name="T49" fmla="*/ 120755 h 1276454"/>
                  <a:gd name="T50" fmla="*/ 945705 w 2063518"/>
                  <a:gd name="T51" fmla="*/ 108572 h 1276454"/>
                  <a:gd name="T52" fmla="*/ 959437 w 2063518"/>
                  <a:gd name="T53" fmla="*/ 277725 h 1276454"/>
                  <a:gd name="T54" fmla="*/ 1179559 w 2063518"/>
                  <a:gd name="T55" fmla="*/ 446452 h 1276454"/>
                  <a:gd name="T56" fmla="*/ 1081306 w 2063518"/>
                  <a:gd name="T57" fmla="*/ 584853 h 1276454"/>
                  <a:gd name="T58" fmla="*/ 1141430 w 2063518"/>
                  <a:gd name="T59" fmla="*/ 855541 h 1276454"/>
                  <a:gd name="T60" fmla="*/ 977165 w 2063518"/>
                  <a:gd name="T61" fmla="*/ 898432 h 1276454"/>
                  <a:gd name="T62" fmla="*/ 849159 w 2063518"/>
                  <a:gd name="T63" fmla="*/ 1144422 h 1276454"/>
                  <a:gd name="T64" fmla="*/ 695743 w 2063518"/>
                  <a:gd name="T65" fmla="*/ 1071734 h 1276454"/>
                  <a:gd name="T66" fmla="*/ 439501 w 2063518"/>
                  <a:gd name="T67" fmla="*/ 1177925 h 1276454"/>
                  <a:gd name="T68" fmla="*/ 368721 w 2063518"/>
                  <a:gd name="T69" fmla="*/ 1023668 h 1276454"/>
                  <a:gd name="T70" fmla="*/ 104143 w 2063518"/>
                  <a:gd name="T71" fmla="*/ 940373 h 1276454"/>
                  <a:gd name="T72" fmla="*/ 149116 w 2063518"/>
                  <a:gd name="T73" fmla="*/ 776727 h 1276454"/>
                  <a:gd name="T74" fmla="*/ 0 w 2063518"/>
                  <a:gd name="T75" fmla="*/ 542919 h 1276454"/>
                  <a:gd name="T76" fmla="*/ 139683 w 2063518"/>
                  <a:gd name="T77" fmla="*/ 446455 h 1276454"/>
                  <a:gd name="T78" fmla="*/ 175802 w 2063518"/>
                  <a:gd name="T79" fmla="*/ 171538 h 1276454"/>
                  <a:gd name="T80" fmla="*/ 344837 w 2063518"/>
                  <a:gd name="T81" fmla="*/ 187392 h 1276454"/>
                  <a:gd name="T82" fmla="*/ 549291 w 2063518"/>
                  <a:gd name="T83" fmla="*/ 0 h 127645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063518" h="1276454">
                    <a:moveTo>
                      <a:pt x="1631470" y="557485"/>
                    </a:moveTo>
                    <a:cubicBezTo>
                      <a:pt x="1479172" y="557485"/>
                      <a:pt x="1355710" y="680947"/>
                      <a:pt x="1355710" y="833245"/>
                    </a:cubicBezTo>
                    <a:cubicBezTo>
                      <a:pt x="1355710" y="985543"/>
                      <a:pt x="1479172" y="1109005"/>
                      <a:pt x="1631470" y="1109005"/>
                    </a:cubicBezTo>
                    <a:cubicBezTo>
                      <a:pt x="1783768" y="1109005"/>
                      <a:pt x="1907230" y="985543"/>
                      <a:pt x="1907230" y="833245"/>
                    </a:cubicBezTo>
                    <a:cubicBezTo>
                      <a:pt x="1907230" y="680947"/>
                      <a:pt x="1783768" y="557485"/>
                      <a:pt x="1631470" y="557485"/>
                    </a:cubicBezTo>
                    <a:close/>
                    <a:moveTo>
                      <a:pt x="1596087" y="400771"/>
                    </a:moveTo>
                    <a:lnTo>
                      <a:pt x="1666853" y="400771"/>
                    </a:lnTo>
                    <a:lnTo>
                      <a:pt x="1682233" y="488008"/>
                    </a:lnTo>
                    <a:cubicBezTo>
                      <a:pt x="1729134" y="494904"/>
                      <a:pt x="1774137" y="511284"/>
                      <a:pt x="1814498" y="536149"/>
                    </a:cubicBezTo>
                    <a:lnTo>
                      <a:pt x="1882355" y="479207"/>
                    </a:lnTo>
                    <a:lnTo>
                      <a:pt x="1936564" y="524695"/>
                    </a:lnTo>
                    <a:lnTo>
                      <a:pt x="1892271" y="601408"/>
                    </a:lnTo>
                    <a:cubicBezTo>
                      <a:pt x="1923766" y="636838"/>
                      <a:pt x="1947711" y="678313"/>
                      <a:pt x="1962647" y="723304"/>
                    </a:cubicBezTo>
                    <a:lnTo>
                      <a:pt x="2051230" y="723302"/>
                    </a:lnTo>
                    <a:lnTo>
                      <a:pt x="2063518" y="792992"/>
                    </a:lnTo>
                    <a:lnTo>
                      <a:pt x="1980277" y="823287"/>
                    </a:lnTo>
                    <a:cubicBezTo>
                      <a:pt x="1981630" y="870672"/>
                      <a:pt x="1973314" y="917837"/>
                      <a:pt x="1955836" y="961902"/>
                    </a:cubicBezTo>
                    <a:lnTo>
                      <a:pt x="2023695" y="1018840"/>
                    </a:lnTo>
                    <a:lnTo>
                      <a:pt x="1988313" y="1080125"/>
                    </a:lnTo>
                    <a:lnTo>
                      <a:pt x="1905073" y="1049826"/>
                    </a:lnTo>
                    <a:cubicBezTo>
                      <a:pt x="1875651" y="1086995"/>
                      <a:pt x="1838963" y="1117779"/>
                      <a:pt x="1797250" y="1140300"/>
                    </a:cubicBezTo>
                    <a:lnTo>
                      <a:pt x="1812635" y="1227537"/>
                    </a:lnTo>
                    <a:lnTo>
                      <a:pt x="1746136" y="1251740"/>
                    </a:lnTo>
                    <a:lnTo>
                      <a:pt x="1701847" y="1175024"/>
                    </a:lnTo>
                    <a:cubicBezTo>
                      <a:pt x="1655416" y="1184585"/>
                      <a:pt x="1607524" y="1184585"/>
                      <a:pt x="1561093" y="1175024"/>
                    </a:cubicBezTo>
                    <a:lnTo>
                      <a:pt x="1516804" y="1251740"/>
                    </a:lnTo>
                    <a:lnTo>
                      <a:pt x="1450306" y="1227537"/>
                    </a:lnTo>
                    <a:lnTo>
                      <a:pt x="1465691" y="1140300"/>
                    </a:lnTo>
                    <a:cubicBezTo>
                      <a:pt x="1423978" y="1117779"/>
                      <a:pt x="1387290" y="1086995"/>
                      <a:pt x="1357868" y="1049826"/>
                    </a:cubicBezTo>
                    <a:lnTo>
                      <a:pt x="1274628" y="1080125"/>
                    </a:lnTo>
                    <a:lnTo>
                      <a:pt x="1239245" y="1018840"/>
                    </a:lnTo>
                    <a:lnTo>
                      <a:pt x="1307105" y="961902"/>
                    </a:lnTo>
                    <a:cubicBezTo>
                      <a:pt x="1289627" y="917837"/>
                      <a:pt x="1281310" y="870672"/>
                      <a:pt x="1282663" y="823287"/>
                    </a:cubicBezTo>
                    <a:lnTo>
                      <a:pt x="1199422" y="792992"/>
                    </a:lnTo>
                    <a:lnTo>
                      <a:pt x="1211710" y="723302"/>
                    </a:lnTo>
                    <a:lnTo>
                      <a:pt x="1300293" y="723304"/>
                    </a:lnTo>
                    <a:cubicBezTo>
                      <a:pt x="1315229" y="678313"/>
                      <a:pt x="1339174" y="636838"/>
                      <a:pt x="1370670" y="601408"/>
                    </a:cubicBezTo>
                    <a:lnTo>
                      <a:pt x="1326376" y="524695"/>
                    </a:lnTo>
                    <a:lnTo>
                      <a:pt x="1380586" y="479207"/>
                    </a:lnTo>
                    <a:lnTo>
                      <a:pt x="1448443" y="536149"/>
                    </a:lnTo>
                    <a:cubicBezTo>
                      <a:pt x="1488803" y="511284"/>
                      <a:pt x="1533807" y="494905"/>
                      <a:pt x="1580707" y="488008"/>
                    </a:cubicBezTo>
                    <a:lnTo>
                      <a:pt x="1596087" y="400771"/>
                    </a:lnTo>
                    <a:close/>
                    <a:moveTo>
                      <a:pt x="648072" y="235071"/>
                    </a:moveTo>
                    <a:cubicBezTo>
                      <a:pt x="419625" y="235071"/>
                      <a:pt x="234432" y="420264"/>
                      <a:pt x="234432" y="648711"/>
                    </a:cubicBezTo>
                    <a:cubicBezTo>
                      <a:pt x="234432" y="877158"/>
                      <a:pt x="419625" y="1062352"/>
                      <a:pt x="648072" y="1062352"/>
                    </a:cubicBezTo>
                    <a:cubicBezTo>
                      <a:pt x="876519" y="1062352"/>
                      <a:pt x="1061712" y="877158"/>
                      <a:pt x="1061712" y="648711"/>
                    </a:cubicBezTo>
                    <a:cubicBezTo>
                      <a:pt x="1061712" y="420264"/>
                      <a:pt x="876519" y="235071"/>
                      <a:pt x="648072" y="235071"/>
                    </a:cubicBezTo>
                    <a:close/>
                    <a:moveTo>
                      <a:pt x="594998" y="0"/>
                    </a:moveTo>
                    <a:lnTo>
                      <a:pt x="701146" y="0"/>
                    </a:lnTo>
                    <a:lnTo>
                      <a:pt x="724216" y="130856"/>
                    </a:lnTo>
                    <a:cubicBezTo>
                      <a:pt x="794567" y="141200"/>
                      <a:pt x="862072" y="165770"/>
                      <a:pt x="922614" y="203067"/>
                    </a:cubicBezTo>
                    <a:lnTo>
                      <a:pt x="1024399" y="117654"/>
                    </a:lnTo>
                    <a:lnTo>
                      <a:pt x="1105713" y="185886"/>
                    </a:lnTo>
                    <a:lnTo>
                      <a:pt x="1039273" y="300956"/>
                    </a:lnTo>
                    <a:cubicBezTo>
                      <a:pt x="1086516" y="354101"/>
                      <a:pt x="1122434" y="416314"/>
                      <a:pt x="1144837" y="483799"/>
                    </a:cubicBezTo>
                    <a:lnTo>
                      <a:pt x="1277712" y="483796"/>
                    </a:lnTo>
                    <a:lnTo>
                      <a:pt x="1296144" y="588332"/>
                    </a:lnTo>
                    <a:lnTo>
                      <a:pt x="1171283" y="633774"/>
                    </a:lnTo>
                    <a:cubicBezTo>
                      <a:pt x="1173312" y="704852"/>
                      <a:pt x="1160838" y="775599"/>
                      <a:pt x="1134620" y="841697"/>
                    </a:cubicBezTo>
                    <a:lnTo>
                      <a:pt x="1236410" y="927104"/>
                    </a:lnTo>
                    <a:lnTo>
                      <a:pt x="1183336" y="1019032"/>
                    </a:lnTo>
                    <a:lnTo>
                      <a:pt x="1058476" y="973583"/>
                    </a:lnTo>
                    <a:cubicBezTo>
                      <a:pt x="1014343" y="1029336"/>
                      <a:pt x="959312" y="1075513"/>
                      <a:pt x="896742" y="1109294"/>
                    </a:cubicBezTo>
                    <a:lnTo>
                      <a:pt x="919819" y="1240149"/>
                    </a:lnTo>
                    <a:lnTo>
                      <a:pt x="820071" y="1276454"/>
                    </a:lnTo>
                    <a:lnTo>
                      <a:pt x="753637" y="1161380"/>
                    </a:lnTo>
                    <a:cubicBezTo>
                      <a:pt x="683991" y="1175721"/>
                      <a:pt x="612153" y="1175721"/>
                      <a:pt x="542507" y="1161380"/>
                    </a:cubicBezTo>
                    <a:lnTo>
                      <a:pt x="476073" y="1276454"/>
                    </a:lnTo>
                    <a:lnTo>
                      <a:pt x="376326" y="1240149"/>
                    </a:lnTo>
                    <a:lnTo>
                      <a:pt x="399403" y="1109294"/>
                    </a:lnTo>
                    <a:cubicBezTo>
                      <a:pt x="336833" y="1075513"/>
                      <a:pt x="281802" y="1029336"/>
                      <a:pt x="237669" y="973583"/>
                    </a:cubicBezTo>
                    <a:lnTo>
                      <a:pt x="112809" y="1019032"/>
                    </a:lnTo>
                    <a:lnTo>
                      <a:pt x="59735" y="927104"/>
                    </a:lnTo>
                    <a:lnTo>
                      <a:pt x="161524" y="841697"/>
                    </a:lnTo>
                    <a:cubicBezTo>
                      <a:pt x="135307" y="775599"/>
                      <a:pt x="122832" y="704852"/>
                      <a:pt x="124862" y="633774"/>
                    </a:cubicBezTo>
                    <a:lnTo>
                      <a:pt x="0" y="588332"/>
                    </a:lnTo>
                    <a:lnTo>
                      <a:pt x="18432" y="483796"/>
                    </a:lnTo>
                    <a:lnTo>
                      <a:pt x="151306" y="483799"/>
                    </a:lnTo>
                    <a:cubicBezTo>
                      <a:pt x="173710" y="416314"/>
                      <a:pt x="209628" y="354100"/>
                      <a:pt x="256871" y="300956"/>
                    </a:cubicBezTo>
                    <a:lnTo>
                      <a:pt x="190431" y="185886"/>
                    </a:lnTo>
                    <a:lnTo>
                      <a:pt x="271746" y="117654"/>
                    </a:lnTo>
                    <a:lnTo>
                      <a:pt x="373531" y="203067"/>
                    </a:lnTo>
                    <a:cubicBezTo>
                      <a:pt x="434072" y="165770"/>
                      <a:pt x="501577" y="141200"/>
                      <a:pt x="571928" y="130856"/>
                    </a:cubicBezTo>
                    <a:lnTo>
                      <a:pt x="594998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501445" tIns="575655" rIns="501445" bIns="614746" anchor="ctr"/>
              <a:lstStyle/>
              <a:p>
                <a:endParaRPr lang="zh-CN" altLang="en-US"/>
              </a:p>
            </p:txBody>
          </p:sp>
        </p:grpSp>
        <p:sp>
          <p:nvSpPr>
            <p:cNvPr id="15" name="Rectangle 42"/>
            <p:cNvSpPr/>
            <p:nvPr/>
          </p:nvSpPr>
          <p:spPr>
            <a:xfrm>
              <a:off x="755576" y="2669621"/>
              <a:ext cx="1768468" cy="694217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defRPr/>
              </a:pPr>
              <a:r>
                <a:rPr lang="zh-CN" altLang="en-US" sz="11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在此输入你的</a:t>
              </a:r>
              <a:r>
                <a:rPr lang="zh-CN" altLang="en-US" sz="1100" kern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内容</a:t>
              </a:r>
              <a:endParaRPr lang="en-US" altLang="zh-CN" sz="1100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zh-CN" altLang="en-US" sz="1100" kern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在此</a:t>
              </a:r>
              <a:r>
                <a:rPr lang="zh-CN" altLang="en-US" sz="11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输入你的</a:t>
              </a:r>
              <a:r>
                <a:rPr lang="zh-CN" altLang="en-US" sz="1100" kern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内容</a:t>
              </a:r>
              <a:endParaRPr lang="en-US" altLang="zh-CN" sz="11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46182" y="2361115"/>
              <a:ext cx="175014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defRPr/>
              </a:pPr>
              <a:r>
                <a:rPr lang="zh-CN" altLang="en-US" kern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这里输入您的标题</a:t>
              </a:r>
              <a:endParaRPr lang="zh-CN" altLang="en-US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572000" y="1303245"/>
            <a:ext cx="1768468" cy="2060593"/>
            <a:chOff x="4572000" y="1303245"/>
            <a:chExt cx="1768468" cy="2060593"/>
          </a:xfrm>
        </p:grpSpPr>
        <p:grpSp>
          <p:nvGrpSpPr>
            <p:cNvPr id="9" name="组合 8"/>
            <p:cNvGrpSpPr/>
            <p:nvPr/>
          </p:nvGrpSpPr>
          <p:grpSpPr>
            <a:xfrm>
              <a:off x="4763288" y="1303245"/>
              <a:ext cx="950644" cy="950644"/>
              <a:chOff x="4940285" y="1529979"/>
              <a:chExt cx="639827" cy="639827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4940285" y="1529979"/>
                <a:ext cx="639827" cy="639827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KSO_Shape"/>
              <p:cNvSpPr/>
              <p:nvPr/>
            </p:nvSpPr>
            <p:spPr bwMode="auto">
              <a:xfrm>
                <a:off x="5098107" y="1589783"/>
                <a:ext cx="324182" cy="472109"/>
              </a:xfrm>
              <a:custGeom>
                <a:avLst/>
                <a:gdLst>
                  <a:gd name="T0" fmla="*/ 2147483646 w 194"/>
                  <a:gd name="T1" fmla="*/ 2147483646 h 283"/>
                  <a:gd name="T2" fmla="*/ 2147483646 w 194"/>
                  <a:gd name="T3" fmla="*/ 2147483646 h 283"/>
                  <a:gd name="T4" fmla="*/ 2147483646 w 194"/>
                  <a:gd name="T5" fmla="*/ 2147483646 h 283"/>
                  <a:gd name="T6" fmla="*/ 2147483646 w 194"/>
                  <a:gd name="T7" fmla="*/ 2147483646 h 283"/>
                  <a:gd name="T8" fmla="*/ 2147483646 w 194"/>
                  <a:gd name="T9" fmla="*/ 2147483646 h 283"/>
                  <a:gd name="T10" fmla="*/ 2147483646 w 194"/>
                  <a:gd name="T11" fmla="*/ 2147483646 h 283"/>
                  <a:gd name="T12" fmla="*/ 2147483646 w 194"/>
                  <a:gd name="T13" fmla="*/ 2147483646 h 283"/>
                  <a:gd name="T14" fmla="*/ 2147483646 w 194"/>
                  <a:gd name="T15" fmla="*/ 0 h 283"/>
                  <a:gd name="T16" fmla="*/ 2147483646 w 194"/>
                  <a:gd name="T17" fmla="*/ 2147483646 h 283"/>
                  <a:gd name="T18" fmla="*/ 2147483646 w 194"/>
                  <a:gd name="T19" fmla="*/ 2147483646 h 283"/>
                  <a:gd name="T20" fmla="*/ 2147483646 w 194"/>
                  <a:gd name="T21" fmla="*/ 2147483646 h 283"/>
                  <a:gd name="T22" fmla="*/ 2147483646 w 194"/>
                  <a:gd name="T23" fmla="*/ 2147483646 h 283"/>
                  <a:gd name="T24" fmla="*/ 2147483646 w 194"/>
                  <a:gd name="T25" fmla="*/ 2147483646 h 283"/>
                  <a:gd name="T26" fmla="*/ 2147483646 w 194"/>
                  <a:gd name="T27" fmla="*/ 0 h 283"/>
                  <a:gd name="T28" fmla="*/ 2147483646 w 194"/>
                  <a:gd name="T29" fmla="*/ 2147483646 h 283"/>
                  <a:gd name="T30" fmla="*/ 2147483646 w 194"/>
                  <a:gd name="T31" fmla="*/ 2147483646 h 283"/>
                  <a:gd name="T32" fmla="*/ 2147483646 w 194"/>
                  <a:gd name="T33" fmla="*/ 2147483646 h 283"/>
                  <a:gd name="T34" fmla="*/ 2147483646 w 194"/>
                  <a:gd name="T35" fmla="*/ 2147483646 h 283"/>
                  <a:gd name="T36" fmla="*/ 2147483646 w 194"/>
                  <a:gd name="T37" fmla="*/ 2147483646 h 283"/>
                  <a:gd name="T38" fmla="*/ 2147483646 w 194"/>
                  <a:gd name="T39" fmla="*/ 2147483646 h 283"/>
                  <a:gd name="T40" fmla="*/ 2147483646 w 194"/>
                  <a:gd name="T41" fmla="*/ 2147483646 h 283"/>
                  <a:gd name="T42" fmla="*/ 0 w 194"/>
                  <a:gd name="T43" fmla="*/ 2147483646 h 283"/>
                  <a:gd name="T44" fmla="*/ 2147483646 w 194"/>
                  <a:gd name="T45" fmla="*/ 2147483646 h 283"/>
                  <a:gd name="T46" fmla="*/ 2147483646 w 194"/>
                  <a:gd name="T47" fmla="*/ 2147483646 h 283"/>
                  <a:gd name="T48" fmla="*/ 2147483646 w 194"/>
                  <a:gd name="T49" fmla="*/ 2147483646 h 283"/>
                  <a:gd name="T50" fmla="*/ 2147483646 w 194"/>
                  <a:gd name="T51" fmla="*/ 2147483646 h 283"/>
                  <a:gd name="T52" fmla="*/ 2147483646 w 194"/>
                  <a:gd name="T53" fmla="*/ 2147483646 h 283"/>
                  <a:gd name="T54" fmla="*/ 2147483646 w 194"/>
                  <a:gd name="T55" fmla="*/ 2147483646 h 283"/>
                  <a:gd name="T56" fmla="*/ 2147483646 w 194"/>
                  <a:gd name="T57" fmla="*/ 2147483646 h 283"/>
                  <a:gd name="T58" fmla="*/ 2147483646 w 194"/>
                  <a:gd name="T59" fmla="*/ 2147483646 h 283"/>
                  <a:gd name="T60" fmla="*/ 2147483646 w 194"/>
                  <a:gd name="T61" fmla="*/ 2147483646 h 283"/>
                  <a:gd name="T62" fmla="*/ 2147483646 w 194"/>
                  <a:gd name="T63" fmla="*/ 2147483646 h 283"/>
                  <a:gd name="T64" fmla="*/ 2147483646 w 194"/>
                  <a:gd name="T65" fmla="*/ 2147483646 h 283"/>
                  <a:gd name="T66" fmla="*/ 2147483646 w 194"/>
                  <a:gd name="T67" fmla="*/ 2147483646 h 283"/>
                  <a:gd name="T68" fmla="*/ 2147483646 w 194"/>
                  <a:gd name="T69" fmla="*/ 2147483646 h 283"/>
                  <a:gd name="T70" fmla="*/ 2147483646 w 194"/>
                  <a:gd name="T71" fmla="*/ 2147483646 h 2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94" h="283">
                    <a:moveTo>
                      <a:pt x="122" y="283"/>
                    </a:moveTo>
                    <a:cubicBezTo>
                      <a:pt x="122" y="244"/>
                      <a:pt x="122" y="244"/>
                      <a:pt x="122" y="244"/>
                    </a:cubicBezTo>
                    <a:cubicBezTo>
                      <a:pt x="72" y="244"/>
                      <a:pt x="72" y="244"/>
                      <a:pt x="72" y="244"/>
                    </a:cubicBezTo>
                    <a:cubicBezTo>
                      <a:pt x="72" y="283"/>
                      <a:pt x="72" y="283"/>
                      <a:pt x="72" y="283"/>
                    </a:cubicBezTo>
                    <a:lnTo>
                      <a:pt x="122" y="283"/>
                    </a:lnTo>
                    <a:close/>
                    <a:moveTo>
                      <a:pt x="144" y="116"/>
                    </a:moveTo>
                    <a:cubicBezTo>
                      <a:pt x="144" y="100"/>
                      <a:pt x="131" y="86"/>
                      <a:pt x="115" y="86"/>
                    </a:cubicBezTo>
                    <a:cubicBezTo>
                      <a:pt x="79" y="86"/>
                      <a:pt x="79" y="86"/>
                      <a:pt x="79" y="86"/>
                    </a:cubicBezTo>
                    <a:cubicBezTo>
                      <a:pt x="62" y="86"/>
                      <a:pt x="49" y="100"/>
                      <a:pt x="49" y="116"/>
                    </a:cubicBezTo>
                    <a:cubicBezTo>
                      <a:pt x="49" y="233"/>
                      <a:pt x="49" y="233"/>
                      <a:pt x="49" y="233"/>
                    </a:cubicBezTo>
                    <a:cubicBezTo>
                      <a:pt x="144" y="233"/>
                      <a:pt x="144" y="233"/>
                      <a:pt x="144" y="233"/>
                    </a:cubicBezTo>
                    <a:lnTo>
                      <a:pt x="144" y="116"/>
                    </a:lnTo>
                    <a:close/>
                    <a:moveTo>
                      <a:pt x="111" y="21"/>
                    </a:moveTo>
                    <a:cubicBezTo>
                      <a:pt x="111" y="10"/>
                      <a:pt x="111" y="10"/>
                      <a:pt x="111" y="10"/>
                    </a:cubicBezTo>
                    <a:cubicBezTo>
                      <a:pt x="111" y="4"/>
                      <a:pt x="115" y="0"/>
                      <a:pt x="121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55" y="0"/>
                      <a:pt x="159" y="4"/>
                      <a:pt x="159" y="10"/>
                    </a:cubicBezTo>
                    <a:cubicBezTo>
                      <a:pt x="159" y="39"/>
                      <a:pt x="159" y="39"/>
                      <a:pt x="159" y="39"/>
                    </a:cubicBezTo>
                    <a:cubicBezTo>
                      <a:pt x="156" y="36"/>
                      <a:pt x="152" y="33"/>
                      <a:pt x="148" y="31"/>
                    </a:cubicBezTo>
                    <a:cubicBezTo>
                      <a:pt x="148" y="11"/>
                      <a:pt x="148" y="11"/>
                      <a:pt x="148" y="11"/>
                    </a:cubicBezTo>
                    <a:cubicBezTo>
                      <a:pt x="122" y="11"/>
                      <a:pt x="122" y="11"/>
                      <a:pt x="122" y="11"/>
                    </a:cubicBezTo>
                    <a:cubicBezTo>
                      <a:pt x="122" y="22"/>
                      <a:pt x="122" y="22"/>
                      <a:pt x="122" y="22"/>
                    </a:cubicBezTo>
                    <a:cubicBezTo>
                      <a:pt x="119" y="22"/>
                      <a:pt x="115" y="21"/>
                      <a:pt x="112" y="21"/>
                    </a:cubicBezTo>
                    <a:lnTo>
                      <a:pt x="111" y="21"/>
                    </a:lnTo>
                    <a:close/>
                    <a:moveTo>
                      <a:pt x="35" y="39"/>
                    </a:move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4"/>
                      <a:pt x="39" y="0"/>
                      <a:pt x="45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9" y="0"/>
                      <a:pt x="83" y="4"/>
                      <a:pt x="83" y="10"/>
                    </a:cubicBezTo>
                    <a:cubicBezTo>
                      <a:pt x="83" y="21"/>
                      <a:pt x="83" y="21"/>
                      <a:pt x="83" y="21"/>
                    </a:cubicBezTo>
                    <a:cubicBezTo>
                      <a:pt x="82" y="21"/>
                      <a:pt x="82" y="21"/>
                      <a:pt x="82" y="21"/>
                    </a:cubicBezTo>
                    <a:cubicBezTo>
                      <a:pt x="78" y="21"/>
                      <a:pt x="75" y="22"/>
                      <a:pt x="72" y="22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31"/>
                      <a:pt x="46" y="31"/>
                      <a:pt x="46" y="31"/>
                    </a:cubicBezTo>
                    <a:cubicBezTo>
                      <a:pt x="42" y="33"/>
                      <a:pt x="38" y="36"/>
                      <a:pt x="35" y="39"/>
                    </a:cubicBezTo>
                    <a:close/>
                    <a:moveTo>
                      <a:pt x="174" y="187"/>
                    </a:moveTo>
                    <a:cubicBezTo>
                      <a:pt x="174" y="95"/>
                      <a:pt x="174" y="95"/>
                      <a:pt x="174" y="95"/>
                    </a:cubicBezTo>
                    <a:cubicBezTo>
                      <a:pt x="174" y="60"/>
                      <a:pt x="146" y="33"/>
                      <a:pt x="112" y="33"/>
                    </a:cubicBezTo>
                    <a:cubicBezTo>
                      <a:pt x="82" y="33"/>
                      <a:pt x="82" y="33"/>
                      <a:pt x="82" y="33"/>
                    </a:cubicBezTo>
                    <a:cubicBezTo>
                      <a:pt x="48" y="33"/>
                      <a:pt x="20" y="60"/>
                      <a:pt x="20" y="95"/>
                    </a:cubicBezTo>
                    <a:cubicBezTo>
                      <a:pt x="20" y="187"/>
                      <a:pt x="20" y="187"/>
                      <a:pt x="20" y="187"/>
                    </a:cubicBezTo>
                    <a:cubicBezTo>
                      <a:pt x="0" y="187"/>
                      <a:pt x="0" y="187"/>
                      <a:pt x="0" y="187"/>
                    </a:cubicBezTo>
                    <a:cubicBezTo>
                      <a:pt x="0" y="233"/>
                      <a:pt x="0" y="233"/>
                      <a:pt x="0" y="233"/>
                    </a:cubicBezTo>
                    <a:cubicBezTo>
                      <a:pt x="0" y="241"/>
                      <a:pt x="4" y="244"/>
                      <a:pt x="11" y="244"/>
                    </a:cubicBezTo>
                    <a:cubicBezTo>
                      <a:pt x="20" y="244"/>
                      <a:pt x="20" y="244"/>
                      <a:pt x="20" y="244"/>
                    </a:cubicBezTo>
                    <a:cubicBezTo>
                      <a:pt x="20" y="262"/>
                      <a:pt x="20" y="262"/>
                      <a:pt x="20" y="262"/>
                    </a:cubicBezTo>
                    <a:cubicBezTo>
                      <a:pt x="20" y="274"/>
                      <a:pt x="29" y="283"/>
                      <a:pt x="41" y="283"/>
                    </a:cubicBezTo>
                    <a:cubicBezTo>
                      <a:pt x="60" y="283"/>
                      <a:pt x="60" y="283"/>
                      <a:pt x="60" y="283"/>
                    </a:cubicBezTo>
                    <a:cubicBezTo>
                      <a:pt x="60" y="244"/>
                      <a:pt x="60" y="244"/>
                      <a:pt x="60" y="244"/>
                    </a:cubicBezTo>
                    <a:cubicBezTo>
                      <a:pt x="38" y="244"/>
                      <a:pt x="38" y="244"/>
                      <a:pt x="38" y="244"/>
                    </a:cubicBezTo>
                    <a:cubicBezTo>
                      <a:pt x="38" y="116"/>
                      <a:pt x="38" y="116"/>
                      <a:pt x="38" y="116"/>
                    </a:cubicBezTo>
                    <a:cubicBezTo>
                      <a:pt x="38" y="93"/>
                      <a:pt x="56" y="75"/>
                      <a:pt x="79" y="75"/>
                    </a:cubicBezTo>
                    <a:cubicBezTo>
                      <a:pt x="115" y="75"/>
                      <a:pt x="115" y="75"/>
                      <a:pt x="115" y="75"/>
                    </a:cubicBezTo>
                    <a:cubicBezTo>
                      <a:pt x="137" y="75"/>
                      <a:pt x="156" y="93"/>
                      <a:pt x="156" y="116"/>
                    </a:cubicBezTo>
                    <a:cubicBezTo>
                      <a:pt x="156" y="244"/>
                      <a:pt x="156" y="244"/>
                      <a:pt x="156" y="244"/>
                    </a:cubicBezTo>
                    <a:cubicBezTo>
                      <a:pt x="134" y="244"/>
                      <a:pt x="134" y="244"/>
                      <a:pt x="134" y="244"/>
                    </a:cubicBezTo>
                    <a:cubicBezTo>
                      <a:pt x="134" y="283"/>
                      <a:pt x="134" y="283"/>
                      <a:pt x="134" y="283"/>
                    </a:cubicBezTo>
                    <a:cubicBezTo>
                      <a:pt x="153" y="283"/>
                      <a:pt x="153" y="283"/>
                      <a:pt x="153" y="283"/>
                    </a:cubicBezTo>
                    <a:cubicBezTo>
                      <a:pt x="164" y="283"/>
                      <a:pt x="174" y="274"/>
                      <a:pt x="174" y="262"/>
                    </a:cubicBezTo>
                    <a:cubicBezTo>
                      <a:pt x="174" y="244"/>
                      <a:pt x="174" y="244"/>
                      <a:pt x="174" y="244"/>
                    </a:cubicBezTo>
                    <a:cubicBezTo>
                      <a:pt x="183" y="244"/>
                      <a:pt x="183" y="244"/>
                      <a:pt x="183" y="244"/>
                    </a:cubicBezTo>
                    <a:cubicBezTo>
                      <a:pt x="190" y="244"/>
                      <a:pt x="194" y="241"/>
                      <a:pt x="194" y="233"/>
                    </a:cubicBezTo>
                    <a:cubicBezTo>
                      <a:pt x="194" y="187"/>
                      <a:pt x="194" y="187"/>
                      <a:pt x="194" y="187"/>
                    </a:cubicBezTo>
                    <a:lnTo>
                      <a:pt x="174" y="187"/>
                    </a:lnTo>
                    <a:close/>
                    <a:moveTo>
                      <a:pt x="110" y="60"/>
                    </a:moveTo>
                    <a:cubicBezTo>
                      <a:pt x="84" y="60"/>
                      <a:pt x="84" y="60"/>
                      <a:pt x="84" y="60"/>
                    </a:cubicBezTo>
                    <a:cubicBezTo>
                      <a:pt x="80" y="60"/>
                      <a:pt x="78" y="57"/>
                      <a:pt x="78" y="54"/>
                    </a:cubicBezTo>
                    <a:cubicBezTo>
                      <a:pt x="78" y="51"/>
                      <a:pt x="80" y="48"/>
                      <a:pt x="84" y="48"/>
                    </a:cubicBezTo>
                    <a:cubicBezTo>
                      <a:pt x="110" y="48"/>
                      <a:pt x="110" y="48"/>
                      <a:pt x="110" y="48"/>
                    </a:cubicBezTo>
                    <a:cubicBezTo>
                      <a:pt x="114" y="48"/>
                      <a:pt x="116" y="51"/>
                      <a:pt x="116" y="54"/>
                    </a:cubicBezTo>
                    <a:cubicBezTo>
                      <a:pt x="116" y="57"/>
                      <a:pt x="114" y="60"/>
                      <a:pt x="110" y="6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9" name="Rectangle 42"/>
            <p:cNvSpPr/>
            <p:nvPr/>
          </p:nvSpPr>
          <p:spPr>
            <a:xfrm>
              <a:off x="4572000" y="2669621"/>
              <a:ext cx="1768468" cy="694217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defRPr/>
              </a:pPr>
              <a:r>
                <a:rPr lang="zh-CN" altLang="en-US" sz="11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在此输入你的内容</a:t>
              </a:r>
            </a:p>
            <a:p>
              <a:pPr>
                <a:defRPr/>
              </a:pPr>
              <a:r>
                <a:rPr lang="zh-CN" altLang="en-US" sz="11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在此输入你的内容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90326" y="2368304"/>
              <a:ext cx="175014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defRPr/>
              </a:pPr>
              <a:r>
                <a:rPr lang="zh-CN" altLang="en-US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这里输入您的标题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500192" y="1303245"/>
            <a:ext cx="1768468" cy="2060593"/>
            <a:chOff x="6500192" y="1303245"/>
            <a:chExt cx="1768468" cy="2060593"/>
          </a:xfrm>
        </p:grpSpPr>
        <p:grpSp>
          <p:nvGrpSpPr>
            <p:cNvPr id="12" name="组合 11"/>
            <p:cNvGrpSpPr/>
            <p:nvPr/>
          </p:nvGrpSpPr>
          <p:grpSpPr>
            <a:xfrm>
              <a:off x="6635496" y="1303245"/>
              <a:ext cx="950644" cy="950644"/>
              <a:chOff x="6596469" y="1529979"/>
              <a:chExt cx="639827" cy="639827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6596469" y="1529979"/>
                <a:ext cx="639827" cy="639827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KSO_Shape"/>
              <p:cNvSpPr/>
              <p:nvPr/>
            </p:nvSpPr>
            <p:spPr>
              <a:xfrm>
                <a:off x="6734302" y="1697290"/>
                <a:ext cx="364160" cy="346559"/>
              </a:xfrm>
              <a:custGeom>
                <a:avLst/>
                <a:gdLst/>
                <a:ahLst/>
                <a:cxnLst/>
                <a:rect l="l" t="t" r="r" b="b"/>
                <a:pathLst>
                  <a:path w="1059063" h="1007997">
                    <a:moveTo>
                      <a:pt x="703357" y="0"/>
                    </a:moveTo>
                    <a:lnTo>
                      <a:pt x="1059063" y="345377"/>
                    </a:lnTo>
                    <a:cubicBezTo>
                      <a:pt x="1011759" y="390684"/>
                      <a:pt x="950318" y="412745"/>
                      <a:pt x="888735" y="411717"/>
                    </a:cubicBezTo>
                    <a:lnTo>
                      <a:pt x="615617" y="668531"/>
                    </a:lnTo>
                    <a:cubicBezTo>
                      <a:pt x="643882" y="763675"/>
                      <a:pt x="628025" y="864389"/>
                      <a:pt x="564718" y="936620"/>
                    </a:cubicBezTo>
                    <a:lnTo>
                      <a:pt x="370217" y="747767"/>
                    </a:lnTo>
                    <a:cubicBezTo>
                      <a:pt x="247618" y="834750"/>
                      <a:pt x="146199" y="930329"/>
                      <a:pt x="0" y="1007997"/>
                    </a:cubicBezTo>
                    <a:cubicBezTo>
                      <a:pt x="95002" y="875886"/>
                      <a:pt x="190003" y="777809"/>
                      <a:pt x="284746" y="664777"/>
                    </a:cubicBezTo>
                    <a:lnTo>
                      <a:pt x="96361" y="481861"/>
                    </a:lnTo>
                    <a:cubicBezTo>
                      <a:pt x="152055" y="429106"/>
                      <a:pt x="226831" y="406169"/>
                      <a:pt x="303394" y="411783"/>
                    </a:cubicBezTo>
                    <a:cubicBezTo>
                      <a:pt x="325459" y="413401"/>
                      <a:pt x="347673" y="417390"/>
                      <a:pt x="369433" y="424372"/>
                    </a:cubicBezTo>
                    <a:lnTo>
                      <a:pt x="642990" y="154959"/>
                    </a:lnTo>
                    <a:cubicBezTo>
                      <a:pt x="643358" y="99193"/>
                      <a:pt x="663662" y="44083"/>
                      <a:pt x="70335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21" name="Rectangle 42"/>
            <p:cNvSpPr/>
            <p:nvPr/>
          </p:nvSpPr>
          <p:spPr>
            <a:xfrm>
              <a:off x="6500192" y="2669621"/>
              <a:ext cx="1768468" cy="694217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defRPr/>
              </a:pPr>
              <a:r>
                <a:rPr lang="zh-CN" altLang="en-US" sz="11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在此输入你的内容</a:t>
              </a:r>
            </a:p>
            <a:p>
              <a:pPr>
                <a:defRPr/>
              </a:pPr>
              <a:r>
                <a:rPr lang="zh-CN" altLang="en-US" sz="11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在此输入你的内容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506278" y="2361115"/>
              <a:ext cx="175014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defRPr/>
              </a:pPr>
              <a:r>
                <a:rPr lang="zh-CN" altLang="en-US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这里输入您的标题</a:t>
              </a:r>
            </a:p>
          </p:txBody>
        </p:sp>
      </p:grpSp>
      <p:sp>
        <p:nvSpPr>
          <p:cNvPr id="23" name="矩形 22"/>
          <p:cNvSpPr/>
          <p:nvPr/>
        </p:nvSpPr>
        <p:spPr>
          <a:xfrm>
            <a:off x="0" y="1"/>
            <a:ext cx="539552" cy="64813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728202" y="24096"/>
            <a:ext cx="675446" cy="675446"/>
            <a:chOff x="236362" y="27574"/>
            <a:chExt cx="1281418" cy="1281417"/>
          </a:xfrm>
        </p:grpSpPr>
        <p:sp>
          <p:nvSpPr>
            <p:cNvPr id="25" name="椭圆 24"/>
            <p:cNvSpPr/>
            <p:nvPr userDrawn="1"/>
          </p:nvSpPr>
          <p:spPr>
            <a:xfrm>
              <a:off x="236362" y="27574"/>
              <a:ext cx="1281418" cy="1281417"/>
            </a:xfrm>
            <a:prstGeom prst="ellipse">
              <a:avLst/>
            </a:prstGeom>
            <a:solidFill>
              <a:srgbClr val="0070C0"/>
            </a:solidFill>
            <a:ln w="2857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  <a:prstDash val="sysDot"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KSO_Shape"/>
            <p:cNvSpPr/>
            <p:nvPr userDrawn="1"/>
          </p:nvSpPr>
          <p:spPr bwMode="auto">
            <a:xfrm>
              <a:off x="539552" y="142157"/>
              <a:ext cx="675038" cy="968954"/>
            </a:xfrm>
            <a:custGeom>
              <a:avLst/>
              <a:gdLst>
                <a:gd name="T0" fmla="*/ 2147483646 w 78"/>
                <a:gd name="T1" fmla="*/ 2147483646 h 112"/>
                <a:gd name="T2" fmla="*/ 2147483646 w 78"/>
                <a:gd name="T3" fmla="*/ 2147483646 h 112"/>
                <a:gd name="T4" fmla="*/ 2147483646 w 78"/>
                <a:gd name="T5" fmla="*/ 2147483646 h 112"/>
                <a:gd name="T6" fmla="*/ 2147483646 w 78"/>
                <a:gd name="T7" fmla="*/ 2147483646 h 112"/>
                <a:gd name="T8" fmla="*/ 2147483646 w 78"/>
                <a:gd name="T9" fmla="*/ 2147483646 h 112"/>
                <a:gd name="T10" fmla="*/ 2147483646 w 78"/>
                <a:gd name="T11" fmla="*/ 2147483646 h 112"/>
                <a:gd name="T12" fmla="*/ 2147483646 w 78"/>
                <a:gd name="T13" fmla="*/ 2147483646 h 112"/>
                <a:gd name="T14" fmla="*/ 2147483646 w 78"/>
                <a:gd name="T15" fmla="*/ 2147483646 h 112"/>
                <a:gd name="T16" fmla="*/ 2147483646 w 78"/>
                <a:gd name="T17" fmla="*/ 2147483646 h 112"/>
                <a:gd name="T18" fmla="*/ 2147483646 w 78"/>
                <a:gd name="T19" fmla="*/ 2147483646 h 112"/>
                <a:gd name="T20" fmla="*/ 2147483646 w 78"/>
                <a:gd name="T21" fmla="*/ 2147483646 h 112"/>
                <a:gd name="T22" fmla="*/ 2147483646 w 78"/>
                <a:gd name="T23" fmla="*/ 2147483646 h 112"/>
                <a:gd name="T24" fmla="*/ 2147483646 w 78"/>
                <a:gd name="T25" fmla="*/ 2147483646 h 112"/>
                <a:gd name="T26" fmla="*/ 2147483646 w 78"/>
                <a:gd name="T27" fmla="*/ 2147483646 h 112"/>
                <a:gd name="T28" fmla="*/ 2147483646 w 78"/>
                <a:gd name="T29" fmla="*/ 2147483646 h 112"/>
                <a:gd name="T30" fmla="*/ 2147483646 w 78"/>
                <a:gd name="T31" fmla="*/ 2147483646 h 112"/>
                <a:gd name="T32" fmla="*/ 2147483646 w 78"/>
                <a:gd name="T33" fmla="*/ 2147483646 h 112"/>
                <a:gd name="T34" fmla="*/ 2147483646 w 78"/>
                <a:gd name="T35" fmla="*/ 2147483646 h 112"/>
                <a:gd name="T36" fmla="*/ 2147483646 w 78"/>
                <a:gd name="T37" fmla="*/ 2147483646 h 112"/>
                <a:gd name="T38" fmla="*/ 2147483646 w 78"/>
                <a:gd name="T39" fmla="*/ 2147483646 h 112"/>
                <a:gd name="T40" fmla="*/ 2147483646 w 78"/>
                <a:gd name="T41" fmla="*/ 2147483646 h 112"/>
                <a:gd name="T42" fmla="*/ 2147483646 w 78"/>
                <a:gd name="T43" fmla="*/ 2147483646 h 112"/>
                <a:gd name="T44" fmla="*/ 2147483646 w 78"/>
                <a:gd name="T45" fmla="*/ 2147483646 h 112"/>
                <a:gd name="T46" fmla="*/ 2147483646 w 78"/>
                <a:gd name="T47" fmla="*/ 2147483646 h 112"/>
                <a:gd name="T48" fmla="*/ 2147483646 w 78"/>
                <a:gd name="T49" fmla="*/ 2147483646 h 112"/>
                <a:gd name="T50" fmla="*/ 2147483646 w 78"/>
                <a:gd name="T51" fmla="*/ 2147483646 h 112"/>
                <a:gd name="T52" fmla="*/ 2147483646 w 78"/>
                <a:gd name="T53" fmla="*/ 2147483646 h 112"/>
                <a:gd name="T54" fmla="*/ 2147483646 w 78"/>
                <a:gd name="T55" fmla="*/ 2147483646 h 112"/>
                <a:gd name="T56" fmla="*/ 2147483646 w 78"/>
                <a:gd name="T57" fmla="*/ 2147483646 h 112"/>
                <a:gd name="T58" fmla="*/ 2147483646 w 78"/>
                <a:gd name="T59" fmla="*/ 2147483646 h 112"/>
                <a:gd name="T60" fmla="*/ 2147483646 w 78"/>
                <a:gd name="T61" fmla="*/ 2147483646 h 112"/>
                <a:gd name="T62" fmla="*/ 2147483646 w 78"/>
                <a:gd name="T63" fmla="*/ 2147483646 h 112"/>
                <a:gd name="T64" fmla="*/ 2147483646 w 78"/>
                <a:gd name="T65" fmla="*/ 2147483646 h 112"/>
                <a:gd name="T66" fmla="*/ 2147483646 w 78"/>
                <a:gd name="T67" fmla="*/ 2147483646 h 112"/>
                <a:gd name="T68" fmla="*/ 2147483646 w 78"/>
                <a:gd name="T69" fmla="*/ 2147483646 h 112"/>
                <a:gd name="T70" fmla="*/ 2147483646 w 78"/>
                <a:gd name="T71" fmla="*/ 2147483646 h 112"/>
                <a:gd name="T72" fmla="*/ 2147483646 w 78"/>
                <a:gd name="T73" fmla="*/ 2147483646 h 112"/>
                <a:gd name="T74" fmla="*/ 2147483646 w 78"/>
                <a:gd name="T75" fmla="*/ 2147483646 h 112"/>
                <a:gd name="T76" fmla="*/ 2147483646 w 78"/>
                <a:gd name="T77" fmla="*/ 2147483646 h 11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8" h="112">
                  <a:moveTo>
                    <a:pt x="21" y="36"/>
                  </a:moveTo>
                  <a:cubicBezTo>
                    <a:pt x="20" y="27"/>
                    <a:pt x="20" y="19"/>
                    <a:pt x="21" y="11"/>
                  </a:cubicBezTo>
                  <a:cubicBezTo>
                    <a:pt x="37" y="0"/>
                    <a:pt x="45" y="13"/>
                    <a:pt x="58" y="11"/>
                  </a:cubicBezTo>
                  <a:cubicBezTo>
                    <a:pt x="59" y="19"/>
                    <a:pt x="59" y="29"/>
                    <a:pt x="57" y="36"/>
                  </a:cubicBezTo>
                  <a:cubicBezTo>
                    <a:pt x="57" y="40"/>
                    <a:pt x="55" y="44"/>
                    <a:pt x="53" y="47"/>
                  </a:cubicBezTo>
                  <a:cubicBezTo>
                    <a:pt x="49" y="51"/>
                    <a:pt x="44" y="53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4" y="53"/>
                    <a:pt x="29" y="51"/>
                    <a:pt x="26" y="47"/>
                  </a:cubicBezTo>
                  <a:cubicBezTo>
                    <a:pt x="24" y="44"/>
                    <a:pt x="22" y="40"/>
                    <a:pt x="21" y="36"/>
                  </a:cubicBezTo>
                  <a:close/>
                  <a:moveTo>
                    <a:pt x="13" y="107"/>
                  </a:moveTo>
                  <a:cubicBezTo>
                    <a:pt x="67" y="107"/>
                    <a:pt x="67" y="107"/>
                    <a:pt x="67" y="107"/>
                  </a:cubicBezTo>
                  <a:cubicBezTo>
                    <a:pt x="64" y="112"/>
                    <a:pt x="64" y="112"/>
                    <a:pt x="64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3" y="107"/>
                    <a:pt x="13" y="107"/>
                    <a:pt x="13" y="107"/>
                  </a:cubicBezTo>
                  <a:close/>
                  <a:moveTo>
                    <a:pt x="70" y="67"/>
                  </a:moveTo>
                  <a:cubicBezTo>
                    <a:pt x="76" y="90"/>
                    <a:pt x="76" y="90"/>
                    <a:pt x="76" y="90"/>
                  </a:cubicBezTo>
                  <a:cubicBezTo>
                    <a:pt x="78" y="98"/>
                    <a:pt x="77" y="103"/>
                    <a:pt x="68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65" y="57"/>
                    <a:pt x="65" y="57"/>
                    <a:pt x="65" y="57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68" y="61"/>
                    <a:pt x="69" y="64"/>
                    <a:pt x="70" y="67"/>
                  </a:cubicBezTo>
                  <a:cubicBezTo>
                    <a:pt x="70" y="67"/>
                    <a:pt x="70" y="67"/>
                    <a:pt x="70" y="67"/>
                  </a:cubicBezTo>
                  <a:close/>
                  <a:moveTo>
                    <a:pt x="14" y="103"/>
                  </a:moveTo>
                  <a:cubicBezTo>
                    <a:pt x="11" y="103"/>
                    <a:pt x="11" y="103"/>
                    <a:pt x="11" y="103"/>
                  </a:cubicBezTo>
                  <a:cubicBezTo>
                    <a:pt x="1" y="103"/>
                    <a:pt x="0" y="98"/>
                    <a:pt x="3" y="90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63"/>
                    <a:pt x="11" y="60"/>
                    <a:pt x="14" y="58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14" y="72"/>
                    <a:pt x="14" y="72"/>
                    <a:pt x="14" y="72"/>
                  </a:cubicBezTo>
                  <a:lnTo>
                    <a:pt x="14" y="1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7" name="等腰三角形 26"/>
          <p:cNvSpPr/>
          <p:nvPr/>
        </p:nvSpPr>
        <p:spPr>
          <a:xfrm rot="5400000">
            <a:off x="1573685" y="246408"/>
            <a:ext cx="194275" cy="155317"/>
          </a:xfrm>
          <a:prstGeom prst="triangle">
            <a:avLst/>
          </a:prstGeom>
          <a:solidFill>
            <a:srgbClr val="0070C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1763688" y="89392"/>
            <a:ext cx="1826135" cy="584771"/>
          </a:xfrm>
          <a:prstGeom prst="rect">
            <a:avLst/>
          </a:prstGeom>
          <a:noFill/>
        </p:spPr>
        <p:txBody>
          <a:bodyPr wrap="none" lIns="91437" tIns="45718" rIns="91437" bIns="45718" rtlCol="0">
            <a:spAutoFit/>
          </a:bodyPr>
          <a:lstStyle/>
          <a:p>
            <a:r>
              <a:rPr lang="zh-CN" altLang="en-US" sz="3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个人优势</a:t>
            </a:r>
            <a:endParaRPr lang="zh-CN" altLang="en-US" sz="3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8268660" y="63393"/>
            <a:ext cx="755415" cy="755413"/>
            <a:chOff x="-2926023" y="1354027"/>
            <a:chExt cx="1010442" cy="1010440"/>
          </a:xfrm>
        </p:grpSpPr>
        <p:grpSp>
          <p:nvGrpSpPr>
            <p:cNvPr id="30" name="组合 29"/>
            <p:cNvGrpSpPr/>
            <p:nvPr/>
          </p:nvGrpSpPr>
          <p:grpSpPr>
            <a:xfrm>
              <a:off x="-2926023" y="1354027"/>
              <a:ext cx="1010442" cy="1010440"/>
              <a:chOff x="6805471" y="2492207"/>
              <a:chExt cx="840361" cy="840361"/>
            </a:xfrm>
          </p:grpSpPr>
          <p:grpSp>
            <p:nvGrpSpPr>
              <p:cNvPr id="32" name="组合 31"/>
              <p:cNvGrpSpPr/>
              <p:nvPr/>
            </p:nvGrpSpPr>
            <p:grpSpPr>
              <a:xfrm>
                <a:off x="6805471" y="2492207"/>
                <a:ext cx="840361" cy="840361"/>
                <a:chOff x="1524095" y="2018115"/>
                <a:chExt cx="2825086" cy="2825086"/>
              </a:xfrm>
            </p:grpSpPr>
            <p:sp>
              <p:nvSpPr>
                <p:cNvPr id="34" name="椭圆 33"/>
                <p:cNvSpPr/>
                <p:nvPr/>
              </p:nvSpPr>
              <p:spPr>
                <a:xfrm>
                  <a:off x="1524095" y="2018115"/>
                  <a:ext cx="2825086" cy="282508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noFill/>
                </a:ln>
                <a:effectLst>
                  <a:outerShdw blurRad="279400" dist="76200" dir="7800000" sx="103000" sy="103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900"/>
                </a:p>
              </p:txBody>
            </p:sp>
            <p:sp>
              <p:nvSpPr>
                <p:cNvPr id="35" name="椭圆 34"/>
                <p:cNvSpPr/>
                <p:nvPr/>
              </p:nvSpPr>
              <p:spPr>
                <a:xfrm>
                  <a:off x="1551152" y="2034204"/>
                  <a:ext cx="2770969" cy="277096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4500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900"/>
                </a:p>
              </p:txBody>
            </p:sp>
          </p:grpSp>
          <p:sp>
            <p:nvSpPr>
              <p:cNvPr id="33" name="椭圆 32"/>
              <p:cNvSpPr/>
              <p:nvPr/>
            </p:nvSpPr>
            <p:spPr>
              <a:xfrm>
                <a:off x="6907382" y="2600487"/>
                <a:ext cx="636536" cy="63653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/>
              </a:p>
            </p:txBody>
          </p:sp>
        </p:grpSp>
        <p:sp>
          <p:nvSpPr>
            <p:cNvPr id="31" name="文本框 22"/>
            <p:cNvSpPr txBox="1"/>
            <p:nvPr/>
          </p:nvSpPr>
          <p:spPr>
            <a:xfrm>
              <a:off x="-2823048" y="1689730"/>
              <a:ext cx="850208" cy="37051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LOGO</a:t>
              </a:r>
              <a:endPara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644011" y="1303245"/>
            <a:ext cx="1768468" cy="2060593"/>
            <a:chOff x="2644011" y="1303245"/>
            <a:chExt cx="1768468" cy="2060593"/>
          </a:xfrm>
        </p:grpSpPr>
        <p:sp>
          <p:nvSpPr>
            <p:cNvPr id="7" name="椭圆 6"/>
            <p:cNvSpPr/>
            <p:nvPr/>
          </p:nvSpPr>
          <p:spPr>
            <a:xfrm>
              <a:off x="2905620" y="1303245"/>
              <a:ext cx="950644" cy="95064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Rectangle 42"/>
            <p:cNvSpPr/>
            <p:nvPr/>
          </p:nvSpPr>
          <p:spPr>
            <a:xfrm>
              <a:off x="2644011" y="2669621"/>
              <a:ext cx="1768468" cy="694217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defRPr/>
              </a:pPr>
              <a:r>
                <a:rPr lang="zh-CN" altLang="en-US" sz="11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在此输入你的内容</a:t>
              </a:r>
            </a:p>
            <a:p>
              <a:pPr>
                <a:defRPr/>
              </a:pPr>
              <a:r>
                <a:rPr lang="zh-CN" altLang="en-US" sz="11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在此输入你的内容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662134" y="2361115"/>
              <a:ext cx="175014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defRPr/>
              </a:pPr>
              <a:r>
                <a:rPr lang="zh-CN" altLang="en-US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这里输入您的标题</a:t>
              </a:r>
            </a:p>
          </p:txBody>
        </p:sp>
        <p:sp>
          <p:nvSpPr>
            <p:cNvPr id="36" name="KSO_Shape"/>
            <p:cNvSpPr/>
            <p:nvPr/>
          </p:nvSpPr>
          <p:spPr>
            <a:xfrm>
              <a:off x="3099427" y="1540984"/>
              <a:ext cx="479159" cy="475166"/>
            </a:xfrm>
            <a:custGeom>
              <a:avLst/>
              <a:gdLst>
                <a:gd name="connsiteX0" fmla="*/ 347114 w 393729"/>
                <a:gd name="connsiteY0" fmla="*/ 112 h 390624"/>
                <a:gd name="connsiteX1" fmla="*/ 366249 w 393729"/>
                <a:gd name="connsiteY1" fmla="*/ 5364 h 390624"/>
                <a:gd name="connsiteX2" fmla="*/ 388366 w 393729"/>
                <a:gd name="connsiteY2" fmla="*/ 72481 h 390624"/>
                <a:gd name="connsiteX3" fmla="*/ 321248 w 393729"/>
                <a:gd name="connsiteY3" fmla="*/ 94598 h 390624"/>
                <a:gd name="connsiteX4" fmla="*/ 304750 w 393729"/>
                <a:gd name="connsiteY4" fmla="*/ 80728 h 390624"/>
                <a:gd name="connsiteX5" fmla="*/ 98330 w 393729"/>
                <a:gd name="connsiteY5" fmla="*/ 148748 h 390624"/>
                <a:gd name="connsiteX6" fmla="*/ 94598 w 393729"/>
                <a:gd name="connsiteY6" fmla="*/ 162346 h 390624"/>
                <a:gd name="connsiteX7" fmla="*/ 91507 w 393729"/>
                <a:gd name="connsiteY7" fmla="*/ 166277 h 390624"/>
                <a:gd name="connsiteX8" fmla="*/ 229420 w 393729"/>
                <a:gd name="connsiteY8" fmla="*/ 293815 h 390624"/>
                <a:gd name="connsiteX9" fmla="*/ 268686 w 393729"/>
                <a:gd name="connsiteY9" fmla="*/ 296027 h 390624"/>
                <a:gd name="connsiteX10" fmla="*/ 290802 w 393729"/>
                <a:gd name="connsiteY10" fmla="*/ 363144 h 390624"/>
                <a:gd name="connsiteX11" fmla="*/ 223685 w 393729"/>
                <a:gd name="connsiteY11" fmla="*/ 385261 h 390624"/>
                <a:gd name="connsiteX12" fmla="*/ 200613 w 393729"/>
                <a:gd name="connsiteY12" fmla="*/ 321625 h 390624"/>
                <a:gd name="connsiteX13" fmla="*/ 56603 w 393729"/>
                <a:gd name="connsiteY13" fmla="*/ 188448 h 390624"/>
                <a:gd name="connsiteX14" fmla="*/ 27481 w 393729"/>
                <a:gd name="connsiteY14" fmla="*/ 184462 h 390624"/>
                <a:gd name="connsiteX15" fmla="*/ 5364 w 393729"/>
                <a:gd name="connsiteY15" fmla="*/ 117345 h 390624"/>
                <a:gd name="connsiteX16" fmla="*/ 72481 w 393729"/>
                <a:gd name="connsiteY16" fmla="*/ 95228 h 390624"/>
                <a:gd name="connsiteX17" fmla="*/ 89283 w 393729"/>
                <a:gd name="connsiteY17" fmla="*/ 109639 h 390624"/>
                <a:gd name="connsiteX18" fmla="*/ 295206 w 393729"/>
                <a:gd name="connsiteY18" fmla="*/ 41783 h 390624"/>
                <a:gd name="connsiteX19" fmla="*/ 299132 w 393729"/>
                <a:gd name="connsiteY19" fmla="*/ 27480 h 390624"/>
                <a:gd name="connsiteX20" fmla="*/ 347114 w 393729"/>
                <a:gd name="connsiteY20" fmla="*/ 112 h 390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3729" h="390624">
                  <a:moveTo>
                    <a:pt x="347114" y="112"/>
                  </a:moveTo>
                  <a:cubicBezTo>
                    <a:pt x="353590" y="546"/>
                    <a:pt x="360089" y="2257"/>
                    <a:pt x="366249" y="5364"/>
                  </a:cubicBezTo>
                  <a:cubicBezTo>
                    <a:pt x="390891" y="17791"/>
                    <a:pt x="400792" y="47840"/>
                    <a:pt x="388366" y="72481"/>
                  </a:cubicBezTo>
                  <a:cubicBezTo>
                    <a:pt x="375939" y="97123"/>
                    <a:pt x="345890" y="107025"/>
                    <a:pt x="321248" y="94598"/>
                  </a:cubicBezTo>
                  <a:cubicBezTo>
                    <a:pt x="314512" y="91201"/>
                    <a:pt x="308877" y="86487"/>
                    <a:pt x="304750" y="80728"/>
                  </a:cubicBezTo>
                  <a:lnTo>
                    <a:pt x="98330" y="148748"/>
                  </a:lnTo>
                  <a:cubicBezTo>
                    <a:pt x="98294" y="153464"/>
                    <a:pt x="96795" y="157989"/>
                    <a:pt x="94598" y="162346"/>
                  </a:cubicBezTo>
                  <a:lnTo>
                    <a:pt x="91507" y="166277"/>
                  </a:lnTo>
                  <a:lnTo>
                    <a:pt x="229420" y="293815"/>
                  </a:lnTo>
                  <a:cubicBezTo>
                    <a:pt x="241784" y="289147"/>
                    <a:pt x="255956" y="289607"/>
                    <a:pt x="268686" y="296027"/>
                  </a:cubicBezTo>
                  <a:cubicBezTo>
                    <a:pt x="293327" y="308454"/>
                    <a:pt x="303229" y="338503"/>
                    <a:pt x="290802" y="363144"/>
                  </a:cubicBezTo>
                  <a:cubicBezTo>
                    <a:pt x="278375" y="387786"/>
                    <a:pt x="248326" y="397688"/>
                    <a:pt x="223685" y="385261"/>
                  </a:cubicBezTo>
                  <a:cubicBezTo>
                    <a:pt x="200118" y="373376"/>
                    <a:pt x="190033" y="345372"/>
                    <a:pt x="200613" y="321625"/>
                  </a:cubicBezTo>
                  <a:lnTo>
                    <a:pt x="56603" y="188448"/>
                  </a:lnTo>
                  <a:cubicBezTo>
                    <a:pt x="47044" y="190691"/>
                    <a:pt x="36870" y="189197"/>
                    <a:pt x="27481" y="184462"/>
                  </a:cubicBezTo>
                  <a:cubicBezTo>
                    <a:pt x="2839" y="172035"/>
                    <a:pt x="-7063" y="141986"/>
                    <a:pt x="5364" y="117345"/>
                  </a:cubicBezTo>
                  <a:cubicBezTo>
                    <a:pt x="17791" y="92703"/>
                    <a:pt x="47840" y="82801"/>
                    <a:pt x="72481" y="95228"/>
                  </a:cubicBezTo>
                  <a:cubicBezTo>
                    <a:pt x="79414" y="98724"/>
                    <a:pt x="85180" y="103616"/>
                    <a:pt x="89283" y="109639"/>
                  </a:cubicBezTo>
                  <a:lnTo>
                    <a:pt x="295206" y="41783"/>
                  </a:lnTo>
                  <a:cubicBezTo>
                    <a:pt x="295278" y="36844"/>
                    <a:pt x="296818" y="32068"/>
                    <a:pt x="299132" y="27480"/>
                  </a:cubicBezTo>
                  <a:cubicBezTo>
                    <a:pt x="308452" y="8999"/>
                    <a:pt x="327684" y="-1191"/>
                    <a:pt x="347114" y="1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2960815" y="1420341"/>
            <a:ext cx="2951787" cy="2951787"/>
          </a:xfrm>
          <a:prstGeom prst="ellipse">
            <a:avLst/>
          </a:prstGeom>
          <a:noFill/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1"/>
            <a:ext cx="539552" cy="64813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728202" y="24096"/>
            <a:ext cx="675446" cy="675446"/>
            <a:chOff x="236362" y="27574"/>
            <a:chExt cx="1281418" cy="1281417"/>
          </a:xfrm>
        </p:grpSpPr>
        <p:sp>
          <p:nvSpPr>
            <p:cNvPr id="5" name="椭圆 4"/>
            <p:cNvSpPr/>
            <p:nvPr userDrawn="1"/>
          </p:nvSpPr>
          <p:spPr>
            <a:xfrm>
              <a:off x="236362" y="27574"/>
              <a:ext cx="1281418" cy="1281417"/>
            </a:xfrm>
            <a:prstGeom prst="ellipse">
              <a:avLst/>
            </a:prstGeom>
            <a:solidFill>
              <a:srgbClr val="0070C0"/>
            </a:solidFill>
            <a:ln w="2857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  <a:prstDash val="sysDot"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KSO_Shape"/>
            <p:cNvSpPr/>
            <p:nvPr userDrawn="1"/>
          </p:nvSpPr>
          <p:spPr bwMode="auto">
            <a:xfrm>
              <a:off x="539552" y="142157"/>
              <a:ext cx="675038" cy="968954"/>
            </a:xfrm>
            <a:custGeom>
              <a:avLst/>
              <a:gdLst>
                <a:gd name="T0" fmla="*/ 2147483646 w 78"/>
                <a:gd name="T1" fmla="*/ 2147483646 h 112"/>
                <a:gd name="T2" fmla="*/ 2147483646 w 78"/>
                <a:gd name="T3" fmla="*/ 2147483646 h 112"/>
                <a:gd name="T4" fmla="*/ 2147483646 w 78"/>
                <a:gd name="T5" fmla="*/ 2147483646 h 112"/>
                <a:gd name="T6" fmla="*/ 2147483646 w 78"/>
                <a:gd name="T7" fmla="*/ 2147483646 h 112"/>
                <a:gd name="T8" fmla="*/ 2147483646 w 78"/>
                <a:gd name="T9" fmla="*/ 2147483646 h 112"/>
                <a:gd name="T10" fmla="*/ 2147483646 w 78"/>
                <a:gd name="T11" fmla="*/ 2147483646 h 112"/>
                <a:gd name="T12" fmla="*/ 2147483646 w 78"/>
                <a:gd name="T13" fmla="*/ 2147483646 h 112"/>
                <a:gd name="T14" fmla="*/ 2147483646 w 78"/>
                <a:gd name="T15" fmla="*/ 2147483646 h 112"/>
                <a:gd name="T16" fmla="*/ 2147483646 w 78"/>
                <a:gd name="T17" fmla="*/ 2147483646 h 112"/>
                <a:gd name="T18" fmla="*/ 2147483646 w 78"/>
                <a:gd name="T19" fmla="*/ 2147483646 h 112"/>
                <a:gd name="T20" fmla="*/ 2147483646 w 78"/>
                <a:gd name="T21" fmla="*/ 2147483646 h 112"/>
                <a:gd name="T22" fmla="*/ 2147483646 w 78"/>
                <a:gd name="T23" fmla="*/ 2147483646 h 112"/>
                <a:gd name="T24" fmla="*/ 2147483646 w 78"/>
                <a:gd name="T25" fmla="*/ 2147483646 h 112"/>
                <a:gd name="T26" fmla="*/ 2147483646 w 78"/>
                <a:gd name="T27" fmla="*/ 2147483646 h 112"/>
                <a:gd name="T28" fmla="*/ 2147483646 w 78"/>
                <a:gd name="T29" fmla="*/ 2147483646 h 112"/>
                <a:gd name="T30" fmla="*/ 2147483646 w 78"/>
                <a:gd name="T31" fmla="*/ 2147483646 h 112"/>
                <a:gd name="T32" fmla="*/ 2147483646 w 78"/>
                <a:gd name="T33" fmla="*/ 2147483646 h 112"/>
                <a:gd name="T34" fmla="*/ 2147483646 w 78"/>
                <a:gd name="T35" fmla="*/ 2147483646 h 112"/>
                <a:gd name="T36" fmla="*/ 2147483646 w 78"/>
                <a:gd name="T37" fmla="*/ 2147483646 h 112"/>
                <a:gd name="T38" fmla="*/ 2147483646 w 78"/>
                <a:gd name="T39" fmla="*/ 2147483646 h 112"/>
                <a:gd name="T40" fmla="*/ 2147483646 w 78"/>
                <a:gd name="T41" fmla="*/ 2147483646 h 112"/>
                <a:gd name="T42" fmla="*/ 2147483646 w 78"/>
                <a:gd name="T43" fmla="*/ 2147483646 h 112"/>
                <a:gd name="T44" fmla="*/ 2147483646 w 78"/>
                <a:gd name="T45" fmla="*/ 2147483646 h 112"/>
                <a:gd name="T46" fmla="*/ 2147483646 w 78"/>
                <a:gd name="T47" fmla="*/ 2147483646 h 112"/>
                <a:gd name="T48" fmla="*/ 2147483646 w 78"/>
                <a:gd name="T49" fmla="*/ 2147483646 h 112"/>
                <a:gd name="T50" fmla="*/ 2147483646 w 78"/>
                <a:gd name="T51" fmla="*/ 2147483646 h 112"/>
                <a:gd name="T52" fmla="*/ 2147483646 w 78"/>
                <a:gd name="T53" fmla="*/ 2147483646 h 112"/>
                <a:gd name="T54" fmla="*/ 2147483646 w 78"/>
                <a:gd name="T55" fmla="*/ 2147483646 h 112"/>
                <a:gd name="T56" fmla="*/ 2147483646 w 78"/>
                <a:gd name="T57" fmla="*/ 2147483646 h 112"/>
                <a:gd name="T58" fmla="*/ 2147483646 w 78"/>
                <a:gd name="T59" fmla="*/ 2147483646 h 112"/>
                <a:gd name="T60" fmla="*/ 2147483646 w 78"/>
                <a:gd name="T61" fmla="*/ 2147483646 h 112"/>
                <a:gd name="T62" fmla="*/ 2147483646 w 78"/>
                <a:gd name="T63" fmla="*/ 2147483646 h 112"/>
                <a:gd name="T64" fmla="*/ 2147483646 w 78"/>
                <a:gd name="T65" fmla="*/ 2147483646 h 112"/>
                <a:gd name="T66" fmla="*/ 2147483646 w 78"/>
                <a:gd name="T67" fmla="*/ 2147483646 h 112"/>
                <a:gd name="T68" fmla="*/ 2147483646 w 78"/>
                <a:gd name="T69" fmla="*/ 2147483646 h 112"/>
                <a:gd name="T70" fmla="*/ 2147483646 w 78"/>
                <a:gd name="T71" fmla="*/ 2147483646 h 112"/>
                <a:gd name="T72" fmla="*/ 2147483646 w 78"/>
                <a:gd name="T73" fmla="*/ 2147483646 h 112"/>
                <a:gd name="T74" fmla="*/ 2147483646 w 78"/>
                <a:gd name="T75" fmla="*/ 2147483646 h 112"/>
                <a:gd name="T76" fmla="*/ 2147483646 w 78"/>
                <a:gd name="T77" fmla="*/ 2147483646 h 11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8" h="112">
                  <a:moveTo>
                    <a:pt x="21" y="36"/>
                  </a:moveTo>
                  <a:cubicBezTo>
                    <a:pt x="20" y="27"/>
                    <a:pt x="20" y="19"/>
                    <a:pt x="21" y="11"/>
                  </a:cubicBezTo>
                  <a:cubicBezTo>
                    <a:pt x="37" y="0"/>
                    <a:pt x="45" y="13"/>
                    <a:pt x="58" y="11"/>
                  </a:cubicBezTo>
                  <a:cubicBezTo>
                    <a:pt x="59" y="19"/>
                    <a:pt x="59" y="29"/>
                    <a:pt x="57" y="36"/>
                  </a:cubicBezTo>
                  <a:cubicBezTo>
                    <a:pt x="57" y="40"/>
                    <a:pt x="55" y="44"/>
                    <a:pt x="53" y="47"/>
                  </a:cubicBezTo>
                  <a:cubicBezTo>
                    <a:pt x="49" y="51"/>
                    <a:pt x="44" y="53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4" y="53"/>
                    <a:pt x="29" y="51"/>
                    <a:pt x="26" y="47"/>
                  </a:cubicBezTo>
                  <a:cubicBezTo>
                    <a:pt x="24" y="44"/>
                    <a:pt x="22" y="40"/>
                    <a:pt x="21" y="36"/>
                  </a:cubicBezTo>
                  <a:close/>
                  <a:moveTo>
                    <a:pt x="13" y="107"/>
                  </a:moveTo>
                  <a:cubicBezTo>
                    <a:pt x="67" y="107"/>
                    <a:pt x="67" y="107"/>
                    <a:pt x="67" y="107"/>
                  </a:cubicBezTo>
                  <a:cubicBezTo>
                    <a:pt x="64" y="112"/>
                    <a:pt x="64" y="112"/>
                    <a:pt x="64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3" y="107"/>
                    <a:pt x="13" y="107"/>
                    <a:pt x="13" y="107"/>
                  </a:cubicBezTo>
                  <a:close/>
                  <a:moveTo>
                    <a:pt x="70" y="67"/>
                  </a:moveTo>
                  <a:cubicBezTo>
                    <a:pt x="76" y="90"/>
                    <a:pt x="76" y="90"/>
                    <a:pt x="76" y="90"/>
                  </a:cubicBezTo>
                  <a:cubicBezTo>
                    <a:pt x="78" y="98"/>
                    <a:pt x="77" y="103"/>
                    <a:pt x="68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65" y="57"/>
                    <a:pt x="65" y="57"/>
                    <a:pt x="65" y="57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68" y="61"/>
                    <a:pt x="69" y="64"/>
                    <a:pt x="70" y="67"/>
                  </a:cubicBezTo>
                  <a:cubicBezTo>
                    <a:pt x="70" y="67"/>
                    <a:pt x="70" y="67"/>
                    <a:pt x="70" y="67"/>
                  </a:cubicBezTo>
                  <a:close/>
                  <a:moveTo>
                    <a:pt x="14" y="103"/>
                  </a:moveTo>
                  <a:cubicBezTo>
                    <a:pt x="11" y="103"/>
                    <a:pt x="11" y="103"/>
                    <a:pt x="11" y="103"/>
                  </a:cubicBezTo>
                  <a:cubicBezTo>
                    <a:pt x="1" y="103"/>
                    <a:pt x="0" y="98"/>
                    <a:pt x="3" y="90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63"/>
                    <a:pt x="11" y="60"/>
                    <a:pt x="14" y="58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14" y="72"/>
                    <a:pt x="14" y="72"/>
                    <a:pt x="14" y="72"/>
                  </a:cubicBezTo>
                  <a:lnTo>
                    <a:pt x="14" y="1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" name="等腰三角形 6"/>
          <p:cNvSpPr/>
          <p:nvPr/>
        </p:nvSpPr>
        <p:spPr>
          <a:xfrm rot="5400000">
            <a:off x="1573685" y="246408"/>
            <a:ext cx="194275" cy="155317"/>
          </a:xfrm>
          <a:prstGeom prst="triangle">
            <a:avLst/>
          </a:prstGeom>
          <a:solidFill>
            <a:srgbClr val="0070C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763688" y="89392"/>
            <a:ext cx="1826135" cy="584771"/>
          </a:xfrm>
          <a:prstGeom prst="rect">
            <a:avLst/>
          </a:prstGeom>
          <a:noFill/>
        </p:spPr>
        <p:txBody>
          <a:bodyPr wrap="none" lIns="91437" tIns="45718" rIns="91437" bIns="45718" rtlCol="0">
            <a:spAutoFit/>
          </a:bodyPr>
          <a:lstStyle/>
          <a:p>
            <a:r>
              <a:rPr lang="zh-CN" altLang="en-US" sz="3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工作体会</a:t>
            </a:r>
            <a:endParaRPr lang="zh-CN" altLang="en-US" sz="3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3291830"/>
            <a:ext cx="9144000" cy="18516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3909104" y="843558"/>
            <a:ext cx="1055211" cy="1055211"/>
            <a:chOff x="3909104" y="1058863"/>
            <a:chExt cx="1055211" cy="1055211"/>
          </a:xfrm>
        </p:grpSpPr>
        <p:sp>
          <p:nvSpPr>
            <p:cNvPr id="17" name="椭圆 16"/>
            <p:cNvSpPr/>
            <p:nvPr/>
          </p:nvSpPr>
          <p:spPr>
            <a:xfrm>
              <a:off x="3909104" y="1058863"/>
              <a:ext cx="1055211" cy="105521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KSO_Shape"/>
            <p:cNvSpPr/>
            <p:nvPr/>
          </p:nvSpPr>
          <p:spPr bwMode="auto">
            <a:xfrm>
              <a:off x="3995482" y="1258489"/>
              <a:ext cx="882455" cy="655957"/>
            </a:xfrm>
            <a:custGeom>
              <a:avLst/>
              <a:gdLst>
                <a:gd name="T0" fmla="*/ 2147483646 w 257"/>
                <a:gd name="T1" fmla="*/ 2147483646 h 191"/>
                <a:gd name="T2" fmla="*/ 2147483646 w 257"/>
                <a:gd name="T3" fmla="*/ 2147483646 h 191"/>
                <a:gd name="T4" fmla="*/ 2147483646 w 257"/>
                <a:gd name="T5" fmla="*/ 2147483646 h 191"/>
                <a:gd name="T6" fmla="*/ 2147483646 w 257"/>
                <a:gd name="T7" fmla="*/ 2147483646 h 191"/>
                <a:gd name="T8" fmla="*/ 2147483646 w 257"/>
                <a:gd name="T9" fmla="*/ 2147483646 h 191"/>
                <a:gd name="T10" fmla="*/ 2147483646 w 257"/>
                <a:gd name="T11" fmla="*/ 2147483646 h 191"/>
                <a:gd name="T12" fmla="*/ 2147483646 w 257"/>
                <a:gd name="T13" fmla="*/ 2147483646 h 191"/>
                <a:gd name="T14" fmla="*/ 2147483646 w 257"/>
                <a:gd name="T15" fmla="*/ 2147483646 h 191"/>
                <a:gd name="T16" fmla="*/ 2147483646 w 257"/>
                <a:gd name="T17" fmla="*/ 2147483646 h 191"/>
                <a:gd name="T18" fmla="*/ 2147483646 w 257"/>
                <a:gd name="T19" fmla="*/ 2147483646 h 191"/>
                <a:gd name="T20" fmla="*/ 2147483646 w 257"/>
                <a:gd name="T21" fmla="*/ 2147483646 h 191"/>
                <a:gd name="T22" fmla="*/ 2147483646 w 257"/>
                <a:gd name="T23" fmla="*/ 2147483646 h 191"/>
                <a:gd name="T24" fmla="*/ 2147483646 w 257"/>
                <a:gd name="T25" fmla="*/ 2147483646 h 191"/>
                <a:gd name="T26" fmla="*/ 2147483646 w 257"/>
                <a:gd name="T27" fmla="*/ 2147483646 h 191"/>
                <a:gd name="T28" fmla="*/ 2147483646 w 257"/>
                <a:gd name="T29" fmla="*/ 2147483646 h 191"/>
                <a:gd name="T30" fmla="*/ 2147483646 w 257"/>
                <a:gd name="T31" fmla="*/ 2147483646 h 191"/>
                <a:gd name="T32" fmla="*/ 2147483646 w 257"/>
                <a:gd name="T33" fmla="*/ 2147483646 h 191"/>
                <a:gd name="T34" fmla="*/ 2147483646 w 257"/>
                <a:gd name="T35" fmla="*/ 2147483646 h 191"/>
                <a:gd name="T36" fmla="*/ 2147483646 w 257"/>
                <a:gd name="T37" fmla="*/ 2147483646 h 191"/>
                <a:gd name="T38" fmla="*/ 2147483646 w 257"/>
                <a:gd name="T39" fmla="*/ 2147483646 h 191"/>
                <a:gd name="T40" fmla="*/ 2147483646 w 257"/>
                <a:gd name="T41" fmla="*/ 2147483646 h 191"/>
                <a:gd name="T42" fmla="*/ 2147483646 w 257"/>
                <a:gd name="T43" fmla="*/ 2147483646 h 191"/>
                <a:gd name="T44" fmla="*/ 2147483646 w 257"/>
                <a:gd name="T45" fmla="*/ 2147483646 h 191"/>
                <a:gd name="T46" fmla="*/ 2147483646 w 257"/>
                <a:gd name="T47" fmla="*/ 2147483646 h 191"/>
                <a:gd name="T48" fmla="*/ 2147483646 w 257"/>
                <a:gd name="T49" fmla="*/ 2147483646 h 191"/>
                <a:gd name="T50" fmla="*/ 2147483646 w 257"/>
                <a:gd name="T51" fmla="*/ 2147483646 h 191"/>
                <a:gd name="T52" fmla="*/ 2147483646 w 257"/>
                <a:gd name="T53" fmla="*/ 2147483646 h 191"/>
                <a:gd name="T54" fmla="*/ 2147483646 w 257"/>
                <a:gd name="T55" fmla="*/ 2147483646 h 191"/>
                <a:gd name="T56" fmla="*/ 2147483646 w 257"/>
                <a:gd name="T57" fmla="*/ 2147483646 h 191"/>
                <a:gd name="T58" fmla="*/ 2147483646 w 257"/>
                <a:gd name="T59" fmla="*/ 2147483646 h 191"/>
                <a:gd name="T60" fmla="*/ 2147483646 w 257"/>
                <a:gd name="T61" fmla="*/ 2147483646 h 191"/>
                <a:gd name="T62" fmla="*/ 2147483646 w 257"/>
                <a:gd name="T63" fmla="*/ 2147483646 h 191"/>
                <a:gd name="T64" fmla="*/ 2147483646 w 257"/>
                <a:gd name="T65" fmla="*/ 2147483646 h 191"/>
                <a:gd name="T66" fmla="*/ 2147483646 w 257"/>
                <a:gd name="T67" fmla="*/ 2147483646 h 191"/>
                <a:gd name="T68" fmla="*/ 2147483646 w 257"/>
                <a:gd name="T69" fmla="*/ 2147483646 h 191"/>
                <a:gd name="T70" fmla="*/ 2147483646 w 257"/>
                <a:gd name="T71" fmla="*/ 2147483646 h 191"/>
                <a:gd name="T72" fmla="*/ 2147483646 w 257"/>
                <a:gd name="T73" fmla="*/ 2147483646 h 191"/>
                <a:gd name="T74" fmla="*/ 2147483646 w 257"/>
                <a:gd name="T75" fmla="*/ 2147483646 h 191"/>
                <a:gd name="T76" fmla="*/ 2147483646 w 257"/>
                <a:gd name="T77" fmla="*/ 2147483646 h 191"/>
                <a:gd name="T78" fmla="*/ 2147483646 w 257"/>
                <a:gd name="T79" fmla="*/ 2147483646 h 191"/>
                <a:gd name="T80" fmla="*/ 2147483646 w 257"/>
                <a:gd name="T81" fmla="*/ 2147483646 h 191"/>
                <a:gd name="T82" fmla="*/ 2147483646 w 257"/>
                <a:gd name="T83" fmla="*/ 2147483646 h 191"/>
                <a:gd name="T84" fmla="*/ 2147483646 w 257"/>
                <a:gd name="T85" fmla="*/ 2147483646 h 191"/>
                <a:gd name="T86" fmla="*/ 2147483646 w 257"/>
                <a:gd name="T87" fmla="*/ 2147483646 h 191"/>
                <a:gd name="T88" fmla="*/ 2147483646 w 257"/>
                <a:gd name="T89" fmla="*/ 2147483646 h 191"/>
                <a:gd name="T90" fmla="*/ 2147483646 w 257"/>
                <a:gd name="T91" fmla="*/ 2147483646 h 191"/>
                <a:gd name="T92" fmla="*/ 2147483646 w 257"/>
                <a:gd name="T93" fmla="*/ 2147483646 h 191"/>
                <a:gd name="T94" fmla="*/ 2147483646 w 257"/>
                <a:gd name="T95" fmla="*/ 2147483646 h 191"/>
                <a:gd name="T96" fmla="*/ 2147483646 w 257"/>
                <a:gd name="T97" fmla="*/ 2147483646 h 191"/>
                <a:gd name="T98" fmla="*/ 2147483646 w 257"/>
                <a:gd name="T99" fmla="*/ 2147483646 h 1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57" h="191">
                  <a:moveTo>
                    <a:pt x="33" y="125"/>
                  </a:moveTo>
                  <a:cubicBezTo>
                    <a:pt x="55" y="125"/>
                    <a:pt x="55" y="125"/>
                    <a:pt x="55" y="125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45" y="122"/>
                    <a:pt x="45" y="122"/>
                    <a:pt x="45" y="122"/>
                  </a:cubicBezTo>
                  <a:cubicBezTo>
                    <a:pt x="41" y="122"/>
                    <a:pt x="37" y="120"/>
                    <a:pt x="34" y="118"/>
                  </a:cubicBezTo>
                  <a:cubicBezTo>
                    <a:pt x="32" y="115"/>
                    <a:pt x="30" y="111"/>
                    <a:pt x="30" y="107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1"/>
                    <a:pt x="32" y="7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7" y="2"/>
                    <a:pt x="41" y="0"/>
                    <a:pt x="45" y="0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13" y="0"/>
                    <a:pt x="217" y="2"/>
                    <a:pt x="220" y="5"/>
                  </a:cubicBezTo>
                  <a:cubicBezTo>
                    <a:pt x="220" y="5"/>
                    <a:pt x="220" y="5"/>
                    <a:pt x="220" y="5"/>
                  </a:cubicBezTo>
                  <a:cubicBezTo>
                    <a:pt x="222" y="7"/>
                    <a:pt x="224" y="11"/>
                    <a:pt x="224" y="15"/>
                  </a:cubicBezTo>
                  <a:cubicBezTo>
                    <a:pt x="224" y="107"/>
                    <a:pt x="224" y="107"/>
                    <a:pt x="224" y="107"/>
                  </a:cubicBezTo>
                  <a:cubicBezTo>
                    <a:pt x="224" y="111"/>
                    <a:pt x="222" y="115"/>
                    <a:pt x="220" y="118"/>
                  </a:cubicBezTo>
                  <a:cubicBezTo>
                    <a:pt x="217" y="120"/>
                    <a:pt x="213" y="122"/>
                    <a:pt x="209" y="122"/>
                  </a:cubicBezTo>
                  <a:cubicBezTo>
                    <a:pt x="198" y="122"/>
                    <a:pt x="198" y="122"/>
                    <a:pt x="198" y="122"/>
                  </a:cubicBezTo>
                  <a:cubicBezTo>
                    <a:pt x="198" y="125"/>
                    <a:pt x="198" y="125"/>
                    <a:pt x="198" y="125"/>
                  </a:cubicBezTo>
                  <a:cubicBezTo>
                    <a:pt x="221" y="125"/>
                    <a:pt x="221" y="125"/>
                    <a:pt x="221" y="125"/>
                  </a:cubicBezTo>
                  <a:cubicBezTo>
                    <a:pt x="257" y="173"/>
                    <a:pt x="257" y="173"/>
                    <a:pt x="257" y="173"/>
                  </a:cubicBezTo>
                  <a:cubicBezTo>
                    <a:pt x="256" y="173"/>
                    <a:pt x="256" y="173"/>
                    <a:pt x="256" y="173"/>
                  </a:cubicBezTo>
                  <a:cubicBezTo>
                    <a:pt x="248" y="191"/>
                    <a:pt x="248" y="191"/>
                    <a:pt x="248" y="191"/>
                  </a:cubicBezTo>
                  <a:cubicBezTo>
                    <a:pt x="9" y="191"/>
                    <a:pt x="9" y="191"/>
                    <a:pt x="9" y="191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33" y="125"/>
                    <a:pt x="33" y="125"/>
                    <a:pt x="33" y="125"/>
                  </a:cubicBezTo>
                  <a:close/>
                  <a:moveTo>
                    <a:pt x="77" y="125"/>
                  </a:moveTo>
                  <a:cubicBezTo>
                    <a:pt x="176" y="125"/>
                    <a:pt x="176" y="125"/>
                    <a:pt x="176" y="125"/>
                  </a:cubicBezTo>
                  <a:cubicBezTo>
                    <a:pt x="176" y="122"/>
                    <a:pt x="176" y="122"/>
                    <a:pt x="176" y="122"/>
                  </a:cubicBezTo>
                  <a:cubicBezTo>
                    <a:pt x="77" y="122"/>
                    <a:pt x="77" y="122"/>
                    <a:pt x="77" y="122"/>
                  </a:cubicBezTo>
                  <a:cubicBezTo>
                    <a:pt x="77" y="125"/>
                    <a:pt x="77" y="125"/>
                    <a:pt x="77" y="125"/>
                  </a:cubicBezTo>
                  <a:close/>
                  <a:moveTo>
                    <a:pt x="209" y="15"/>
                  </a:move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209" y="107"/>
                    <a:pt x="209" y="107"/>
                    <a:pt x="209" y="107"/>
                  </a:cubicBezTo>
                  <a:cubicBezTo>
                    <a:pt x="209" y="107"/>
                    <a:pt x="209" y="107"/>
                    <a:pt x="209" y="107"/>
                  </a:cubicBezTo>
                  <a:cubicBezTo>
                    <a:pt x="209" y="107"/>
                    <a:pt x="210" y="107"/>
                    <a:pt x="210" y="107"/>
                  </a:cubicBezTo>
                  <a:cubicBezTo>
                    <a:pt x="210" y="15"/>
                    <a:pt x="210" y="15"/>
                    <a:pt x="210" y="15"/>
                  </a:cubicBezTo>
                  <a:cubicBezTo>
                    <a:pt x="210" y="15"/>
                    <a:pt x="210" y="15"/>
                    <a:pt x="209" y="15"/>
                  </a:cubicBezTo>
                  <a:cubicBezTo>
                    <a:pt x="209" y="15"/>
                    <a:pt x="209" y="15"/>
                    <a:pt x="209" y="15"/>
                  </a:cubicBezTo>
                  <a:cubicBezTo>
                    <a:pt x="209" y="15"/>
                    <a:pt x="209" y="15"/>
                    <a:pt x="209" y="15"/>
                  </a:cubicBezTo>
                  <a:close/>
                  <a:moveTo>
                    <a:pt x="39" y="155"/>
                  </a:moveTo>
                  <a:cubicBezTo>
                    <a:pt x="37" y="158"/>
                    <a:pt x="35" y="160"/>
                    <a:pt x="34" y="163"/>
                  </a:cubicBezTo>
                  <a:cubicBezTo>
                    <a:pt x="42" y="163"/>
                    <a:pt x="51" y="163"/>
                    <a:pt x="60" y="163"/>
                  </a:cubicBezTo>
                  <a:cubicBezTo>
                    <a:pt x="61" y="160"/>
                    <a:pt x="62" y="158"/>
                    <a:pt x="63" y="155"/>
                  </a:cubicBezTo>
                  <a:cubicBezTo>
                    <a:pt x="55" y="155"/>
                    <a:pt x="47" y="155"/>
                    <a:pt x="39" y="155"/>
                  </a:cubicBezTo>
                  <a:close/>
                  <a:moveTo>
                    <a:pt x="51" y="135"/>
                  </a:moveTo>
                  <a:cubicBezTo>
                    <a:pt x="50" y="137"/>
                    <a:pt x="49" y="139"/>
                    <a:pt x="48" y="141"/>
                  </a:cubicBezTo>
                  <a:cubicBezTo>
                    <a:pt x="57" y="141"/>
                    <a:pt x="66" y="141"/>
                    <a:pt x="75" y="141"/>
                  </a:cubicBezTo>
                  <a:cubicBezTo>
                    <a:pt x="76" y="139"/>
                    <a:pt x="77" y="137"/>
                    <a:pt x="78" y="135"/>
                  </a:cubicBezTo>
                  <a:cubicBezTo>
                    <a:pt x="69" y="135"/>
                    <a:pt x="60" y="135"/>
                    <a:pt x="51" y="135"/>
                  </a:cubicBezTo>
                  <a:close/>
                  <a:moveTo>
                    <a:pt x="192" y="135"/>
                  </a:moveTo>
                  <a:cubicBezTo>
                    <a:pt x="193" y="137"/>
                    <a:pt x="194" y="139"/>
                    <a:pt x="195" y="141"/>
                  </a:cubicBezTo>
                  <a:cubicBezTo>
                    <a:pt x="201" y="141"/>
                    <a:pt x="207" y="141"/>
                    <a:pt x="213" y="141"/>
                  </a:cubicBezTo>
                  <a:cubicBezTo>
                    <a:pt x="212" y="139"/>
                    <a:pt x="210" y="137"/>
                    <a:pt x="209" y="135"/>
                  </a:cubicBezTo>
                  <a:cubicBezTo>
                    <a:pt x="204" y="135"/>
                    <a:pt x="198" y="135"/>
                    <a:pt x="192" y="135"/>
                  </a:cubicBezTo>
                  <a:close/>
                  <a:moveTo>
                    <a:pt x="171" y="135"/>
                  </a:moveTo>
                  <a:cubicBezTo>
                    <a:pt x="171" y="137"/>
                    <a:pt x="172" y="139"/>
                    <a:pt x="173" y="141"/>
                  </a:cubicBezTo>
                  <a:cubicBezTo>
                    <a:pt x="179" y="141"/>
                    <a:pt x="184" y="141"/>
                    <a:pt x="190" y="141"/>
                  </a:cubicBezTo>
                  <a:cubicBezTo>
                    <a:pt x="189" y="139"/>
                    <a:pt x="188" y="137"/>
                    <a:pt x="187" y="135"/>
                  </a:cubicBezTo>
                  <a:cubicBezTo>
                    <a:pt x="182" y="135"/>
                    <a:pt x="176" y="135"/>
                    <a:pt x="171" y="135"/>
                  </a:cubicBezTo>
                  <a:close/>
                  <a:moveTo>
                    <a:pt x="149" y="135"/>
                  </a:moveTo>
                  <a:cubicBezTo>
                    <a:pt x="149" y="137"/>
                    <a:pt x="149" y="139"/>
                    <a:pt x="150" y="141"/>
                  </a:cubicBezTo>
                  <a:cubicBezTo>
                    <a:pt x="155" y="141"/>
                    <a:pt x="161" y="141"/>
                    <a:pt x="167" y="141"/>
                  </a:cubicBezTo>
                  <a:cubicBezTo>
                    <a:pt x="167" y="139"/>
                    <a:pt x="166" y="137"/>
                    <a:pt x="165" y="135"/>
                  </a:cubicBezTo>
                  <a:cubicBezTo>
                    <a:pt x="160" y="135"/>
                    <a:pt x="154" y="135"/>
                    <a:pt x="149" y="135"/>
                  </a:cubicBezTo>
                  <a:close/>
                  <a:moveTo>
                    <a:pt x="127" y="135"/>
                  </a:moveTo>
                  <a:cubicBezTo>
                    <a:pt x="127" y="137"/>
                    <a:pt x="127" y="139"/>
                    <a:pt x="127" y="141"/>
                  </a:cubicBezTo>
                  <a:cubicBezTo>
                    <a:pt x="133" y="141"/>
                    <a:pt x="139" y="141"/>
                    <a:pt x="144" y="141"/>
                  </a:cubicBezTo>
                  <a:cubicBezTo>
                    <a:pt x="144" y="139"/>
                    <a:pt x="144" y="137"/>
                    <a:pt x="144" y="135"/>
                  </a:cubicBezTo>
                  <a:cubicBezTo>
                    <a:pt x="138" y="135"/>
                    <a:pt x="133" y="135"/>
                    <a:pt x="127" y="135"/>
                  </a:cubicBezTo>
                  <a:close/>
                  <a:moveTo>
                    <a:pt x="105" y="135"/>
                  </a:moveTo>
                  <a:cubicBezTo>
                    <a:pt x="105" y="137"/>
                    <a:pt x="104" y="139"/>
                    <a:pt x="104" y="141"/>
                  </a:cubicBezTo>
                  <a:cubicBezTo>
                    <a:pt x="110" y="141"/>
                    <a:pt x="115" y="141"/>
                    <a:pt x="121" y="141"/>
                  </a:cubicBezTo>
                  <a:cubicBezTo>
                    <a:pt x="121" y="139"/>
                    <a:pt x="122" y="137"/>
                    <a:pt x="122" y="135"/>
                  </a:cubicBezTo>
                  <a:cubicBezTo>
                    <a:pt x="116" y="135"/>
                    <a:pt x="111" y="135"/>
                    <a:pt x="105" y="135"/>
                  </a:cubicBezTo>
                  <a:close/>
                  <a:moveTo>
                    <a:pt x="83" y="135"/>
                  </a:moveTo>
                  <a:cubicBezTo>
                    <a:pt x="83" y="137"/>
                    <a:pt x="82" y="139"/>
                    <a:pt x="81" y="141"/>
                  </a:cubicBezTo>
                  <a:cubicBezTo>
                    <a:pt x="87" y="141"/>
                    <a:pt x="93" y="141"/>
                    <a:pt x="99" y="141"/>
                  </a:cubicBezTo>
                  <a:cubicBezTo>
                    <a:pt x="99" y="139"/>
                    <a:pt x="100" y="137"/>
                    <a:pt x="100" y="135"/>
                  </a:cubicBezTo>
                  <a:cubicBezTo>
                    <a:pt x="94" y="135"/>
                    <a:pt x="89" y="135"/>
                    <a:pt x="83" y="135"/>
                  </a:cubicBezTo>
                  <a:close/>
                  <a:moveTo>
                    <a:pt x="187" y="144"/>
                  </a:moveTo>
                  <a:cubicBezTo>
                    <a:pt x="188" y="146"/>
                    <a:pt x="189" y="149"/>
                    <a:pt x="190" y="151"/>
                  </a:cubicBezTo>
                  <a:cubicBezTo>
                    <a:pt x="200" y="151"/>
                    <a:pt x="209" y="151"/>
                    <a:pt x="219" y="151"/>
                  </a:cubicBezTo>
                  <a:cubicBezTo>
                    <a:pt x="218" y="149"/>
                    <a:pt x="216" y="146"/>
                    <a:pt x="215" y="144"/>
                  </a:cubicBezTo>
                  <a:cubicBezTo>
                    <a:pt x="205" y="144"/>
                    <a:pt x="196" y="144"/>
                    <a:pt x="187" y="144"/>
                  </a:cubicBezTo>
                  <a:close/>
                  <a:moveTo>
                    <a:pt x="163" y="144"/>
                  </a:moveTo>
                  <a:cubicBezTo>
                    <a:pt x="163" y="146"/>
                    <a:pt x="164" y="149"/>
                    <a:pt x="165" y="151"/>
                  </a:cubicBezTo>
                  <a:cubicBezTo>
                    <a:pt x="171" y="151"/>
                    <a:pt x="177" y="151"/>
                    <a:pt x="183" y="151"/>
                  </a:cubicBezTo>
                  <a:cubicBezTo>
                    <a:pt x="183" y="149"/>
                    <a:pt x="182" y="146"/>
                    <a:pt x="181" y="144"/>
                  </a:cubicBezTo>
                  <a:cubicBezTo>
                    <a:pt x="175" y="144"/>
                    <a:pt x="169" y="144"/>
                    <a:pt x="163" y="144"/>
                  </a:cubicBezTo>
                  <a:close/>
                  <a:moveTo>
                    <a:pt x="139" y="144"/>
                  </a:moveTo>
                  <a:cubicBezTo>
                    <a:pt x="140" y="146"/>
                    <a:pt x="140" y="149"/>
                    <a:pt x="140" y="151"/>
                  </a:cubicBezTo>
                  <a:cubicBezTo>
                    <a:pt x="146" y="151"/>
                    <a:pt x="153" y="151"/>
                    <a:pt x="159" y="151"/>
                  </a:cubicBezTo>
                  <a:cubicBezTo>
                    <a:pt x="158" y="149"/>
                    <a:pt x="158" y="146"/>
                    <a:pt x="157" y="144"/>
                  </a:cubicBezTo>
                  <a:cubicBezTo>
                    <a:pt x="151" y="144"/>
                    <a:pt x="145" y="144"/>
                    <a:pt x="139" y="144"/>
                  </a:cubicBezTo>
                  <a:close/>
                  <a:moveTo>
                    <a:pt x="116" y="144"/>
                  </a:moveTo>
                  <a:cubicBezTo>
                    <a:pt x="116" y="146"/>
                    <a:pt x="115" y="149"/>
                    <a:pt x="115" y="151"/>
                  </a:cubicBezTo>
                  <a:cubicBezTo>
                    <a:pt x="121" y="151"/>
                    <a:pt x="128" y="151"/>
                    <a:pt x="134" y="151"/>
                  </a:cubicBezTo>
                  <a:cubicBezTo>
                    <a:pt x="134" y="149"/>
                    <a:pt x="134" y="146"/>
                    <a:pt x="134" y="144"/>
                  </a:cubicBezTo>
                  <a:cubicBezTo>
                    <a:pt x="128" y="144"/>
                    <a:pt x="122" y="144"/>
                    <a:pt x="116" y="144"/>
                  </a:cubicBezTo>
                  <a:close/>
                  <a:moveTo>
                    <a:pt x="92" y="144"/>
                  </a:moveTo>
                  <a:cubicBezTo>
                    <a:pt x="92" y="146"/>
                    <a:pt x="91" y="149"/>
                    <a:pt x="91" y="151"/>
                  </a:cubicBezTo>
                  <a:cubicBezTo>
                    <a:pt x="97" y="151"/>
                    <a:pt x="103" y="151"/>
                    <a:pt x="109" y="151"/>
                  </a:cubicBezTo>
                  <a:cubicBezTo>
                    <a:pt x="110" y="149"/>
                    <a:pt x="110" y="146"/>
                    <a:pt x="110" y="144"/>
                  </a:cubicBezTo>
                  <a:cubicBezTo>
                    <a:pt x="104" y="144"/>
                    <a:pt x="98" y="144"/>
                    <a:pt x="92" y="144"/>
                  </a:cubicBezTo>
                  <a:close/>
                  <a:moveTo>
                    <a:pt x="69" y="144"/>
                  </a:moveTo>
                  <a:cubicBezTo>
                    <a:pt x="68" y="146"/>
                    <a:pt x="67" y="149"/>
                    <a:pt x="66" y="151"/>
                  </a:cubicBezTo>
                  <a:cubicBezTo>
                    <a:pt x="72" y="151"/>
                    <a:pt x="78" y="151"/>
                    <a:pt x="84" y="151"/>
                  </a:cubicBezTo>
                  <a:cubicBezTo>
                    <a:pt x="85" y="149"/>
                    <a:pt x="86" y="146"/>
                    <a:pt x="87" y="144"/>
                  </a:cubicBezTo>
                  <a:cubicBezTo>
                    <a:pt x="81" y="144"/>
                    <a:pt x="75" y="144"/>
                    <a:pt x="69" y="144"/>
                  </a:cubicBezTo>
                  <a:close/>
                  <a:moveTo>
                    <a:pt x="45" y="144"/>
                  </a:moveTo>
                  <a:cubicBezTo>
                    <a:pt x="44" y="146"/>
                    <a:pt x="43" y="149"/>
                    <a:pt x="41" y="151"/>
                  </a:cubicBezTo>
                  <a:cubicBezTo>
                    <a:pt x="47" y="151"/>
                    <a:pt x="54" y="151"/>
                    <a:pt x="60" y="151"/>
                  </a:cubicBezTo>
                  <a:cubicBezTo>
                    <a:pt x="61" y="149"/>
                    <a:pt x="62" y="146"/>
                    <a:pt x="63" y="144"/>
                  </a:cubicBezTo>
                  <a:cubicBezTo>
                    <a:pt x="57" y="144"/>
                    <a:pt x="51" y="144"/>
                    <a:pt x="45" y="144"/>
                  </a:cubicBezTo>
                  <a:close/>
                  <a:moveTo>
                    <a:pt x="197" y="155"/>
                  </a:moveTo>
                  <a:cubicBezTo>
                    <a:pt x="198" y="158"/>
                    <a:pt x="199" y="160"/>
                    <a:pt x="201" y="163"/>
                  </a:cubicBezTo>
                  <a:cubicBezTo>
                    <a:pt x="209" y="163"/>
                    <a:pt x="218" y="163"/>
                    <a:pt x="227" y="163"/>
                  </a:cubicBezTo>
                  <a:cubicBezTo>
                    <a:pt x="225" y="160"/>
                    <a:pt x="223" y="158"/>
                    <a:pt x="222" y="155"/>
                  </a:cubicBezTo>
                  <a:cubicBezTo>
                    <a:pt x="213" y="155"/>
                    <a:pt x="205" y="155"/>
                    <a:pt x="197" y="155"/>
                  </a:cubicBezTo>
                  <a:close/>
                  <a:moveTo>
                    <a:pt x="171" y="155"/>
                  </a:moveTo>
                  <a:cubicBezTo>
                    <a:pt x="172" y="158"/>
                    <a:pt x="173" y="160"/>
                    <a:pt x="174" y="163"/>
                  </a:cubicBezTo>
                  <a:cubicBezTo>
                    <a:pt x="180" y="163"/>
                    <a:pt x="187" y="163"/>
                    <a:pt x="194" y="163"/>
                  </a:cubicBezTo>
                  <a:cubicBezTo>
                    <a:pt x="193" y="160"/>
                    <a:pt x="192" y="158"/>
                    <a:pt x="191" y="155"/>
                  </a:cubicBezTo>
                  <a:cubicBezTo>
                    <a:pt x="184" y="155"/>
                    <a:pt x="178" y="155"/>
                    <a:pt x="171" y="155"/>
                  </a:cubicBezTo>
                  <a:close/>
                  <a:moveTo>
                    <a:pt x="146" y="155"/>
                  </a:moveTo>
                  <a:cubicBezTo>
                    <a:pt x="146" y="158"/>
                    <a:pt x="147" y="160"/>
                    <a:pt x="147" y="163"/>
                  </a:cubicBezTo>
                  <a:cubicBezTo>
                    <a:pt x="154" y="163"/>
                    <a:pt x="161" y="163"/>
                    <a:pt x="168" y="163"/>
                  </a:cubicBezTo>
                  <a:cubicBezTo>
                    <a:pt x="167" y="160"/>
                    <a:pt x="166" y="158"/>
                    <a:pt x="165" y="155"/>
                  </a:cubicBezTo>
                  <a:cubicBezTo>
                    <a:pt x="159" y="155"/>
                    <a:pt x="153" y="155"/>
                    <a:pt x="146" y="155"/>
                  </a:cubicBezTo>
                  <a:close/>
                  <a:moveTo>
                    <a:pt x="121" y="155"/>
                  </a:moveTo>
                  <a:cubicBezTo>
                    <a:pt x="121" y="158"/>
                    <a:pt x="121" y="160"/>
                    <a:pt x="120" y="163"/>
                  </a:cubicBezTo>
                  <a:cubicBezTo>
                    <a:pt x="127" y="163"/>
                    <a:pt x="134" y="163"/>
                    <a:pt x="141" y="163"/>
                  </a:cubicBezTo>
                  <a:cubicBezTo>
                    <a:pt x="141" y="160"/>
                    <a:pt x="141" y="158"/>
                    <a:pt x="140" y="155"/>
                  </a:cubicBezTo>
                  <a:cubicBezTo>
                    <a:pt x="134" y="155"/>
                    <a:pt x="127" y="155"/>
                    <a:pt x="121" y="155"/>
                  </a:cubicBezTo>
                  <a:close/>
                  <a:moveTo>
                    <a:pt x="95" y="155"/>
                  </a:moveTo>
                  <a:cubicBezTo>
                    <a:pt x="95" y="158"/>
                    <a:pt x="94" y="160"/>
                    <a:pt x="93" y="163"/>
                  </a:cubicBezTo>
                  <a:cubicBezTo>
                    <a:pt x="100" y="163"/>
                    <a:pt x="107" y="163"/>
                    <a:pt x="114" y="163"/>
                  </a:cubicBezTo>
                  <a:cubicBezTo>
                    <a:pt x="114" y="160"/>
                    <a:pt x="114" y="158"/>
                    <a:pt x="115" y="155"/>
                  </a:cubicBezTo>
                  <a:cubicBezTo>
                    <a:pt x="108" y="155"/>
                    <a:pt x="102" y="155"/>
                    <a:pt x="95" y="155"/>
                  </a:cubicBezTo>
                  <a:close/>
                  <a:moveTo>
                    <a:pt x="70" y="155"/>
                  </a:moveTo>
                  <a:cubicBezTo>
                    <a:pt x="69" y="158"/>
                    <a:pt x="68" y="160"/>
                    <a:pt x="67" y="163"/>
                  </a:cubicBezTo>
                  <a:cubicBezTo>
                    <a:pt x="74" y="163"/>
                    <a:pt x="81" y="163"/>
                    <a:pt x="87" y="163"/>
                  </a:cubicBezTo>
                  <a:cubicBezTo>
                    <a:pt x="88" y="160"/>
                    <a:pt x="89" y="158"/>
                    <a:pt x="90" y="155"/>
                  </a:cubicBezTo>
                  <a:cubicBezTo>
                    <a:pt x="83" y="155"/>
                    <a:pt x="77" y="155"/>
                    <a:pt x="70" y="1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68580" tIns="34290" rIns="68580" bIns="34290"/>
            <a:lstStyle/>
            <a:p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425882" y="1996405"/>
            <a:ext cx="1768468" cy="981339"/>
            <a:chOff x="6425882" y="1996405"/>
            <a:chExt cx="1768468" cy="981339"/>
          </a:xfrm>
        </p:grpSpPr>
        <p:sp>
          <p:nvSpPr>
            <p:cNvPr id="19" name="Rectangle 42"/>
            <p:cNvSpPr/>
            <p:nvPr/>
          </p:nvSpPr>
          <p:spPr>
            <a:xfrm>
              <a:off x="6425882" y="2283527"/>
              <a:ext cx="1768468" cy="694217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defRPr/>
              </a:pPr>
              <a:r>
                <a:rPr lang="zh-CN" altLang="en-US" sz="10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在此输入你的内容</a:t>
              </a:r>
              <a:r>
                <a:rPr lang="en-US" sz="10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Insert your desired text here. </a:t>
              </a:r>
              <a:r>
                <a:rPr lang="zh-CN" altLang="en-US" sz="10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在此输入你的内容</a:t>
              </a:r>
              <a:r>
                <a:rPr lang="en-US" altLang="zh-CN" sz="10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Insert </a:t>
              </a:r>
              <a:r>
                <a:rPr lang="en-US" altLang="zh-CN" sz="10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your desired text here.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444208" y="1996405"/>
              <a:ext cx="175014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zh-CN" altLang="en-US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输入内容</a:t>
              </a:r>
              <a:r>
                <a:rPr lang="en-US" altLang="zh-CN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HERE</a:t>
              </a:r>
              <a:endPara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08178" y="2029535"/>
            <a:ext cx="1768468" cy="981339"/>
            <a:chOff x="608178" y="2029535"/>
            <a:chExt cx="1768468" cy="981339"/>
          </a:xfrm>
        </p:grpSpPr>
        <p:sp>
          <p:nvSpPr>
            <p:cNvPr id="21" name="Rectangle 42"/>
            <p:cNvSpPr/>
            <p:nvPr/>
          </p:nvSpPr>
          <p:spPr>
            <a:xfrm>
              <a:off x="608178" y="2316657"/>
              <a:ext cx="1768468" cy="694217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defRPr/>
              </a:pPr>
              <a:r>
                <a:rPr lang="zh-CN" altLang="en-US" sz="10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在此输入你的内容</a:t>
              </a:r>
              <a:r>
                <a:rPr lang="en-US" sz="10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Insert your desired text here. </a:t>
              </a:r>
              <a:r>
                <a:rPr lang="zh-CN" altLang="en-US" sz="10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在此输入你的内容</a:t>
              </a:r>
              <a:r>
                <a:rPr lang="en-US" altLang="zh-CN" sz="10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Insert </a:t>
              </a:r>
              <a:r>
                <a:rPr lang="en-US" altLang="zh-CN" sz="10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your desired text here.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26504" y="2029535"/>
              <a:ext cx="175014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zh-CN" altLang="en-US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输入内容</a:t>
              </a:r>
              <a:r>
                <a:rPr lang="en-US" altLang="zh-CN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HERE</a:t>
              </a:r>
              <a:endPara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53219" y="3714413"/>
            <a:ext cx="2769740" cy="996728"/>
            <a:chOff x="753219" y="3714413"/>
            <a:chExt cx="2769740" cy="996728"/>
          </a:xfrm>
        </p:grpSpPr>
        <p:sp>
          <p:nvSpPr>
            <p:cNvPr id="24" name="Rectangle 42"/>
            <p:cNvSpPr/>
            <p:nvPr/>
          </p:nvSpPr>
          <p:spPr>
            <a:xfrm>
              <a:off x="1754491" y="4016924"/>
              <a:ext cx="1768468" cy="694217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defRPr/>
              </a:pPr>
              <a:r>
                <a:rPr lang="zh-CN" altLang="en-US" sz="10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输入您的文字内容，输入您的 文字</a:t>
              </a:r>
              <a:r>
                <a:rPr lang="zh-CN" altLang="en-US" sz="1000" kern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内容输入</a:t>
              </a:r>
              <a:r>
                <a:rPr lang="zh-CN" altLang="en-US" sz="10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您的文字内容，输入您的 文字内容</a:t>
              </a:r>
              <a:endParaRPr lang="en-US" altLang="zh-CN" sz="1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72817" y="3714413"/>
              <a:ext cx="175014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输入内容</a:t>
              </a:r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HERE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753219" y="3795886"/>
              <a:ext cx="845489" cy="728870"/>
              <a:chOff x="753219" y="3795886"/>
              <a:chExt cx="845489" cy="728870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753219" y="3795886"/>
                <a:ext cx="845489" cy="728870"/>
              </a:xfrm>
              <a:prstGeom prst="hexag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KSO_Shape"/>
              <p:cNvSpPr/>
              <p:nvPr/>
            </p:nvSpPr>
            <p:spPr>
              <a:xfrm>
                <a:off x="867209" y="3867894"/>
                <a:ext cx="608447" cy="583095"/>
              </a:xfrm>
              <a:custGeom>
                <a:avLst/>
                <a:gdLst/>
                <a:ahLst/>
                <a:cxnLst/>
                <a:rect l="l" t="t" r="r" b="b"/>
                <a:pathLst>
                  <a:path w="1889279" h="1810503">
                    <a:moveTo>
                      <a:pt x="1408636" y="1462945"/>
                    </a:moveTo>
                    <a:cubicBezTo>
                      <a:pt x="1471912" y="1494489"/>
                      <a:pt x="1528819" y="1532588"/>
                      <a:pt x="1575786" y="1578162"/>
                    </a:cubicBezTo>
                    <a:cubicBezTo>
                      <a:pt x="1467281" y="1672800"/>
                      <a:pt x="1335058" y="1742507"/>
                      <a:pt x="1188886" y="1779443"/>
                    </a:cubicBezTo>
                    <a:cubicBezTo>
                      <a:pt x="1278166" y="1700386"/>
                      <a:pt x="1353810" y="1592053"/>
                      <a:pt x="1408636" y="1462945"/>
                    </a:cubicBezTo>
                    <a:close/>
                    <a:moveTo>
                      <a:pt x="494888" y="1445849"/>
                    </a:moveTo>
                    <a:cubicBezTo>
                      <a:pt x="556747" y="1590569"/>
                      <a:pt x="643865" y="1709702"/>
                      <a:pt x="747068" y="1790925"/>
                    </a:cubicBezTo>
                    <a:cubicBezTo>
                      <a:pt x="576321" y="1756303"/>
                      <a:pt x="422614" y="1677538"/>
                      <a:pt x="300900" y="1566189"/>
                    </a:cubicBezTo>
                    <a:cubicBezTo>
                      <a:pt x="355309" y="1517036"/>
                      <a:pt x="421005" y="1476420"/>
                      <a:pt x="494888" y="1445849"/>
                    </a:cubicBezTo>
                    <a:close/>
                    <a:moveTo>
                      <a:pt x="900586" y="1355871"/>
                    </a:moveTo>
                    <a:lnTo>
                      <a:pt x="900586" y="1808904"/>
                    </a:lnTo>
                    <a:lnTo>
                      <a:pt x="884222" y="1808113"/>
                    </a:lnTo>
                    <a:cubicBezTo>
                      <a:pt x="745280" y="1742581"/>
                      <a:pt x="627378" y="1604992"/>
                      <a:pt x="551037" y="1423344"/>
                    </a:cubicBezTo>
                    <a:cubicBezTo>
                      <a:pt x="655969" y="1381011"/>
                      <a:pt x="774745" y="1357337"/>
                      <a:pt x="900586" y="1355871"/>
                    </a:cubicBezTo>
                    <a:close/>
                    <a:moveTo>
                      <a:pt x="953521" y="1355186"/>
                    </a:moveTo>
                    <a:cubicBezTo>
                      <a:pt x="1099660" y="1356509"/>
                      <a:pt x="1236550" y="1386650"/>
                      <a:pt x="1354036" y="1440083"/>
                    </a:cubicBezTo>
                    <a:cubicBezTo>
                      <a:pt x="1283551" y="1605630"/>
                      <a:pt x="1178611" y="1734316"/>
                      <a:pt x="1054486" y="1804443"/>
                    </a:cubicBezTo>
                    <a:lnTo>
                      <a:pt x="953521" y="1810503"/>
                    </a:lnTo>
                    <a:close/>
                    <a:moveTo>
                      <a:pt x="1517159" y="931303"/>
                    </a:moveTo>
                    <a:lnTo>
                      <a:pt x="1889279" y="931303"/>
                    </a:lnTo>
                    <a:cubicBezTo>
                      <a:pt x="1883282" y="1167646"/>
                      <a:pt x="1781715" y="1381244"/>
                      <a:pt x="1618873" y="1536894"/>
                    </a:cubicBezTo>
                    <a:cubicBezTo>
                      <a:pt x="1566437" y="1485571"/>
                      <a:pt x="1502786" y="1442774"/>
                      <a:pt x="1431939" y="1407715"/>
                    </a:cubicBezTo>
                    <a:cubicBezTo>
                      <a:pt x="1485774" y="1266553"/>
                      <a:pt x="1516428" y="1104135"/>
                      <a:pt x="1517159" y="931303"/>
                    </a:cubicBezTo>
                    <a:close/>
                    <a:moveTo>
                      <a:pt x="953521" y="931303"/>
                    </a:moveTo>
                    <a:lnTo>
                      <a:pt x="1456842" y="931303"/>
                    </a:lnTo>
                    <a:cubicBezTo>
                      <a:pt x="1456123" y="1096196"/>
                      <a:pt x="1427268" y="1250986"/>
                      <a:pt x="1375819" y="1384691"/>
                    </a:cubicBezTo>
                    <a:cubicBezTo>
                      <a:pt x="1251537" y="1327928"/>
                      <a:pt x="1107288" y="1296191"/>
                      <a:pt x="953521" y="1294902"/>
                    </a:cubicBezTo>
                    <a:close/>
                    <a:moveTo>
                      <a:pt x="448568" y="931303"/>
                    </a:moveTo>
                    <a:lnTo>
                      <a:pt x="900586" y="931303"/>
                    </a:lnTo>
                    <a:lnTo>
                      <a:pt x="900586" y="1295603"/>
                    </a:lnTo>
                    <a:cubicBezTo>
                      <a:pt x="766605" y="1297053"/>
                      <a:pt x="640053" y="1322469"/>
                      <a:pt x="528061" y="1368046"/>
                    </a:cubicBezTo>
                    <a:cubicBezTo>
                      <a:pt x="478984" y="1238632"/>
                      <a:pt x="450499" y="1089843"/>
                      <a:pt x="448568" y="931303"/>
                    </a:cubicBezTo>
                    <a:close/>
                    <a:moveTo>
                      <a:pt x="0" y="931303"/>
                    </a:moveTo>
                    <a:lnTo>
                      <a:pt x="388264" y="931303"/>
                    </a:lnTo>
                    <a:cubicBezTo>
                      <a:pt x="390220" y="1097785"/>
                      <a:pt x="420532" y="1254193"/>
                      <a:pt x="473139" y="1390578"/>
                    </a:cubicBezTo>
                    <a:cubicBezTo>
                      <a:pt x="391203" y="1423988"/>
                      <a:pt x="318506" y="1469260"/>
                      <a:pt x="258353" y="1524144"/>
                    </a:cubicBezTo>
                    <a:cubicBezTo>
                      <a:pt x="102364" y="1370026"/>
                      <a:pt x="5849" y="1161456"/>
                      <a:pt x="0" y="931303"/>
                    </a:cubicBezTo>
                    <a:close/>
                    <a:moveTo>
                      <a:pt x="536834" y="421694"/>
                    </a:moveTo>
                    <a:cubicBezTo>
                      <a:pt x="646682" y="464986"/>
                      <a:pt x="770110" y="489176"/>
                      <a:pt x="900586" y="490537"/>
                    </a:cubicBezTo>
                    <a:lnTo>
                      <a:pt x="900586" y="875390"/>
                    </a:lnTo>
                    <a:lnTo>
                      <a:pt x="448805" y="875390"/>
                    </a:lnTo>
                    <a:cubicBezTo>
                      <a:pt x="451150" y="709592"/>
                      <a:pt x="482649" y="554587"/>
                      <a:pt x="536834" y="421694"/>
                    </a:cubicBezTo>
                    <a:close/>
                    <a:moveTo>
                      <a:pt x="1356131" y="409527"/>
                    </a:moveTo>
                    <a:cubicBezTo>
                      <a:pt x="1415590" y="544412"/>
                      <a:pt x="1451132" y="703874"/>
                      <a:pt x="1455052" y="875390"/>
                    </a:cubicBezTo>
                    <a:lnTo>
                      <a:pt x="953521" y="875390"/>
                    </a:lnTo>
                    <a:lnTo>
                      <a:pt x="953521" y="491238"/>
                    </a:lnTo>
                    <a:cubicBezTo>
                      <a:pt x="1099303" y="490092"/>
                      <a:pt x="1236528" y="461431"/>
                      <a:pt x="1356131" y="409527"/>
                    </a:cubicBezTo>
                    <a:close/>
                    <a:moveTo>
                      <a:pt x="271202" y="273767"/>
                    </a:moveTo>
                    <a:cubicBezTo>
                      <a:pt x="330895" y="324894"/>
                      <a:pt x="401533" y="367494"/>
                      <a:pt x="480768" y="398692"/>
                    </a:cubicBezTo>
                    <a:cubicBezTo>
                      <a:pt x="424147" y="539118"/>
                      <a:pt x="390867" y="701724"/>
                      <a:pt x="388496" y="875390"/>
                    </a:cubicBezTo>
                    <a:lnTo>
                      <a:pt x="238" y="875390"/>
                    </a:lnTo>
                    <a:cubicBezTo>
                      <a:pt x="7162" y="640451"/>
                      <a:pt x="108645" y="428248"/>
                      <a:pt x="271202" y="273767"/>
                    </a:cubicBezTo>
                    <a:close/>
                    <a:moveTo>
                      <a:pt x="1605567" y="261436"/>
                    </a:moveTo>
                    <a:cubicBezTo>
                      <a:pt x="1775300" y="417133"/>
                      <a:pt x="1881942" y="634296"/>
                      <a:pt x="1889035" y="875390"/>
                    </a:cubicBezTo>
                    <a:lnTo>
                      <a:pt x="1515364" y="875390"/>
                    </a:lnTo>
                    <a:cubicBezTo>
                      <a:pt x="1511419" y="696081"/>
                      <a:pt x="1474168" y="529014"/>
                      <a:pt x="1413107" y="386152"/>
                    </a:cubicBezTo>
                    <a:cubicBezTo>
                      <a:pt x="1485941" y="353453"/>
                      <a:pt x="1551126" y="311628"/>
                      <a:pt x="1605567" y="261436"/>
                    </a:cubicBezTo>
                    <a:close/>
                    <a:moveTo>
                      <a:pt x="748157" y="19413"/>
                    </a:moveTo>
                    <a:cubicBezTo>
                      <a:pt x="649482" y="96557"/>
                      <a:pt x="565491" y="208310"/>
                      <a:pt x="504779" y="344256"/>
                    </a:cubicBezTo>
                    <a:cubicBezTo>
                      <a:pt x="432706" y="315858"/>
                      <a:pt x="368354" y="277545"/>
                      <a:pt x="313920" y="231604"/>
                    </a:cubicBezTo>
                    <a:cubicBezTo>
                      <a:pt x="434240" y="127070"/>
                      <a:pt x="583275" y="52667"/>
                      <a:pt x="748157" y="19413"/>
                    </a:cubicBezTo>
                    <a:close/>
                    <a:moveTo>
                      <a:pt x="1137621" y="18543"/>
                    </a:moveTo>
                    <a:cubicBezTo>
                      <a:pt x="1297904" y="50310"/>
                      <a:pt x="1443338" y="120918"/>
                      <a:pt x="1562575" y="219802"/>
                    </a:cubicBezTo>
                    <a:cubicBezTo>
                      <a:pt x="1512842" y="265093"/>
                      <a:pt x="1453308" y="302843"/>
                      <a:pt x="1386970" y="332857"/>
                    </a:cubicBezTo>
                    <a:cubicBezTo>
                      <a:pt x="1323718" y="199817"/>
                      <a:pt x="1237626" y="91674"/>
                      <a:pt x="1137621" y="18543"/>
                    </a:cubicBezTo>
                    <a:close/>
                    <a:moveTo>
                      <a:pt x="900586" y="1702"/>
                    </a:moveTo>
                    <a:lnTo>
                      <a:pt x="900586" y="430269"/>
                    </a:lnTo>
                    <a:cubicBezTo>
                      <a:pt x="778345" y="428899"/>
                      <a:pt x="662774" y="406468"/>
                      <a:pt x="560047" y="366408"/>
                    </a:cubicBezTo>
                    <a:cubicBezTo>
                      <a:pt x="637783" y="193348"/>
                      <a:pt x="753999" y="63227"/>
                      <a:pt x="890213" y="2203"/>
                    </a:cubicBezTo>
                    <a:close/>
                    <a:moveTo>
                      <a:pt x="953521" y="0"/>
                    </a:moveTo>
                    <a:lnTo>
                      <a:pt x="981035" y="1330"/>
                    </a:lnTo>
                    <a:cubicBezTo>
                      <a:pt x="1124068" y="53565"/>
                      <a:pt x="1247786" y="180867"/>
                      <a:pt x="1332000" y="354889"/>
                    </a:cubicBezTo>
                    <a:cubicBezTo>
                      <a:pt x="1219743" y="403080"/>
                      <a:pt x="1090709" y="429800"/>
                      <a:pt x="953521" y="430954"/>
                    </a:cubicBezTo>
                    <a:close/>
                  </a:path>
                </a:pathLst>
              </a:custGeom>
              <a:solidFill>
                <a:srgbClr val="0070C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5272210" y="3723878"/>
            <a:ext cx="2634108" cy="996728"/>
            <a:chOff x="5272210" y="3723878"/>
            <a:chExt cx="2634108" cy="996728"/>
          </a:xfrm>
        </p:grpSpPr>
        <p:grpSp>
          <p:nvGrpSpPr>
            <p:cNvPr id="47" name="组合 46"/>
            <p:cNvGrpSpPr/>
            <p:nvPr/>
          </p:nvGrpSpPr>
          <p:grpSpPr>
            <a:xfrm>
              <a:off x="5272210" y="3769382"/>
              <a:ext cx="845489" cy="728870"/>
              <a:chOff x="5272210" y="3769382"/>
              <a:chExt cx="845489" cy="728870"/>
            </a:xfrm>
          </p:grpSpPr>
          <p:sp>
            <p:nvSpPr>
              <p:cNvPr id="26" name="六边形 25"/>
              <p:cNvSpPr/>
              <p:nvPr/>
            </p:nvSpPr>
            <p:spPr>
              <a:xfrm>
                <a:off x="5272210" y="3769382"/>
                <a:ext cx="845489" cy="728870"/>
              </a:xfrm>
              <a:prstGeom prst="hexag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KSO_Shape"/>
              <p:cNvSpPr/>
              <p:nvPr/>
            </p:nvSpPr>
            <p:spPr>
              <a:xfrm>
                <a:off x="5363426" y="3931786"/>
                <a:ext cx="663056" cy="544813"/>
              </a:xfrm>
              <a:custGeom>
                <a:avLst/>
                <a:gdLst/>
                <a:ahLst/>
                <a:cxnLst/>
                <a:rect l="l" t="t" r="r" b="b"/>
                <a:pathLst>
                  <a:path w="2100462" h="1726264">
                    <a:moveTo>
                      <a:pt x="1169148" y="1434056"/>
                    </a:moveTo>
                    <a:cubicBezTo>
                      <a:pt x="1249839" y="1434056"/>
                      <a:pt x="1315252" y="1499469"/>
                      <a:pt x="1315252" y="1580160"/>
                    </a:cubicBezTo>
                    <a:cubicBezTo>
                      <a:pt x="1315252" y="1660851"/>
                      <a:pt x="1249839" y="1726264"/>
                      <a:pt x="1169148" y="1726264"/>
                    </a:cubicBezTo>
                    <a:cubicBezTo>
                      <a:pt x="1088457" y="1726264"/>
                      <a:pt x="1023044" y="1660851"/>
                      <a:pt x="1023044" y="1580160"/>
                    </a:cubicBezTo>
                    <a:cubicBezTo>
                      <a:pt x="1023044" y="1499469"/>
                      <a:pt x="1088457" y="1434056"/>
                      <a:pt x="1169148" y="1434056"/>
                    </a:cubicBezTo>
                    <a:close/>
                    <a:moveTo>
                      <a:pt x="561082" y="1434056"/>
                    </a:moveTo>
                    <a:cubicBezTo>
                      <a:pt x="641773" y="1434056"/>
                      <a:pt x="707186" y="1499469"/>
                      <a:pt x="707186" y="1580160"/>
                    </a:cubicBezTo>
                    <a:cubicBezTo>
                      <a:pt x="707186" y="1660851"/>
                      <a:pt x="641773" y="1726264"/>
                      <a:pt x="561082" y="1726264"/>
                    </a:cubicBezTo>
                    <a:cubicBezTo>
                      <a:pt x="480391" y="1726264"/>
                      <a:pt x="414978" y="1660851"/>
                      <a:pt x="414978" y="1580160"/>
                    </a:cubicBezTo>
                    <a:cubicBezTo>
                      <a:pt x="414978" y="1499469"/>
                      <a:pt x="480391" y="1434056"/>
                      <a:pt x="561082" y="1434056"/>
                    </a:cubicBezTo>
                    <a:close/>
                    <a:moveTo>
                      <a:pt x="1382881" y="785189"/>
                    </a:moveTo>
                    <a:cubicBezTo>
                      <a:pt x="1348673" y="785189"/>
                      <a:pt x="1320942" y="812920"/>
                      <a:pt x="1320942" y="847128"/>
                    </a:cubicBezTo>
                    <a:cubicBezTo>
                      <a:pt x="1320942" y="881336"/>
                      <a:pt x="1348673" y="909067"/>
                      <a:pt x="1382881" y="909067"/>
                    </a:cubicBezTo>
                    <a:cubicBezTo>
                      <a:pt x="1417089" y="909067"/>
                      <a:pt x="1444820" y="881336"/>
                      <a:pt x="1444820" y="847128"/>
                    </a:cubicBezTo>
                    <a:cubicBezTo>
                      <a:pt x="1444820" y="812920"/>
                      <a:pt x="1417089" y="785189"/>
                      <a:pt x="1382881" y="785189"/>
                    </a:cubicBezTo>
                    <a:close/>
                    <a:moveTo>
                      <a:pt x="1210442" y="785189"/>
                    </a:moveTo>
                    <a:cubicBezTo>
                      <a:pt x="1176234" y="785189"/>
                      <a:pt x="1148503" y="812920"/>
                      <a:pt x="1148503" y="847128"/>
                    </a:cubicBezTo>
                    <a:cubicBezTo>
                      <a:pt x="1148503" y="881336"/>
                      <a:pt x="1176234" y="909067"/>
                      <a:pt x="1210442" y="909067"/>
                    </a:cubicBezTo>
                    <a:cubicBezTo>
                      <a:pt x="1244650" y="909067"/>
                      <a:pt x="1272381" y="881336"/>
                      <a:pt x="1272381" y="847128"/>
                    </a:cubicBezTo>
                    <a:cubicBezTo>
                      <a:pt x="1272381" y="812920"/>
                      <a:pt x="1244650" y="785189"/>
                      <a:pt x="1210442" y="785189"/>
                    </a:cubicBezTo>
                    <a:close/>
                    <a:moveTo>
                      <a:pt x="1038003" y="785189"/>
                    </a:moveTo>
                    <a:cubicBezTo>
                      <a:pt x="1003795" y="785189"/>
                      <a:pt x="976064" y="812920"/>
                      <a:pt x="976064" y="847128"/>
                    </a:cubicBezTo>
                    <a:cubicBezTo>
                      <a:pt x="976064" y="881336"/>
                      <a:pt x="1003795" y="909067"/>
                      <a:pt x="1038003" y="909067"/>
                    </a:cubicBezTo>
                    <a:cubicBezTo>
                      <a:pt x="1072211" y="909067"/>
                      <a:pt x="1099942" y="881336"/>
                      <a:pt x="1099942" y="847128"/>
                    </a:cubicBezTo>
                    <a:cubicBezTo>
                      <a:pt x="1099942" y="812920"/>
                      <a:pt x="1072211" y="785189"/>
                      <a:pt x="1038003" y="785189"/>
                    </a:cubicBezTo>
                    <a:close/>
                    <a:moveTo>
                      <a:pt x="865564" y="785189"/>
                    </a:moveTo>
                    <a:cubicBezTo>
                      <a:pt x="831356" y="785189"/>
                      <a:pt x="803625" y="812920"/>
                      <a:pt x="803625" y="847128"/>
                    </a:cubicBezTo>
                    <a:cubicBezTo>
                      <a:pt x="803625" y="881336"/>
                      <a:pt x="831356" y="909067"/>
                      <a:pt x="865564" y="909067"/>
                    </a:cubicBezTo>
                    <a:cubicBezTo>
                      <a:pt x="899772" y="909067"/>
                      <a:pt x="927503" y="881336"/>
                      <a:pt x="927503" y="847128"/>
                    </a:cubicBezTo>
                    <a:cubicBezTo>
                      <a:pt x="927503" y="812920"/>
                      <a:pt x="899772" y="785189"/>
                      <a:pt x="865564" y="785189"/>
                    </a:cubicBezTo>
                    <a:close/>
                    <a:moveTo>
                      <a:pt x="693125" y="785189"/>
                    </a:moveTo>
                    <a:cubicBezTo>
                      <a:pt x="658917" y="785189"/>
                      <a:pt x="631186" y="812920"/>
                      <a:pt x="631186" y="847128"/>
                    </a:cubicBezTo>
                    <a:cubicBezTo>
                      <a:pt x="631186" y="881336"/>
                      <a:pt x="658917" y="909067"/>
                      <a:pt x="693125" y="909067"/>
                    </a:cubicBezTo>
                    <a:cubicBezTo>
                      <a:pt x="727333" y="909067"/>
                      <a:pt x="755064" y="881336"/>
                      <a:pt x="755064" y="847128"/>
                    </a:cubicBezTo>
                    <a:cubicBezTo>
                      <a:pt x="755064" y="812920"/>
                      <a:pt x="727333" y="785189"/>
                      <a:pt x="693125" y="785189"/>
                    </a:cubicBezTo>
                    <a:close/>
                    <a:moveTo>
                      <a:pt x="520686" y="785189"/>
                    </a:moveTo>
                    <a:cubicBezTo>
                      <a:pt x="486478" y="785189"/>
                      <a:pt x="458747" y="812920"/>
                      <a:pt x="458747" y="847128"/>
                    </a:cubicBezTo>
                    <a:cubicBezTo>
                      <a:pt x="458747" y="881336"/>
                      <a:pt x="486478" y="909067"/>
                      <a:pt x="520686" y="909067"/>
                    </a:cubicBezTo>
                    <a:cubicBezTo>
                      <a:pt x="554894" y="909067"/>
                      <a:pt x="582625" y="881336"/>
                      <a:pt x="582625" y="847128"/>
                    </a:cubicBezTo>
                    <a:cubicBezTo>
                      <a:pt x="582625" y="812920"/>
                      <a:pt x="554894" y="785189"/>
                      <a:pt x="520686" y="785189"/>
                    </a:cubicBezTo>
                    <a:close/>
                    <a:moveTo>
                      <a:pt x="348247" y="785189"/>
                    </a:moveTo>
                    <a:cubicBezTo>
                      <a:pt x="314039" y="785189"/>
                      <a:pt x="286308" y="812920"/>
                      <a:pt x="286308" y="847128"/>
                    </a:cubicBezTo>
                    <a:cubicBezTo>
                      <a:pt x="286308" y="881336"/>
                      <a:pt x="314039" y="909067"/>
                      <a:pt x="348247" y="909067"/>
                    </a:cubicBezTo>
                    <a:cubicBezTo>
                      <a:pt x="382455" y="909067"/>
                      <a:pt x="410186" y="881336"/>
                      <a:pt x="410186" y="847128"/>
                    </a:cubicBezTo>
                    <a:cubicBezTo>
                      <a:pt x="410186" y="812920"/>
                      <a:pt x="382455" y="785189"/>
                      <a:pt x="348247" y="785189"/>
                    </a:cubicBezTo>
                    <a:close/>
                    <a:moveTo>
                      <a:pt x="1382881" y="525228"/>
                    </a:moveTo>
                    <a:cubicBezTo>
                      <a:pt x="1348673" y="525228"/>
                      <a:pt x="1320942" y="552959"/>
                      <a:pt x="1320942" y="587167"/>
                    </a:cubicBezTo>
                    <a:cubicBezTo>
                      <a:pt x="1320942" y="621375"/>
                      <a:pt x="1348673" y="649106"/>
                      <a:pt x="1382881" y="649106"/>
                    </a:cubicBezTo>
                    <a:cubicBezTo>
                      <a:pt x="1417089" y="649106"/>
                      <a:pt x="1444820" y="621375"/>
                      <a:pt x="1444820" y="587167"/>
                    </a:cubicBezTo>
                    <a:cubicBezTo>
                      <a:pt x="1444820" y="552959"/>
                      <a:pt x="1417089" y="525228"/>
                      <a:pt x="1382881" y="525228"/>
                    </a:cubicBezTo>
                    <a:close/>
                    <a:moveTo>
                      <a:pt x="1210442" y="525228"/>
                    </a:moveTo>
                    <a:cubicBezTo>
                      <a:pt x="1176234" y="525228"/>
                      <a:pt x="1148503" y="552959"/>
                      <a:pt x="1148503" y="587167"/>
                    </a:cubicBezTo>
                    <a:cubicBezTo>
                      <a:pt x="1148503" y="621375"/>
                      <a:pt x="1176234" y="649106"/>
                      <a:pt x="1210442" y="649106"/>
                    </a:cubicBezTo>
                    <a:cubicBezTo>
                      <a:pt x="1244650" y="649106"/>
                      <a:pt x="1272381" y="621375"/>
                      <a:pt x="1272381" y="587167"/>
                    </a:cubicBezTo>
                    <a:cubicBezTo>
                      <a:pt x="1272381" y="552959"/>
                      <a:pt x="1244650" y="525228"/>
                      <a:pt x="1210442" y="525228"/>
                    </a:cubicBezTo>
                    <a:close/>
                    <a:moveTo>
                      <a:pt x="1038003" y="525228"/>
                    </a:moveTo>
                    <a:cubicBezTo>
                      <a:pt x="1003795" y="525228"/>
                      <a:pt x="976064" y="552959"/>
                      <a:pt x="976064" y="587167"/>
                    </a:cubicBezTo>
                    <a:cubicBezTo>
                      <a:pt x="976064" y="621375"/>
                      <a:pt x="1003795" y="649106"/>
                      <a:pt x="1038003" y="649106"/>
                    </a:cubicBezTo>
                    <a:cubicBezTo>
                      <a:pt x="1072211" y="649106"/>
                      <a:pt x="1099942" y="621375"/>
                      <a:pt x="1099942" y="587167"/>
                    </a:cubicBezTo>
                    <a:cubicBezTo>
                      <a:pt x="1099942" y="552959"/>
                      <a:pt x="1072211" y="525228"/>
                      <a:pt x="1038003" y="525228"/>
                    </a:cubicBezTo>
                    <a:close/>
                    <a:moveTo>
                      <a:pt x="865564" y="525228"/>
                    </a:moveTo>
                    <a:cubicBezTo>
                      <a:pt x="831356" y="525228"/>
                      <a:pt x="803625" y="552959"/>
                      <a:pt x="803625" y="587167"/>
                    </a:cubicBezTo>
                    <a:cubicBezTo>
                      <a:pt x="803625" y="621375"/>
                      <a:pt x="831356" y="649106"/>
                      <a:pt x="865564" y="649106"/>
                    </a:cubicBezTo>
                    <a:cubicBezTo>
                      <a:pt x="899772" y="649106"/>
                      <a:pt x="927503" y="621375"/>
                      <a:pt x="927503" y="587167"/>
                    </a:cubicBezTo>
                    <a:cubicBezTo>
                      <a:pt x="927503" y="552959"/>
                      <a:pt x="899772" y="525228"/>
                      <a:pt x="865564" y="525228"/>
                    </a:cubicBezTo>
                    <a:close/>
                    <a:moveTo>
                      <a:pt x="693125" y="525228"/>
                    </a:moveTo>
                    <a:cubicBezTo>
                      <a:pt x="658917" y="525228"/>
                      <a:pt x="631186" y="552959"/>
                      <a:pt x="631186" y="587167"/>
                    </a:cubicBezTo>
                    <a:cubicBezTo>
                      <a:pt x="631186" y="621375"/>
                      <a:pt x="658917" y="649106"/>
                      <a:pt x="693125" y="649106"/>
                    </a:cubicBezTo>
                    <a:cubicBezTo>
                      <a:pt x="727333" y="649106"/>
                      <a:pt x="755064" y="621375"/>
                      <a:pt x="755064" y="587167"/>
                    </a:cubicBezTo>
                    <a:cubicBezTo>
                      <a:pt x="755064" y="552959"/>
                      <a:pt x="727333" y="525228"/>
                      <a:pt x="693125" y="525228"/>
                    </a:cubicBezTo>
                    <a:close/>
                    <a:moveTo>
                      <a:pt x="520686" y="525228"/>
                    </a:moveTo>
                    <a:cubicBezTo>
                      <a:pt x="486478" y="525228"/>
                      <a:pt x="458747" y="552959"/>
                      <a:pt x="458747" y="587167"/>
                    </a:cubicBezTo>
                    <a:cubicBezTo>
                      <a:pt x="458747" y="621375"/>
                      <a:pt x="486478" y="649106"/>
                      <a:pt x="520686" y="649106"/>
                    </a:cubicBezTo>
                    <a:cubicBezTo>
                      <a:pt x="554894" y="649106"/>
                      <a:pt x="582625" y="621375"/>
                      <a:pt x="582625" y="587167"/>
                    </a:cubicBezTo>
                    <a:cubicBezTo>
                      <a:pt x="582625" y="552959"/>
                      <a:pt x="554894" y="525228"/>
                      <a:pt x="520686" y="525228"/>
                    </a:cubicBezTo>
                    <a:close/>
                    <a:moveTo>
                      <a:pt x="348247" y="525228"/>
                    </a:moveTo>
                    <a:cubicBezTo>
                      <a:pt x="314039" y="525228"/>
                      <a:pt x="286308" y="552959"/>
                      <a:pt x="286308" y="587167"/>
                    </a:cubicBezTo>
                    <a:cubicBezTo>
                      <a:pt x="286308" y="621375"/>
                      <a:pt x="314039" y="649106"/>
                      <a:pt x="348247" y="649106"/>
                    </a:cubicBezTo>
                    <a:cubicBezTo>
                      <a:pt x="382455" y="649106"/>
                      <a:pt x="410186" y="621375"/>
                      <a:pt x="410186" y="587167"/>
                    </a:cubicBezTo>
                    <a:cubicBezTo>
                      <a:pt x="410186" y="552959"/>
                      <a:pt x="382455" y="525228"/>
                      <a:pt x="348247" y="525228"/>
                    </a:cubicBezTo>
                    <a:close/>
                    <a:moveTo>
                      <a:pt x="1682783" y="0"/>
                    </a:moveTo>
                    <a:lnTo>
                      <a:pt x="1683253" y="0"/>
                    </a:lnTo>
                    <a:lnTo>
                      <a:pt x="1792389" y="0"/>
                    </a:lnTo>
                    <a:lnTo>
                      <a:pt x="2100462" y="0"/>
                    </a:lnTo>
                    <a:lnTo>
                      <a:pt x="2100462" y="93967"/>
                    </a:lnTo>
                    <a:lnTo>
                      <a:pt x="1768897" y="93967"/>
                    </a:lnTo>
                    <a:lnTo>
                      <a:pt x="1660768" y="526483"/>
                    </a:lnTo>
                    <a:lnTo>
                      <a:pt x="1506783" y="1221203"/>
                    </a:lnTo>
                    <a:lnTo>
                      <a:pt x="1399131" y="1221203"/>
                    </a:lnTo>
                    <a:lnTo>
                      <a:pt x="1352302" y="1408516"/>
                    </a:lnTo>
                    <a:lnTo>
                      <a:pt x="1250787" y="1408516"/>
                    </a:lnTo>
                    <a:lnTo>
                      <a:pt x="1243167" y="1408516"/>
                    </a:lnTo>
                    <a:lnTo>
                      <a:pt x="299178" y="1408516"/>
                    </a:lnTo>
                    <a:lnTo>
                      <a:pt x="276953" y="1319616"/>
                    </a:lnTo>
                    <a:lnTo>
                      <a:pt x="1265392" y="1319616"/>
                    </a:lnTo>
                    <a:lnTo>
                      <a:pt x="1289995" y="1221203"/>
                    </a:lnTo>
                    <a:lnTo>
                      <a:pt x="223448" y="1221203"/>
                    </a:lnTo>
                    <a:lnTo>
                      <a:pt x="0" y="213091"/>
                    </a:lnTo>
                    <a:lnTo>
                      <a:pt x="1629980" y="213091"/>
                    </a:lnTo>
                    <a:lnTo>
                      <a:pt x="1682783" y="1879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1" name="Rectangle 42"/>
            <p:cNvSpPr/>
            <p:nvPr/>
          </p:nvSpPr>
          <p:spPr>
            <a:xfrm>
              <a:off x="6137850" y="4026389"/>
              <a:ext cx="1768468" cy="694217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defRPr/>
              </a:pPr>
              <a:r>
                <a:rPr lang="zh-CN" altLang="en-US" sz="10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输入您的文字内容，输入您的 文字</a:t>
              </a:r>
              <a:r>
                <a:rPr lang="zh-CN" altLang="en-US" sz="1000" kern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内容输入</a:t>
              </a:r>
              <a:r>
                <a:rPr lang="zh-CN" altLang="en-US" sz="10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您的文字内容，输入您的 文字内容</a:t>
              </a:r>
              <a:endParaRPr lang="en-US" altLang="zh-CN" sz="1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156176" y="3723878"/>
              <a:ext cx="175014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输入内容</a:t>
              </a:r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HERE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268660" y="63393"/>
            <a:ext cx="755415" cy="755413"/>
            <a:chOff x="-2926023" y="1354027"/>
            <a:chExt cx="1010442" cy="1010440"/>
          </a:xfrm>
        </p:grpSpPr>
        <p:grpSp>
          <p:nvGrpSpPr>
            <p:cNvPr id="34" name="组合 33"/>
            <p:cNvGrpSpPr/>
            <p:nvPr/>
          </p:nvGrpSpPr>
          <p:grpSpPr>
            <a:xfrm>
              <a:off x="-2926023" y="1354027"/>
              <a:ext cx="1010442" cy="1010440"/>
              <a:chOff x="6805471" y="2492207"/>
              <a:chExt cx="840361" cy="840361"/>
            </a:xfrm>
          </p:grpSpPr>
          <p:grpSp>
            <p:nvGrpSpPr>
              <p:cNvPr id="36" name="组合 35"/>
              <p:cNvGrpSpPr/>
              <p:nvPr/>
            </p:nvGrpSpPr>
            <p:grpSpPr>
              <a:xfrm>
                <a:off x="6805471" y="2492207"/>
                <a:ext cx="840361" cy="840361"/>
                <a:chOff x="1524095" y="2018115"/>
                <a:chExt cx="2825086" cy="2825086"/>
              </a:xfrm>
            </p:grpSpPr>
            <p:sp>
              <p:nvSpPr>
                <p:cNvPr id="38" name="椭圆 37"/>
                <p:cNvSpPr/>
                <p:nvPr/>
              </p:nvSpPr>
              <p:spPr>
                <a:xfrm>
                  <a:off x="1524095" y="2018115"/>
                  <a:ext cx="2825086" cy="282508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noFill/>
                </a:ln>
                <a:effectLst>
                  <a:outerShdw blurRad="279400" dist="76200" dir="7800000" sx="103000" sy="103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900"/>
                </a:p>
              </p:txBody>
            </p:sp>
            <p:sp>
              <p:nvSpPr>
                <p:cNvPr id="39" name="椭圆 38"/>
                <p:cNvSpPr/>
                <p:nvPr/>
              </p:nvSpPr>
              <p:spPr>
                <a:xfrm>
                  <a:off x="1551152" y="2034204"/>
                  <a:ext cx="2770969" cy="277096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4500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900"/>
                </a:p>
              </p:txBody>
            </p:sp>
          </p:grpSp>
          <p:sp>
            <p:nvSpPr>
              <p:cNvPr id="37" name="椭圆 36"/>
              <p:cNvSpPr/>
              <p:nvPr/>
            </p:nvSpPr>
            <p:spPr>
              <a:xfrm>
                <a:off x="6907382" y="2600487"/>
                <a:ext cx="636536" cy="63653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/>
              </a:p>
            </p:txBody>
          </p:sp>
        </p:grpSp>
        <p:sp>
          <p:nvSpPr>
            <p:cNvPr id="35" name="文本框 22"/>
            <p:cNvSpPr txBox="1"/>
            <p:nvPr/>
          </p:nvSpPr>
          <p:spPr>
            <a:xfrm>
              <a:off x="-2823048" y="1689730"/>
              <a:ext cx="850208" cy="37051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LOGO</a:t>
              </a:r>
              <a:endPara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433209" y="1996405"/>
            <a:ext cx="1055211" cy="1055211"/>
            <a:chOff x="2433209" y="1996405"/>
            <a:chExt cx="1055211" cy="1055211"/>
          </a:xfrm>
        </p:grpSpPr>
        <p:sp>
          <p:nvSpPr>
            <p:cNvPr id="11" name="椭圆 10"/>
            <p:cNvSpPr/>
            <p:nvPr/>
          </p:nvSpPr>
          <p:spPr>
            <a:xfrm>
              <a:off x="2433209" y="1996405"/>
              <a:ext cx="1055211" cy="105521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KSO_Shape"/>
            <p:cNvSpPr/>
            <p:nvPr/>
          </p:nvSpPr>
          <p:spPr bwMode="auto">
            <a:xfrm>
              <a:off x="2682334" y="2228472"/>
              <a:ext cx="591073" cy="591073"/>
            </a:xfrm>
            <a:custGeom>
              <a:avLst/>
              <a:gdLst>
                <a:gd name="T0" fmla="*/ 83 w 1360"/>
                <a:gd name="T1" fmla="*/ 1274 h 1360"/>
                <a:gd name="T2" fmla="*/ 1179 w 1360"/>
                <a:gd name="T3" fmla="*/ 192 h 1360"/>
                <a:gd name="T4" fmla="*/ 991 w 1360"/>
                <a:gd name="T5" fmla="*/ 387 h 1360"/>
                <a:gd name="T6" fmla="*/ 822 w 1360"/>
                <a:gd name="T7" fmla="*/ 604 h 1360"/>
                <a:gd name="T8" fmla="*/ 747 w 1360"/>
                <a:gd name="T9" fmla="*/ 715 h 1360"/>
                <a:gd name="T10" fmla="*/ 684 w 1360"/>
                <a:gd name="T11" fmla="*/ 825 h 1360"/>
                <a:gd name="T12" fmla="*/ 632 w 1360"/>
                <a:gd name="T13" fmla="*/ 932 h 1360"/>
                <a:gd name="T14" fmla="*/ 590 w 1360"/>
                <a:gd name="T15" fmla="*/ 1038 h 1360"/>
                <a:gd name="T16" fmla="*/ 507 w 1360"/>
                <a:gd name="T17" fmla="*/ 1095 h 1360"/>
                <a:gd name="T18" fmla="*/ 463 w 1360"/>
                <a:gd name="T19" fmla="*/ 1109 h 1360"/>
                <a:gd name="T20" fmla="*/ 446 w 1360"/>
                <a:gd name="T21" fmla="*/ 1059 h 1360"/>
                <a:gd name="T22" fmla="*/ 415 w 1360"/>
                <a:gd name="T23" fmla="*/ 978 h 1360"/>
                <a:gd name="T24" fmla="*/ 384 w 1360"/>
                <a:gd name="T25" fmla="*/ 903 h 1360"/>
                <a:gd name="T26" fmla="*/ 355 w 1360"/>
                <a:gd name="T27" fmla="*/ 842 h 1360"/>
                <a:gd name="T28" fmla="*/ 330 w 1360"/>
                <a:gd name="T29" fmla="*/ 790 h 1360"/>
                <a:gd name="T30" fmla="*/ 307 w 1360"/>
                <a:gd name="T31" fmla="*/ 754 h 1360"/>
                <a:gd name="T32" fmla="*/ 261 w 1360"/>
                <a:gd name="T33" fmla="*/ 704 h 1360"/>
                <a:gd name="T34" fmla="*/ 211 w 1360"/>
                <a:gd name="T35" fmla="*/ 685 h 1360"/>
                <a:gd name="T36" fmla="*/ 246 w 1360"/>
                <a:gd name="T37" fmla="*/ 656 h 1360"/>
                <a:gd name="T38" fmla="*/ 277 w 1360"/>
                <a:gd name="T39" fmla="*/ 637 h 1360"/>
                <a:gd name="T40" fmla="*/ 305 w 1360"/>
                <a:gd name="T41" fmla="*/ 623 h 1360"/>
                <a:gd name="T42" fmla="*/ 332 w 1360"/>
                <a:gd name="T43" fmla="*/ 620 h 1360"/>
                <a:gd name="T44" fmla="*/ 369 w 1360"/>
                <a:gd name="T45" fmla="*/ 633 h 1360"/>
                <a:gd name="T46" fmla="*/ 407 w 1360"/>
                <a:gd name="T47" fmla="*/ 669 h 1360"/>
                <a:gd name="T48" fmla="*/ 446 w 1360"/>
                <a:gd name="T49" fmla="*/ 729 h 1360"/>
                <a:gd name="T50" fmla="*/ 488 w 1360"/>
                <a:gd name="T51" fmla="*/ 813 h 1360"/>
                <a:gd name="T52" fmla="*/ 576 w 1360"/>
                <a:gd name="T53" fmla="*/ 783 h 1360"/>
                <a:gd name="T54" fmla="*/ 707 w 1360"/>
                <a:gd name="T55" fmla="*/ 591 h 1360"/>
                <a:gd name="T56" fmla="*/ 855 w 1360"/>
                <a:gd name="T57" fmla="*/ 410 h 1360"/>
                <a:gd name="T58" fmla="*/ 1020 w 1360"/>
                <a:gd name="T59" fmla="*/ 242 h 1360"/>
                <a:gd name="T60" fmla="*/ 83 w 1360"/>
                <a:gd name="T61" fmla="*/ 161 h 1360"/>
                <a:gd name="T62" fmla="*/ 1337 w 1360"/>
                <a:gd name="T63" fmla="*/ 0 h 1360"/>
                <a:gd name="T64" fmla="*/ 1316 w 1360"/>
                <a:gd name="T65" fmla="*/ 79 h 1360"/>
                <a:gd name="T66" fmla="*/ 1264 w 1360"/>
                <a:gd name="T67" fmla="*/ 1360 h 1360"/>
                <a:gd name="T68" fmla="*/ 0 w 1360"/>
                <a:gd name="T69" fmla="*/ 77 h 1360"/>
                <a:gd name="T70" fmla="*/ 1281 w 1360"/>
                <a:gd name="T71" fmla="*/ 35 h 1360"/>
                <a:gd name="T72" fmla="*/ 1337 w 1360"/>
                <a:gd name="T73" fmla="*/ 0 h 1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60" h="1360">
                  <a:moveTo>
                    <a:pt x="83" y="161"/>
                  </a:moveTo>
                  <a:lnTo>
                    <a:pt x="83" y="1274"/>
                  </a:lnTo>
                  <a:lnTo>
                    <a:pt x="1179" y="1274"/>
                  </a:lnTo>
                  <a:lnTo>
                    <a:pt x="1179" y="192"/>
                  </a:lnTo>
                  <a:lnTo>
                    <a:pt x="1081" y="286"/>
                  </a:lnTo>
                  <a:lnTo>
                    <a:pt x="991" y="387"/>
                  </a:lnTo>
                  <a:lnTo>
                    <a:pt x="903" y="493"/>
                  </a:lnTo>
                  <a:lnTo>
                    <a:pt x="822" y="604"/>
                  </a:lnTo>
                  <a:lnTo>
                    <a:pt x="784" y="660"/>
                  </a:lnTo>
                  <a:lnTo>
                    <a:pt x="747" y="715"/>
                  </a:lnTo>
                  <a:lnTo>
                    <a:pt x="715" y="771"/>
                  </a:lnTo>
                  <a:lnTo>
                    <a:pt x="684" y="825"/>
                  </a:lnTo>
                  <a:lnTo>
                    <a:pt x="657" y="880"/>
                  </a:lnTo>
                  <a:lnTo>
                    <a:pt x="632" y="932"/>
                  </a:lnTo>
                  <a:lnTo>
                    <a:pt x="609" y="986"/>
                  </a:lnTo>
                  <a:lnTo>
                    <a:pt x="590" y="1038"/>
                  </a:lnTo>
                  <a:lnTo>
                    <a:pt x="551" y="1063"/>
                  </a:lnTo>
                  <a:lnTo>
                    <a:pt x="507" y="1095"/>
                  </a:lnTo>
                  <a:lnTo>
                    <a:pt x="469" y="1128"/>
                  </a:lnTo>
                  <a:lnTo>
                    <a:pt x="463" y="1109"/>
                  </a:lnTo>
                  <a:lnTo>
                    <a:pt x="455" y="1086"/>
                  </a:lnTo>
                  <a:lnTo>
                    <a:pt x="446" y="1059"/>
                  </a:lnTo>
                  <a:lnTo>
                    <a:pt x="434" y="1026"/>
                  </a:lnTo>
                  <a:lnTo>
                    <a:pt x="415" y="978"/>
                  </a:lnTo>
                  <a:lnTo>
                    <a:pt x="400" y="938"/>
                  </a:lnTo>
                  <a:lnTo>
                    <a:pt x="384" y="903"/>
                  </a:lnTo>
                  <a:lnTo>
                    <a:pt x="371" y="871"/>
                  </a:lnTo>
                  <a:lnTo>
                    <a:pt x="355" y="842"/>
                  </a:lnTo>
                  <a:lnTo>
                    <a:pt x="344" y="815"/>
                  </a:lnTo>
                  <a:lnTo>
                    <a:pt x="330" y="790"/>
                  </a:lnTo>
                  <a:lnTo>
                    <a:pt x="319" y="771"/>
                  </a:lnTo>
                  <a:lnTo>
                    <a:pt x="307" y="754"/>
                  </a:lnTo>
                  <a:lnTo>
                    <a:pt x="284" y="725"/>
                  </a:lnTo>
                  <a:lnTo>
                    <a:pt x="261" y="704"/>
                  </a:lnTo>
                  <a:lnTo>
                    <a:pt x="236" y="691"/>
                  </a:lnTo>
                  <a:lnTo>
                    <a:pt x="211" y="685"/>
                  </a:lnTo>
                  <a:lnTo>
                    <a:pt x="229" y="669"/>
                  </a:lnTo>
                  <a:lnTo>
                    <a:pt x="246" y="656"/>
                  </a:lnTo>
                  <a:lnTo>
                    <a:pt x="261" y="645"/>
                  </a:lnTo>
                  <a:lnTo>
                    <a:pt x="277" y="637"/>
                  </a:lnTo>
                  <a:lnTo>
                    <a:pt x="292" y="629"/>
                  </a:lnTo>
                  <a:lnTo>
                    <a:pt x="305" y="623"/>
                  </a:lnTo>
                  <a:lnTo>
                    <a:pt x="321" y="621"/>
                  </a:lnTo>
                  <a:lnTo>
                    <a:pt x="332" y="620"/>
                  </a:lnTo>
                  <a:lnTo>
                    <a:pt x="352" y="623"/>
                  </a:lnTo>
                  <a:lnTo>
                    <a:pt x="369" y="633"/>
                  </a:lnTo>
                  <a:lnTo>
                    <a:pt x="388" y="648"/>
                  </a:lnTo>
                  <a:lnTo>
                    <a:pt x="407" y="669"/>
                  </a:lnTo>
                  <a:lnTo>
                    <a:pt x="426" y="696"/>
                  </a:lnTo>
                  <a:lnTo>
                    <a:pt x="446" y="729"/>
                  </a:lnTo>
                  <a:lnTo>
                    <a:pt x="467" y="769"/>
                  </a:lnTo>
                  <a:lnTo>
                    <a:pt x="488" y="813"/>
                  </a:lnTo>
                  <a:lnTo>
                    <a:pt x="519" y="882"/>
                  </a:lnTo>
                  <a:lnTo>
                    <a:pt x="576" y="783"/>
                  </a:lnTo>
                  <a:lnTo>
                    <a:pt x="640" y="685"/>
                  </a:lnTo>
                  <a:lnTo>
                    <a:pt x="707" y="591"/>
                  </a:lnTo>
                  <a:lnTo>
                    <a:pt x="778" y="501"/>
                  </a:lnTo>
                  <a:lnTo>
                    <a:pt x="855" y="410"/>
                  </a:lnTo>
                  <a:lnTo>
                    <a:pt x="935" y="324"/>
                  </a:lnTo>
                  <a:lnTo>
                    <a:pt x="1020" y="242"/>
                  </a:lnTo>
                  <a:lnTo>
                    <a:pt x="1110" y="161"/>
                  </a:lnTo>
                  <a:lnTo>
                    <a:pt x="83" y="161"/>
                  </a:lnTo>
                  <a:lnTo>
                    <a:pt x="83" y="161"/>
                  </a:lnTo>
                  <a:close/>
                  <a:moveTo>
                    <a:pt x="1337" y="0"/>
                  </a:moveTo>
                  <a:lnTo>
                    <a:pt x="1360" y="46"/>
                  </a:lnTo>
                  <a:lnTo>
                    <a:pt x="1316" y="79"/>
                  </a:lnTo>
                  <a:lnTo>
                    <a:pt x="1264" y="119"/>
                  </a:lnTo>
                  <a:lnTo>
                    <a:pt x="1264" y="1360"/>
                  </a:lnTo>
                  <a:lnTo>
                    <a:pt x="0" y="1360"/>
                  </a:lnTo>
                  <a:lnTo>
                    <a:pt x="0" y="77"/>
                  </a:lnTo>
                  <a:lnTo>
                    <a:pt x="1222" y="77"/>
                  </a:lnTo>
                  <a:lnTo>
                    <a:pt x="1281" y="35"/>
                  </a:lnTo>
                  <a:lnTo>
                    <a:pt x="1337" y="0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298057" y="1945807"/>
            <a:ext cx="1055211" cy="1055211"/>
            <a:chOff x="5298057" y="1945807"/>
            <a:chExt cx="1055211" cy="1055211"/>
          </a:xfrm>
        </p:grpSpPr>
        <p:sp>
          <p:nvSpPr>
            <p:cNvPr id="14" name="椭圆 13"/>
            <p:cNvSpPr/>
            <p:nvPr/>
          </p:nvSpPr>
          <p:spPr>
            <a:xfrm>
              <a:off x="5298057" y="1945807"/>
              <a:ext cx="1055211" cy="105521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KSO_Shape"/>
            <p:cNvSpPr/>
            <p:nvPr/>
          </p:nvSpPr>
          <p:spPr>
            <a:xfrm>
              <a:off x="5472593" y="2134904"/>
              <a:ext cx="706137" cy="706137"/>
            </a:xfrm>
            <a:prstGeom prst="noSmoking">
              <a:avLst>
                <a:gd name="adj" fmla="val 1192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59"/>
          <p:cNvSpPr/>
          <p:nvPr/>
        </p:nvSpPr>
        <p:spPr>
          <a:xfrm>
            <a:off x="0" y="2139702"/>
            <a:ext cx="9144000" cy="300379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2" name="组合 81"/>
          <p:cNvGrpSpPr/>
          <p:nvPr/>
        </p:nvGrpSpPr>
        <p:grpSpPr>
          <a:xfrm>
            <a:off x="6429922" y="1492266"/>
            <a:ext cx="2003417" cy="461665"/>
            <a:chOff x="6429922" y="1492266"/>
            <a:chExt cx="2003417" cy="461665"/>
          </a:xfrm>
        </p:grpSpPr>
        <p:grpSp>
          <p:nvGrpSpPr>
            <p:cNvPr id="67" name="组合 66"/>
            <p:cNvGrpSpPr/>
            <p:nvPr/>
          </p:nvGrpSpPr>
          <p:grpSpPr>
            <a:xfrm>
              <a:off x="6429922" y="1495871"/>
              <a:ext cx="446985" cy="446985"/>
              <a:chOff x="6313000" y="1465618"/>
              <a:chExt cx="446985" cy="446985"/>
            </a:xfrm>
          </p:grpSpPr>
          <p:sp>
            <p:nvSpPr>
              <p:cNvPr id="68" name="椭圆 67"/>
              <p:cNvSpPr/>
              <p:nvPr/>
            </p:nvSpPr>
            <p:spPr>
              <a:xfrm>
                <a:off x="6313000" y="1465618"/>
                <a:ext cx="446985" cy="446985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KSO_Shape"/>
              <p:cNvSpPr/>
              <p:nvPr/>
            </p:nvSpPr>
            <p:spPr>
              <a:xfrm>
                <a:off x="6365042" y="1557649"/>
                <a:ext cx="342900" cy="270891"/>
              </a:xfrm>
              <a:custGeom>
                <a:avLst/>
                <a:gdLst/>
                <a:ahLst/>
                <a:cxnLst/>
                <a:rect l="l" t="t" r="r" b="b"/>
                <a:pathLst>
                  <a:path w="936104" h="739561">
                    <a:moveTo>
                      <a:pt x="282640" y="667561"/>
                    </a:moveTo>
                    <a:lnTo>
                      <a:pt x="653465" y="667561"/>
                    </a:lnTo>
                    <a:lnTo>
                      <a:pt x="684077" y="739561"/>
                    </a:lnTo>
                    <a:lnTo>
                      <a:pt x="252028" y="739561"/>
                    </a:lnTo>
                    <a:close/>
                    <a:moveTo>
                      <a:pt x="54052" y="52175"/>
                    </a:moveTo>
                    <a:lnTo>
                      <a:pt x="54052" y="520175"/>
                    </a:lnTo>
                    <a:lnTo>
                      <a:pt x="882052" y="520175"/>
                    </a:lnTo>
                    <a:lnTo>
                      <a:pt x="882052" y="52175"/>
                    </a:lnTo>
                    <a:close/>
                    <a:moveTo>
                      <a:pt x="0" y="0"/>
                    </a:moveTo>
                    <a:lnTo>
                      <a:pt x="936104" y="0"/>
                    </a:lnTo>
                    <a:lnTo>
                      <a:pt x="936104" y="648000"/>
                    </a:lnTo>
                    <a:lnTo>
                      <a:pt x="0" y="6480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76" name="矩形 75"/>
            <p:cNvSpPr/>
            <p:nvPr/>
          </p:nvSpPr>
          <p:spPr>
            <a:xfrm>
              <a:off x="6892265" y="1492266"/>
              <a:ext cx="154107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kern="0" dirty="0" smtClean="0">
                  <a:solidFill>
                    <a:srgbClr val="1D25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输入您的文字内容输入您的文字内容</a:t>
              </a:r>
              <a:endParaRPr lang="zh-CN" altLang="en-US" sz="1200" dirty="0">
                <a:solidFill>
                  <a:srgbClr val="1D2532"/>
                </a:solidFill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6459478" y="2674011"/>
            <a:ext cx="2000954" cy="473803"/>
            <a:chOff x="6459478" y="2674011"/>
            <a:chExt cx="2000954" cy="473803"/>
          </a:xfrm>
        </p:grpSpPr>
        <p:grpSp>
          <p:nvGrpSpPr>
            <p:cNvPr id="73" name="组合 72"/>
            <p:cNvGrpSpPr/>
            <p:nvPr/>
          </p:nvGrpSpPr>
          <p:grpSpPr>
            <a:xfrm>
              <a:off x="6459478" y="2674011"/>
              <a:ext cx="446985" cy="446985"/>
              <a:chOff x="6342556" y="2895556"/>
              <a:chExt cx="446985" cy="446985"/>
            </a:xfrm>
          </p:grpSpPr>
          <p:sp>
            <p:nvSpPr>
              <p:cNvPr id="74" name="椭圆 73"/>
              <p:cNvSpPr/>
              <p:nvPr/>
            </p:nvSpPr>
            <p:spPr>
              <a:xfrm>
                <a:off x="6342556" y="2895556"/>
                <a:ext cx="446985" cy="4469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KSO_Shape"/>
              <p:cNvSpPr/>
              <p:nvPr/>
            </p:nvSpPr>
            <p:spPr>
              <a:xfrm>
                <a:off x="6426814" y="2983212"/>
                <a:ext cx="287385" cy="264873"/>
              </a:xfrm>
              <a:custGeom>
                <a:avLst/>
                <a:gdLst/>
                <a:ahLst/>
                <a:cxnLst/>
                <a:rect l="l" t="t" r="r" b="b"/>
                <a:pathLst>
                  <a:path w="2922576" h="2692126">
                    <a:moveTo>
                      <a:pt x="553896" y="1279436"/>
                    </a:moveTo>
                    <a:cubicBezTo>
                      <a:pt x="792021" y="1473111"/>
                      <a:pt x="992046" y="1742986"/>
                      <a:pt x="1211121" y="1974761"/>
                    </a:cubicBezTo>
                    <a:lnTo>
                      <a:pt x="1201796" y="2431961"/>
                    </a:lnTo>
                    <a:cubicBezTo>
                      <a:pt x="947596" y="2384336"/>
                      <a:pt x="769796" y="2336711"/>
                      <a:pt x="639621" y="2117636"/>
                    </a:cubicBezTo>
                    <a:cubicBezTo>
                      <a:pt x="509446" y="1898561"/>
                      <a:pt x="582471" y="1558836"/>
                      <a:pt x="553896" y="1279436"/>
                    </a:cubicBezTo>
                    <a:close/>
                    <a:moveTo>
                      <a:pt x="1414250" y="349940"/>
                    </a:moveTo>
                    <a:lnTo>
                      <a:pt x="1576175" y="702365"/>
                    </a:lnTo>
                    <a:lnTo>
                      <a:pt x="1840671" y="351223"/>
                    </a:lnTo>
                    <a:cubicBezTo>
                      <a:pt x="1946050" y="474823"/>
                      <a:pt x="2011221" y="645739"/>
                      <a:pt x="2011221" y="834547"/>
                    </a:cubicBezTo>
                    <a:cubicBezTo>
                      <a:pt x="2019964" y="1198269"/>
                      <a:pt x="1873746" y="1469720"/>
                      <a:pt x="1527496" y="1508764"/>
                    </a:cubicBezTo>
                    <a:lnTo>
                      <a:pt x="1534971" y="2136686"/>
                    </a:lnTo>
                    <a:cubicBezTo>
                      <a:pt x="1804846" y="1854111"/>
                      <a:pt x="2036621" y="1552486"/>
                      <a:pt x="2344596" y="1288961"/>
                    </a:cubicBezTo>
                    <a:cubicBezTo>
                      <a:pt x="2347771" y="1504861"/>
                      <a:pt x="2350946" y="1939836"/>
                      <a:pt x="2192196" y="2193836"/>
                    </a:cubicBezTo>
                    <a:cubicBezTo>
                      <a:pt x="1995346" y="2466886"/>
                      <a:pt x="1623871" y="2444661"/>
                      <a:pt x="1344471" y="2441486"/>
                    </a:cubicBezTo>
                    <a:lnTo>
                      <a:pt x="1353780" y="1510652"/>
                    </a:lnTo>
                    <a:cubicBezTo>
                      <a:pt x="992542" y="1480514"/>
                      <a:pt x="840254" y="1205525"/>
                      <a:pt x="849171" y="834547"/>
                    </a:cubicBezTo>
                    <a:cubicBezTo>
                      <a:pt x="853745" y="644286"/>
                      <a:pt x="913894" y="479273"/>
                      <a:pt x="1011904" y="360081"/>
                    </a:cubicBezTo>
                    <a:lnTo>
                      <a:pt x="1014200" y="359465"/>
                    </a:lnTo>
                    <a:lnTo>
                      <a:pt x="1214225" y="683315"/>
                    </a:lnTo>
                    <a:close/>
                    <a:moveTo>
                      <a:pt x="480281" y="174535"/>
                    </a:moveTo>
                    <a:cubicBezTo>
                      <a:pt x="324175" y="174535"/>
                      <a:pt x="197626" y="319405"/>
                      <a:pt x="197626" y="498111"/>
                    </a:cubicBezTo>
                    <a:lnTo>
                      <a:pt x="197626" y="2194015"/>
                    </a:lnTo>
                    <a:cubicBezTo>
                      <a:pt x="197626" y="2372721"/>
                      <a:pt x="324175" y="2517591"/>
                      <a:pt x="480281" y="2517591"/>
                    </a:cubicBezTo>
                    <a:lnTo>
                      <a:pt x="2458598" y="2517591"/>
                    </a:lnTo>
                    <a:cubicBezTo>
                      <a:pt x="2614704" y="2517591"/>
                      <a:pt x="2741253" y="2372721"/>
                      <a:pt x="2741253" y="2194015"/>
                    </a:cubicBezTo>
                    <a:lnTo>
                      <a:pt x="2741253" y="498111"/>
                    </a:lnTo>
                    <a:cubicBezTo>
                      <a:pt x="2741253" y="319405"/>
                      <a:pt x="2614704" y="174535"/>
                      <a:pt x="2458598" y="174535"/>
                    </a:cubicBezTo>
                    <a:close/>
                    <a:moveTo>
                      <a:pt x="324765" y="0"/>
                    </a:moveTo>
                    <a:lnTo>
                      <a:pt x="2597811" y="0"/>
                    </a:lnTo>
                    <a:cubicBezTo>
                      <a:pt x="2777173" y="0"/>
                      <a:pt x="2922576" y="166453"/>
                      <a:pt x="2922576" y="371783"/>
                    </a:cubicBezTo>
                    <a:lnTo>
                      <a:pt x="2922576" y="2320344"/>
                    </a:lnTo>
                    <a:cubicBezTo>
                      <a:pt x="2922576" y="2525673"/>
                      <a:pt x="2777173" y="2692126"/>
                      <a:pt x="2597811" y="2692126"/>
                    </a:cubicBezTo>
                    <a:lnTo>
                      <a:pt x="324765" y="2692126"/>
                    </a:lnTo>
                    <a:cubicBezTo>
                      <a:pt x="145402" y="2692126"/>
                      <a:pt x="0" y="2525673"/>
                      <a:pt x="0" y="2320344"/>
                    </a:cubicBezTo>
                    <a:lnTo>
                      <a:pt x="0" y="371783"/>
                    </a:lnTo>
                    <a:cubicBezTo>
                      <a:pt x="0" y="166453"/>
                      <a:pt x="145402" y="0"/>
                      <a:pt x="324765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77" name="矩形 76"/>
            <p:cNvSpPr/>
            <p:nvPr/>
          </p:nvSpPr>
          <p:spPr>
            <a:xfrm>
              <a:off x="6919358" y="2686149"/>
              <a:ext cx="154107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kern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输入您的文字内容输入您的文字内容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728482" y="1462013"/>
            <a:ext cx="1940151" cy="476834"/>
            <a:chOff x="728482" y="1462013"/>
            <a:chExt cx="1940151" cy="476834"/>
          </a:xfrm>
        </p:grpSpPr>
        <p:grpSp>
          <p:nvGrpSpPr>
            <p:cNvPr id="64" name="组合 63"/>
            <p:cNvGrpSpPr/>
            <p:nvPr/>
          </p:nvGrpSpPr>
          <p:grpSpPr>
            <a:xfrm>
              <a:off x="2221648" y="1491862"/>
              <a:ext cx="446985" cy="446985"/>
              <a:chOff x="2049181" y="1572227"/>
              <a:chExt cx="446985" cy="446985"/>
            </a:xfrm>
          </p:grpSpPr>
          <p:sp>
            <p:nvSpPr>
              <p:cNvPr id="65" name="椭圆 64"/>
              <p:cNvSpPr/>
              <p:nvPr/>
            </p:nvSpPr>
            <p:spPr>
              <a:xfrm>
                <a:off x="2049181" y="1572227"/>
                <a:ext cx="446985" cy="446985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KSO_Shape"/>
              <p:cNvSpPr/>
              <p:nvPr/>
            </p:nvSpPr>
            <p:spPr>
              <a:xfrm>
                <a:off x="2145472" y="1689111"/>
                <a:ext cx="254403" cy="242107"/>
              </a:xfrm>
              <a:custGeom>
                <a:avLst/>
                <a:gdLst/>
                <a:ahLst/>
                <a:cxnLst/>
                <a:rect l="l" t="t" r="r" b="b"/>
                <a:pathLst>
                  <a:path w="1059063" h="1007997">
                    <a:moveTo>
                      <a:pt x="703357" y="0"/>
                    </a:moveTo>
                    <a:lnTo>
                      <a:pt x="1059063" y="345377"/>
                    </a:lnTo>
                    <a:cubicBezTo>
                      <a:pt x="1011759" y="390684"/>
                      <a:pt x="950318" y="412745"/>
                      <a:pt x="888735" y="411717"/>
                    </a:cubicBezTo>
                    <a:lnTo>
                      <a:pt x="615617" y="668531"/>
                    </a:lnTo>
                    <a:cubicBezTo>
                      <a:pt x="643882" y="763675"/>
                      <a:pt x="628025" y="864389"/>
                      <a:pt x="564718" y="936620"/>
                    </a:cubicBezTo>
                    <a:lnTo>
                      <a:pt x="370217" y="747767"/>
                    </a:lnTo>
                    <a:cubicBezTo>
                      <a:pt x="247618" y="834750"/>
                      <a:pt x="146199" y="930329"/>
                      <a:pt x="0" y="1007997"/>
                    </a:cubicBezTo>
                    <a:cubicBezTo>
                      <a:pt x="95002" y="875886"/>
                      <a:pt x="190003" y="777809"/>
                      <a:pt x="284746" y="664777"/>
                    </a:cubicBezTo>
                    <a:lnTo>
                      <a:pt x="96361" y="481861"/>
                    </a:lnTo>
                    <a:cubicBezTo>
                      <a:pt x="152055" y="429106"/>
                      <a:pt x="226831" y="406169"/>
                      <a:pt x="303394" y="411783"/>
                    </a:cubicBezTo>
                    <a:cubicBezTo>
                      <a:pt x="325459" y="413401"/>
                      <a:pt x="347673" y="417390"/>
                      <a:pt x="369433" y="424372"/>
                    </a:cubicBezTo>
                    <a:lnTo>
                      <a:pt x="642990" y="154959"/>
                    </a:lnTo>
                    <a:cubicBezTo>
                      <a:pt x="643358" y="99193"/>
                      <a:pt x="663662" y="44083"/>
                      <a:pt x="70335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78" name="矩形 77"/>
            <p:cNvSpPr/>
            <p:nvPr/>
          </p:nvSpPr>
          <p:spPr>
            <a:xfrm>
              <a:off x="728482" y="1462013"/>
              <a:ext cx="154107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kern="0" dirty="0" smtClean="0">
                  <a:solidFill>
                    <a:srgbClr val="1D25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输入您的文字内容输入您的文字内容</a:t>
              </a:r>
              <a:endParaRPr lang="zh-CN" altLang="en-US" sz="1200" dirty="0">
                <a:solidFill>
                  <a:srgbClr val="1D2532"/>
                </a:solidFill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728482" y="2683152"/>
            <a:ext cx="1875813" cy="464662"/>
            <a:chOff x="728482" y="2683152"/>
            <a:chExt cx="1875813" cy="464662"/>
          </a:xfrm>
        </p:grpSpPr>
        <p:grpSp>
          <p:nvGrpSpPr>
            <p:cNvPr id="70" name="组合 69"/>
            <p:cNvGrpSpPr/>
            <p:nvPr/>
          </p:nvGrpSpPr>
          <p:grpSpPr>
            <a:xfrm>
              <a:off x="2157310" y="2683152"/>
              <a:ext cx="446985" cy="446985"/>
              <a:chOff x="2040388" y="2983212"/>
              <a:chExt cx="446985" cy="446985"/>
            </a:xfrm>
          </p:grpSpPr>
          <p:sp>
            <p:nvSpPr>
              <p:cNvPr id="71" name="椭圆 70"/>
              <p:cNvSpPr/>
              <p:nvPr/>
            </p:nvSpPr>
            <p:spPr>
              <a:xfrm>
                <a:off x="2040388" y="2983212"/>
                <a:ext cx="446985" cy="4469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KSO_Shape"/>
              <p:cNvSpPr/>
              <p:nvPr/>
            </p:nvSpPr>
            <p:spPr bwMode="auto">
              <a:xfrm>
                <a:off x="2110632" y="3092956"/>
                <a:ext cx="344788" cy="236754"/>
              </a:xfrm>
              <a:custGeom>
                <a:avLst/>
                <a:gdLst>
                  <a:gd name="T0" fmla="*/ 2147483646 w 112"/>
                  <a:gd name="T1" fmla="*/ 2147483646 h 77"/>
                  <a:gd name="T2" fmla="*/ 2147483646 w 112"/>
                  <a:gd name="T3" fmla="*/ 2147483646 h 77"/>
                  <a:gd name="T4" fmla="*/ 2147483646 w 112"/>
                  <a:gd name="T5" fmla="*/ 2147483646 h 77"/>
                  <a:gd name="T6" fmla="*/ 2147483646 w 112"/>
                  <a:gd name="T7" fmla="*/ 2147483646 h 77"/>
                  <a:gd name="T8" fmla="*/ 2147483646 w 112"/>
                  <a:gd name="T9" fmla="*/ 2147483646 h 77"/>
                  <a:gd name="T10" fmla="*/ 0 w 112"/>
                  <a:gd name="T11" fmla="*/ 2147483646 h 77"/>
                  <a:gd name="T12" fmla="*/ 2147483646 w 112"/>
                  <a:gd name="T13" fmla="*/ 2147483646 h 77"/>
                  <a:gd name="T14" fmla="*/ 2147483646 w 112"/>
                  <a:gd name="T15" fmla="*/ 2147483646 h 77"/>
                  <a:gd name="T16" fmla="*/ 2147483646 w 112"/>
                  <a:gd name="T17" fmla="*/ 2147483646 h 77"/>
                  <a:gd name="T18" fmla="*/ 2147483646 w 112"/>
                  <a:gd name="T19" fmla="*/ 2147483646 h 77"/>
                  <a:gd name="T20" fmla="*/ 2147483646 w 112"/>
                  <a:gd name="T21" fmla="*/ 2147483646 h 77"/>
                  <a:gd name="T22" fmla="*/ 2147483646 w 112"/>
                  <a:gd name="T23" fmla="*/ 2147483646 h 77"/>
                  <a:gd name="T24" fmla="*/ 2147483646 w 112"/>
                  <a:gd name="T25" fmla="*/ 2147483646 h 77"/>
                  <a:gd name="T26" fmla="*/ 2147483646 w 112"/>
                  <a:gd name="T27" fmla="*/ 2147483646 h 77"/>
                  <a:gd name="T28" fmla="*/ 2147483646 w 112"/>
                  <a:gd name="T29" fmla="*/ 2147483646 h 77"/>
                  <a:gd name="T30" fmla="*/ 2147483646 w 112"/>
                  <a:gd name="T31" fmla="*/ 2147483646 h 77"/>
                  <a:gd name="T32" fmla="*/ 2147483646 w 112"/>
                  <a:gd name="T33" fmla="*/ 2147483646 h 77"/>
                  <a:gd name="T34" fmla="*/ 2147483646 w 112"/>
                  <a:gd name="T35" fmla="*/ 2147483646 h 77"/>
                  <a:gd name="T36" fmla="*/ 2147483646 w 112"/>
                  <a:gd name="T37" fmla="*/ 2147483646 h 77"/>
                  <a:gd name="T38" fmla="*/ 2147483646 w 112"/>
                  <a:gd name="T39" fmla="*/ 2147483646 h 77"/>
                  <a:gd name="T40" fmla="*/ 2147483646 w 112"/>
                  <a:gd name="T41" fmla="*/ 2147483646 h 77"/>
                  <a:gd name="T42" fmla="*/ 2147483646 w 112"/>
                  <a:gd name="T43" fmla="*/ 2147483646 h 77"/>
                  <a:gd name="T44" fmla="*/ 2147483646 w 112"/>
                  <a:gd name="T45" fmla="*/ 2147483646 h 77"/>
                  <a:gd name="T46" fmla="*/ 2147483646 w 112"/>
                  <a:gd name="T47" fmla="*/ 2147483646 h 77"/>
                  <a:gd name="T48" fmla="*/ 2147483646 w 112"/>
                  <a:gd name="T49" fmla="*/ 2147483646 h 77"/>
                  <a:gd name="T50" fmla="*/ 2147483646 w 112"/>
                  <a:gd name="T51" fmla="*/ 2147483646 h 77"/>
                  <a:gd name="T52" fmla="*/ 2147483646 w 112"/>
                  <a:gd name="T53" fmla="*/ 2147483646 h 77"/>
                  <a:gd name="T54" fmla="*/ 2147483646 w 112"/>
                  <a:gd name="T55" fmla="*/ 2147483646 h 77"/>
                  <a:gd name="T56" fmla="*/ 2147483646 w 112"/>
                  <a:gd name="T57" fmla="*/ 2147483646 h 77"/>
                  <a:gd name="T58" fmla="*/ 2147483646 w 112"/>
                  <a:gd name="T59" fmla="*/ 2147483646 h 77"/>
                  <a:gd name="T60" fmla="*/ 2147483646 w 112"/>
                  <a:gd name="T61" fmla="*/ 2147483646 h 77"/>
                  <a:gd name="T62" fmla="*/ 2147483646 w 112"/>
                  <a:gd name="T63" fmla="*/ 2147483646 h 77"/>
                  <a:gd name="T64" fmla="*/ 2147483646 w 112"/>
                  <a:gd name="T65" fmla="*/ 2147483646 h 77"/>
                  <a:gd name="T66" fmla="*/ 2147483646 w 112"/>
                  <a:gd name="T67" fmla="*/ 2147483646 h 77"/>
                  <a:gd name="T68" fmla="*/ 2147483646 w 112"/>
                  <a:gd name="T69" fmla="*/ 2147483646 h 77"/>
                  <a:gd name="T70" fmla="*/ 2147483646 w 112"/>
                  <a:gd name="T71" fmla="*/ 2147483646 h 77"/>
                  <a:gd name="T72" fmla="*/ 2147483646 w 112"/>
                  <a:gd name="T73" fmla="*/ 2147483646 h 77"/>
                  <a:gd name="T74" fmla="*/ 2147483646 w 112"/>
                  <a:gd name="T75" fmla="*/ 2147483646 h 77"/>
                  <a:gd name="T76" fmla="*/ 2147483646 w 112"/>
                  <a:gd name="T77" fmla="*/ 2147483646 h 77"/>
                  <a:gd name="T78" fmla="*/ 2147483646 w 112"/>
                  <a:gd name="T79" fmla="*/ 2147483646 h 77"/>
                  <a:gd name="T80" fmla="*/ 2147483646 w 112"/>
                  <a:gd name="T81" fmla="*/ 2147483646 h 77"/>
                  <a:gd name="T82" fmla="*/ 2147483646 w 112"/>
                  <a:gd name="T83" fmla="*/ 2147483646 h 77"/>
                  <a:gd name="T84" fmla="*/ 2147483646 w 112"/>
                  <a:gd name="T85" fmla="*/ 2147483646 h 77"/>
                  <a:gd name="T86" fmla="*/ 2147483646 w 112"/>
                  <a:gd name="T87" fmla="*/ 2147483646 h 7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12" h="77">
                    <a:moveTo>
                      <a:pt x="56" y="0"/>
                    </a:moveTo>
                    <a:cubicBezTo>
                      <a:pt x="62" y="0"/>
                      <a:pt x="66" y="4"/>
                      <a:pt x="66" y="10"/>
                    </a:cubicBezTo>
                    <a:cubicBezTo>
                      <a:pt x="66" y="15"/>
                      <a:pt x="62" y="20"/>
                      <a:pt x="56" y="20"/>
                    </a:cubicBezTo>
                    <a:cubicBezTo>
                      <a:pt x="51" y="20"/>
                      <a:pt x="46" y="15"/>
                      <a:pt x="46" y="10"/>
                    </a:cubicBezTo>
                    <a:cubicBezTo>
                      <a:pt x="46" y="4"/>
                      <a:pt x="51" y="0"/>
                      <a:pt x="56" y="0"/>
                    </a:cubicBezTo>
                    <a:close/>
                    <a:moveTo>
                      <a:pt x="15" y="49"/>
                    </a:moveTo>
                    <a:cubicBezTo>
                      <a:pt x="15" y="66"/>
                      <a:pt x="15" y="66"/>
                      <a:pt x="15" y="66"/>
                    </a:cubicBezTo>
                    <a:cubicBezTo>
                      <a:pt x="10" y="66"/>
                      <a:pt x="10" y="66"/>
                      <a:pt x="10" y="66"/>
                    </a:cubicBezTo>
                    <a:cubicBezTo>
                      <a:pt x="10" y="52"/>
                      <a:pt x="10" y="52"/>
                      <a:pt x="10" y="52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1"/>
                      <a:pt x="1" y="29"/>
                      <a:pt x="4" y="29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30"/>
                      <a:pt x="13" y="30"/>
                      <a:pt x="13" y="31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5" y="49"/>
                      <a:pt x="15" y="49"/>
                      <a:pt x="15" y="49"/>
                    </a:cubicBezTo>
                    <a:close/>
                    <a:moveTo>
                      <a:pt x="10" y="15"/>
                    </a:moveTo>
                    <a:cubicBezTo>
                      <a:pt x="13" y="15"/>
                      <a:pt x="16" y="18"/>
                      <a:pt x="16" y="22"/>
                    </a:cubicBezTo>
                    <a:cubicBezTo>
                      <a:pt x="16" y="23"/>
                      <a:pt x="16" y="24"/>
                      <a:pt x="15" y="25"/>
                    </a:cubicBezTo>
                    <a:cubicBezTo>
                      <a:pt x="15" y="26"/>
                      <a:pt x="15" y="26"/>
                      <a:pt x="14" y="26"/>
                    </a:cubicBezTo>
                    <a:cubicBezTo>
                      <a:pt x="13" y="27"/>
                      <a:pt x="12" y="28"/>
                      <a:pt x="10" y="28"/>
                    </a:cubicBezTo>
                    <a:cubicBezTo>
                      <a:pt x="6" y="28"/>
                      <a:pt x="3" y="25"/>
                      <a:pt x="3" y="22"/>
                    </a:cubicBezTo>
                    <a:cubicBezTo>
                      <a:pt x="3" y="18"/>
                      <a:pt x="6" y="15"/>
                      <a:pt x="10" y="15"/>
                    </a:cubicBezTo>
                    <a:close/>
                    <a:moveTo>
                      <a:pt x="96" y="49"/>
                    </a:moveTo>
                    <a:cubicBezTo>
                      <a:pt x="96" y="66"/>
                      <a:pt x="96" y="66"/>
                      <a:pt x="96" y="66"/>
                    </a:cubicBezTo>
                    <a:cubicBezTo>
                      <a:pt x="101" y="66"/>
                      <a:pt x="101" y="66"/>
                      <a:pt x="101" y="66"/>
                    </a:cubicBezTo>
                    <a:cubicBezTo>
                      <a:pt x="101" y="52"/>
                      <a:pt x="101" y="52"/>
                      <a:pt x="101" y="52"/>
                    </a:cubicBezTo>
                    <a:cubicBezTo>
                      <a:pt x="102" y="52"/>
                      <a:pt x="102" y="52"/>
                      <a:pt x="102" y="52"/>
                    </a:cubicBezTo>
                    <a:cubicBezTo>
                      <a:pt x="102" y="66"/>
                      <a:pt x="102" y="66"/>
                      <a:pt x="102" y="66"/>
                    </a:cubicBezTo>
                    <a:cubicBezTo>
                      <a:pt x="107" y="66"/>
                      <a:pt x="107" y="66"/>
                      <a:pt x="107" y="66"/>
                    </a:cubicBezTo>
                    <a:cubicBezTo>
                      <a:pt x="107" y="49"/>
                      <a:pt x="107" y="49"/>
                      <a:pt x="107" y="49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12" y="46"/>
                      <a:pt x="112" y="46"/>
                      <a:pt x="112" y="46"/>
                    </a:cubicBezTo>
                    <a:cubicBezTo>
                      <a:pt x="112" y="33"/>
                      <a:pt x="112" y="33"/>
                      <a:pt x="112" y="33"/>
                    </a:cubicBezTo>
                    <a:cubicBezTo>
                      <a:pt x="112" y="31"/>
                      <a:pt x="110" y="29"/>
                      <a:pt x="107" y="29"/>
                    </a:cubicBezTo>
                    <a:cubicBezTo>
                      <a:pt x="98" y="29"/>
                      <a:pt x="98" y="29"/>
                      <a:pt x="98" y="29"/>
                    </a:cubicBezTo>
                    <a:cubicBezTo>
                      <a:pt x="98" y="30"/>
                      <a:pt x="98" y="30"/>
                      <a:pt x="98" y="31"/>
                    </a:cubicBezTo>
                    <a:cubicBezTo>
                      <a:pt x="98" y="49"/>
                      <a:pt x="98" y="49"/>
                      <a:pt x="98" y="49"/>
                    </a:cubicBezTo>
                    <a:cubicBezTo>
                      <a:pt x="96" y="49"/>
                      <a:pt x="96" y="49"/>
                      <a:pt x="96" y="49"/>
                    </a:cubicBezTo>
                    <a:close/>
                    <a:moveTo>
                      <a:pt x="101" y="15"/>
                    </a:moveTo>
                    <a:cubicBezTo>
                      <a:pt x="98" y="15"/>
                      <a:pt x="95" y="18"/>
                      <a:pt x="95" y="22"/>
                    </a:cubicBezTo>
                    <a:cubicBezTo>
                      <a:pt x="95" y="23"/>
                      <a:pt x="95" y="24"/>
                      <a:pt x="96" y="25"/>
                    </a:cubicBezTo>
                    <a:cubicBezTo>
                      <a:pt x="96" y="26"/>
                      <a:pt x="97" y="26"/>
                      <a:pt x="97" y="26"/>
                    </a:cubicBezTo>
                    <a:cubicBezTo>
                      <a:pt x="98" y="27"/>
                      <a:pt x="100" y="28"/>
                      <a:pt x="101" y="28"/>
                    </a:cubicBezTo>
                    <a:cubicBezTo>
                      <a:pt x="105" y="28"/>
                      <a:pt x="108" y="25"/>
                      <a:pt x="108" y="22"/>
                    </a:cubicBezTo>
                    <a:cubicBezTo>
                      <a:pt x="108" y="18"/>
                      <a:pt x="105" y="15"/>
                      <a:pt x="101" y="15"/>
                    </a:cubicBezTo>
                    <a:close/>
                    <a:moveTo>
                      <a:pt x="75" y="51"/>
                    </a:moveTo>
                    <a:cubicBezTo>
                      <a:pt x="75" y="72"/>
                      <a:pt x="75" y="72"/>
                      <a:pt x="75" y="72"/>
                    </a:cubicBezTo>
                    <a:cubicBezTo>
                      <a:pt x="80" y="72"/>
                      <a:pt x="80" y="72"/>
                      <a:pt x="80" y="72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2" y="54"/>
                      <a:pt x="82" y="54"/>
                      <a:pt x="82" y="54"/>
                    </a:cubicBezTo>
                    <a:cubicBezTo>
                      <a:pt x="82" y="72"/>
                      <a:pt x="82" y="72"/>
                      <a:pt x="82" y="72"/>
                    </a:cubicBezTo>
                    <a:cubicBezTo>
                      <a:pt x="87" y="72"/>
                      <a:pt x="87" y="72"/>
                      <a:pt x="87" y="72"/>
                    </a:cubicBezTo>
                    <a:cubicBezTo>
                      <a:pt x="87" y="51"/>
                      <a:pt x="87" y="51"/>
                      <a:pt x="87" y="51"/>
                    </a:cubicBezTo>
                    <a:cubicBezTo>
                      <a:pt x="87" y="47"/>
                      <a:pt x="87" y="47"/>
                      <a:pt x="87" y="47"/>
                    </a:cubicBezTo>
                    <a:cubicBezTo>
                      <a:pt x="87" y="36"/>
                      <a:pt x="87" y="36"/>
                      <a:pt x="87" y="36"/>
                    </a:cubicBezTo>
                    <a:cubicBezTo>
                      <a:pt x="88" y="36"/>
                      <a:pt x="88" y="36"/>
                      <a:pt x="88" y="36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94" y="47"/>
                      <a:pt x="94" y="47"/>
                      <a:pt x="94" y="47"/>
                    </a:cubicBezTo>
                    <a:cubicBezTo>
                      <a:pt x="94" y="31"/>
                      <a:pt x="94" y="31"/>
                      <a:pt x="94" y="31"/>
                    </a:cubicBezTo>
                    <a:cubicBezTo>
                      <a:pt x="94" y="28"/>
                      <a:pt x="91" y="26"/>
                      <a:pt x="88" y="26"/>
                    </a:cubicBezTo>
                    <a:cubicBezTo>
                      <a:pt x="77" y="26"/>
                      <a:pt x="77" y="26"/>
                      <a:pt x="77" y="26"/>
                    </a:cubicBezTo>
                    <a:cubicBezTo>
                      <a:pt x="77" y="27"/>
                      <a:pt x="77" y="28"/>
                      <a:pt x="77" y="28"/>
                    </a:cubicBezTo>
                    <a:cubicBezTo>
                      <a:pt x="77" y="51"/>
                      <a:pt x="77" y="51"/>
                      <a:pt x="77" y="51"/>
                    </a:cubicBezTo>
                    <a:cubicBezTo>
                      <a:pt x="75" y="51"/>
                      <a:pt x="75" y="51"/>
                      <a:pt x="75" y="51"/>
                    </a:cubicBezTo>
                    <a:close/>
                    <a:moveTo>
                      <a:pt x="65" y="47"/>
                    </a:moveTo>
                    <a:cubicBezTo>
                      <a:pt x="65" y="32"/>
                      <a:pt x="65" y="32"/>
                      <a:pt x="65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64" y="50"/>
                      <a:pt x="64" y="50"/>
                      <a:pt x="64" y="50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57" y="77"/>
                      <a:pt x="57" y="77"/>
                      <a:pt x="57" y="77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5" y="55"/>
                      <a:pt x="55" y="55"/>
                      <a:pt x="55" y="55"/>
                    </a:cubicBezTo>
                    <a:cubicBezTo>
                      <a:pt x="55" y="77"/>
                      <a:pt x="55" y="77"/>
                      <a:pt x="55" y="77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48" y="50"/>
                      <a:pt x="48" y="50"/>
                      <a:pt x="48" y="50"/>
                    </a:cubicBezTo>
                    <a:cubicBezTo>
                      <a:pt x="48" y="47"/>
                      <a:pt x="48" y="47"/>
                      <a:pt x="48" y="47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7" y="32"/>
                      <a:pt x="47" y="32"/>
                      <a:pt x="47" y="32"/>
                    </a:cubicBezTo>
                    <a:cubicBezTo>
                      <a:pt x="47" y="47"/>
                      <a:pt x="47" y="47"/>
                      <a:pt x="47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4"/>
                      <a:pt x="44" y="21"/>
                      <a:pt x="47" y="21"/>
                    </a:cubicBezTo>
                    <a:cubicBezTo>
                      <a:pt x="66" y="21"/>
                      <a:pt x="46" y="21"/>
                      <a:pt x="65" y="21"/>
                    </a:cubicBezTo>
                    <a:cubicBezTo>
                      <a:pt x="69" y="21"/>
                      <a:pt x="71" y="24"/>
                      <a:pt x="71" y="27"/>
                    </a:cubicBezTo>
                    <a:cubicBezTo>
                      <a:pt x="71" y="47"/>
                      <a:pt x="71" y="47"/>
                      <a:pt x="71" y="47"/>
                    </a:cubicBezTo>
                    <a:cubicBezTo>
                      <a:pt x="70" y="47"/>
                      <a:pt x="68" y="47"/>
                      <a:pt x="65" y="47"/>
                    </a:cubicBezTo>
                    <a:close/>
                    <a:moveTo>
                      <a:pt x="37" y="51"/>
                    </a:moveTo>
                    <a:cubicBezTo>
                      <a:pt x="37" y="72"/>
                      <a:pt x="37" y="72"/>
                      <a:pt x="37" y="72"/>
                    </a:cubicBezTo>
                    <a:cubicBezTo>
                      <a:pt x="31" y="72"/>
                      <a:pt x="31" y="72"/>
                      <a:pt x="31" y="72"/>
                    </a:cubicBezTo>
                    <a:cubicBezTo>
                      <a:pt x="31" y="54"/>
                      <a:pt x="31" y="54"/>
                      <a:pt x="31" y="54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24" y="72"/>
                      <a:pt x="24" y="72"/>
                      <a:pt x="24" y="72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28"/>
                      <a:pt x="20" y="26"/>
                      <a:pt x="23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7"/>
                      <a:pt x="35" y="28"/>
                      <a:pt x="35" y="28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7" y="51"/>
                      <a:pt x="37" y="51"/>
                      <a:pt x="37" y="51"/>
                    </a:cubicBezTo>
                    <a:close/>
                    <a:moveTo>
                      <a:pt x="31" y="9"/>
                    </a:moveTo>
                    <a:cubicBezTo>
                      <a:pt x="35" y="9"/>
                      <a:pt x="39" y="12"/>
                      <a:pt x="39" y="17"/>
                    </a:cubicBezTo>
                    <a:cubicBezTo>
                      <a:pt x="39" y="19"/>
                      <a:pt x="38" y="20"/>
                      <a:pt x="37" y="22"/>
                    </a:cubicBezTo>
                    <a:cubicBezTo>
                      <a:pt x="37" y="22"/>
                      <a:pt x="37" y="22"/>
                      <a:pt x="37" y="23"/>
                    </a:cubicBezTo>
                    <a:cubicBezTo>
                      <a:pt x="35" y="24"/>
                      <a:pt x="33" y="25"/>
                      <a:pt x="31" y="25"/>
                    </a:cubicBezTo>
                    <a:cubicBezTo>
                      <a:pt x="26" y="25"/>
                      <a:pt x="22" y="21"/>
                      <a:pt x="22" y="17"/>
                    </a:cubicBezTo>
                    <a:cubicBezTo>
                      <a:pt x="22" y="12"/>
                      <a:pt x="26" y="9"/>
                      <a:pt x="31" y="9"/>
                    </a:cubicBezTo>
                    <a:close/>
                    <a:moveTo>
                      <a:pt x="81" y="9"/>
                    </a:moveTo>
                    <a:cubicBezTo>
                      <a:pt x="76" y="9"/>
                      <a:pt x="73" y="12"/>
                      <a:pt x="73" y="17"/>
                    </a:cubicBezTo>
                    <a:cubicBezTo>
                      <a:pt x="73" y="19"/>
                      <a:pt x="73" y="20"/>
                      <a:pt x="74" y="22"/>
                    </a:cubicBezTo>
                    <a:cubicBezTo>
                      <a:pt x="75" y="22"/>
                      <a:pt x="75" y="22"/>
                      <a:pt x="75" y="23"/>
                    </a:cubicBezTo>
                    <a:cubicBezTo>
                      <a:pt x="77" y="24"/>
                      <a:pt x="79" y="25"/>
                      <a:pt x="81" y="25"/>
                    </a:cubicBezTo>
                    <a:cubicBezTo>
                      <a:pt x="85" y="25"/>
                      <a:pt x="89" y="21"/>
                      <a:pt x="89" y="17"/>
                    </a:cubicBezTo>
                    <a:cubicBezTo>
                      <a:pt x="89" y="12"/>
                      <a:pt x="85" y="9"/>
                      <a:pt x="81" y="9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9" name="矩形 78"/>
            <p:cNvSpPr/>
            <p:nvPr/>
          </p:nvSpPr>
          <p:spPr>
            <a:xfrm>
              <a:off x="728482" y="2686149"/>
              <a:ext cx="154107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kern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输入您的文字内容输入您的文字内容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80" name="矩形 79"/>
          <p:cNvSpPr/>
          <p:nvPr/>
        </p:nvSpPr>
        <p:spPr>
          <a:xfrm>
            <a:off x="800490" y="4414341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l"/>
              <a:defRPr/>
            </a:pPr>
            <a:r>
              <a:rPr lang="zh-CN" altLang="en-US" sz="12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输入您的文字内容，输入您的文字内容，输入您的 文字内容，输入您的文字内容，输入您的文字内容，输入您的 文字内容</a:t>
            </a:r>
            <a:r>
              <a:rPr lang="zh-CN" altLang="en-US" sz="1200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zh-CN" altLang="en-US" sz="12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输入您的文字内容，输入您的 文字内容。</a:t>
            </a:r>
            <a:endParaRPr lang="en-US" altLang="zh-CN" sz="12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PASSING_SCORE" val="100.0000000000"/>
  <p:tag name="GENSWF_OUTPUT_FILE_NAME" val="竞聘"/>
  <p:tag name="ISPRING_RESOURCE_PATHS_HASH_2" val="a0dcb26082a6d8d0c41f2b97466c826cd34d0"/>
  <p:tag name="ISPRING_ULTRA_SCORM_COURSE_ID" val="EF9343C8-1EB4-474F-B8CC-5914EAA5CE73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PR1aUg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0dWlI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PR1aUi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9HVpSC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9HVpSG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9HVpSD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9HVpSHL80YFnAAAAawAAABwAAAB1bml2ZXJzYWwvbG9jYWxfc2V0dGluZ3MueG1sDcw7CsNADEXR3qsQ6p1P58JjdymDIc4ChP0IBo0UZkRIdp/pbnG44/zNSh+Uerglvp4uTLDN98NeiZ/rrR+Yaojtom5IbM40T92ovok+ENFgpbfKD2VFbhG4S25yKaiwkGhnPk/dH1BLAwQUAAIACABEl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D0dWlIsIcj9GwBAAD3AgAAKQAAAHVuaXZlcnNhbC9za2luX2N1c3RvbWl6YXRpb25fc2V0dGluZ3MueG1sjVLbSiQxEH33K4I/MEkqt4Z2ILeWeVHRAZ+b6ezSrKaXTsRlycebdncYR0c09VR1Tp2iKqdNv8Zon1KeHse/fR6neBdyHuPPtD5DqN1ND9N8M4cUclodKvdjHKbnTfwxLbVaTbmPQz8PdkHTGqPu9SEltXKqZswwiiTz1CvkPLcVa8A1YCvmKLHt6p3EP9057ELMp1Xb1RH6sWETU5jzJg7hzxqO2W+h4w0u534YKy+tBVui7KcWx5ZAjHDJfaEaAASy3BGHi5SN1AR5zDiGYhQFCohwThpRiKQcatY1oqow3wjEJGPUFepp7UZaG0dtkdAQous0rxpbus5IjBEhBJgrXEBnMKpsqBoa1HJAcGBAFG00UYA625mOFe+8sBwp6gXGhRkDGB+Oe9ju7bkO1W+vsz/nF4Inv+AkunhrdcJc7e5pnit5Gx5/P/Q5oHG4OL+59Xf+aqu3m+ur8/++fPXwnrWYtW79qbdfAFBLAwQUAAIACAD1dWlISnLKSHENAAAnIgAAFwAAAHVuaXZlcnNhbC91bml2ZXJzYWwucG5n7ZppVFNZtoCv5QTigO0r0WJqtQWrBBkiBCQkhTJoFYI1CDIYQCZFSAgISIBgQbWIAynhCcEAWVV2Y9cLczAhgRAVZTAJKZoKUwJBGSKEEMMlCYEEOoGqWr1W/+ufb+XHHc757jl377PP3mffu07hhQC/XTs+2QEAwK5zZ72/BoAt/gCwGWO0TVezetrOT3fZlPq132mgrtdiRlfYEu913gsAGvEmmqiturJx8tmQVADY3aE/NnWh/xEDAIfaznl7fXsTKR09f88uY/TWW7BcA+AAWp4J5shw4fsvtm71OfqXE3/ZcfqC0exnP915Z3Mncv9nX5kePmTq7e/adyuy6V6n2bQcCv9YIlTzvuRVnOtdDN9q5vmU/H+tZEZWwODoRRdVQHoHEd2euTBLrq9q0yywnyKz5T46eW49aVbgrx3q91Z2CF5M8nJXwZQ4fXVr5Ei3a8W2ksGI3Bz3Q7qa55edH0yeJLQpBsLYxroyMP/TtaOqabdK/tn156+G9jBFa6sq9kM9zOhrLs4i712/LY/8SHcxzdO3+tzIRl93iKA/f28ABmAABmAABmAABmAABmAABmAABmAABmAABmAA/7/BKyZLK0Xb6m81+P+22+AdNug2eWcPhAdLXZgsCayCKYeibUlqTrzVKbBlWs6dqOhqDd2t/2tZqlXOJYQtUAldCNziE2vLZq5Hfy9MoCEL2u2n5aJJ17UXLyafDSI91C/N2huyG/aQM9vAlmD2ZgB4PvrhzfF6WHPEckRXItjbVFuaia6mJwnAMifeTGzp2oXt20ueknBYNWCdrm+SehmhebsnsLaTL4ar6CVlETi15eDabDDrlLoT2o6Z9RCpez06U1ORN9/+lTaoDcxd7l/plJLKylEIFLqKksRgaaYcVA8Edaw5EDtwfdJL2OXT77m6NCE+IU6TfrmavxT4BhkDABZX2r0RnZea1Eoaixk+zyyPc5E5EcRKL9kxTLIjvdYlwUqVkFkX7QoTqdpVlajv6zoHj+BhC0USGypHQcHA4R++21OBTD+F6qxZMT5K6UWoewLbLc/bfJHIe730SwH8RtzcY/V0ynTlDBUDMghGThNUkgqsq0Ee2fMO3ktElaahcpFsCA4hyk/pz6rmJgnu7QRuUThmiYEw+asFyqRTiP3KWEJVtDNPnq9xVoxHNmEv0F7rZEpwdYzvSDsRv/mGC3csMbHeNS4en6f1nRUOxKLwEqKiHb+HkvHau1hN/yrq3RAsGAS966Tugjy262ibFdWzyObzOdW2zLUVEev+CSIFeSSYiQ+5LRWD1cTYMSQP+rH/2APPflSCgzMAoFjDxzMVBxeGakpz0C68xnIx9tlc8CFCeF/6+5exm7sSk2VQLO/KnpIMHsw2Z97GjhN7ZkDTJtU6fRVtsn+fFfVapxJLONDH9JkWiT1p8UzfOqw1CLYFODxGmdiuSKyaM6J5zcQhveoCdG9S47Lm5v0gNov2WDzESX+Rf4pUGJlyXtApSRCOZeez1m7nxrr+k8Y80JJJFqNMbB5sB1OfdAxVixJp9MerP/0ZozM4Q4UZnjmBzR5sxCLGvufnbAaSM7hvD3ZljxWH1uYz+bCuq7u5IfZrP24puT7iigyeUDJeMKDmPRCkXWZGbVWryplQg8o1simjMdC6qV8XDe+ZeZNgOVc77R4EPi0Jloyb5vW4JJnXkzFEd867mms2pRz6kSBx3XgcN8pl5ewzREFPOMsyHaIUOw4TZ2hnQjvTcQ/pqNZabqbY0V3mkjK60jJ3Q++WXZN0cVUYLg4WR1Y06FQmeK5pQLYiOUQW4jiTPIwZbAytkjD8HcsPpAyQrlc++CCNIRJR3SmQOM9At6EqYuYJ6jFnrytVZcahYb+OfPQmHBUVheAJe+He/n8b4vVfbczouz75mcqpnn3Git2x3x+npJDs6xGyjJez7ZuAlizUcv1JeE2Q5IrOtE6t8xH9/+Nfd80VTtvVR1lMvsNNPxZw+UYWzI1SJ/6hrHFrcZLQ+26ScI7feJmFmJHs/4Y6o+SN7odOL9NhDr4csJ2BC1fAp11pRqnlXSnIZnodf0VuB34pxedqJsplWkqdNXllGzA+T+8lmVY5zM+2irTzgglxKogTBuIWSkrQOJBoG7EyMniirVKuleWuSQUEncvcp9cehJZZZjzkM4bCuKkPM+0o91ck1C43ttNa1RQht56zFJILgjjPIvooHUfdpAR/vTjwevqUGLLX/5Y5DYuo4zi8hIqywTWRWqZhNrDCQ0ahAJDBrmi9ogiRN/V+Qr3qSArhfYLMlr82Qce3W1TIBeKxeWPwKUI7s7hs72tx5RlcGQSGx5gr+64c7lxlSE14fMcJWxuuI7vNXvaq5CBVgRlzVEH7w/kXefGHCQAUpcAJK6A3GNqpN+tj7YHEzvx9SvzqDKch6RXe+KhOgcgm0R1Si3xZUk9Csv5adFBJ+0Yf1QOfDsuYTmCvY18MQhpbO9CjiwH3EjvsROmjIS9izFlNXAjbsy/GxHfXGcGyJ3r08us21yDJJCzPOHkiSNbFzexwxaXRm9Ynb9F2eTAm7n3nMnWwS9O2w2bCjLX0ekYR5k142/ZgNan+Xo7F8DvO7IVK9qXaEp1rmA3vEThHHCXcT/JE9WdYFhF32IAjOgQa2Tx/EMa0hop3CZb4v6sURNq7x6UjcYh3e2XodPfcXqcJlfki5QXiFDfdgxxlbUxlfk0FSYlePxbMhA8kVOo8iN69k1IDDsWp4/A/UPLOFfji7f/EbRBFx8qq83o23iNe6rBeTV6oRedIFrc2Qge5LXzYc4/aMTwRvJ2kmU2JTRMBgNCSzLtTcOr6UMAlRtIv6Mbo28bGqavFw0ihqDccYb6atcL0o/7iXAaR7UztfuO6eoGc1qTzr8MQzsRYaVYpWBPZFNHrxH7GqtX+6KYLwagjBI1fAbuotYi/UOO/s9xMYguXF5bUZ08dt41YWx6Uge+f4Kuy56KtPSp93b679x/i4D2VQwup7w7FDcmimny+41K9WNJPm17nd3538MTIexFpZ5qHxdPcc9OmvwuSyG6szIhd9eygoqi5MnFY+ZBzx36iUoweTpSovLaXZCbVDPRkbilZkkSsYRd+DsyZPXmXY6KwC/RU/DpzEiLlUBj246x1e595Koioq5k3B261TgzHky7jAmCvdoqTaqCE+9ILj1cfVbATF2Wqb90ljo/YoRtmLo8KK9JaHYZY/Mk/jvf4YNxIzrGR3X4jwm8dywc7Eyor/BwLh/MnKSTtnHNxDacZwpul3loLZVoHU0+xdq1gBCwa+9F6ZKXB1JMlbN7dMpeOTHMJObLJMgDSsX9v3CXL4n7BmNKu/Mesny0SfvOe29roKul40lXHYYeJuLzuGlKIWTSuKpM6VTXUPKpsKYx0ri/kL7fciWwCX5o4VFgl9B9LeYjPnjxii1iV4wNxqlYRhq0Z345w81y8S+E6tPBXpkzJqomQabPJoNrgCR4DtzEMUw+gYy0L577pSvwHyezENCj372fFQDZF1olOv9Fkl2qz95lSJTRC8kWyolFvDbCFAZ/+pYKOE3jEdKLZFyDcmhI1vWA8kQYR8AVpgmUmCjbCuR6F3EdWYPa+iIkP0EUXu2um5baqMl268bOaPqHPOkjZ8nsR4agfwA9hPh/N07AsiysKHIyn+ZoYUUzGiLUBl9bjDu9LB2azpu3m3EbgbcxaVYvLJO+cxyiRC8hL9ryxLp26/WiayilmxyVog5ihPUnJ4hXo0qIM/y5pw44tQrQC5/5qVntzX5Bqly7BWuRAeHYIiBWFj9UHSE4VbnlmCtti9yJG/NDPiu7w/X3+NuX7G9a6oSvrl38I2/qHcG3GGxEZ+67QtpRkjuf/vs4FY+qwx3p9HYf3+s9XX/zzOI6sYh/SzTZiw8aiOIjMkoaKIfSkIEmkXgfs1KPg0vWVsXf2hwr3+HPQhiyrfQWTQhT58+faIFnZmTbztXPcnA37JPVG/dtCf8BTJUxlTyH+N7IJkmt1M+2fg6Q1jRiNDufxLBG2OZUIhzaRkVh56XexiyzDmbbWf5NYkYyA53IsFI6H7wxit+tTBli3NC8/vydptHLGWQTXOS4LPuqWaErv9kMs95XIcmRZ7AcYKxRLzUWP7d3eItIH+CndJIIyj08KlcIufVyL5DzcROYVd13pHW4M3cgLGwnim8+EwWn6vDB2vunRDKiTsOcJHs7YeeT4b76YO33gJXEpMAEFelnoBcN4KMHy8DiiiqBqphc6fLVntw1N7pPefTdLwQ8O5MUu/N0h59rBs67/7tC6VNvKCvQROPmWsFGg1fWTj2MZG00nqts/bTcOViszP+qu4MXs9iGwO4vrcQry04LPOG6NWwBgXNlyXkApw7x3lV2OWD0T/ilB+DEPvjLXM4FH4JbFt1XTjIO0x9t1r2jRbtmn331g6q//GDjtuEl3vpOVq8sHy478sUdB53C5dn767wShT/8X89oV0RqyaIu+9b3qR0IPNS/SYb2TtfnLzh3XHMvf6m2WcvqPXRBtlv5xS4Os1bSFgTC0fby+Izff/tPVhRq0m7saUd7OYX6yy0u/8wM45xPgXXc6Mu9fUEsDBBQAAgAIAPV1aUiV7pF+SwAAAGsAAAAbAAAAdW5pdmVyc2FsL3VuaXZlcnNhbC5wbmcueG1ss7GvyM1RKEstKs7Mz7NVMtQzULK34+WyKShKLctMLVeoAIoBBSFASaESyDVCcMszU0oygEIG5mYIwYzUzPSMElslCwNzuKA+0EwAUEsBAgAAFAACAAgA9HVpSBUOrShkBAAABxEAAB0AAAAAAAAAAQAAAAAAAAAAAHVuaXZlcnNhbC9jb21tb25fbWVzc2FnZXMubG5nUEsBAgAAFAACAAgA9HVpSAh+CyMpAwAAhgwAACcAAAAAAAAAAQAAAAAAnwQAAHVuaXZlcnNhbC9mbGFzaF9wdWJsaXNoaW5nX3NldHRpbmdzLnhtbFBLAQIAABQAAgAIAPR1aUi1/AlkugIAAFUKAAAhAAAAAAAAAAEAAAAAAA0IAAB1bml2ZXJzYWwvZmxhc2hfc2tpbl9zZXR0aW5ncy54bWxQSwECAAAUAAIACAD0dWlIKpYPZ/4CAACXCwAAJgAAAAAAAAABAAAAAAAGCwAAdW5pdmVyc2FsL2h0bWxfcHVibGlzaGluZ19zZXR0aW5ncy54bWxQSwECAAAUAAIACAD0dWlIaHFSkZoBAAAfBgAAHwAAAAAAAAABAAAAAABIDgAAdW5pdmVyc2FsL2h0bWxfc2tpbl9zZXR0aW5ncy5qc1BLAQIAABQAAgAIAPR1aUg9PC/RwQAAAOUBAAAaAAAAAAAAAAEAAAAAAB8QAAB1bml2ZXJzYWwvaTE4bl9wcmVzZXRzLnhtbFBLAQIAABQAAgAIAPR1aUhy/NGBZwAAAGsAAAAcAAAAAAAAAAEAAAAAABgRAAB1bml2ZXJzYWwvbG9jYWxfc2V0dGluZ3MueG1sUEsBAgAAFAACAAgARJRXRyO0Tvv7AgAAsAgAABQAAAAAAAAAAQAAAAAAuREAAHVuaXZlcnNhbC9wbGF5ZXIueG1sUEsBAgAAFAACAAgA9HVpSLCHI/RsAQAA9wIAACkAAAAAAAAAAQAAAAAA5hQAAHVuaXZlcnNhbC9za2luX2N1c3RvbWl6YXRpb25fc2V0dGluZ3MueG1sUEsBAgAAFAACAAgA9XVpSEpyykhxDQAAJyIAABcAAAAAAAAAAAAAAAAAmRYAAHVuaXZlcnNhbC91bml2ZXJzYWwucG5nUEsBAgAAFAACAAgA9XVpSJXukX5LAAAAawAAABsAAAAAAAAAAQAAAAAAPyQAAHVuaXZlcnNhbC91bml2ZXJzYWwucG5nLnhtbFBLBQYAAAAACwALAEkDAADDJAAAAAA="/>
  <p:tag name="ISPRING_OUTPUT_FOLDER" val="C:\Users\Administrator\Desktop"/>
  <p:tag name="ISPRING_PRESENTATION_TITLE" val="tongyongxingjingpinbaogao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1379</Words>
  <Application>Microsoft Office PowerPoint</Application>
  <PresentationFormat>全屏显示(16:9)</PresentationFormat>
  <Paragraphs>237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宋体</vt:lpstr>
      <vt:lpstr>微软雅黑</vt:lpstr>
      <vt:lpstr>Arial</vt:lpstr>
      <vt:lpstr>Calibri</vt:lpstr>
      <vt:lpstr>Calibri Light</vt:lpstr>
      <vt:lpstr>Impact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2021-05-20T00:02:10Z</dcterms:created>
  <dcterms:modified xsi:type="dcterms:W3CDTF">2023-01-10T07:05:38Z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32F76F0B9D354E17AD0E9887C03FB28E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