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418" r:id="rId2"/>
    <p:sldId id="421" r:id="rId3"/>
    <p:sldId id="420" r:id="rId4"/>
    <p:sldId id="419" r:id="rId5"/>
    <p:sldId id="422" r:id="rId6"/>
    <p:sldId id="406" r:id="rId7"/>
    <p:sldId id="396" r:id="rId8"/>
    <p:sldId id="423" r:id="rId9"/>
    <p:sldId id="366" r:id="rId10"/>
    <p:sldId id="393" r:id="rId11"/>
    <p:sldId id="368" r:id="rId12"/>
    <p:sldId id="398" r:id="rId13"/>
    <p:sldId id="400" r:id="rId14"/>
    <p:sldId id="369" r:id="rId15"/>
    <p:sldId id="402" r:id="rId16"/>
    <p:sldId id="403" r:id="rId17"/>
    <p:sldId id="404" r:id="rId18"/>
    <p:sldId id="370" r:id="rId19"/>
    <p:sldId id="405" r:id="rId20"/>
    <p:sldId id="410" r:id="rId21"/>
    <p:sldId id="394" r:id="rId22"/>
    <p:sldId id="411" r:id="rId23"/>
    <p:sldId id="412" r:id="rId24"/>
    <p:sldId id="413" r:id="rId25"/>
    <p:sldId id="414" r:id="rId26"/>
    <p:sldId id="415" r:id="rId27"/>
    <p:sldId id="409" r:id="rId28"/>
    <p:sldId id="407" r:id="rId29"/>
    <p:sldId id="371" r:id="rId30"/>
    <p:sldId id="416" r:id="rId31"/>
  </p:sldIdLst>
  <p:sldSz cx="11522075" cy="6480175"/>
  <p:notesSz cx="6858000" cy="9144000"/>
  <p:custDataLst>
    <p:tags r:id="rId33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67759-CD79-4F55-B5F3-A8EAA9EDB495}">
          <p14:sldIdLst>
            <p14:sldId id="418"/>
            <p14:sldId id="421"/>
            <p14:sldId id="420"/>
            <p14:sldId id="419"/>
            <p14:sldId id="422"/>
            <p14:sldId id="406"/>
            <p14:sldId id="396"/>
            <p14:sldId id="423"/>
            <p14:sldId id="366"/>
            <p14:sldId id="393"/>
            <p14:sldId id="368"/>
            <p14:sldId id="398"/>
            <p14:sldId id="400"/>
            <p14:sldId id="369"/>
            <p14:sldId id="402"/>
            <p14:sldId id="403"/>
            <p14:sldId id="404"/>
            <p14:sldId id="370"/>
            <p14:sldId id="405"/>
            <p14:sldId id="410"/>
            <p14:sldId id="394"/>
            <p14:sldId id="411"/>
            <p14:sldId id="412"/>
            <p14:sldId id="413"/>
            <p14:sldId id="414"/>
            <p14:sldId id="415"/>
            <p14:sldId id="409"/>
            <p14:sldId id="407"/>
            <p14:sldId id="371"/>
            <p14:sldId id="4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1FF"/>
    <a:srgbClr val="FFA219"/>
    <a:srgbClr val="054871"/>
    <a:srgbClr val="213C4B"/>
    <a:srgbClr val="FF9900"/>
    <a:srgbClr val="33CC33"/>
    <a:srgbClr val="99FF66"/>
    <a:srgbClr val="008000"/>
    <a:srgbClr val="1DB1A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918" autoAdjust="0"/>
  </p:normalViewPr>
  <p:slideViewPr>
    <p:cSldViewPr showGuides="1">
      <p:cViewPr varScale="1">
        <p:scale>
          <a:sx n="116" d="100"/>
          <a:sy n="116" d="100"/>
        </p:scale>
        <p:origin x="654" y="120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9" loCatId="process" qsTypeId="urn:microsoft.com/office/officeart/2005/8/quickstyle/simple1#140" qsCatId="simple" csTypeId="urn:microsoft.com/office/officeart/2005/8/colors/accent1_2#81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gm:spPr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B3017A-2288-44AD-A9DC-4665FF2D9B19}" type="presOf" srcId="{B7150DAC-B8D3-4027-A270-B3F8082B3CC3}" destId="{EE03D307-EE02-4473-AC22-04725E28CDFF}" srcOrd="0" destOrd="0" presId="urn:microsoft.com/office/officeart/2009/3/layout/StepUpProcess#9"/>
    <dgm:cxn modelId="{077BBB3E-F14A-4A38-A1E2-DF351E5CCA11}" type="presOf" srcId="{CD948FFF-42EA-4932-BED3-F0C2295CE7A0}" destId="{6CDA114A-9F47-4A97-8ECE-EF58DD35E37B}" srcOrd="0" destOrd="0" presId="urn:microsoft.com/office/officeart/2009/3/layout/StepUpProcess#9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CD675D5A-D01B-45C2-8FE1-C5E004A0D45F}" type="presOf" srcId="{8B5520C8-FC4D-44E2-8327-C0177041DF7C}" destId="{A55370A8-F487-4B93-A09C-B00A59634D11}" srcOrd="0" destOrd="0" presId="urn:microsoft.com/office/officeart/2009/3/layout/StepUpProcess#9"/>
    <dgm:cxn modelId="{35E00936-4274-40FD-AEBB-6D8DB6070EBB}" type="presOf" srcId="{95A359A3-C865-4060-A57C-27F2EAFB3A1A}" destId="{EC06DD5D-4B96-49B8-BF24-298156E05FB1}" srcOrd="0" destOrd="0" presId="urn:microsoft.com/office/officeart/2009/3/layout/StepUpProcess#9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E82952E1-86A1-4697-ADB0-629D319AA829}" type="presOf" srcId="{2C9F1BC4-7617-4D5C-BD2A-19DB2E7F2D79}" destId="{74173EAB-2E84-42DC-883F-82FE79E98E81}" srcOrd="0" destOrd="0" presId="urn:microsoft.com/office/officeart/2009/3/layout/StepUpProcess#9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D2107CA6-C5E7-4E93-B9F2-3D6D45BEE2A8}" type="presParOf" srcId="{EE03D307-EE02-4473-AC22-04725E28CDFF}" destId="{9E99C568-06EA-454E-ABD0-461C808F6825}" srcOrd="0" destOrd="0" presId="urn:microsoft.com/office/officeart/2009/3/layout/StepUpProcess#9"/>
    <dgm:cxn modelId="{2005A292-E6B1-42F6-BE3B-19718FC67CFF}" type="presParOf" srcId="{9E99C568-06EA-454E-ABD0-461C808F6825}" destId="{A2A8D4E8-4CCE-402C-8A11-C92D1AD56F26}" srcOrd="0" destOrd="0" presId="urn:microsoft.com/office/officeart/2009/3/layout/StepUpProcess#9"/>
    <dgm:cxn modelId="{A894B8A4-D7E1-4B87-BBAA-4387F1A1203C}" type="presParOf" srcId="{9E99C568-06EA-454E-ABD0-461C808F6825}" destId="{A55370A8-F487-4B93-A09C-B00A59634D11}" srcOrd="1" destOrd="0" presId="urn:microsoft.com/office/officeart/2009/3/layout/StepUpProcess#9"/>
    <dgm:cxn modelId="{FDB4A69D-D2D3-45C0-A9C6-E5413FAE4916}" type="presParOf" srcId="{9E99C568-06EA-454E-ABD0-461C808F6825}" destId="{9F6C0EBA-381A-4A9B-9C61-C5DD25A74C63}" srcOrd="2" destOrd="0" presId="urn:microsoft.com/office/officeart/2009/3/layout/StepUpProcess#9"/>
    <dgm:cxn modelId="{B4CEBC07-795E-46E1-A6E2-7C757B194C57}" type="presParOf" srcId="{EE03D307-EE02-4473-AC22-04725E28CDFF}" destId="{26D69202-35DA-40A4-AD07-885D20319994}" srcOrd="1" destOrd="0" presId="urn:microsoft.com/office/officeart/2009/3/layout/StepUpProcess#9"/>
    <dgm:cxn modelId="{D50DB3C9-465C-47AC-8467-64E61F0B2273}" type="presParOf" srcId="{26D69202-35DA-40A4-AD07-885D20319994}" destId="{326F9168-3E9C-46B2-8022-227DF3F07A80}" srcOrd="0" destOrd="0" presId="urn:microsoft.com/office/officeart/2009/3/layout/StepUpProcess#9"/>
    <dgm:cxn modelId="{C98A63A7-508E-4CA0-AA1F-5DF1A747ECFE}" type="presParOf" srcId="{EE03D307-EE02-4473-AC22-04725E28CDFF}" destId="{D539474A-D9DB-4164-8426-87C3AF267316}" srcOrd="2" destOrd="0" presId="urn:microsoft.com/office/officeart/2009/3/layout/StepUpProcess#9"/>
    <dgm:cxn modelId="{F57DFA77-E97B-4DC7-95DF-C6C7129A18E5}" type="presParOf" srcId="{D539474A-D9DB-4164-8426-87C3AF267316}" destId="{4C0D0826-5125-4F28-8E24-7C194EF6F6EC}" srcOrd="0" destOrd="0" presId="urn:microsoft.com/office/officeart/2009/3/layout/StepUpProcess#9"/>
    <dgm:cxn modelId="{EEE3CC49-3171-473E-9E1E-13197AC3BE8D}" type="presParOf" srcId="{D539474A-D9DB-4164-8426-87C3AF267316}" destId="{6CDA114A-9F47-4A97-8ECE-EF58DD35E37B}" srcOrd="1" destOrd="0" presId="urn:microsoft.com/office/officeart/2009/3/layout/StepUpProcess#9"/>
    <dgm:cxn modelId="{CF40D452-7B55-430B-A5A3-994A2E8B32B1}" type="presParOf" srcId="{D539474A-D9DB-4164-8426-87C3AF267316}" destId="{655E9884-7313-4824-AA7B-7644A2921B59}" srcOrd="2" destOrd="0" presId="urn:microsoft.com/office/officeart/2009/3/layout/StepUpProcess#9"/>
    <dgm:cxn modelId="{0216D8DD-462B-426A-BA47-6043E4942D59}" type="presParOf" srcId="{EE03D307-EE02-4473-AC22-04725E28CDFF}" destId="{375B7AAF-3AD3-4484-A51B-3279D0B1BF49}" srcOrd="3" destOrd="0" presId="urn:microsoft.com/office/officeart/2009/3/layout/StepUpProcess#9"/>
    <dgm:cxn modelId="{317FA5ED-8BD7-4F01-8E94-CD47F9F12F9E}" type="presParOf" srcId="{375B7AAF-3AD3-4484-A51B-3279D0B1BF49}" destId="{53B6DD80-0D97-4028-8E93-26A23F1F51E0}" srcOrd="0" destOrd="0" presId="urn:microsoft.com/office/officeart/2009/3/layout/StepUpProcess#9"/>
    <dgm:cxn modelId="{060C4577-6CB0-485C-B453-C3E0DE27CD85}" type="presParOf" srcId="{EE03D307-EE02-4473-AC22-04725E28CDFF}" destId="{2CE8C0EC-507D-4888-8A78-AB149A2BE3EC}" srcOrd="4" destOrd="0" presId="urn:microsoft.com/office/officeart/2009/3/layout/StepUpProcess#9"/>
    <dgm:cxn modelId="{1D2B6ABF-83D1-465B-A55C-7E43CAA87533}" type="presParOf" srcId="{2CE8C0EC-507D-4888-8A78-AB149A2BE3EC}" destId="{EA5C62C8-10CA-45B9-9109-1C43CFDC01DE}" srcOrd="0" destOrd="0" presId="urn:microsoft.com/office/officeart/2009/3/layout/StepUpProcess#9"/>
    <dgm:cxn modelId="{D7EF4246-828C-45A0-AA73-973B7135609D}" type="presParOf" srcId="{2CE8C0EC-507D-4888-8A78-AB149A2BE3EC}" destId="{74173EAB-2E84-42DC-883F-82FE79E98E81}" srcOrd="1" destOrd="0" presId="urn:microsoft.com/office/officeart/2009/3/layout/StepUpProcess#9"/>
    <dgm:cxn modelId="{752EB5D4-84F4-4AB9-A555-1998BA8B6552}" type="presParOf" srcId="{2CE8C0EC-507D-4888-8A78-AB149A2BE3EC}" destId="{85512A4C-4F51-4C6C-ABF3-268A47E2ADB6}" srcOrd="2" destOrd="0" presId="urn:microsoft.com/office/officeart/2009/3/layout/StepUpProcess#9"/>
    <dgm:cxn modelId="{C2006A8A-7112-45C6-ADA8-230D93989851}" type="presParOf" srcId="{EE03D307-EE02-4473-AC22-04725E28CDFF}" destId="{18DC2FC4-7E20-4D78-89DA-1D9EFA32AEDE}" srcOrd="5" destOrd="0" presId="urn:microsoft.com/office/officeart/2009/3/layout/StepUpProcess#9"/>
    <dgm:cxn modelId="{97BC6394-7F11-40EC-83C8-0F863DFB9215}" type="presParOf" srcId="{18DC2FC4-7E20-4D78-89DA-1D9EFA32AEDE}" destId="{5A076FD2-FC06-403D-8314-CBA815213B39}" srcOrd="0" destOrd="0" presId="urn:microsoft.com/office/officeart/2009/3/layout/StepUpProcess#9"/>
    <dgm:cxn modelId="{ADB303B2-F981-4FD5-9F36-55E8D23C1D52}" type="presParOf" srcId="{EE03D307-EE02-4473-AC22-04725E28CDFF}" destId="{0EC324B9-72BA-4B61-81D8-A8D2BC2E5A72}" srcOrd="6" destOrd="0" presId="urn:microsoft.com/office/officeart/2009/3/layout/StepUpProcess#9"/>
    <dgm:cxn modelId="{01C37661-2C14-40D0-AEFA-00D4B0B01AC8}" type="presParOf" srcId="{0EC324B9-72BA-4B61-81D8-A8D2BC2E5A72}" destId="{029EA8C9-276E-4805-ADD6-A16C0665E314}" srcOrd="0" destOrd="0" presId="urn:microsoft.com/office/officeart/2009/3/layout/StepUpProcess#9"/>
    <dgm:cxn modelId="{88CE90E7-64F7-407A-A03A-8F89DDDB8F58}" type="presParOf" srcId="{0EC324B9-72BA-4B61-81D8-A8D2BC2E5A72}" destId="{EC06DD5D-4B96-49B8-BF24-298156E05FB1}" srcOrd="1" destOrd="0" presId="urn:microsoft.com/office/officeart/2009/3/layout/StepUpProcess#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9" loCatId="cycle" qsTypeId="urn:microsoft.com/office/officeart/2005/8/quickstyle/simple1#141" qsCatId="simple" csTypeId="urn:microsoft.com/office/officeart/2005/8/colors/accent1_2#82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57A707D-FBD4-41A9-85B3-C834CAE10F95}" type="pres">
      <dgm:prSet presAssocID="{B7422014-A3EC-47E3-BC8D-B5C96DFA7081}" presName="Accent1" presStyleCnt="0"/>
      <dgm:spPr/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gm:spPr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16923B-2E08-47E0-AF2C-8E4DABB69B47}" type="pres">
      <dgm:prSet presAssocID="{3F1C8B1E-3D66-4285-B3A0-9E861CC975C6}" presName="Accent2" presStyleCnt="0"/>
      <dgm:spPr/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gm:spPr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0A107E-D6E7-4267-9BAA-628D9D9DFC17}" type="pres">
      <dgm:prSet presAssocID="{E5332D9B-44E0-4708-B318-CBCEA372F558}" presName="Accent3" presStyleCnt="0"/>
      <dgm:spPr/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gm:spPr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36BA7D-3E20-4642-9308-0061F8AEFFCF}" type="pres">
      <dgm:prSet presAssocID="{DCE3A0BA-12B3-48F5-9318-C4E558AD7D21}" presName="Accent4" presStyleCnt="0"/>
      <dgm:spPr/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gm:spPr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617AD30-11F4-41D4-A47F-D56D3C27E467}" type="presOf" srcId="{DCE3A0BA-12B3-48F5-9318-C4E558AD7D21}" destId="{411061B4-4F1F-4000-B78E-0FA0082A7768}" srcOrd="0" destOrd="0" presId="urn:microsoft.com/office/officeart/2009/layout/CircleArrowProcess#9"/>
    <dgm:cxn modelId="{715C3B76-0211-498D-81AC-F9E95A777CD2}" type="presOf" srcId="{E5332D9B-44E0-4708-B318-CBCEA372F558}" destId="{BFFADFB2-251B-4AB1-9AF7-157A1F562260}" srcOrd="0" destOrd="0" presId="urn:microsoft.com/office/officeart/2009/layout/CircleArrowProcess#9"/>
    <dgm:cxn modelId="{00816B42-0912-4BB0-A565-4D299346853C}" type="presOf" srcId="{541771E1-06CC-4AE4-A830-5759365A901A}" destId="{CFB768BC-C2B4-4E22-8CC3-53FD13DB912E}" srcOrd="0" destOrd="0" presId="urn:microsoft.com/office/officeart/2009/layout/CircleArrowProcess#9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98C9A0F3-0BD2-4B39-AFF8-B6F504093E1B}" type="presOf" srcId="{B7422014-A3EC-47E3-BC8D-B5C96DFA7081}" destId="{D2E597FC-40AF-4999-8C9D-3B6C839A1697}" srcOrd="0" destOrd="0" presId="urn:microsoft.com/office/officeart/2009/layout/CircleArrowProcess#9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9"/>
    <dgm:cxn modelId="{5C3B873B-EC54-431A-B67A-72D1A7C997E3}" type="presParOf" srcId="{CFB768BC-C2B4-4E22-8CC3-53FD13DB912E}" destId="{A57A707D-FBD4-41A9-85B3-C834CAE10F95}" srcOrd="0" destOrd="0" presId="urn:microsoft.com/office/officeart/2009/layout/CircleArrowProcess#9"/>
    <dgm:cxn modelId="{0265E843-8B3D-4E12-986C-2C8C0628BA77}" type="presParOf" srcId="{A57A707D-FBD4-41A9-85B3-C834CAE10F95}" destId="{9AA9D525-BCD2-478E-ADBF-B69A6D1830A0}" srcOrd="0" destOrd="0" presId="urn:microsoft.com/office/officeart/2009/layout/CircleArrowProcess#9"/>
    <dgm:cxn modelId="{B5F0B867-39FB-4740-886A-DA3F8F27E786}" type="presParOf" srcId="{CFB768BC-C2B4-4E22-8CC3-53FD13DB912E}" destId="{D2E597FC-40AF-4999-8C9D-3B6C839A1697}" srcOrd="1" destOrd="0" presId="urn:microsoft.com/office/officeart/2009/layout/CircleArrowProcess#9"/>
    <dgm:cxn modelId="{21FBB98A-A3A1-4BC9-B528-23AEB0B415AE}" type="presParOf" srcId="{CFB768BC-C2B4-4E22-8CC3-53FD13DB912E}" destId="{6716923B-2E08-47E0-AF2C-8E4DABB69B47}" srcOrd="2" destOrd="0" presId="urn:microsoft.com/office/officeart/2009/layout/CircleArrowProcess#9"/>
    <dgm:cxn modelId="{83544537-776B-4AF1-9A52-DB139C652D02}" type="presParOf" srcId="{6716923B-2E08-47E0-AF2C-8E4DABB69B47}" destId="{2A5AAD22-35E3-4CE5-923F-3C5896B8943E}" srcOrd="0" destOrd="0" presId="urn:microsoft.com/office/officeart/2009/layout/CircleArrowProcess#9"/>
    <dgm:cxn modelId="{AB2A4309-0C7E-43DD-A1A4-C88EA6B73457}" type="presParOf" srcId="{CFB768BC-C2B4-4E22-8CC3-53FD13DB912E}" destId="{BD8EF5E2-9955-464E-80AD-53062C24C396}" srcOrd="3" destOrd="0" presId="urn:microsoft.com/office/officeart/2009/layout/CircleArrowProcess#9"/>
    <dgm:cxn modelId="{B62CBD4A-D8FA-4AA1-AE31-52F136070020}" type="presParOf" srcId="{CFB768BC-C2B4-4E22-8CC3-53FD13DB912E}" destId="{220A107E-D6E7-4267-9BAA-628D9D9DFC17}" srcOrd="4" destOrd="0" presId="urn:microsoft.com/office/officeart/2009/layout/CircleArrowProcess#9"/>
    <dgm:cxn modelId="{D9862838-2B13-4028-AC2F-53E5D57D6728}" type="presParOf" srcId="{220A107E-D6E7-4267-9BAA-628D9D9DFC17}" destId="{FC92541E-3533-4C80-ADC9-51E2A26FF153}" srcOrd="0" destOrd="0" presId="urn:microsoft.com/office/officeart/2009/layout/CircleArrowProcess#9"/>
    <dgm:cxn modelId="{CA8210BD-CD03-46DE-BFCF-B537B379C1CE}" type="presParOf" srcId="{CFB768BC-C2B4-4E22-8CC3-53FD13DB912E}" destId="{BFFADFB2-251B-4AB1-9AF7-157A1F562260}" srcOrd="5" destOrd="0" presId="urn:microsoft.com/office/officeart/2009/layout/CircleArrowProcess#9"/>
    <dgm:cxn modelId="{3981BEAF-90B7-4A64-8E15-BF6D32F24CE7}" type="presParOf" srcId="{CFB768BC-C2B4-4E22-8CC3-53FD13DB912E}" destId="{C836BA7D-3E20-4642-9308-0061F8AEFFCF}" srcOrd="6" destOrd="0" presId="urn:microsoft.com/office/officeart/2009/layout/CircleArrowProcess#9"/>
    <dgm:cxn modelId="{51DDCB47-D6BC-4498-97A5-2559690F98A2}" type="presParOf" srcId="{C836BA7D-3E20-4642-9308-0061F8AEFFCF}" destId="{F8F5DDCB-FE61-4F60-AB87-673DDFF71661}" srcOrd="0" destOrd="0" presId="urn:microsoft.com/office/officeart/2009/layout/CircleArrowProcess#9"/>
    <dgm:cxn modelId="{84B2A73E-3A83-484C-95E4-76EB93146656}" type="presParOf" srcId="{CFB768BC-C2B4-4E22-8CC3-53FD13DB912E}" destId="{411061B4-4F1F-4000-B78E-0FA0082A7768}" srcOrd="7" destOrd="0" presId="urn:microsoft.com/office/officeart/2009/layout/CircleArrowProcess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34345" y="2638484"/>
        <a:ext cx="2086457" cy="1828902"/>
      </dsp:txXfrm>
    </dsp:sp>
    <dsp:sp modelId="{9F6C0EBA-381A-4A9B-9C61-C5DD25A74C63}">
      <dsp:nvSpPr>
        <dsp:cNvPr id="0" name=""/>
        <dsp:cNvSpPr/>
      </dsp:nvSpPr>
      <dsp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788577" y="2006437"/>
        <a:ext cx="2086457" cy="1828902"/>
      </dsp:txXfrm>
    </dsp:sp>
    <dsp:sp modelId="{655E9884-7313-4824-AA7B-7644A2921B59}">
      <dsp:nvSpPr>
        <dsp:cNvPr id="0" name=""/>
        <dsp:cNvSpPr/>
      </dsp:nvSpPr>
      <dsp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5342808" y="1374390"/>
        <a:ext cx="2086457" cy="1828902"/>
      </dsp:txXfrm>
    </dsp:sp>
    <dsp:sp modelId="{85512A4C-4F51-4C6C-ABF3-268A47E2ADB6}">
      <dsp:nvSpPr>
        <dsp:cNvPr id="0" name=""/>
        <dsp:cNvSpPr/>
      </dsp:nvSpPr>
      <dsp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7897039" y="742343"/>
        <a:ext cx="2086457" cy="182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探索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615780"/>
        <a:ext cx="949257" cy="474579"/>
      </dsp:txXfrm>
    </dsp:sp>
    <dsp:sp modelId="{2A5AAD22-35E3-4CE5-923F-3C5896B8943E}">
      <dsp:nvSpPr>
        <dsp:cNvPr id="0" name=""/>
        <dsp:cNvSpPr/>
      </dsp:nvSpPr>
      <dsp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设计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1595165"/>
        <a:ext cx="949257" cy="474579"/>
      </dsp:txXfrm>
    </dsp:sp>
    <dsp:sp modelId="{FC92541E-3533-4C80-ADC9-51E2A26FF153}">
      <dsp:nvSpPr>
        <dsp:cNvPr id="0" name=""/>
        <dsp:cNvSpPr/>
      </dsp:nvSpPr>
      <dsp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开发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2574550"/>
        <a:ext cx="949257" cy="474579"/>
      </dsp:txXfrm>
    </dsp:sp>
    <dsp:sp modelId="{F8F5DDCB-FE61-4F60-AB87-673DDFF71661}">
      <dsp:nvSpPr>
        <dsp:cNvPr id="0" name=""/>
        <dsp:cNvSpPr/>
      </dsp:nvSpPr>
      <dsp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上线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3553935"/>
        <a:ext cx="949257" cy="47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9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9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FEDA-7209-42CD-85CF-83BD6C2FF120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FEDA-7209-42CD-85CF-83BD6C2FF120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/>
          <p:nvPr/>
        </p:nvSpPr>
        <p:spPr bwMode="auto">
          <a:xfrm>
            <a:off x="4992899" y="0"/>
            <a:ext cx="6529176" cy="6480175"/>
          </a:xfrm>
          <a:custGeom>
            <a:avLst/>
            <a:gdLst>
              <a:gd name="T0" fmla="*/ 0 w 6908800"/>
              <a:gd name="T1" fmla="*/ 0 h 6858000"/>
              <a:gd name="T2" fmla="*/ 6908800 w 6908800"/>
              <a:gd name="T3" fmla="*/ 0 h 6858000"/>
              <a:gd name="T4" fmla="*/ 6908800 w 6908800"/>
              <a:gd name="T5" fmla="*/ 6858000 h 6858000"/>
              <a:gd name="T6" fmla="*/ 1407886 w 6908800"/>
              <a:gd name="T7" fmla="*/ 6858000 h 6858000"/>
              <a:gd name="T8" fmla="*/ 0 w 690880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08800" h="6858000">
                <a:moveTo>
                  <a:pt x="0" y="0"/>
                </a:moveTo>
                <a:lnTo>
                  <a:pt x="6908800" y="0"/>
                </a:lnTo>
                <a:lnTo>
                  <a:pt x="6908800" y="6858000"/>
                </a:lnTo>
                <a:lnTo>
                  <a:pt x="1407886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5" name="矩形 5"/>
          <p:cNvSpPr/>
          <p:nvPr/>
        </p:nvSpPr>
        <p:spPr bwMode="auto">
          <a:xfrm>
            <a:off x="4731853" y="0"/>
            <a:ext cx="1618792" cy="6486175"/>
          </a:xfrm>
          <a:custGeom>
            <a:avLst/>
            <a:gdLst>
              <a:gd name="T0" fmla="*/ 0 w 1712913"/>
              <a:gd name="T1" fmla="*/ 0 h 6864124"/>
              <a:gd name="T2" fmla="*/ 304800 w 1712913"/>
              <a:gd name="T3" fmla="*/ 0 h 6864124"/>
              <a:gd name="T4" fmla="*/ 1712913 w 1712913"/>
              <a:gd name="T5" fmla="*/ 6858454 h 6864124"/>
              <a:gd name="T6" fmla="*/ 1659164 w 1712913"/>
              <a:gd name="T7" fmla="*/ 6864124 h 6864124"/>
              <a:gd name="T8" fmla="*/ 0 w 1712913"/>
              <a:gd name="T9" fmla="*/ 0 h 6864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2913" h="6864124">
                <a:moveTo>
                  <a:pt x="0" y="0"/>
                </a:moveTo>
                <a:lnTo>
                  <a:pt x="304800" y="0"/>
                </a:lnTo>
                <a:lnTo>
                  <a:pt x="1712913" y="6858454"/>
                </a:lnTo>
                <a:lnTo>
                  <a:pt x="1659164" y="686412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6" name="矩形 6"/>
          <p:cNvSpPr/>
          <p:nvPr/>
        </p:nvSpPr>
        <p:spPr bwMode="auto">
          <a:xfrm>
            <a:off x="756136" y="1314150"/>
            <a:ext cx="10765939" cy="3294089"/>
          </a:xfrm>
          <a:custGeom>
            <a:avLst/>
            <a:gdLst>
              <a:gd name="T0" fmla="*/ 0 w 11391900"/>
              <a:gd name="T1" fmla="*/ 0 h 3114675"/>
              <a:gd name="T2" fmla="*/ 11391900 w 11391900"/>
              <a:gd name="T3" fmla="*/ 0 h 3114675"/>
              <a:gd name="T4" fmla="*/ 11391900 w 11391900"/>
              <a:gd name="T5" fmla="*/ 3114675 h 3114675"/>
              <a:gd name="T6" fmla="*/ 981075 w 11391900"/>
              <a:gd name="T7" fmla="*/ 3086100 h 3114675"/>
              <a:gd name="T8" fmla="*/ 0 w 11391900"/>
              <a:gd name="T9" fmla="*/ 0 h 3114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91900" h="3114675">
                <a:moveTo>
                  <a:pt x="0" y="0"/>
                </a:moveTo>
                <a:lnTo>
                  <a:pt x="11391900" y="0"/>
                </a:lnTo>
                <a:lnTo>
                  <a:pt x="11391900" y="3114675"/>
                </a:lnTo>
                <a:lnTo>
                  <a:pt x="981075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411" tIns="43205" rIns="86411" bIns="43205" anchor="ctr"/>
          <a:lstStyle/>
          <a:p>
            <a:endParaRPr lang="zh-CN" altLang="en-US"/>
          </a:p>
        </p:txBody>
      </p:sp>
      <p:sp>
        <p:nvSpPr>
          <p:cNvPr id="3077" name="文本框 8"/>
          <p:cNvSpPr txBox="1">
            <a:spLocks noChangeArrowheads="1"/>
          </p:cNvSpPr>
          <p:nvPr/>
        </p:nvSpPr>
        <p:spPr bwMode="auto">
          <a:xfrm>
            <a:off x="4560402" y="3134249"/>
            <a:ext cx="2790612" cy="8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</a:t>
            </a:r>
            <a:endParaRPr lang="zh-CN" altLang="en-US" sz="48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3078" name="平行四边形 11"/>
          <p:cNvSpPr>
            <a:spLocks noChangeArrowheads="1"/>
          </p:cNvSpPr>
          <p:nvPr/>
        </p:nvSpPr>
        <p:spPr bwMode="auto">
          <a:xfrm flipH="1">
            <a:off x="5717530" y="4920133"/>
            <a:ext cx="676621" cy="540015"/>
          </a:xfrm>
          <a:prstGeom prst="parallelogram">
            <a:avLst>
              <a:gd name="adj" fmla="val 24992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9" name="组合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63" y="5017637"/>
            <a:ext cx="300054" cy="35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文本框 16"/>
          <p:cNvSpPr txBox="1">
            <a:spLocks noChangeArrowheads="1"/>
          </p:cNvSpPr>
          <p:nvPr/>
        </p:nvSpPr>
        <p:spPr bwMode="auto">
          <a:xfrm>
            <a:off x="6161679" y="4912964"/>
            <a:ext cx="305574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zh-CN" altLang="en-US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6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</a:p>
        </p:txBody>
      </p:sp>
      <p:sp>
        <p:nvSpPr>
          <p:cNvPr id="3081" name="文本框 18"/>
          <p:cNvSpPr txBox="1">
            <a:spLocks noChangeArrowheads="1"/>
          </p:cNvSpPr>
          <p:nvPr/>
        </p:nvSpPr>
        <p:spPr bwMode="auto">
          <a:xfrm>
            <a:off x="3819446" y="1943943"/>
            <a:ext cx="4278198" cy="13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11" tIns="43205" rIns="86411" bIns="432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>
                <a:uFillTx/>
              </a:defRPr>
            </a:pPr>
            <a:r>
              <a:rPr lang="zh-CN" altLang="en-US" sz="80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求职简历</a:t>
            </a:r>
          </a:p>
        </p:txBody>
      </p:sp>
      <p:grpSp>
        <p:nvGrpSpPr>
          <p:cNvPr id="18" name="Group 100"/>
          <p:cNvGrpSpPr/>
          <p:nvPr/>
        </p:nvGrpSpPr>
        <p:grpSpPr>
          <a:xfrm>
            <a:off x="72405" y="5856277"/>
            <a:ext cx="2942630" cy="552162"/>
            <a:chOff x="5486400" y="1428750"/>
            <a:chExt cx="2819401" cy="529120"/>
          </a:xfrm>
        </p:grpSpPr>
        <p:grpSp>
          <p:nvGrpSpPr>
            <p:cNvPr id="19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36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31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2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33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4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35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1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29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23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4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25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6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7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28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3" name="网络歌手 - 节奏音乐感相互交错的休闲短信音效 - 铃声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6681" y="-93637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01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01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1B6A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1B6A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7CC8E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7CC8E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2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chemeClr val="accent1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1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3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3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accent2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accent2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>
                  <a:solidFill>
                    <a:schemeClr val="tx2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chemeClr val="tx2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tx1"/>
          </a:solidFill>
          <a:ln w="88900">
            <a:solidFill>
              <a:schemeClr val="accent1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  <a14:imgEffect>
                      <a14:brightnessContrast bright="-100000" contras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13" y="349948"/>
            <a:ext cx="4032448" cy="59881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9"/>
          <p:cNvGrpSpPr/>
          <p:nvPr/>
        </p:nvGrpSpPr>
        <p:grpSpPr>
          <a:xfrm>
            <a:off x="6193085" y="1822590"/>
            <a:ext cx="4588865" cy="3217697"/>
            <a:chOff x="6792191" y="1446161"/>
            <a:chExt cx="4588865" cy="3217697"/>
          </a:xfrm>
        </p:grpSpPr>
        <p:sp>
          <p:nvSpPr>
            <p:cNvPr id="16" name="Free Form 5"/>
            <p:cNvSpPr/>
            <p:nvPr/>
          </p:nvSpPr>
          <p:spPr>
            <a:xfrm>
              <a:off x="7054969" y="1446161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6817098" y="1446161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10868935" y="406045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11107708" y="406045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chemeClr val="accent1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92191" y="1951612"/>
              <a:ext cx="4588865" cy="2032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3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积极的人在每一次忧患中都看到一个机会，而消极的人则在每个机会都看到某种忧患。我属于后者。</a:t>
              </a:r>
              <a:endParaRPr sz="3200" b="1" dirty="0">
                <a:solidFill>
                  <a:schemeClr val="accent2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7135361" y="4384458"/>
              <a:ext cx="2145653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2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2200" b="1" dirty="0">
                  <a:solidFill>
                    <a:srgbClr val="FFFFFF"/>
                  </a:solidFill>
                  <a:latin typeface="+mn-ea"/>
                  <a:cs typeface="Roboto" charset="77"/>
                </a:rPr>
                <a:t>/ CEO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chemeClr val="accent1">
                  <a:alpha val="97000"/>
                </a:scheme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chemeClr val="accent1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chemeClr val="tx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32566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99000">
                  <a:schemeClr val="accent2"/>
                </a:gs>
              </a:gsLst>
              <a:lin ang="5400000" scaled="0"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9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2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3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chemeClr val="accent1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chemeClr val="accent3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chemeClr val="accent2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chemeClr val="accent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chemeClr val="accent2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chemeClr val="tx2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  <p:bldP spid="100" grpId="0" animBg="1"/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grpSp>
        <p:nvGrpSpPr>
          <p:cNvPr id="18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chemeClr val="tx2"/>
          </a:solidFill>
        </p:grpSpPr>
        <p:sp>
          <p:nvSpPr>
            <p:cNvPr id="19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  <p:bldP spid="18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45485" y="4921139"/>
            <a:ext cx="332662" cy="33048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627132" y="4490981"/>
            <a:ext cx="614532" cy="61050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87025" y="4426665"/>
            <a:ext cx="788491" cy="78332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37238" y="3918396"/>
            <a:ext cx="1032206" cy="10254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78836" y="3612561"/>
            <a:ext cx="656585" cy="6522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833854" y="3924468"/>
            <a:ext cx="375341" cy="37288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711391" y="3531107"/>
            <a:ext cx="872450" cy="86673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908729" y="1655563"/>
            <a:ext cx="1441229" cy="143177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57088" y="2403396"/>
            <a:ext cx="627327" cy="623214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134275" y="2922597"/>
            <a:ext cx="938468" cy="93231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427F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D8D8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73025" y="3009946"/>
            <a:ext cx="438432" cy="435557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chemeClr val="accent2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68" name="矩形 46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9" name="矩形 46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4000"/>
                            </p:stCondLst>
                            <p:childTnLst>
                              <p:par>
                                <p:cTn id="3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7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0"/>
                            </p:stCondLst>
                            <p:childTnLst>
                              <p:par>
                                <p:cTn id="4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5500"/>
                            </p:stCondLst>
                            <p:childTnLst>
                              <p:par>
                                <p:cTn id="5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2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4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2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4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6000"/>
                            </p:stCondLst>
                            <p:childTnLst>
                              <p:par>
                                <p:cTn id="6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6500"/>
                            </p:stCondLst>
                            <p:childTnLst>
                              <p:par>
                                <p:cTn id="7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1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4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9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1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4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4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6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9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1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4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6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1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7000"/>
                            </p:stCondLst>
                            <p:childTnLst>
                              <p:par>
                                <p:cTn id="7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7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0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7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5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0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7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2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6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7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7500"/>
                            </p:stCondLst>
                            <p:childTnLst>
                              <p:par>
                                <p:cTn id="8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1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3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3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6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8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1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3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8000"/>
                            </p:stCondLst>
                            <p:childTnLst>
                              <p:par>
                                <p:cTn id="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1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6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  <p:bldP spid="468" grpId="0" animBg="1"/>
      <p:bldP spid="4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8" name="矩形 2"/>
          <p:cNvSpPr/>
          <p:nvPr/>
        </p:nvSpPr>
        <p:spPr bwMode="auto">
          <a:xfrm>
            <a:off x="4824933" y="3990036"/>
            <a:ext cx="1513151" cy="2346395"/>
          </a:xfrm>
          <a:custGeom>
            <a:avLst/>
            <a:gdLst>
              <a:gd name="T0" fmla="*/ 46765 w 1421711"/>
              <a:gd name="T1" fmla="*/ 637203 h 2080612"/>
              <a:gd name="T2" fmla="*/ 98013 w 1421711"/>
              <a:gd name="T3" fmla="*/ 561500 h 2080612"/>
              <a:gd name="T4" fmla="*/ 293276 w 1421711"/>
              <a:gd name="T5" fmla="*/ 663895 h 2080612"/>
              <a:gd name="T6" fmla="*/ 307564 w 1421711"/>
              <a:gd name="T7" fmla="*/ 618652 h 2080612"/>
              <a:gd name="T8" fmla="*/ 17052 w 1421711"/>
              <a:gd name="T9" fmla="*/ 330520 h 2080612"/>
              <a:gd name="T10" fmla="*/ 90870 w 1421711"/>
              <a:gd name="T11" fmla="*/ 266226 h 2080612"/>
              <a:gd name="T12" fmla="*/ 364713 w 1421711"/>
              <a:gd name="T13" fmla="*/ 497208 h 2080612"/>
              <a:gd name="T14" fmla="*/ 395669 w 1421711"/>
              <a:gd name="T15" fmla="*/ 451964 h 2080612"/>
              <a:gd name="T16" fmla="*/ 219459 w 1421711"/>
              <a:gd name="T17" fmla="*/ 140021 h 2080612"/>
              <a:gd name="T18" fmla="*/ 305184 w 1421711"/>
              <a:gd name="T19" fmla="*/ 85254 h 2080612"/>
              <a:gd name="T20" fmla="*/ 514733 w 1421711"/>
              <a:gd name="T21" fmla="*/ 390054 h 2080612"/>
              <a:gd name="T22" fmla="*/ 671896 w 1421711"/>
              <a:gd name="T23" fmla="*/ 354334 h 2080612"/>
              <a:gd name="T24" fmla="*/ 624271 w 1421711"/>
              <a:gd name="T25" fmla="*/ 85253 h 2080612"/>
              <a:gd name="T26" fmla="*/ 736189 w 1421711"/>
              <a:gd name="T27" fmla="*/ 90017 h 2080612"/>
              <a:gd name="T28" fmla="*/ 860014 w 1421711"/>
              <a:gd name="T29" fmla="*/ 430536 h 2080612"/>
              <a:gd name="T30" fmla="*/ 1088614 w 1421711"/>
              <a:gd name="T31" fmla="*/ 509117 h 2080612"/>
              <a:gd name="T32" fmla="*/ 1305307 w 1421711"/>
              <a:gd name="T33" fmla="*/ 299567 h 2080612"/>
              <a:gd name="T34" fmla="*/ 1388651 w 1421711"/>
              <a:gd name="T35" fmla="*/ 378148 h 2080612"/>
              <a:gd name="T36" fmla="*/ 1067652 w 1421711"/>
              <a:gd name="T37" fmla="*/ 1080115 h 2080612"/>
              <a:gd name="T38" fmla="*/ 1108133 w 1421711"/>
              <a:gd name="T39" fmla="*/ 2080612 h 2080612"/>
              <a:gd name="T40" fmla="*/ 565877 w 1421711"/>
              <a:gd name="T41" fmla="*/ 2078231 h 2080612"/>
              <a:gd name="T42" fmla="*/ 617125 w 1421711"/>
              <a:gd name="T43" fmla="*/ 1116331 h 2080612"/>
              <a:gd name="T44" fmla="*/ 46765 w 1421711"/>
              <a:gd name="T45" fmla="*/ 637203 h 2080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21711" h="2080612">
                <a:moveTo>
                  <a:pt x="46765" y="637203"/>
                </a:moveTo>
                <a:cubicBezTo>
                  <a:pt x="-19495" y="583394"/>
                  <a:pt x="42831" y="522440"/>
                  <a:pt x="98013" y="561500"/>
                </a:cubicBezTo>
                <a:lnTo>
                  <a:pt x="293276" y="663895"/>
                </a:lnTo>
                <a:cubicBezTo>
                  <a:pt x="381383" y="701202"/>
                  <a:pt x="355189" y="667071"/>
                  <a:pt x="307564" y="618652"/>
                </a:cubicBezTo>
                <a:cubicBezTo>
                  <a:pt x="182151" y="515464"/>
                  <a:pt x="97221" y="426564"/>
                  <a:pt x="17052" y="330520"/>
                </a:cubicBezTo>
                <a:cubicBezTo>
                  <a:pt x="-32161" y="263846"/>
                  <a:pt x="35308" y="213838"/>
                  <a:pt x="90870" y="266226"/>
                </a:cubicBezTo>
                <a:lnTo>
                  <a:pt x="364713" y="497208"/>
                </a:lnTo>
                <a:cubicBezTo>
                  <a:pt x="425039" y="553565"/>
                  <a:pt x="459169" y="548007"/>
                  <a:pt x="395669" y="451964"/>
                </a:cubicBezTo>
                <a:lnTo>
                  <a:pt x="219459" y="140021"/>
                </a:lnTo>
                <a:cubicBezTo>
                  <a:pt x="169453" y="62234"/>
                  <a:pt x="269466" y="29691"/>
                  <a:pt x="305184" y="85254"/>
                </a:cubicBezTo>
                <a:cubicBezTo>
                  <a:pt x="367890" y="191617"/>
                  <a:pt x="444883" y="288454"/>
                  <a:pt x="514733" y="390054"/>
                </a:cubicBezTo>
                <a:cubicBezTo>
                  <a:pt x="597282" y="494035"/>
                  <a:pt x="689358" y="455140"/>
                  <a:pt x="671896" y="354334"/>
                </a:cubicBezTo>
                <a:lnTo>
                  <a:pt x="624271" y="85253"/>
                </a:lnTo>
                <a:cubicBezTo>
                  <a:pt x="616333" y="10641"/>
                  <a:pt x="677452" y="-63971"/>
                  <a:pt x="736189" y="90017"/>
                </a:cubicBezTo>
                <a:cubicBezTo>
                  <a:pt x="775083" y="203523"/>
                  <a:pt x="809214" y="317030"/>
                  <a:pt x="860014" y="430536"/>
                </a:cubicBezTo>
                <a:cubicBezTo>
                  <a:pt x="947326" y="586905"/>
                  <a:pt x="1025114" y="555155"/>
                  <a:pt x="1088614" y="509117"/>
                </a:cubicBezTo>
                <a:cubicBezTo>
                  <a:pt x="1187038" y="448792"/>
                  <a:pt x="1230695" y="369417"/>
                  <a:pt x="1305307" y="299567"/>
                </a:cubicBezTo>
                <a:cubicBezTo>
                  <a:pt x="1378331" y="237655"/>
                  <a:pt x="1472788" y="282897"/>
                  <a:pt x="1388651" y="378148"/>
                </a:cubicBezTo>
                <a:cubicBezTo>
                  <a:pt x="1212595" y="583562"/>
                  <a:pt x="1122264" y="831839"/>
                  <a:pt x="1067652" y="1080115"/>
                </a:cubicBezTo>
                <a:cubicBezTo>
                  <a:pt x="994628" y="1354083"/>
                  <a:pt x="1097814" y="1766163"/>
                  <a:pt x="1108133" y="2080612"/>
                </a:cubicBezTo>
                <a:lnTo>
                  <a:pt x="565877" y="2078231"/>
                </a:lnTo>
                <a:cubicBezTo>
                  <a:pt x="590104" y="1840148"/>
                  <a:pt x="657192" y="1356795"/>
                  <a:pt x="617125" y="1116331"/>
                </a:cubicBezTo>
                <a:cubicBezTo>
                  <a:pt x="571467" y="879628"/>
                  <a:pt x="275777" y="807231"/>
                  <a:pt x="46765" y="637203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69" name="矩形 3"/>
          <p:cNvSpPr/>
          <p:nvPr/>
        </p:nvSpPr>
        <p:spPr bwMode="auto">
          <a:xfrm rot="2444456">
            <a:off x="2857149" y="3640855"/>
            <a:ext cx="2020011" cy="1252002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0" name="矩形 3"/>
          <p:cNvSpPr/>
          <p:nvPr/>
        </p:nvSpPr>
        <p:spPr bwMode="auto">
          <a:xfrm rot="4118785">
            <a:off x="3988822" y="2663631"/>
            <a:ext cx="1938651" cy="1028850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1" name="矩形 3"/>
          <p:cNvSpPr/>
          <p:nvPr/>
        </p:nvSpPr>
        <p:spPr bwMode="auto">
          <a:xfrm rot="8239095">
            <a:off x="5460371" y="2002441"/>
            <a:ext cx="2478817" cy="1552955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2" name="矩形 3"/>
          <p:cNvSpPr/>
          <p:nvPr/>
        </p:nvSpPr>
        <p:spPr bwMode="auto">
          <a:xfrm rot="10393058">
            <a:off x="6353533" y="3831738"/>
            <a:ext cx="2009984" cy="1165948"/>
          </a:xfrm>
          <a:custGeom>
            <a:avLst/>
            <a:gdLst>
              <a:gd name="T0" fmla="*/ 1301769 w 1880918"/>
              <a:gd name="T1" fmla="*/ 504 h 990094"/>
              <a:gd name="T2" fmla="*/ 1725813 w 1880918"/>
              <a:gd name="T3" fmla="*/ 110991 h 990094"/>
              <a:gd name="T4" fmla="*/ 1880918 w 1880918"/>
              <a:gd name="T5" fmla="*/ 339043 h 990094"/>
              <a:gd name="T6" fmla="*/ 396753 w 1880918"/>
              <a:gd name="T7" fmla="*/ 688527 h 990094"/>
              <a:gd name="T8" fmla="*/ 1880001 w 1880918"/>
              <a:gd name="T9" fmla="*/ 434068 h 990094"/>
              <a:gd name="T10" fmla="*/ 1778126 w 1880918"/>
              <a:gd name="T11" fmla="*/ 655391 h 990094"/>
              <a:gd name="T12" fmla="*/ 885431 w 1880918"/>
              <a:gd name="T13" fmla="*/ 924864 h 990094"/>
              <a:gd name="T14" fmla="*/ 0 w 1880918"/>
              <a:gd name="T15" fmla="*/ 901830 h 990094"/>
              <a:gd name="T16" fmla="*/ 955222 w 1880918"/>
              <a:gd name="T17" fmla="*/ 66541 h 990094"/>
              <a:gd name="T18" fmla="*/ 1301769 w 1880918"/>
              <a:gd name="T19" fmla="*/ 504 h 990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80918" h="990094">
                <a:moveTo>
                  <a:pt x="1301769" y="504"/>
                </a:moveTo>
                <a:cubicBezTo>
                  <a:pt x="1492311" y="-5426"/>
                  <a:pt x="1653569" y="41558"/>
                  <a:pt x="1725813" y="110991"/>
                </a:cubicBezTo>
                <a:cubicBezTo>
                  <a:pt x="1802305" y="180538"/>
                  <a:pt x="1864096" y="255374"/>
                  <a:pt x="1880918" y="339043"/>
                </a:cubicBezTo>
                <a:cubicBezTo>
                  <a:pt x="1391177" y="307716"/>
                  <a:pt x="950801" y="373082"/>
                  <a:pt x="396753" y="688527"/>
                </a:cubicBezTo>
                <a:cubicBezTo>
                  <a:pt x="864071" y="463725"/>
                  <a:pt x="1400345" y="386034"/>
                  <a:pt x="1880001" y="434068"/>
                </a:cubicBezTo>
                <a:cubicBezTo>
                  <a:pt x="1871050" y="493965"/>
                  <a:pt x="1839186" y="565019"/>
                  <a:pt x="1778126" y="655391"/>
                </a:cubicBezTo>
                <a:cubicBezTo>
                  <a:pt x="1449113" y="1057272"/>
                  <a:pt x="1270081" y="1026145"/>
                  <a:pt x="885431" y="924864"/>
                </a:cubicBezTo>
                <a:cubicBezTo>
                  <a:pt x="655601" y="871224"/>
                  <a:pt x="331430" y="786136"/>
                  <a:pt x="0" y="901830"/>
                </a:cubicBezTo>
                <a:cubicBezTo>
                  <a:pt x="256317" y="549216"/>
                  <a:pt x="548923" y="225631"/>
                  <a:pt x="955222" y="66541"/>
                </a:cubicBezTo>
                <a:cubicBezTo>
                  <a:pt x="1066061" y="24926"/>
                  <a:pt x="1187444" y="4062"/>
                  <a:pt x="1301769" y="50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sp>
        <p:nvSpPr>
          <p:cNvPr id="73" name="椭圆 8"/>
          <p:cNvSpPr/>
          <p:nvPr/>
        </p:nvSpPr>
        <p:spPr bwMode="auto">
          <a:xfrm>
            <a:off x="3690435" y="6132677"/>
            <a:ext cx="3820188" cy="347770"/>
          </a:xfrm>
          <a:custGeom>
            <a:avLst/>
            <a:gdLst>
              <a:gd name="T0" fmla="*/ 1750378 w 3500756"/>
              <a:gd name="T1" fmla="*/ 0 h 379896"/>
              <a:gd name="T2" fmla="*/ 3500756 w 3500756"/>
              <a:gd name="T3" fmla="*/ 379896 h 379896"/>
              <a:gd name="T4" fmla="*/ 0 w 3500756"/>
              <a:gd name="T5" fmla="*/ 379896 h 379896"/>
              <a:gd name="T6" fmla="*/ 1750378 w 3500756"/>
              <a:gd name="T7" fmla="*/ 0 h 379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00756" h="379896">
                <a:moveTo>
                  <a:pt x="1750378" y="0"/>
                </a:moveTo>
                <a:cubicBezTo>
                  <a:pt x="2570761" y="0"/>
                  <a:pt x="3265486" y="159525"/>
                  <a:pt x="3500756" y="379896"/>
                </a:cubicBezTo>
                <a:lnTo>
                  <a:pt x="0" y="379896"/>
                </a:lnTo>
                <a:cubicBezTo>
                  <a:pt x="235271" y="159525"/>
                  <a:pt x="929995" y="0"/>
                  <a:pt x="175037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91458" tIns="45729" rIns="91458" bIns="45729" anchor="ctr"/>
          <a:lstStyle/>
          <a:p>
            <a:endParaRPr lang="zh-CN" altLang="en-US"/>
          </a:p>
        </p:txBody>
      </p:sp>
      <p:cxnSp>
        <p:nvCxnSpPr>
          <p:cNvPr id="74" name="直接连接符 20"/>
          <p:cNvCxnSpPr>
            <a:cxnSpLocks noChangeShapeType="1"/>
          </p:cNvCxnSpPr>
          <p:nvPr/>
        </p:nvCxnSpPr>
        <p:spPr bwMode="auto">
          <a:xfrm flipH="1">
            <a:off x="3817457" y="3239358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矩形 1"/>
          <p:cNvSpPr>
            <a:spLocks noChangeArrowheads="1"/>
          </p:cNvSpPr>
          <p:nvPr/>
        </p:nvSpPr>
        <p:spPr bwMode="auto">
          <a:xfrm>
            <a:off x="1152525" y="2471656"/>
            <a:ext cx="253791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6" name="直接连接符 22"/>
          <p:cNvCxnSpPr>
            <a:cxnSpLocks noChangeShapeType="1"/>
          </p:cNvCxnSpPr>
          <p:nvPr/>
        </p:nvCxnSpPr>
        <p:spPr bwMode="auto">
          <a:xfrm flipH="1">
            <a:off x="3334773" y="4695545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864493" y="4374772"/>
            <a:ext cx="247028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7539228" y="2447999"/>
            <a:ext cx="2470281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25"/>
          <p:cNvCxnSpPr>
            <a:cxnSpLocks noChangeShapeType="1"/>
          </p:cNvCxnSpPr>
          <p:nvPr/>
        </p:nvCxnSpPr>
        <p:spPr bwMode="auto">
          <a:xfrm flipH="1">
            <a:off x="6481745" y="3239358"/>
            <a:ext cx="720850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8043285" y="4403356"/>
            <a:ext cx="2470280" cy="10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27"/>
          <p:cNvCxnSpPr>
            <a:cxnSpLocks noChangeShapeType="1"/>
          </p:cNvCxnSpPr>
          <p:nvPr/>
        </p:nvCxnSpPr>
        <p:spPr bwMode="auto">
          <a:xfrm flipH="1">
            <a:off x="6986657" y="4724129"/>
            <a:ext cx="719263" cy="0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1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5" grpId="0" autoUpdateAnimBg="0"/>
      <p:bldP spid="77" grpId="0" autoUpdateAnimBg="0"/>
      <p:bldP spid="78" grpId="0" autoUpdateAnimBg="0"/>
      <p:bldP spid="80" grpId="0" autoUpdateAnimBg="0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3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chemeClr val="accent3">
              <a:alpha val="95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94000"/>
            </a:schemeClr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组合 12"/>
          <p:cNvGrpSpPr/>
          <p:nvPr/>
        </p:nvGrpSpPr>
        <p:grpSpPr bwMode="auto">
          <a:xfrm>
            <a:off x="8235973" y="2332838"/>
            <a:ext cx="2061568" cy="1987369"/>
            <a:chOff x="0" y="0"/>
            <a:chExt cx="1671177" cy="1609411"/>
          </a:xfrm>
        </p:grpSpPr>
        <p:sp>
          <p:nvSpPr>
            <p:cNvPr id="241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solidFill>
              <a:srgbClr val="80C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2" name="TextBox 14"/>
            <p:cNvSpPr txBox="1">
              <a:spLocks noChangeArrowheads="1"/>
            </p:cNvSpPr>
            <p:nvPr/>
          </p:nvSpPr>
          <p:spPr bwMode="auto">
            <a:xfrm>
              <a:off x="680641" y="543095"/>
              <a:ext cx="5693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3" name="组合 15"/>
          <p:cNvGrpSpPr/>
          <p:nvPr/>
        </p:nvGrpSpPr>
        <p:grpSpPr bwMode="auto">
          <a:xfrm>
            <a:off x="6481117" y="2332838"/>
            <a:ext cx="2188947" cy="1987369"/>
            <a:chOff x="0" y="0"/>
            <a:chExt cx="1773781" cy="1609411"/>
          </a:xfrm>
        </p:grpSpPr>
        <p:grpSp>
          <p:nvGrpSpPr>
            <p:cNvPr id="244" name="组合 1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46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7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5D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45" name="TextBox 1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56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8" name="组合 20"/>
          <p:cNvGrpSpPr/>
          <p:nvPr/>
        </p:nvGrpSpPr>
        <p:grpSpPr bwMode="auto">
          <a:xfrm>
            <a:off x="4752925" y="2332838"/>
            <a:ext cx="2188946" cy="1987369"/>
            <a:chOff x="0" y="0"/>
            <a:chExt cx="1773781" cy="1609411"/>
          </a:xfrm>
        </p:grpSpPr>
        <p:grpSp>
          <p:nvGrpSpPr>
            <p:cNvPr id="249" name="组合 21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51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2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50" name="TextBox 22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677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3" name="组合 25"/>
          <p:cNvGrpSpPr/>
          <p:nvPr/>
        </p:nvGrpSpPr>
        <p:grpSpPr bwMode="auto">
          <a:xfrm>
            <a:off x="3024733" y="2332838"/>
            <a:ext cx="2188947" cy="1987369"/>
            <a:chOff x="0" y="0"/>
            <a:chExt cx="1773781" cy="1609411"/>
          </a:xfrm>
        </p:grpSpPr>
        <p:grpSp>
          <p:nvGrpSpPr>
            <p:cNvPr id="254" name="组合 2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56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57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55" name="TextBox 27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5656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8" name="组合 31"/>
          <p:cNvGrpSpPr/>
          <p:nvPr/>
        </p:nvGrpSpPr>
        <p:grpSpPr bwMode="auto">
          <a:xfrm>
            <a:off x="1296541" y="2332838"/>
            <a:ext cx="2190906" cy="1987369"/>
            <a:chOff x="0" y="0"/>
            <a:chExt cx="1773781" cy="1609411"/>
          </a:xfrm>
        </p:grpSpPr>
        <p:grpSp>
          <p:nvGrpSpPr>
            <p:cNvPr id="259" name="组合 32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</p:grpSpPr>
          <p:sp>
            <p:nvSpPr>
              <p:cNvPr id="261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solidFill>
                <a:schemeClr val="tx1">
                  <a:alpha val="14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2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solidFill>
                <a:srgbClr val="003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260" name="TextBox 33"/>
            <p:cNvSpPr txBox="1">
              <a:spLocks noChangeArrowheads="1"/>
            </p:cNvSpPr>
            <p:nvPr/>
          </p:nvSpPr>
          <p:spPr bwMode="auto">
            <a:xfrm>
              <a:off x="681551" y="543095"/>
              <a:ext cx="5132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263" name="直接连接符 36"/>
          <p:cNvCxnSpPr>
            <a:cxnSpLocks noChangeShapeType="1"/>
          </p:cNvCxnSpPr>
          <p:nvPr/>
        </p:nvCxnSpPr>
        <p:spPr bwMode="auto">
          <a:xfrm flipV="1">
            <a:off x="2376661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4" name="矩形 1"/>
          <p:cNvSpPr>
            <a:spLocks noChangeArrowheads="1"/>
          </p:cNvSpPr>
          <p:nvPr/>
        </p:nvSpPr>
        <p:spPr bwMode="auto">
          <a:xfrm>
            <a:off x="2487805" y="1367879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5" name="直接连接符 38"/>
          <p:cNvCxnSpPr>
            <a:cxnSpLocks noChangeShapeType="1"/>
          </p:cNvCxnSpPr>
          <p:nvPr/>
        </p:nvCxnSpPr>
        <p:spPr bwMode="auto">
          <a:xfrm flipV="1">
            <a:off x="4024433" y="3992079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" name="矩形 1"/>
          <p:cNvSpPr>
            <a:spLocks noChangeArrowheads="1"/>
          </p:cNvSpPr>
          <p:nvPr/>
        </p:nvSpPr>
        <p:spPr bwMode="auto">
          <a:xfrm>
            <a:off x="4104853" y="450775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7" name="直接连接符 40"/>
          <p:cNvCxnSpPr>
            <a:cxnSpLocks noChangeShapeType="1"/>
          </p:cNvCxnSpPr>
          <p:nvPr/>
        </p:nvCxnSpPr>
        <p:spPr bwMode="auto">
          <a:xfrm flipV="1">
            <a:off x="4628127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8" name="矩形 1"/>
          <p:cNvSpPr>
            <a:spLocks noChangeArrowheads="1"/>
          </p:cNvSpPr>
          <p:nvPr/>
        </p:nvSpPr>
        <p:spPr bwMode="auto">
          <a:xfrm>
            <a:off x="4737685" y="1367879"/>
            <a:ext cx="1894216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9" name="直接连接符 43"/>
          <p:cNvCxnSpPr>
            <a:cxnSpLocks noChangeShapeType="1"/>
          </p:cNvCxnSpPr>
          <p:nvPr/>
        </p:nvCxnSpPr>
        <p:spPr bwMode="auto">
          <a:xfrm flipV="1">
            <a:off x="6269548" y="3992079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0" name="矩形 1"/>
          <p:cNvSpPr>
            <a:spLocks noChangeArrowheads="1"/>
          </p:cNvSpPr>
          <p:nvPr/>
        </p:nvSpPr>
        <p:spPr bwMode="auto">
          <a:xfrm>
            <a:off x="6409109" y="450775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1" name="直接连接符 51"/>
          <p:cNvCxnSpPr>
            <a:cxnSpLocks noChangeShapeType="1"/>
          </p:cNvCxnSpPr>
          <p:nvPr/>
        </p:nvCxnSpPr>
        <p:spPr bwMode="auto">
          <a:xfrm flipV="1">
            <a:off x="6954219" y="1722841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2" name="矩形 1"/>
          <p:cNvSpPr>
            <a:spLocks noChangeArrowheads="1"/>
          </p:cNvSpPr>
          <p:nvPr/>
        </p:nvSpPr>
        <p:spPr bwMode="auto">
          <a:xfrm>
            <a:off x="7063775" y="1439887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4" grpId="0" autoUpdateAnimBg="0"/>
      <p:bldP spid="266" grpId="0" autoUpdateAnimBg="0"/>
      <p:bldP spid="268" grpId="0" autoUpdateAnimBg="0"/>
      <p:bldP spid="270" grpId="0" autoUpdateAnimBg="0"/>
      <p:bldP spid="272" grpId="0" autoUpdateAnimBg="0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chemeClr val="accent1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chemeClr val="accent1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chemeClr val="accent1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chemeClr val="accent1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  <p:bldP spid="7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分钟之内。</a:t>
              </a: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  <p:bldP spid="43" grpId="0" animBg="1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427FCC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chemeClr val="accent2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chemeClr val="accent3">
              <a:alpha val="8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  <p:bldP spid="50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  <p:bldP spid="73" grpId="0" animBg="1"/>
      <p:bldP spid="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chemeClr val="accent1">
              <a:alpha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  <p:bldP spid="4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384103"/>
            <a:ext cx="11522075" cy="2520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984485" y="2880047"/>
            <a:ext cx="312056" cy="648072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上箭头 91"/>
          <p:cNvSpPr/>
          <p:nvPr/>
        </p:nvSpPr>
        <p:spPr>
          <a:xfrm>
            <a:off x="3120562" y="2051955"/>
            <a:ext cx="437233" cy="1332148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上箭头 121"/>
          <p:cNvSpPr/>
          <p:nvPr/>
        </p:nvSpPr>
        <p:spPr>
          <a:xfrm rot="10800000">
            <a:off x="2076679" y="3510115"/>
            <a:ext cx="527479" cy="1115183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上箭头 167"/>
          <p:cNvSpPr/>
          <p:nvPr/>
        </p:nvSpPr>
        <p:spPr>
          <a:xfrm>
            <a:off x="7777261" y="2393363"/>
            <a:ext cx="465032" cy="1206764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上箭头 168"/>
          <p:cNvSpPr/>
          <p:nvPr/>
        </p:nvSpPr>
        <p:spPr>
          <a:xfrm>
            <a:off x="10153525" y="1439887"/>
            <a:ext cx="384064" cy="2125177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4" name="上箭头 173"/>
          <p:cNvSpPr/>
          <p:nvPr/>
        </p:nvSpPr>
        <p:spPr>
          <a:xfrm rot="10800000">
            <a:off x="8932682" y="3600127"/>
            <a:ext cx="312056" cy="1422631"/>
          </a:xfrm>
          <a:prstGeom prst="up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Rectangle 6"/>
          <p:cNvSpPr/>
          <p:nvPr/>
        </p:nvSpPr>
        <p:spPr>
          <a:xfrm>
            <a:off x="4875785" y="4464223"/>
            <a:ext cx="1824329" cy="28800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无名氏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1036" y="201974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11C1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爱美食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680843" y="19753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爱自拍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992161" y="3864513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看电影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598600" y="2269905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爱购物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914573" y="4804740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熬夜狂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530189" y="4799621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爱工作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649116" y="400199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548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爱旅游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3727600" y="2506900"/>
            <a:ext cx="106952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爱学习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6752488" y="2880952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爱看剧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286" y="1975300"/>
            <a:ext cx="136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出生于  广州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9321" y="4753092"/>
            <a:ext cx="274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北京信息传媒大学本科毕业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2401292" y="1151855"/>
            <a:ext cx="2495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北京戏剧学院研         究生毕业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009804" y="1770310"/>
            <a:ext cx="2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毕业愿景专业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969932" y="5040287"/>
            <a:ext cx="3263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近五年人生规划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9505453" y="813881"/>
            <a:ext cx="3263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终极目标</a:t>
            </a:r>
          </a:p>
        </p:txBody>
      </p:sp>
      <p:sp>
        <p:nvSpPr>
          <p:cNvPr id="200" name="Shape 5230"/>
          <p:cNvSpPr/>
          <p:nvPr/>
        </p:nvSpPr>
        <p:spPr>
          <a:xfrm>
            <a:off x="4752925" y="2414770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201" name="Dummy 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67" y="2607342"/>
            <a:ext cx="1520357" cy="1520357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99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99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49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49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8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3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5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50"/>
                            </p:stCondLst>
                            <p:childTnLst>
                              <p:par>
                                <p:cTn id="10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5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850"/>
                            </p:stCondLst>
                            <p:childTnLst>
                              <p:par>
                                <p:cTn id="1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2" grpId="0" animBg="1"/>
      <p:bldP spid="122" grpId="0" animBg="1"/>
      <p:bldP spid="168" grpId="0" animBg="1"/>
      <p:bldP spid="169" grpId="0" animBg="1"/>
      <p:bldP spid="174" grpId="0" animBg="1"/>
      <p:bldP spid="176" grpId="0"/>
      <p:bldP spid="11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3" grpId="0"/>
      <p:bldP spid="14" grpId="0"/>
      <p:bldP spid="196" grpId="0"/>
      <p:bldP spid="200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5" y="719807"/>
            <a:ext cx="4823832" cy="4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93085" y="2664023"/>
            <a:ext cx="793725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8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</p:txBody>
      </p:sp>
      <p:sp>
        <p:nvSpPr>
          <p:cNvPr id="25" name="矩形 24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5"/>
          <p:cNvSpPr/>
          <p:nvPr/>
        </p:nvSpPr>
        <p:spPr bwMode="auto">
          <a:xfrm>
            <a:off x="889314" y="-438012"/>
            <a:ext cx="10632762" cy="5761656"/>
          </a:xfrm>
          <a:custGeom>
            <a:avLst/>
            <a:gdLst>
              <a:gd name="T0" fmla="*/ 0 w 15313"/>
              <a:gd name="T1" fmla="*/ 5432 h 8259"/>
              <a:gd name="T2" fmla="*/ 1795 w 15313"/>
              <a:gd name="T3" fmla="*/ 6080 h 8259"/>
              <a:gd name="T4" fmla="*/ 3450 w 15313"/>
              <a:gd name="T5" fmla="*/ 4335 h 8259"/>
              <a:gd name="T6" fmla="*/ 5291 w 15313"/>
              <a:gd name="T7" fmla="*/ 5388 h 8259"/>
              <a:gd name="T8" fmla="*/ 9879 w 15313"/>
              <a:gd name="T9" fmla="*/ 5274 h 8259"/>
              <a:gd name="T10" fmla="*/ 15313 w 15313"/>
              <a:gd name="T11" fmla="*/ 7722 h 8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13" h="8259">
                <a:moveTo>
                  <a:pt x="0" y="5432"/>
                </a:moveTo>
                <a:cubicBezTo>
                  <a:pt x="621" y="5445"/>
                  <a:pt x="877" y="7050"/>
                  <a:pt x="1795" y="6080"/>
                </a:cubicBezTo>
                <a:cubicBezTo>
                  <a:pt x="2364" y="5398"/>
                  <a:pt x="2988" y="4491"/>
                  <a:pt x="3450" y="4335"/>
                </a:cubicBezTo>
                <a:cubicBezTo>
                  <a:pt x="3995" y="4249"/>
                  <a:pt x="4267" y="4298"/>
                  <a:pt x="5291" y="5388"/>
                </a:cubicBezTo>
                <a:cubicBezTo>
                  <a:pt x="7686" y="8259"/>
                  <a:pt x="8758" y="6804"/>
                  <a:pt x="9879" y="5274"/>
                </a:cubicBezTo>
                <a:cubicBezTo>
                  <a:pt x="13397" y="0"/>
                  <a:pt x="13408" y="7795"/>
                  <a:pt x="15313" y="7722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8195" name="Freeform 6"/>
          <p:cNvSpPr/>
          <p:nvPr/>
        </p:nvSpPr>
        <p:spPr bwMode="auto">
          <a:xfrm>
            <a:off x="908809" y="1390539"/>
            <a:ext cx="10613266" cy="4435619"/>
          </a:xfrm>
          <a:custGeom>
            <a:avLst/>
            <a:gdLst>
              <a:gd name="T0" fmla="*/ 0 w 15284"/>
              <a:gd name="T1" fmla="*/ 2748 h 6360"/>
              <a:gd name="T2" fmla="*/ 717 w 15284"/>
              <a:gd name="T3" fmla="*/ 2103 h 6360"/>
              <a:gd name="T4" fmla="*/ 2341 w 15284"/>
              <a:gd name="T5" fmla="*/ 2934 h 6360"/>
              <a:gd name="T6" fmla="*/ 6020 w 15284"/>
              <a:gd name="T7" fmla="*/ 2094 h 6360"/>
              <a:gd name="T8" fmla="*/ 9666 w 15284"/>
              <a:gd name="T9" fmla="*/ 2804 h 6360"/>
              <a:gd name="T10" fmla="*/ 13431 w 15284"/>
              <a:gd name="T11" fmla="*/ 2692 h 6360"/>
              <a:gd name="T12" fmla="*/ 15284 w 15284"/>
              <a:gd name="T13" fmla="*/ 15 h 6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84" h="6360">
                <a:moveTo>
                  <a:pt x="0" y="2748"/>
                </a:moveTo>
                <a:cubicBezTo>
                  <a:pt x="567" y="2747"/>
                  <a:pt x="522" y="2366"/>
                  <a:pt x="717" y="2103"/>
                </a:cubicBezTo>
                <a:cubicBezTo>
                  <a:pt x="1434" y="1192"/>
                  <a:pt x="1924" y="2283"/>
                  <a:pt x="2341" y="2934"/>
                </a:cubicBezTo>
                <a:cubicBezTo>
                  <a:pt x="3530" y="4750"/>
                  <a:pt x="5186" y="2831"/>
                  <a:pt x="6020" y="2094"/>
                </a:cubicBezTo>
                <a:cubicBezTo>
                  <a:pt x="8177" y="49"/>
                  <a:pt x="9296" y="2238"/>
                  <a:pt x="9666" y="2804"/>
                </a:cubicBezTo>
                <a:cubicBezTo>
                  <a:pt x="11863" y="6360"/>
                  <a:pt x="12688" y="4188"/>
                  <a:pt x="13431" y="2692"/>
                </a:cubicBezTo>
                <a:cubicBezTo>
                  <a:pt x="13755" y="1911"/>
                  <a:pt x="14397" y="0"/>
                  <a:pt x="15284" y="15"/>
                </a:cubicBezTo>
              </a:path>
            </a:pathLst>
          </a:custGeom>
          <a:noFill/>
          <a:ln w="9525" cap="flat" cmpd="sng">
            <a:solidFill>
              <a:srgbClr val="808487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12" y="1801549"/>
            <a:ext cx="6349663" cy="15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7590"/>
            <a:ext cx="11522075" cy="1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8537" y="3006081"/>
            <a:ext cx="6954037" cy="31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组合 36"/>
          <p:cNvPicPr>
            <a:picLocks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584" y="1590043"/>
            <a:ext cx="760339" cy="76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组合 39"/>
          <p:cNvPicPr>
            <a:picLocks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64" y="4297617"/>
            <a:ext cx="758840" cy="7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组合 42"/>
          <p:cNvPicPr>
            <a:picLocks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88" y="4089111"/>
            <a:ext cx="760340" cy="76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组合 45"/>
          <p:cNvPicPr>
            <a:picLocks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50" y="2131558"/>
            <a:ext cx="766339" cy="7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组合 48"/>
          <p:cNvPicPr>
            <a:picLocks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3" y="1815050"/>
            <a:ext cx="760339" cy="75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51"/>
          <p:cNvSpPr txBox="1">
            <a:spLocks noChangeArrowheads="1"/>
          </p:cNvSpPr>
          <p:nvPr/>
        </p:nvSpPr>
        <p:spPr bwMode="auto">
          <a:xfrm>
            <a:off x="864493" y="1569844"/>
            <a:ext cx="4124757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 eaLnBrk="1" hangingPunct="1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    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TextBox 52"/>
          <p:cNvSpPr txBox="1">
            <a:spLocks noChangeArrowheads="1"/>
          </p:cNvSpPr>
          <p:nvPr/>
        </p:nvSpPr>
        <p:spPr bwMode="auto">
          <a:xfrm>
            <a:off x="4506620" y="4896271"/>
            <a:ext cx="4278753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年深化设计师</a:t>
            </a:r>
            <a:endParaRPr lang="en-US" altLang="zh-CN" sz="28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TextBox 53"/>
          <p:cNvSpPr txBox="1">
            <a:spLocks noChangeArrowheads="1"/>
          </p:cNvSpPr>
          <p:nvPr/>
        </p:nvSpPr>
        <p:spPr bwMode="auto">
          <a:xfrm>
            <a:off x="4320877" y="1209804"/>
            <a:ext cx="3438282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TextBox 55"/>
          <p:cNvSpPr txBox="1">
            <a:spLocks noChangeArrowheads="1"/>
          </p:cNvSpPr>
          <p:nvPr/>
        </p:nvSpPr>
        <p:spPr bwMode="auto">
          <a:xfrm>
            <a:off x="7702286" y="5112295"/>
            <a:ext cx="3315335" cy="5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defTabSz="914400">
              <a:defRPr/>
            </a:pPr>
            <a:r>
              <a:rPr lang="en-US" altLang="zh-CN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800" b="1" kern="0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TextBox 56"/>
          <p:cNvSpPr txBox="1">
            <a:spLocks noChangeArrowheads="1"/>
          </p:cNvSpPr>
          <p:nvPr/>
        </p:nvSpPr>
        <p:spPr bwMode="auto">
          <a:xfrm>
            <a:off x="7921277" y="952550"/>
            <a:ext cx="3114844" cy="4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83" tIns="43192" rIns="86383" bIns="431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6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600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设计总监</a:t>
            </a:r>
          </a:p>
        </p:txBody>
      </p:sp>
      <p:sp>
        <p:nvSpPr>
          <p:cNvPr id="8211" name="Freeform 7"/>
          <p:cNvSpPr>
            <a:spLocks noEditPoints="1"/>
          </p:cNvSpPr>
          <p:nvPr/>
        </p:nvSpPr>
        <p:spPr bwMode="auto">
          <a:xfrm>
            <a:off x="713850" y="805522"/>
            <a:ext cx="935803" cy="190505"/>
          </a:xfrm>
          <a:custGeom>
            <a:avLst/>
            <a:gdLst>
              <a:gd name="T0" fmla="*/ 49 w 2195"/>
              <a:gd name="T1" fmla="*/ 278 h 445"/>
              <a:gd name="T2" fmla="*/ 252 w 2195"/>
              <a:gd name="T3" fmla="*/ 276 h 445"/>
              <a:gd name="T4" fmla="*/ 152 w 2195"/>
              <a:gd name="T5" fmla="*/ 443 h 445"/>
              <a:gd name="T6" fmla="*/ 156 w 2195"/>
              <a:gd name="T7" fmla="*/ 105 h 445"/>
              <a:gd name="T8" fmla="*/ 152 w 2195"/>
              <a:gd name="T9" fmla="*/ 443 h 445"/>
              <a:gd name="T10" fmla="*/ 665 w 2195"/>
              <a:gd name="T11" fmla="*/ 434 h 445"/>
              <a:gd name="T12" fmla="*/ 618 w 2195"/>
              <a:gd name="T13" fmla="*/ 234 h 445"/>
              <a:gd name="T14" fmla="*/ 446 w 2195"/>
              <a:gd name="T15" fmla="*/ 236 h 445"/>
              <a:gd name="T16" fmla="*/ 400 w 2195"/>
              <a:gd name="T17" fmla="*/ 436 h 445"/>
              <a:gd name="T18" fmla="*/ 446 w 2195"/>
              <a:gd name="T19" fmla="*/ 111 h 445"/>
              <a:gd name="T20" fmla="*/ 553 w 2195"/>
              <a:gd name="T21" fmla="*/ 102 h 445"/>
              <a:gd name="T22" fmla="*/ 897 w 2195"/>
              <a:gd name="T23" fmla="*/ 407 h 445"/>
              <a:gd name="T24" fmla="*/ 857 w 2195"/>
              <a:gd name="T25" fmla="*/ 441 h 445"/>
              <a:gd name="T26" fmla="*/ 790 w 2195"/>
              <a:gd name="T27" fmla="*/ 151 h 445"/>
              <a:gd name="T28" fmla="*/ 745 w 2195"/>
              <a:gd name="T29" fmla="*/ 111 h 445"/>
              <a:gd name="T30" fmla="*/ 790 w 2195"/>
              <a:gd name="T31" fmla="*/ 24 h 445"/>
              <a:gd name="T32" fmla="*/ 837 w 2195"/>
              <a:gd name="T33" fmla="*/ 111 h 445"/>
              <a:gd name="T34" fmla="*/ 897 w 2195"/>
              <a:gd name="T35" fmla="*/ 151 h 445"/>
              <a:gd name="T36" fmla="*/ 837 w 2195"/>
              <a:gd name="T37" fmla="*/ 370 h 445"/>
              <a:gd name="T38" fmla="*/ 897 w 2195"/>
              <a:gd name="T39" fmla="*/ 407 h 445"/>
              <a:gd name="T40" fmla="*/ 1214 w 2195"/>
              <a:gd name="T41" fmla="*/ 249 h 445"/>
              <a:gd name="T42" fmla="*/ 1020 w 2195"/>
              <a:gd name="T43" fmla="*/ 249 h 445"/>
              <a:gd name="T44" fmla="*/ 1263 w 2195"/>
              <a:gd name="T45" fmla="*/ 347 h 445"/>
              <a:gd name="T46" fmla="*/ 966 w 2195"/>
              <a:gd name="T47" fmla="*/ 278 h 445"/>
              <a:gd name="T48" fmla="*/ 1265 w 2195"/>
              <a:gd name="T49" fmla="*/ 278 h 445"/>
              <a:gd name="T50" fmla="*/ 1018 w 2195"/>
              <a:gd name="T51" fmla="*/ 289 h 445"/>
              <a:gd name="T52" fmla="*/ 1214 w 2195"/>
              <a:gd name="T53" fmla="*/ 334 h 445"/>
              <a:gd name="T54" fmla="*/ 1626 w 2195"/>
              <a:gd name="T55" fmla="*/ 434 h 445"/>
              <a:gd name="T56" fmla="*/ 1580 w 2195"/>
              <a:gd name="T57" fmla="*/ 234 h 445"/>
              <a:gd name="T58" fmla="*/ 1408 w 2195"/>
              <a:gd name="T59" fmla="*/ 236 h 445"/>
              <a:gd name="T60" fmla="*/ 1361 w 2195"/>
              <a:gd name="T61" fmla="*/ 436 h 445"/>
              <a:gd name="T62" fmla="*/ 1408 w 2195"/>
              <a:gd name="T63" fmla="*/ 111 h 445"/>
              <a:gd name="T64" fmla="*/ 1515 w 2195"/>
              <a:gd name="T65" fmla="*/ 102 h 445"/>
              <a:gd name="T66" fmla="*/ 1859 w 2195"/>
              <a:gd name="T67" fmla="*/ 407 h 445"/>
              <a:gd name="T68" fmla="*/ 1818 w 2195"/>
              <a:gd name="T69" fmla="*/ 441 h 445"/>
              <a:gd name="T70" fmla="*/ 1752 w 2195"/>
              <a:gd name="T71" fmla="*/ 151 h 445"/>
              <a:gd name="T72" fmla="*/ 1707 w 2195"/>
              <a:gd name="T73" fmla="*/ 111 h 445"/>
              <a:gd name="T74" fmla="*/ 1752 w 2195"/>
              <a:gd name="T75" fmla="*/ 24 h 445"/>
              <a:gd name="T76" fmla="*/ 1798 w 2195"/>
              <a:gd name="T77" fmla="*/ 111 h 445"/>
              <a:gd name="T78" fmla="*/ 1859 w 2195"/>
              <a:gd name="T79" fmla="*/ 151 h 445"/>
              <a:gd name="T80" fmla="*/ 1798 w 2195"/>
              <a:gd name="T81" fmla="*/ 370 h 445"/>
              <a:gd name="T82" fmla="*/ 1859 w 2195"/>
              <a:gd name="T83" fmla="*/ 407 h 445"/>
              <a:gd name="T84" fmla="*/ 2180 w 2195"/>
              <a:gd name="T85" fmla="*/ 189 h 445"/>
              <a:gd name="T86" fmla="*/ 1937 w 2195"/>
              <a:gd name="T87" fmla="*/ 194 h 445"/>
              <a:gd name="T88" fmla="*/ 2144 w 2195"/>
              <a:gd name="T89" fmla="*/ 352 h 445"/>
              <a:gd name="T90" fmla="*/ 1970 w 2195"/>
              <a:gd name="T91" fmla="*/ 334 h 445"/>
              <a:gd name="T92" fmla="*/ 2062 w 2195"/>
              <a:gd name="T93" fmla="*/ 443 h 445"/>
              <a:gd name="T94" fmla="*/ 2075 w 2195"/>
              <a:gd name="T95" fmla="*/ 252 h 445"/>
              <a:gd name="T96" fmla="*/ 2057 w 2195"/>
              <a:gd name="T97" fmla="*/ 1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8212" name="Freeform 8"/>
          <p:cNvSpPr>
            <a:spLocks noEditPoints="1"/>
          </p:cNvSpPr>
          <p:nvPr/>
        </p:nvSpPr>
        <p:spPr bwMode="auto">
          <a:xfrm>
            <a:off x="749842" y="256508"/>
            <a:ext cx="899811" cy="423011"/>
          </a:xfrm>
          <a:custGeom>
            <a:avLst/>
            <a:gdLst>
              <a:gd name="T0" fmla="*/ 764 w 2109"/>
              <a:gd name="T1" fmla="*/ 0 h 986"/>
              <a:gd name="T2" fmla="*/ 676 w 2109"/>
              <a:gd name="T3" fmla="*/ 986 h 986"/>
              <a:gd name="T4" fmla="*/ 84 w 2109"/>
              <a:gd name="T5" fmla="*/ 902 h 986"/>
              <a:gd name="T6" fmla="*/ 0 w 2109"/>
              <a:gd name="T7" fmla="*/ 986 h 986"/>
              <a:gd name="T8" fmla="*/ 84 w 2109"/>
              <a:gd name="T9" fmla="*/ 80 h 986"/>
              <a:gd name="T10" fmla="*/ 676 w 2109"/>
              <a:gd name="T11" fmla="*/ 279 h 986"/>
              <a:gd name="T12" fmla="*/ 84 w 2109"/>
              <a:gd name="T13" fmla="*/ 80 h 986"/>
              <a:gd name="T14" fmla="*/ 84 w 2109"/>
              <a:gd name="T15" fmla="*/ 831 h 986"/>
              <a:gd name="T16" fmla="*/ 676 w 2109"/>
              <a:gd name="T17" fmla="*/ 628 h 986"/>
              <a:gd name="T18" fmla="*/ 84 w 2109"/>
              <a:gd name="T19" fmla="*/ 354 h 986"/>
              <a:gd name="T20" fmla="*/ 676 w 2109"/>
              <a:gd name="T21" fmla="*/ 557 h 986"/>
              <a:gd name="T22" fmla="*/ 84 w 2109"/>
              <a:gd name="T23" fmla="*/ 354 h 986"/>
              <a:gd name="T24" fmla="*/ 2021 w 2109"/>
              <a:gd name="T25" fmla="*/ 553 h 986"/>
              <a:gd name="T26" fmla="*/ 1791 w 2109"/>
              <a:gd name="T27" fmla="*/ 694 h 986"/>
              <a:gd name="T28" fmla="*/ 2052 w 2109"/>
              <a:gd name="T29" fmla="*/ 915 h 986"/>
              <a:gd name="T30" fmla="*/ 1619 w 2109"/>
              <a:gd name="T31" fmla="*/ 818 h 986"/>
              <a:gd name="T32" fmla="*/ 1340 w 2109"/>
              <a:gd name="T33" fmla="*/ 973 h 986"/>
              <a:gd name="T34" fmla="*/ 1459 w 2109"/>
              <a:gd name="T35" fmla="*/ 889 h 986"/>
              <a:gd name="T36" fmla="*/ 1539 w 2109"/>
              <a:gd name="T37" fmla="*/ 447 h 986"/>
              <a:gd name="T38" fmla="*/ 1057 w 2109"/>
              <a:gd name="T39" fmla="*/ 376 h 986"/>
              <a:gd name="T40" fmla="*/ 1849 w 2109"/>
              <a:gd name="T41" fmla="*/ 261 h 986"/>
              <a:gd name="T42" fmla="*/ 1190 w 2109"/>
              <a:gd name="T43" fmla="*/ 190 h 986"/>
              <a:gd name="T44" fmla="*/ 1849 w 2109"/>
              <a:gd name="T45" fmla="*/ 75 h 986"/>
              <a:gd name="T46" fmla="*/ 1172 w 2109"/>
              <a:gd name="T47" fmla="*/ 5 h 986"/>
              <a:gd name="T48" fmla="*/ 1932 w 2109"/>
              <a:gd name="T49" fmla="*/ 376 h 986"/>
              <a:gd name="T50" fmla="*/ 2101 w 2109"/>
              <a:gd name="T51" fmla="*/ 447 h 986"/>
              <a:gd name="T52" fmla="*/ 1619 w 2109"/>
              <a:gd name="T53" fmla="*/ 482 h 986"/>
              <a:gd name="T54" fmla="*/ 1963 w 2109"/>
              <a:gd name="T55" fmla="*/ 482 h 986"/>
              <a:gd name="T56" fmla="*/ 1495 w 2109"/>
              <a:gd name="T57" fmla="*/ 646 h 986"/>
              <a:gd name="T58" fmla="*/ 1075 w 2109"/>
              <a:gd name="T59" fmla="*/ 889 h 986"/>
              <a:gd name="T60" fmla="*/ 1190 w 2109"/>
              <a:gd name="T61" fmla="*/ 473 h 986"/>
              <a:gd name="T62" fmla="*/ 1398 w 2109"/>
              <a:gd name="T63" fmla="*/ 610 h 986"/>
              <a:gd name="T64" fmla="*/ 1216 w 2109"/>
              <a:gd name="T65" fmla="*/ 588 h 986"/>
              <a:gd name="T66" fmla="*/ 1190 w 2109"/>
              <a:gd name="T67" fmla="*/ 473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6383" tIns="43192" rIns="86383" bIns="43192"/>
          <a:lstStyle/>
          <a:p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1.39115 4.07407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204" grpId="0"/>
      <p:bldP spid="8205" grpId="0" autoUpdateAnimBg="0"/>
      <p:bldP spid="8206" grpId="0" autoUpdateAnimBg="0"/>
      <p:bldP spid="8207" grpId="0" autoUpdateAnimBg="0"/>
      <p:bldP spid="8208" grpId="0" autoUpdateAnimBg="0"/>
      <p:bldP spid="8211" grpId="0" animBg="1"/>
      <p:bldP spid="8212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获得的奖项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12"/>
          <p:cNvGrpSpPr/>
          <p:nvPr/>
        </p:nvGrpSpPr>
        <p:grpSpPr bwMode="auto">
          <a:xfrm>
            <a:off x="4921220" y="1467803"/>
            <a:ext cx="1384540" cy="2493144"/>
            <a:chOff x="0" y="0"/>
            <a:chExt cx="1385318" cy="2492375"/>
          </a:xfrm>
          <a:solidFill>
            <a:schemeClr val="accent2">
              <a:lumMod val="75000"/>
            </a:schemeClr>
          </a:solidFill>
        </p:grpSpPr>
        <p:grpSp>
          <p:nvGrpSpPr>
            <p:cNvPr id="311" name="组合 13"/>
            <p:cNvGrpSpPr/>
            <p:nvPr/>
          </p:nvGrpSpPr>
          <p:grpSpPr bwMode="auto">
            <a:xfrm>
              <a:off x="0" y="0"/>
              <a:ext cx="1385318" cy="2492375"/>
              <a:chOff x="0" y="0"/>
              <a:chExt cx="1385318" cy="2492375"/>
            </a:xfrm>
            <a:grpFill/>
          </p:grpSpPr>
          <p:sp>
            <p:nvSpPr>
              <p:cNvPr id="313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5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12" name="TextBox 14"/>
            <p:cNvSpPr txBox="1">
              <a:spLocks noChangeArrowheads="1"/>
            </p:cNvSpPr>
            <p:nvPr/>
          </p:nvSpPr>
          <p:spPr bwMode="auto">
            <a:xfrm>
              <a:off x="372684" y="1440160"/>
              <a:ext cx="655949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16" name="组合 18"/>
          <p:cNvGrpSpPr/>
          <p:nvPr/>
        </p:nvGrpSpPr>
        <p:grpSpPr bwMode="auto">
          <a:xfrm>
            <a:off x="2539556" y="1467802"/>
            <a:ext cx="1225763" cy="2204130"/>
            <a:chOff x="0" y="0"/>
            <a:chExt cx="1225224" cy="2204343"/>
          </a:xfrm>
        </p:grpSpPr>
        <p:grpSp>
          <p:nvGrpSpPr>
            <p:cNvPr id="317" name="组合 19"/>
            <p:cNvGrpSpPr/>
            <p:nvPr/>
          </p:nvGrpSpPr>
          <p:grpSpPr bwMode="auto">
            <a:xfrm>
              <a:off x="0" y="0"/>
              <a:ext cx="1225224" cy="2204343"/>
              <a:chOff x="0" y="0"/>
              <a:chExt cx="1385318" cy="2492375"/>
            </a:xfrm>
          </p:grpSpPr>
          <p:sp>
            <p:nvSpPr>
              <p:cNvPr id="319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0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1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18" name="TextBox 20"/>
            <p:cNvSpPr txBox="1">
              <a:spLocks noChangeArrowheads="1"/>
            </p:cNvSpPr>
            <p:nvPr/>
          </p:nvSpPr>
          <p:spPr bwMode="auto">
            <a:xfrm>
              <a:off x="253379" y="1236330"/>
              <a:ext cx="71846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2" name="组合 24"/>
          <p:cNvGrpSpPr/>
          <p:nvPr/>
        </p:nvGrpSpPr>
        <p:grpSpPr bwMode="auto">
          <a:xfrm>
            <a:off x="7461661" y="1467802"/>
            <a:ext cx="1225763" cy="2204130"/>
            <a:chOff x="0" y="0"/>
            <a:chExt cx="1225224" cy="2204343"/>
          </a:xfrm>
        </p:grpSpPr>
        <p:grpSp>
          <p:nvGrpSpPr>
            <p:cNvPr id="323" name="组合 25"/>
            <p:cNvGrpSpPr/>
            <p:nvPr/>
          </p:nvGrpSpPr>
          <p:grpSpPr bwMode="auto">
            <a:xfrm>
              <a:off x="0" y="0"/>
              <a:ext cx="1225224" cy="2204343"/>
              <a:chOff x="0" y="0"/>
              <a:chExt cx="1385318" cy="2492375"/>
            </a:xfrm>
          </p:grpSpPr>
          <p:sp>
            <p:nvSpPr>
              <p:cNvPr id="325" name="矩形 27"/>
              <p:cNvSpPr/>
              <p:nvPr/>
            </p:nvSpPr>
            <p:spPr bwMode="auto">
              <a:xfrm flipH="1">
                <a:off x="216025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6" name="椭圆 22"/>
              <p:cNvSpPr/>
              <p:nvPr/>
            </p:nvSpPr>
            <p:spPr bwMode="auto">
              <a:xfrm>
                <a:off x="0" y="855812"/>
                <a:ext cx="1385318" cy="1636563"/>
              </a:xfrm>
              <a:custGeom>
                <a:avLst/>
                <a:gdLst>
                  <a:gd name="T0" fmla="*/ 692658 w 1385318"/>
                  <a:gd name="T1" fmla="*/ 409189 h 1636563"/>
                  <a:gd name="T2" fmla="*/ 1227372 w 1385318"/>
                  <a:gd name="T3" fmla="*/ 943903 h 1636563"/>
                  <a:gd name="T4" fmla="*/ 692658 w 1385318"/>
                  <a:gd name="T5" fmla="*/ 1478617 h 1636563"/>
                  <a:gd name="T6" fmla="*/ 157944 w 1385318"/>
                  <a:gd name="T7" fmla="*/ 943903 h 1636563"/>
                  <a:gd name="T8" fmla="*/ 692658 w 1385318"/>
                  <a:gd name="T9" fmla="*/ 409189 h 1636563"/>
                  <a:gd name="T10" fmla="*/ 692658 w 1385318"/>
                  <a:gd name="T11" fmla="*/ 367839 h 1636563"/>
                  <a:gd name="T12" fmla="*/ 116594 w 1385318"/>
                  <a:gd name="T13" fmla="*/ 943903 h 1636563"/>
                  <a:gd name="T14" fmla="*/ 692658 w 1385318"/>
                  <a:gd name="T15" fmla="*/ 1519967 h 1636563"/>
                  <a:gd name="T16" fmla="*/ 1268722 w 1385318"/>
                  <a:gd name="T17" fmla="*/ 943903 h 1636563"/>
                  <a:gd name="T18" fmla="*/ 692658 w 1385318"/>
                  <a:gd name="T19" fmla="*/ 367839 h 1636563"/>
                  <a:gd name="T20" fmla="*/ 453480 w 1385318"/>
                  <a:gd name="T21" fmla="*/ 72008 h 1636563"/>
                  <a:gd name="T22" fmla="*/ 453480 w 1385318"/>
                  <a:gd name="T23" fmla="*/ 296230 h 1636563"/>
                  <a:gd name="T24" fmla="*/ 692659 w 1385318"/>
                  <a:gd name="T25" fmla="*/ 251245 h 1636563"/>
                  <a:gd name="T26" fmla="*/ 957536 w 1385318"/>
                  <a:gd name="T27" fmla="*/ 304207 h 1636563"/>
                  <a:gd name="T28" fmla="*/ 957536 w 1385318"/>
                  <a:gd name="T29" fmla="*/ 72008 h 1636563"/>
                  <a:gd name="T30" fmla="*/ 453480 w 1385318"/>
                  <a:gd name="T31" fmla="*/ 72008 h 1636563"/>
                  <a:gd name="T32" fmla="*/ 381472 w 1385318"/>
                  <a:gd name="T33" fmla="*/ 0 h 1636563"/>
                  <a:gd name="T34" fmla="*/ 1029544 w 1385318"/>
                  <a:gd name="T35" fmla="*/ 0 h 1636563"/>
                  <a:gd name="T36" fmla="*/ 1029544 w 1385318"/>
                  <a:gd name="T37" fmla="*/ 72008 h 1636563"/>
                  <a:gd name="T38" fmla="*/ 1029544 w 1385318"/>
                  <a:gd name="T39" fmla="*/ 342191 h 1636563"/>
                  <a:gd name="T40" fmla="*/ 1385318 w 1385318"/>
                  <a:gd name="T41" fmla="*/ 943904 h 1636563"/>
                  <a:gd name="T42" fmla="*/ 692659 w 1385318"/>
                  <a:gd name="T43" fmla="*/ 1636563 h 1636563"/>
                  <a:gd name="T44" fmla="*/ 0 w 1385318"/>
                  <a:gd name="T45" fmla="*/ 943904 h 1636563"/>
                  <a:gd name="T46" fmla="*/ 381472 w 1385318"/>
                  <a:gd name="T47" fmla="*/ 328243 h 1636563"/>
                  <a:gd name="T48" fmla="*/ 381472 w 1385318"/>
                  <a:gd name="T49" fmla="*/ 72008 h 1636563"/>
                  <a:gd name="T50" fmla="*/ 381472 w 1385318"/>
                  <a:gd name="T51" fmla="*/ 0 h 1636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5318" h="1636563">
                    <a:moveTo>
                      <a:pt x="692658" y="409189"/>
                    </a:moveTo>
                    <a:cubicBezTo>
                      <a:pt x="987972" y="409189"/>
                      <a:pt x="1227372" y="648589"/>
                      <a:pt x="1227372" y="943903"/>
                    </a:cubicBezTo>
                    <a:cubicBezTo>
                      <a:pt x="1227372" y="1239217"/>
                      <a:pt x="987972" y="1478617"/>
                      <a:pt x="692658" y="1478617"/>
                    </a:cubicBezTo>
                    <a:cubicBezTo>
                      <a:pt x="397344" y="1478617"/>
                      <a:pt x="157944" y="1239217"/>
                      <a:pt x="157944" y="943903"/>
                    </a:cubicBezTo>
                    <a:cubicBezTo>
                      <a:pt x="157944" y="648589"/>
                      <a:pt x="397344" y="409189"/>
                      <a:pt x="692658" y="409189"/>
                    </a:cubicBezTo>
                    <a:close/>
                    <a:moveTo>
                      <a:pt x="692658" y="367839"/>
                    </a:moveTo>
                    <a:cubicBezTo>
                      <a:pt x="374507" y="367839"/>
                      <a:pt x="116594" y="625752"/>
                      <a:pt x="116594" y="943903"/>
                    </a:cubicBezTo>
                    <a:cubicBezTo>
                      <a:pt x="116594" y="1262054"/>
                      <a:pt x="374507" y="1519967"/>
                      <a:pt x="692658" y="1519967"/>
                    </a:cubicBezTo>
                    <a:cubicBezTo>
                      <a:pt x="1010809" y="1519967"/>
                      <a:pt x="1268722" y="1262054"/>
                      <a:pt x="1268722" y="943903"/>
                    </a:cubicBezTo>
                    <a:cubicBezTo>
                      <a:pt x="1268722" y="625752"/>
                      <a:pt x="1010809" y="367839"/>
                      <a:pt x="692658" y="367839"/>
                    </a:cubicBezTo>
                    <a:close/>
                    <a:moveTo>
                      <a:pt x="453480" y="72008"/>
                    </a:moveTo>
                    <a:lnTo>
                      <a:pt x="453480" y="296230"/>
                    </a:lnTo>
                    <a:cubicBezTo>
                      <a:pt x="527423" y="266333"/>
                      <a:pt x="608279" y="251245"/>
                      <a:pt x="692659" y="251245"/>
                    </a:cubicBezTo>
                    <a:cubicBezTo>
                      <a:pt x="786546" y="251245"/>
                      <a:pt x="876070" y="269925"/>
                      <a:pt x="957536" y="304207"/>
                    </a:cubicBezTo>
                    <a:lnTo>
                      <a:pt x="957536" y="72008"/>
                    </a:lnTo>
                    <a:lnTo>
                      <a:pt x="453480" y="72008"/>
                    </a:lnTo>
                    <a:close/>
                    <a:moveTo>
                      <a:pt x="381472" y="0"/>
                    </a:moveTo>
                    <a:lnTo>
                      <a:pt x="1029544" y="0"/>
                    </a:lnTo>
                    <a:lnTo>
                      <a:pt x="1029544" y="72008"/>
                    </a:lnTo>
                    <a:lnTo>
                      <a:pt x="1029544" y="342191"/>
                    </a:lnTo>
                    <a:cubicBezTo>
                      <a:pt x="1242479" y="458018"/>
                      <a:pt x="1385318" y="684280"/>
                      <a:pt x="1385318" y="943904"/>
                    </a:cubicBezTo>
                    <a:cubicBezTo>
                      <a:pt x="1385318" y="1326449"/>
                      <a:pt x="1075204" y="1636563"/>
                      <a:pt x="692659" y="1636563"/>
                    </a:cubicBezTo>
                    <a:cubicBezTo>
                      <a:pt x="310114" y="1636563"/>
                      <a:pt x="0" y="1326449"/>
                      <a:pt x="0" y="943904"/>
                    </a:cubicBezTo>
                    <a:cubicBezTo>
                      <a:pt x="0" y="673806"/>
                      <a:pt x="154597" y="439816"/>
                      <a:pt x="381472" y="328243"/>
                    </a:cubicBezTo>
                    <a:lnTo>
                      <a:pt x="381472" y="72008"/>
                    </a:lnTo>
                    <a:lnTo>
                      <a:pt x="381472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7" name="矩形 27"/>
              <p:cNvSpPr/>
              <p:nvPr/>
            </p:nvSpPr>
            <p:spPr bwMode="auto">
              <a:xfrm>
                <a:off x="541387" y="0"/>
                <a:ext cx="689223" cy="1027832"/>
              </a:xfrm>
              <a:custGeom>
                <a:avLst/>
                <a:gdLst>
                  <a:gd name="T0" fmla="*/ 439813 w 689223"/>
                  <a:gd name="T1" fmla="*/ 108968 h 1027832"/>
                  <a:gd name="T2" fmla="*/ 366143 w 689223"/>
                  <a:gd name="T3" fmla="*/ 182638 h 1027832"/>
                  <a:gd name="T4" fmla="*/ 439813 w 689223"/>
                  <a:gd name="T5" fmla="*/ 256308 h 1027832"/>
                  <a:gd name="T6" fmla="*/ 513483 w 689223"/>
                  <a:gd name="T7" fmla="*/ 182638 h 1027832"/>
                  <a:gd name="T8" fmla="*/ 439813 w 689223"/>
                  <a:gd name="T9" fmla="*/ 108968 h 1027832"/>
                  <a:gd name="T10" fmla="*/ 311944 w 689223"/>
                  <a:gd name="T11" fmla="*/ 0 h 1027832"/>
                  <a:gd name="T12" fmla="*/ 689223 w 689223"/>
                  <a:gd name="T13" fmla="*/ 0 h 1027832"/>
                  <a:gd name="T14" fmla="*/ 372517 w 689223"/>
                  <a:gd name="T15" fmla="*/ 1025450 h 1027832"/>
                  <a:gd name="T16" fmla="*/ 0 w 689223"/>
                  <a:gd name="T17" fmla="*/ 1027832 h 1027832"/>
                  <a:gd name="T18" fmla="*/ 311944 w 689223"/>
                  <a:gd name="T19" fmla="*/ 0 h 102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9223" h="1027832">
                    <a:moveTo>
                      <a:pt x="439813" y="108968"/>
                    </a:moveTo>
                    <a:cubicBezTo>
                      <a:pt x="399126" y="108968"/>
                      <a:pt x="366143" y="141951"/>
                      <a:pt x="366143" y="182638"/>
                    </a:cubicBezTo>
                    <a:cubicBezTo>
                      <a:pt x="366143" y="223325"/>
                      <a:pt x="399126" y="256308"/>
                      <a:pt x="439813" y="256308"/>
                    </a:cubicBezTo>
                    <a:cubicBezTo>
                      <a:pt x="480500" y="256308"/>
                      <a:pt x="513483" y="223325"/>
                      <a:pt x="513483" y="182638"/>
                    </a:cubicBezTo>
                    <a:cubicBezTo>
                      <a:pt x="513483" y="141951"/>
                      <a:pt x="480500" y="108968"/>
                      <a:pt x="439813" y="108968"/>
                    </a:cubicBezTo>
                    <a:close/>
                    <a:moveTo>
                      <a:pt x="311944" y="0"/>
                    </a:moveTo>
                    <a:lnTo>
                      <a:pt x="689223" y="0"/>
                    </a:lnTo>
                    <a:lnTo>
                      <a:pt x="372517" y="1025450"/>
                    </a:lnTo>
                    <a:lnTo>
                      <a:pt x="0" y="1027832"/>
                    </a:lnTo>
                    <a:lnTo>
                      <a:pt x="311944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24" name="TextBox 26"/>
            <p:cNvSpPr txBox="1">
              <a:spLocks noChangeArrowheads="1"/>
            </p:cNvSpPr>
            <p:nvPr/>
          </p:nvSpPr>
          <p:spPr bwMode="auto">
            <a:xfrm>
              <a:off x="246165" y="1236330"/>
              <a:ext cx="7328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8" name="矩形 1"/>
          <p:cNvSpPr>
            <a:spLocks noChangeArrowheads="1"/>
          </p:cNvSpPr>
          <p:nvPr/>
        </p:nvSpPr>
        <p:spPr bwMode="auto">
          <a:xfrm>
            <a:off x="2088629" y="4076870"/>
            <a:ext cx="1894216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9" name="矩形 1"/>
          <p:cNvSpPr>
            <a:spLocks noChangeArrowheads="1"/>
          </p:cNvSpPr>
          <p:nvPr/>
        </p:nvSpPr>
        <p:spPr bwMode="auto">
          <a:xfrm>
            <a:off x="4608428" y="4076870"/>
            <a:ext cx="1894217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0" name="矩形 1"/>
          <p:cNvSpPr>
            <a:spLocks noChangeArrowheads="1"/>
          </p:cNvSpPr>
          <p:nvPr/>
        </p:nvSpPr>
        <p:spPr bwMode="auto">
          <a:xfrm>
            <a:off x="7128229" y="4076870"/>
            <a:ext cx="1894216" cy="13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6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1" name="矩形 14"/>
          <p:cNvSpPr/>
          <p:nvPr/>
        </p:nvSpPr>
        <p:spPr>
          <a:xfrm>
            <a:off x="1872605" y="5604254"/>
            <a:ext cx="8771867" cy="201765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0564" tIns="35282" rIns="70564" bIns="35282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2" name="组合 331"/>
          <p:cNvGrpSpPr/>
          <p:nvPr/>
        </p:nvGrpSpPr>
        <p:grpSpPr>
          <a:xfrm>
            <a:off x="9894131" y="4464223"/>
            <a:ext cx="1339514" cy="1341796"/>
            <a:chOff x="6131016" y="674750"/>
            <a:chExt cx="1735762" cy="1738620"/>
          </a:xfrm>
          <a:solidFill>
            <a:schemeClr val="accent3">
              <a:lumMod val="50000"/>
            </a:schemeClr>
          </a:solidFill>
        </p:grpSpPr>
        <p:sp>
          <p:nvSpPr>
            <p:cNvPr id="333" name="椭圆 332"/>
            <p:cNvSpPr/>
            <p:nvPr/>
          </p:nvSpPr>
          <p:spPr>
            <a:xfrm>
              <a:off x="6131016" y="674750"/>
              <a:ext cx="1735762" cy="17357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4" name="椭圆 333"/>
            <p:cNvSpPr/>
            <p:nvPr/>
          </p:nvSpPr>
          <p:spPr>
            <a:xfrm>
              <a:off x="6373207" y="882392"/>
              <a:ext cx="1284515" cy="12845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tIns="36000" anchor="ctr"/>
            <a:lstStyle/>
            <a:p>
              <a:pPr lvl="0" algn="ctr">
                <a:defRPr/>
              </a:pPr>
              <a:endParaRPr lang="zh-CN" altLang="en-US" sz="3100" b="1" kern="0" dirty="0">
                <a:solidFill>
                  <a:srgbClr val="161D25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35" name="椭圆 7"/>
            <p:cNvSpPr/>
            <p:nvPr/>
          </p:nvSpPr>
          <p:spPr>
            <a:xfrm>
              <a:off x="6131016" y="677607"/>
              <a:ext cx="1735762" cy="1735763"/>
            </a:xfrm>
            <a:custGeom>
              <a:avLst/>
              <a:gdLst/>
              <a:ahLst/>
              <a:cxnLst/>
              <a:rect l="l" t="t" r="r" b="b"/>
              <a:pathLst>
                <a:path w="1912832" h="1912832">
                  <a:moveTo>
                    <a:pt x="935980" y="1911800"/>
                  </a:moveTo>
                  <a:lnTo>
                    <a:pt x="976853" y="1911800"/>
                  </a:lnTo>
                  <a:cubicBezTo>
                    <a:pt x="970069" y="1912760"/>
                    <a:pt x="963251" y="1912832"/>
                    <a:pt x="956416" y="1912832"/>
                  </a:cubicBezTo>
                  <a:close/>
                  <a:moveTo>
                    <a:pt x="956416" y="0"/>
                  </a:moveTo>
                  <a:cubicBezTo>
                    <a:pt x="1484630" y="0"/>
                    <a:pt x="1912832" y="428202"/>
                    <a:pt x="1912832" y="956416"/>
                  </a:cubicBezTo>
                  <a:cubicBezTo>
                    <a:pt x="1912832" y="1170689"/>
                    <a:pt x="1842369" y="1368505"/>
                    <a:pt x="1720739" y="1526006"/>
                  </a:cubicBezTo>
                  <a:lnTo>
                    <a:pt x="1349730" y="1526006"/>
                  </a:lnTo>
                  <a:cubicBezTo>
                    <a:pt x="1540498" y="1399457"/>
                    <a:pt x="1666032" y="1182682"/>
                    <a:pt x="1666032" y="936587"/>
                  </a:cubicBezTo>
                  <a:cubicBezTo>
                    <a:pt x="1666032" y="545494"/>
                    <a:pt x="1348988" y="228450"/>
                    <a:pt x="957895" y="228450"/>
                  </a:cubicBezTo>
                  <a:cubicBezTo>
                    <a:pt x="566802" y="228450"/>
                    <a:pt x="249758" y="545494"/>
                    <a:pt x="249758" y="936587"/>
                  </a:cubicBezTo>
                  <a:cubicBezTo>
                    <a:pt x="249758" y="1182682"/>
                    <a:pt x="375293" y="1399457"/>
                    <a:pt x="566061" y="1526006"/>
                  </a:cubicBezTo>
                  <a:lnTo>
                    <a:pt x="192094" y="1526006"/>
                  </a:lnTo>
                  <a:cubicBezTo>
                    <a:pt x="70464" y="1368505"/>
                    <a:pt x="0" y="1170689"/>
                    <a:pt x="0" y="956416"/>
                  </a:cubicBezTo>
                  <a:cubicBezTo>
                    <a:pt x="0" y="428202"/>
                    <a:pt x="428202" y="0"/>
                    <a:pt x="9564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6240759" y="7056511"/>
            <a:ext cx="2978747" cy="511374"/>
          </a:xfrm>
          <a:prstGeom prst="rect">
            <a:avLst/>
          </a:prstGeom>
          <a:noFill/>
        </p:spPr>
        <p:txBody>
          <a:bodyPr wrap="square" lIns="70564" tIns="35282" rIns="70564" bIns="3528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465351" y="4241085"/>
            <a:ext cx="934229" cy="308789"/>
          </a:xfrm>
          <a:prstGeom prst="rect">
            <a:avLst/>
          </a:prstGeom>
          <a:noFill/>
        </p:spPr>
        <p:txBody>
          <a:bodyPr wrap="none" lIns="70564" tIns="35282" rIns="70564" bIns="35282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5" name="Freeform 27"/>
          <p:cNvSpPr>
            <a:spLocks noEditPoints="1"/>
          </p:cNvSpPr>
          <p:nvPr/>
        </p:nvSpPr>
        <p:spPr bwMode="auto">
          <a:xfrm>
            <a:off x="10216471" y="4784929"/>
            <a:ext cx="720403" cy="715679"/>
          </a:xfrm>
          <a:custGeom>
            <a:avLst/>
            <a:gdLst>
              <a:gd name="T0" fmla="*/ 974 w 1019"/>
              <a:gd name="T1" fmla="*/ 679 h 1019"/>
              <a:gd name="T2" fmla="*/ 770 w 1019"/>
              <a:gd name="T3" fmla="*/ 679 h 1019"/>
              <a:gd name="T4" fmla="*/ 770 w 1019"/>
              <a:gd name="T5" fmla="*/ 354 h 1019"/>
              <a:gd name="T6" fmla="*/ 665 w 1019"/>
              <a:gd name="T7" fmla="*/ 249 h 1019"/>
              <a:gd name="T8" fmla="*/ 339 w 1019"/>
              <a:gd name="T9" fmla="*/ 249 h 1019"/>
              <a:gd name="T10" fmla="*/ 339 w 1019"/>
              <a:gd name="T11" fmla="*/ 45 h 1019"/>
              <a:gd name="T12" fmla="*/ 294 w 1019"/>
              <a:gd name="T13" fmla="*/ 0 h 1019"/>
              <a:gd name="T14" fmla="*/ 249 w 1019"/>
              <a:gd name="T15" fmla="*/ 45 h 1019"/>
              <a:gd name="T16" fmla="*/ 249 w 1019"/>
              <a:gd name="T17" fmla="*/ 249 h 1019"/>
              <a:gd name="T18" fmla="*/ 45 w 1019"/>
              <a:gd name="T19" fmla="*/ 249 h 1019"/>
              <a:gd name="T20" fmla="*/ 0 w 1019"/>
              <a:gd name="T21" fmla="*/ 294 h 1019"/>
              <a:gd name="T22" fmla="*/ 45 w 1019"/>
              <a:gd name="T23" fmla="*/ 339 h 1019"/>
              <a:gd name="T24" fmla="*/ 249 w 1019"/>
              <a:gd name="T25" fmla="*/ 339 h 1019"/>
              <a:gd name="T26" fmla="*/ 249 w 1019"/>
              <a:gd name="T27" fmla="*/ 665 h 1019"/>
              <a:gd name="T28" fmla="*/ 354 w 1019"/>
              <a:gd name="T29" fmla="*/ 770 h 1019"/>
              <a:gd name="T30" fmla="*/ 679 w 1019"/>
              <a:gd name="T31" fmla="*/ 770 h 1019"/>
              <a:gd name="T32" fmla="*/ 679 w 1019"/>
              <a:gd name="T33" fmla="*/ 973 h 1019"/>
              <a:gd name="T34" fmla="*/ 725 w 1019"/>
              <a:gd name="T35" fmla="*/ 1019 h 1019"/>
              <a:gd name="T36" fmla="*/ 770 w 1019"/>
              <a:gd name="T37" fmla="*/ 973 h 1019"/>
              <a:gd name="T38" fmla="*/ 770 w 1019"/>
              <a:gd name="T39" fmla="*/ 770 h 1019"/>
              <a:gd name="T40" fmla="*/ 974 w 1019"/>
              <a:gd name="T41" fmla="*/ 770 h 1019"/>
              <a:gd name="T42" fmla="*/ 1019 w 1019"/>
              <a:gd name="T43" fmla="*/ 724 h 1019"/>
              <a:gd name="T44" fmla="*/ 974 w 1019"/>
              <a:gd name="T45" fmla="*/ 679 h 1019"/>
              <a:gd name="T46" fmla="*/ 354 w 1019"/>
              <a:gd name="T47" fmla="*/ 679 h 1019"/>
              <a:gd name="T48" fmla="*/ 339 w 1019"/>
              <a:gd name="T49" fmla="*/ 665 h 1019"/>
              <a:gd name="T50" fmla="*/ 339 w 1019"/>
              <a:gd name="T51" fmla="*/ 339 h 1019"/>
              <a:gd name="T52" fmla="*/ 665 w 1019"/>
              <a:gd name="T53" fmla="*/ 339 h 1019"/>
              <a:gd name="T54" fmla="*/ 679 w 1019"/>
              <a:gd name="T55" fmla="*/ 354 h 1019"/>
              <a:gd name="T56" fmla="*/ 679 w 1019"/>
              <a:gd name="T57" fmla="*/ 679 h 1019"/>
              <a:gd name="T58" fmla="*/ 354 w 1019"/>
              <a:gd name="T59" fmla="*/ 679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19" h="1019">
                <a:moveTo>
                  <a:pt x="974" y="679"/>
                </a:moveTo>
                <a:cubicBezTo>
                  <a:pt x="770" y="679"/>
                  <a:pt x="770" y="679"/>
                  <a:pt x="770" y="679"/>
                </a:cubicBezTo>
                <a:cubicBezTo>
                  <a:pt x="770" y="354"/>
                  <a:pt x="770" y="354"/>
                  <a:pt x="770" y="354"/>
                </a:cubicBezTo>
                <a:cubicBezTo>
                  <a:pt x="770" y="296"/>
                  <a:pt x="723" y="249"/>
                  <a:pt x="665" y="249"/>
                </a:cubicBezTo>
                <a:cubicBezTo>
                  <a:pt x="339" y="249"/>
                  <a:pt x="339" y="249"/>
                  <a:pt x="339" y="249"/>
                </a:cubicBezTo>
                <a:cubicBezTo>
                  <a:pt x="339" y="45"/>
                  <a:pt x="339" y="45"/>
                  <a:pt x="339" y="45"/>
                </a:cubicBezTo>
                <a:cubicBezTo>
                  <a:pt x="339" y="20"/>
                  <a:pt x="319" y="0"/>
                  <a:pt x="294" y="0"/>
                </a:cubicBezTo>
                <a:cubicBezTo>
                  <a:pt x="269" y="0"/>
                  <a:pt x="249" y="20"/>
                  <a:pt x="249" y="45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45" y="249"/>
                  <a:pt x="45" y="249"/>
                  <a:pt x="45" y="249"/>
                </a:cubicBezTo>
                <a:cubicBezTo>
                  <a:pt x="20" y="249"/>
                  <a:pt x="0" y="269"/>
                  <a:pt x="0" y="294"/>
                </a:cubicBezTo>
                <a:cubicBezTo>
                  <a:pt x="0" y="319"/>
                  <a:pt x="20" y="339"/>
                  <a:pt x="45" y="339"/>
                </a:cubicBezTo>
                <a:cubicBezTo>
                  <a:pt x="249" y="339"/>
                  <a:pt x="249" y="339"/>
                  <a:pt x="249" y="339"/>
                </a:cubicBezTo>
                <a:cubicBezTo>
                  <a:pt x="249" y="665"/>
                  <a:pt x="249" y="665"/>
                  <a:pt x="249" y="665"/>
                </a:cubicBezTo>
                <a:cubicBezTo>
                  <a:pt x="249" y="722"/>
                  <a:pt x="296" y="770"/>
                  <a:pt x="354" y="770"/>
                </a:cubicBezTo>
                <a:cubicBezTo>
                  <a:pt x="679" y="770"/>
                  <a:pt x="679" y="770"/>
                  <a:pt x="679" y="770"/>
                </a:cubicBezTo>
                <a:cubicBezTo>
                  <a:pt x="679" y="973"/>
                  <a:pt x="679" y="973"/>
                  <a:pt x="679" y="973"/>
                </a:cubicBezTo>
                <a:cubicBezTo>
                  <a:pt x="679" y="998"/>
                  <a:pt x="700" y="1019"/>
                  <a:pt x="725" y="1019"/>
                </a:cubicBezTo>
                <a:cubicBezTo>
                  <a:pt x="750" y="1019"/>
                  <a:pt x="770" y="998"/>
                  <a:pt x="770" y="973"/>
                </a:cubicBezTo>
                <a:cubicBezTo>
                  <a:pt x="770" y="770"/>
                  <a:pt x="770" y="770"/>
                  <a:pt x="770" y="770"/>
                </a:cubicBezTo>
                <a:cubicBezTo>
                  <a:pt x="974" y="770"/>
                  <a:pt x="974" y="770"/>
                  <a:pt x="974" y="770"/>
                </a:cubicBezTo>
                <a:cubicBezTo>
                  <a:pt x="999" y="770"/>
                  <a:pt x="1019" y="749"/>
                  <a:pt x="1019" y="724"/>
                </a:cubicBezTo>
                <a:cubicBezTo>
                  <a:pt x="1019" y="699"/>
                  <a:pt x="999" y="679"/>
                  <a:pt x="974" y="679"/>
                </a:cubicBezTo>
                <a:close/>
                <a:moveTo>
                  <a:pt x="354" y="679"/>
                </a:moveTo>
                <a:cubicBezTo>
                  <a:pt x="346" y="679"/>
                  <a:pt x="339" y="673"/>
                  <a:pt x="339" y="665"/>
                </a:cubicBezTo>
                <a:cubicBezTo>
                  <a:pt x="339" y="339"/>
                  <a:pt x="339" y="339"/>
                  <a:pt x="339" y="339"/>
                </a:cubicBezTo>
                <a:cubicBezTo>
                  <a:pt x="665" y="339"/>
                  <a:pt x="665" y="339"/>
                  <a:pt x="665" y="339"/>
                </a:cubicBezTo>
                <a:cubicBezTo>
                  <a:pt x="673" y="339"/>
                  <a:pt x="679" y="346"/>
                  <a:pt x="679" y="354"/>
                </a:cubicBezTo>
                <a:cubicBezTo>
                  <a:pt x="679" y="679"/>
                  <a:pt x="679" y="679"/>
                  <a:pt x="679" y="679"/>
                </a:cubicBezTo>
                <a:lnTo>
                  <a:pt x="354" y="6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/>
      <p:bldP spid="309" grpId="0"/>
      <p:bldP spid="328" grpId="0" autoUpdateAnimBg="0"/>
      <p:bldP spid="329" grpId="0" autoUpdateAnimBg="0"/>
      <p:bldP spid="330" grpId="0" autoUpdateAnimBg="0"/>
      <p:bldP spid="331" grpId="0" animBg="1"/>
      <p:bldP spid="341" grpId="0"/>
      <p:bldP spid="342" grpId="0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427FCC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chemeClr val="accent1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427FCC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chemeClr val="accent1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chemeClr val="accent1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chemeClr val="accent1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chemeClr val="accent1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chemeClr val="accent1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chemeClr val="accent1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chemeClr val="accent1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chemeClr val="accent1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chemeClr val="accent1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chemeClr val="accent1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chemeClr val="accent1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chemeClr val="accent1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427FCC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chemeClr val="accent1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求职意向</a:t>
            </a:r>
            <a:endParaRPr lang="en-US" altLang="zh-CN" sz="35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0" name="矩形 309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矩形 310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000"/>
                            </p:stCondLst>
                            <p:childTnLst>
                              <p:par>
                                <p:cTn id="2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5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  <p:bldP spid="310" grpId="0" animBg="1"/>
      <p:bldP spid="3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矩形 183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  <p:bldP spid="184" grpId="0" animBg="1"/>
      <p:bldP spid="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" name="组合 12"/>
          <p:cNvGrpSpPr/>
          <p:nvPr/>
        </p:nvGrpSpPr>
        <p:grpSpPr bwMode="auto">
          <a:xfrm>
            <a:off x="8235973" y="2548862"/>
            <a:ext cx="2061568" cy="1987369"/>
            <a:chOff x="0" y="0"/>
            <a:chExt cx="1671177" cy="16094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右箭头 55"/>
            <p:cNvSpPr/>
            <p:nvPr/>
          </p:nvSpPr>
          <p:spPr bwMode="auto">
            <a:xfrm>
              <a:off x="0" y="0"/>
              <a:ext cx="1671177" cy="1609411"/>
            </a:xfrm>
            <a:custGeom>
              <a:avLst/>
              <a:gdLst>
                <a:gd name="T0" fmla="*/ 0 w 1671177"/>
                <a:gd name="T1" fmla="*/ 354510 h 1609411"/>
                <a:gd name="T2" fmla="*/ 556334 w 1671177"/>
                <a:gd name="T3" fmla="*/ 353057 h 1609411"/>
                <a:gd name="T4" fmla="*/ 850996 w 1671177"/>
                <a:gd name="T5" fmla="*/ 94099 h 1609411"/>
                <a:gd name="T6" fmla="*/ 1004876 w 1671177"/>
                <a:gd name="T7" fmla="*/ 34278 h 1609411"/>
                <a:gd name="T8" fmla="*/ 1577267 w 1671177"/>
                <a:gd name="T9" fmla="*/ 619386 h 1609411"/>
                <a:gd name="T10" fmla="*/ 1589104 w 1671177"/>
                <a:gd name="T11" fmla="*/ 982488 h 1609411"/>
                <a:gd name="T12" fmla="*/ 1013753 w 1671177"/>
                <a:gd name="T13" fmla="*/ 1548957 h 1609411"/>
                <a:gd name="T14" fmla="*/ 853956 w 1671177"/>
                <a:gd name="T15" fmla="*/ 1495056 h 1609411"/>
                <a:gd name="T16" fmla="*/ 582967 w 1671177"/>
                <a:gd name="T17" fmla="*/ 1267456 h 1609411"/>
                <a:gd name="T18" fmla="*/ 0 w 1671177"/>
                <a:gd name="T19" fmla="*/ 1267196 h 1609411"/>
                <a:gd name="T20" fmla="*/ 266330 w 1671177"/>
                <a:gd name="T21" fmla="*/ 989289 h 1609411"/>
                <a:gd name="T22" fmla="*/ 287045 w 1671177"/>
                <a:gd name="T23" fmla="*/ 646020 h 1609411"/>
                <a:gd name="T24" fmla="*/ 0 w 1671177"/>
                <a:gd name="T25" fmla="*/ 354510 h 1609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1177" h="1609411">
                  <a:moveTo>
                    <a:pt x="0" y="354510"/>
                  </a:moveTo>
                  <a:lnTo>
                    <a:pt x="556334" y="353057"/>
                  </a:lnTo>
                  <a:cubicBezTo>
                    <a:pt x="746291" y="355515"/>
                    <a:pt x="856347" y="257358"/>
                    <a:pt x="850996" y="94099"/>
                  </a:cubicBezTo>
                  <a:cubicBezTo>
                    <a:pt x="849023" y="-2780"/>
                    <a:pt x="929910" y="-28640"/>
                    <a:pt x="1004876" y="34278"/>
                  </a:cubicBezTo>
                  <a:lnTo>
                    <a:pt x="1577267" y="619386"/>
                  </a:lnTo>
                  <a:cubicBezTo>
                    <a:pt x="1720296" y="767053"/>
                    <a:pt x="1679854" y="873291"/>
                    <a:pt x="1589104" y="982488"/>
                  </a:cubicBezTo>
                  <a:lnTo>
                    <a:pt x="1013753" y="1548957"/>
                  </a:lnTo>
                  <a:cubicBezTo>
                    <a:pt x="927935" y="1643440"/>
                    <a:pt x="868752" y="1628432"/>
                    <a:pt x="853956" y="1495056"/>
                  </a:cubicBezTo>
                  <a:cubicBezTo>
                    <a:pt x="849443" y="1377760"/>
                    <a:pt x="794625" y="1269343"/>
                    <a:pt x="582967" y="1267456"/>
                  </a:cubicBezTo>
                  <a:lnTo>
                    <a:pt x="0" y="1267196"/>
                  </a:lnTo>
                  <a:lnTo>
                    <a:pt x="266330" y="989289"/>
                  </a:lnTo>
                  <a:cubicBezTo>
                    <a:pt x="347215" y="886703"/>
                    <a:pt x="398509" y="775239"/>
                    <a:pt x="287045" y="646020"/>
                  </a:cubicBezTo>
                  <a:lnTo>
                    <a:pt x="0" y="354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" name="TextBox 14"/>
            <p:cNvSpPr txBox="1">
              <a:spLocks noChangeArrowheads="1"/>
            </p:cNvSpPr>
            <p:nvPr/>
          </p:nvSpPr>
          <p:spPr bwMode="auto">
            <a:xfrm>
              <a:off x="562107" y="559768"/>
              <a:ext cx="731849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法语</a:t>
              </a:r>
            </a:p>
          </p:txBody>
        </p:sp>
      </p:grpSp>
      <p:grpSp>
        <p:nvGrpSpPr>
          <p:cNvPr id="51" name="组合 15"/>
          <p:cNvGrpSpPr/>
          <p:nvPr/>
        </p:nvGrpSpPr>
        <p:grpSpPr bwMode="auto">
          <a:xfrm>
            <a:off x="6481117" y="2548862"/>
            <a:ext cx="2188947" cy="1987369"/>
            <a:chOff x="0" y="0"/>
            <a:chExt cx="1773781" cy="1609411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52" name="组合 1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54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5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53" name="TextBox 17"/>
            <p:cNvSpPr txBox="1">
              <a:spLocks noChangeArrowheads="1"/>
            </p:cNvSpPr>
            <p:nvPr/>
          </p:nvSpPr>
          <p:spPr bwMode="auto">
            <a:xfrm>
              <a:off x="552134" y="559768"/>
              <a:ext cx="731580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韩语</a:t>
              </a:r>
              <a:endParaRPr lang="ms-MY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6" name="组合 20"/>
          <p:cNvGrpSpPr/>
          <p:nvPr/>
        </p:nvGrpSpPr>
        <p:grpSpPr bwMode="auto">
          <a:xfrm>
            <a:off x="4752925" y="2548862"/>
            <a:ext cx="2188946" cy="1987369"/>
            <a:chOff x="0" y="0"/>
            <a:chExt cx="1773781" cy="1609411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57" name="组合 21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59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58" name="TextBox 22"/>
            <p:cNvSpPr txBox="1">
              <a:spLocks noChangeArrowheads="1"/>
            </p:cNvSpPr>
            <p:nvPr/>
          </p:nvSpPr>
          <p:spPr bwMode="auto">
            <a:xfrm>
              <a:off x="583507" y="543095"/>
              <a:ext cx="731580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</a:t>
              </a:r>
              <a:endParaRPr lang="ms-MY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组合 25"/>
          <p:cNvGrpSpPr/>
          <p:nvPr/>
        </p:nvGrpSpPr>
        <p:grpSpPr bwMode="auto">
          <a:xfrm>
            <a:off x="3024733" y="2548862"/>
            <a:ext cx="2188947" cy="1987369"/>
            <a:chOff x="0" y="0"/>
            <a:chExt cx="1773781" cy="1609411"/>
          </a:xfrm>
          <a:solidFill>
            <a:schemeClr val="accent2">
              <a:lumMod val="75000"/>
            </a:schemeClr>
          </a:solidFill>
        </p:grpSpPr>
        <p:grpSp>
          <p:nvGrpSpPr>
            <p:cNvPr id="62" name="组合 26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64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5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63" name="TextBox 27"/>
            <p:cNvSpPr txBox="1">
              <a:spLocks noChangeArrowheads="1"/>
            </p:cNvSpPr>
            <p:nvPr/>
          </p:nvSpPr>
          <p:spPr bwMode="auto">
            <a:xfrm>
              <a:off x="583506" y="543095"/>
              <a:ext cx="817311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defTabSz="914400" eaLnBrk="1" hangingPunct="1">
                <a:defRPr/>
              </a:pPr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粤语</a:t>
              </a:r>
              <a:r>
                <a:rPr lang="ms-MY" altLang="zh-CN" sz="2800" b="1" kern="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66" name="组合 31"/>
          <p:cNvGrpSpPr/>
          <p:nvPr/>
        </p:nvGrpSpPr>
        <p:grpSpPr bwMode="auto">
          <a:xfrm>
            <a:off x="1296541" y="2548862"/>
            <a:ext cx="2190906" cy="1987369"/>
            <a:chOff x="0" y="0"/>
            <a:chExt cx="1773781" cy="1609411"/>
          </a:xfrm>
          <a:solidFill>
            <a:schemeClr val="accent2">
              <a:lumMod val="50000"/>
            </a:schemeClr>
          </a:solidFill>
        </p:grpSpPr>
        <p:grpSp>
          <p:nvGrpSpPr>
            <p:cNvPr id="67" name="组合 32"/>
            <p:cNvGrpSpPr/>
            <p:nvPr/>
          </p:nvGrpSpPr>
          <p:grpSpPr bwMode="auto">
            <a:xfrm>
              <a:off x="0" y="0"/>
              <a:ext cx="1773781" cy="1609411"/>
              <a:chOff x="0" y="0"/>
              <a:chExt cx="1773781" cy="1609411"/>
            </a:xfrm>
            <a:grpFill/>
          </p:grpSpPr>
          <p:sp>
            <p:nvSpPr>
              <p:cNvPr id="69" name="右箭头 55"/>
              <p:cNvSpPr/>
              <p:nvPr/>
            </p:nvSpPr>
            <p:spPr bwMode="auto">
              <a:xfrm>
                <a:off x="102604" y="362687"/>
                <a:ext cx="1671177" cy="911035"/>
              </a:xfrm>
              <a:custGeom>
                <a:avLst/>
                <a:gdLst>
                  <a:gd name="T0" fmla="*/ 3880 w 1671177"/>
                  <a:gd name="T1" fmla="*/ 0 h 911035"/>
                  <a:gd name="T2" fmla="*/ 1322002 w 1671177"/>
                  <a:gd name="T3" fmla="*/ 0 h 911035"/>
                  <a:gd name="T4" fmla="*/ 1577267 w 1671177"/>
                  <a:gd name="T5" fmla="*/ 260936 h 911035"/>
                  <a:gd name="T6" fmla="*/ 1589104 w 1671177"/>
                  <a:gd name="T7" fmla="*/ 624038 h 911035"/>
                  <a:gd name="T8" fmla="*/ 1297607 w 1671177"/>
                  <a:gd name="T9" fmla="*/ 911035 h 911035"/>
                  <a:gd name="T10" fmla="*/ 609562 w 1671177"/>
                  <a:gd name="T11" fmla="*/ 911035 h 911035"/>
                  <a:gd name="T12" fmla="*/ 582967 w 1671177"/>
                  <a:gd name="T13" fmla="*/ 909006 h 911035"/>
                  <a:gd name="T14" fmla="*/ 0 w 1671177"/>
                  <a:gd name="T15" fmla="*/ 908746 h 911035"/>
                  <a:gd name="T16" fmla="*/ 266330 w 1671177"/>
                  <a:gd name="T17" fmla="*/ 630839 h 911035"/>
                  <a:gd name="T18" fmla="*/ 287045 w 1671177"/>
                  <a:gd name="T19" fmla="*/ 287570 h 911035"/>
                  <a:gd name="T20" fmla="*/ 3880 w 1671177"/>
                  <a:gd name="T21" fmla="*/ 0 h 91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1177" h="911035">
                    <a:moveTo>
                      <a:pt x="3880" y="0"/>
                    </a:moveTo>
                    <a:lnTo>
                      <a:pt x="1322002" y="0"/>
                    </a:lnTo>
                    <a:lnTo>
                      <a:pt x="1577267" y="260936"/>
                    </a:lnTo>
                    <a:cubicBezTo>
                      <a:pt x="1720296" y="408603"/>
                      <a:pt x="1679854" y="514841"/>
                      <a:pt x="1589104" y="624038"/>
                    </a:cubicBezTo>
                    <a:lnTo>
                      <a:pt x="1297607" y="911035"/>
                    </a:lnTo>
                    <a:lnTo>
                      <a:pt x="609562" y="911035"/>
                    </a:lnTo>
                    <a:cubicBezTo>
                      <a:pt x="601030" y="909370"/>
                      <a:pt x="592146" y="909088"/>
                      <a:pt x="582967" y="909006"/>
                    </a:cubicBezTo>
                    <a:lnTo>
                      <a:pt x="0" y="908746"/>
                    </a:lnTo>
                    <a:lnTo>
                      <a:pt x="266330" y="630839"/>
                    </a:lnTo>
                    <a:cubicBezTo>
                      <a:pt x="347215" y="528253"/>
                      <a:pt x="398509" y="416789"/>
                      <a:pt x="287045" y="287570"/>
                    </a:cubicBezTo>
                    <a:lnTo>
                      <a:pt x="38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0" name="右箭头 55"/>
              <p:cNvSpPr/>
              <p:nvPr/>
            </p:nvSpPr>
            <p:spPr bwMode="auto">
              <a:xfrm>
                <a:off x="0" y="0"/>
                <a:ext cx="1671177" cy="1609411"/>
              </a:xfrm>
              <a:custGeom>
                <a:avLst/>
                <a:gdLst>
                  <a:gd name="T0" fmla="*/ 0 w 1671177"/>
                  <a:gd name="T1" fmla="*/ 354510 h 1609411"/>
                  <a:gd name="T2" fmla="*/ 556334 w 1671177"/>
                  <a:gd name="T3" fmla="*/ 353057 h 1609411"/>
                  <a:gd name="T4" fmla="*/ 850996 w 1671177"/>
                  <a:gd name="T5" fmla="*/ 94099 h 1609411"/>
                  <a:gd name="T6" fmla="*/ 1004876 w 1671177"/>
                  <a:gd name="T7" fmla="*/ 34278 h 1609411"/>
                  <a:gd name="T8" fmla="*/ 1577267 w 1671177"/>
                  <a:gd name="T9" fmla="*/ 619386 h 1609411"/>
                  <a:gd name="T10" fmla="*/ 1589104 w 1671177"/>
                  <a:gd name="T11" fmla="*/ 982488 h 1609411"/>
                  <a:gd name="T12" fmla="*/ 1013753 w 1671177"/>
                  <a:gd name="T13" fmla="*/ 1548957 h 1609411"/>
                  <a:gd name="T14" fmla="*/ 853956 w 1671177"/>
                  <a:gd name="T15" fmla="*/ 1495056 h 1609411"/>
                  <a:gd name="T16" fmla="*/ 582967 w 1671177"/>
                  <a:gd name="T17" fmla="*/ 1267456 h 1609411"/>
                  <a:gd name="T18" fmla="*/ 0 w 1671177"/>
                  <a:gd name="T19" fmla="*/ 1267196 h 1609411"/>
                  <a:gd name="T20" fmla="*/ 266330 w 1671177"/>
                  <a:gd name="T21" fmla="*/ 989289 h 1609411"/>
                  <a:gd name="T22" fmla="*/ 287045 w 1671177"/>
                  <a:gd name="T23" fmla="*/ 646020 h 1609411"/>
                  <a:gd name="T24" fmla="*/ 0 w 1671177"/>
                  <a:gd name="T25" fmla="*/ 354510 h 1609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1177" h="1609411">
                    <a:moveTo>
                      <a:pt x="0" y="354510"/>
                    </a:moveTo>
                    <a:lnTo>
                      <a:pt x="556334" y="353057"/>
                    </a:lnTo>
                    <a:cubicBezTo>
                      <a:pt x="746291" y="355515"/>
                      <a:pt x="856347" y="257358"/>
                      <a:pt x="850996" y="94099"/>
                    </a:cubicBezTo>
                    <a:cubicBezTo>
                      <a:pt x="849023" y="-2780"/>
                      <a:pt x="929910" y="-28640"/>
                      <a:pt x="1004876" y="34278"/>
                    </a:cubicBezTo>
                    <a:lnTo>
                      <a:pt x="1577267" y="619386"/>
                    </a:lnTo>
                    <a:cubicBezTo>
                      <a:pt x="1720296" y="767053"/>
                      <a:pt x="1679854" y="873291"/>
                      <a:pt x="1589104" y="982488"/>
                    </a:cubicBezTo>
                    <a:lnTo>
                      <a:pt x="1013753" y="1548957"/>
                    </a:lnTo>
                    <a:cubicBezTo>
                      <a:pt x="927935" y="1643440"/>
                      <a:pt x="868752" y="1628432"/>
                      <a:pt x="853956" y="1495056"/>
                    </a:cubicBezTo>
                    <a:cubicBezTo>
                      <a:pt x="849443" y="1377760"/>
                      <a:pt x="794625" y="1269343"/>
                      <a:pt x="582967" y="1267456"/>
                    </a:cubicBezTo>
                    <a:lnTo>
                      <a:pt x="0" y="1267196"/>
                    </a:lnTo>
                    <a:lnTo>
                      <a:pt x="266330" y="989289"/>
                    </a:lnTo>
                    <a:cubicBezTo>
                      <a:pt x="347215" y="886703"/>
                      <a:pt x="398509" y="775239"/>
                      <a:pt x="287045" y="646020"/>
                    </a:cubicBezTo>
                    <a:lnTo>
                      <a:pt x="0" y="354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68" name="TextBox 33"/>
            <p:cNvSpPr txBox="1">
              <a:spLocks noChangeArrowheads="1"/>
            </p:cNvSpPr>
            <p:nvPr/>
          </p:nvSpPr>
          <p:spPr bwMode="auto">
            <a:xfrm>
              <a:off x="427375" y="527607"/>
              <a:ext cx="1021635" cy="4237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普通话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1" name="直接连接符 36"/>
          <p:cNvCxnSpPr>
            <a:cxnSpLocks noChangeShapeType="1"/>
          </p:cNvCxnSpPr>
          <p:nvPr/>
        </p:nvCxnSpPr>
        <p:spPr bwMode="auto">
          <a:xfrm flipV="1">
            <a:off x="2376661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矩形 1"/>
          <p:cNvSpPr>
            <a:spLocks noChangeArrowheads="1"/>
          </p:cNvSpPr>
          <p:nvPr/>
        </p:nvSpPr>
        <p:spPr bwMode="auto">
          <a:xfrm>
            <a:off x="2487805" y="1583903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" name="直接连接符 38"/>
          <p:cNvCxnSpPr>
            <a:cxnSpLocks noChangeShapeType="1"/>
          </p:cNvCxnSpPr>
          <p:nvPr/>
        </p:nvCxnSpPr>
        <p:spPr bwMode="auto">
          <a:xfrm flipV="1">
            <a:off x="4024433" y="4208103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4104853" y="472378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连接符 40"/>
          <p:cNvCxnSpPr>
            <a:cxnSpLocks noChangeShapeType="1"/>
          </p:cNvCxnSpPr>
          <p:nvPr/>
        </p:nvCxnSpPr>
        <p:spPr bwMode="auto">
          <a:xfrm flipV="1">
            <a:off x="4628127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4737685" y="1583903"/>
            <a:ext cx="1894216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43"/>
          <p:cNvCxnSpPr>
            <a:cxnSpLocks noChangeShapeType="1"/>
          </p:cNvCxnSpPr>
          <p:nvPr/>
        </p:nvCxnSpPr>
        <p:spPr bwMode="auto">
          <a:xfrm flipV="1">
            <a:off x="6269548" y="4208103"/>
            <a:ext cx="0" cy="874982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6409109" y="472378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9" name="直接连接符 51"/>
          <p:cNvCxnSpPr>
            <a:cxnSpLocks noChangeShapeType="1"/>
          </p:cNvCxnSpPr>
          <p:nvPr/>
        </p:nvCxnSpPr>
        <p:spPr bwMode="auto">
          <a:xfrm flipV="1">
            <a:off x="6954219" y="1938865"/>
            <a:ext cx="0" cy="874983"/>
          </a:xfrm>
          <a:prstGeom prst="line">
            <a:avLst/>
          </a:prstGeom>
          <a:noFill/>
          <a:ln w="6350" cmpd="sng">
            <a:solidFill>
              <a:srgbClr val="003860">
                <a:alpha val="98000"/>
              </a:srgb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7063775" y="1655911"/>
            <a:ext cx="189421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2" grpId="0" autoUpdateAnimBg="0"/>
      <p:bldP spid="74" grpId="0" autoUpdateAnimBg="0"/>
      <p:bldP spid="76" grpId="0" autoUpdateAnimBg="0"/>
      <p:bldP spid="78" grpId="0" autoUpdateAnimBg="0"/>
      <p:bldP spid="80" grpId="0" autoUpdateAnimBg="0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1" name="组合 12"/>
          <p:cNvGrpSpPr/>
          <p:nvPr/>
        </p:nvGrpSpPr>
        <p:grpSpPr bwMode="auto">
          <a:xfrm>
            <a:off x="5657101" y="1962035"/>
            <a:ext cx="4941158" cy="1110006"/>
            <a:chOff x="0" y="0"/>
            <a:chExt cx="4939991" cy="1110978"/>
          </a:xfrm>
        </p:grpSpPr>
        <p:grpSp>
          <p:nvGrpSpPr>
            <p:cNvPr id="93" name="组合 13"/>
            <p:cNvGrpSpPr/>
            <p:nvPr/>
          </p:nvGrpSpPr>
          <p:grpSpPr bwMode="auto">
            <a:xfrm>
              <a:off x="0" y="0"/>
              <a:ext cx="4939991" cy="1110978"/>
              <a:chOff x="0" y="0"/>
              <a:chExt cx="4939991" cy="1110978"/>
            </a:xfrm>
          </p:grpSpPr>
          <p:sp>
            <p:nvSpPr>
              <p:cNvPr id="97" name="矩形 17"/>
              <p:cNvSpPr>
                <a:spLocks noChangeArrowheads="1"/>
              </p:cNvSpPr>
              <p:nvPr/>
            </p:nvSpPr>
            <p:spPr bwMode="auto">
              <a:xfrm>
                <a:off x="2456223" y="0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矩形 38"/>
              <p:cNvSpPr/>
              <p:nvPr/>
            </p:nvSpPr>
            <p:spPr bwMode="auto">
              <a:xfrm>
                <a:off x="1737247" y="0"/>
                <a:ext cx="718976" cy="1110978"/>
              </a:xfrm>
              <a:custGeom>
                <a:avLst/>
                <a:gdLst>
                  <a:gd name="T0" fmla="*/ 0 w 718976"/>
                  <a:gd name="T1" fmla="*/ 685800 h 1110978"/>
                  <a:gd name="T2" fmla="*/ 718976 w 718976"/>
                  <a:gd name="T3" fmla="*/ 0 h 1110978"/>
                  <a:gd name="T4" fmla="*/ 718976 w 718976"/>
                  <a:gd name="T5" fmla="*/ 745218 h 1110978"/>
                  <a:gd name="T6" fmla="*/ 0 w 718976"/>
                  <a:gd name="T7" fmla="*/ 1110978 h 1110978"/>
                  <a:gd name="T8" fmla="*/ 0 w 718976"/>
                  <a:gd name="T9" fmla="*/ 685800 h 11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976" h="1110978">
                    <a:moveTo>
                      <a:pt x="0" y="685800"/>
                    </a:moveTo>
                    <a:lnTo>
                      <a:pt x="718976" y="0"/>
                    </a:lnTo>
                    <a:lnTo>
                      <a:pt x="718976" y="745218"/>
                    </a:lnTo>
                    <a:lnTo>
                      <a:pt x="0" y="111097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矩形 38"/>
              <p:cNvSpPr/>
              <p:nvPr/>
            </p:nvSpPr>
            <p:spPr bwMode="auto">
              <a:xfrm flipH="1">
                <a:off x="629735" y="689228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等腰三角形 29"/>
              <p:cNvSpPr/>
              <p:nvPr/>
            </p:nvSpPr>
            <p:spPr bwMode="auto">
              <a:xfrm>
                <a:off x="0" y="328034"/>
                <a:ext cx="632018" cy="777419"/>
              </a:xfrm>
              <a:custGeom>
                <a:avLst/>
                <a:gdLst>
                  <a:gd name="T0" fmla="*/ 0 w 632018"/>
                  <a:gd name="T1" fmla="*/ 777228 h 777419"/>
                  <a:gd name="T2" fmla="*/ 629192 w 632018"/>
                  <a:gd name="T3" fmla="*/ 0 h 777419"/>
                  <a:gd name="T4" fmla="*/ 632018 w 632018"/>
                  <a:gd name="T5" fmla="*/ 777419 h 777419"/>
                  <a:gd name="T6" fmla="*/ 0 w 632018"/>
                  <a:gd name="T7" fmla="*/ 777228 h 777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018" h="777419">
                    <a:moveTo>
                      <a:pt x="0" y="777228"/>
                    </a:moveTo>
                    <a:lnTo>
                      <a:pt x="629192" y="0"/>
                    </a:lnTo>
                    <a:cubicBezTo>
                      <a:pt x="631658" y="257552"/>
                      <a:pt x="629552" y="519867"/>
                      <a:pt x="632018" y="777419"/>
                    </a:cubicBezTo>
                    <a:lnTo>
                      <a:pt x="0" y="77722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94" name="TextBox 14"/>
            <p:cNvSpPr txBox="1">
              <a:spLocks noChangeArrowheads="1"/>
            </p:cNvSpPr>
            <p:nvPr/>
          </p:nvSpPr>
          <p:spPr bwMode="auto">
            <a:xfrm>
              <a:off x="233473" y="689228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01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标题层"/>
            <p:cNvSpPr txBox="1">
              <a:spLocks noChangeArrowheads="1"/>
            </p:cNvSpPr>
            <p:nvPr/>
          </p:nvSpPr>
          <p:spPr bwMode="auto">
            <a:xfrm>
              <a:off x="632018" y="729157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96" name="矩形 16"/>
            <p:cNvSpPr>
              <a:spLocks noChangeArrowheads="1"/>
            </p:cNvSpPr>
            <p:nvPr/>
          </p:nvSpPr>
          <p:spPr bwMode="auto">
            <a:xfrm>
              <a:off x="2538923" y="53963"/>
              <a:ext cx="2244403" cy="646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21"/>
          <p:cNvGrpSpPr/>
          <p:nvPr/>
        </p:nvGrpSpPr>
        <p:grpSpPr bwMode="auto">
          <a:xfrm>
            <a:off x="5256981" y="2813198"/>
            <a:ext cx="5341277" cy="747945"/>
            <a:chOff x="0" y="0"/>
            <a:chExt cx="5339273" cy="746647"/>
          </a:xfrm>
        </p:grpSpPr>
        <p:grpSp>
          <p:nvGrpSpPr>
            <p:cNvPr id="102" name="组合 22"/>
            <p:cNvGrpSpPr/>
            <p:nvPr/>
          </p:nvGrpSpPr>
          <p:grpSpPr bwMode="auto">
            <a:xfrm>
              <a:off x="0" y="0"/>
              <a:ext cx="5339273" cy="746647"/>
              <a:chOff x="0" y="0"/>
              <a:chExt cx="5339273" cy="746647"/>
            </a:xfrm>
          </p:grpSpPr>
          <p:sp>
            <p:nvSpPr>
              <p:cNvPr id="106" name="矩形 26"/>
              <p:cNvSpPr>
                <a:spLocks noChangeArrowheads="1"/>
              </p:cNvSpPr>
              <p:nvPr/>
            </p:nvSpPr>
            <p:spPr bwMode="auto">
              <a:xfrm>
                <a:off x="2855505" y="1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矩形 38"/>
              <p:cNvSpPr/>
              <p:nvPr/>
            </p:nvSpPr>
            <p:spPr bwMode="auto">
              <a:xfrm>
                <a:off x="2134147" y="0"/>
                <a:ext cx="721357" cy="746647"/>
              </a:xfrm>
              <a:custGeom>
                <a:avLst/>
                <a:gdLst>
                  <a:gd name="T0" fmla="*/ 2381 w 721357"/>
                  <a:gd name="T1" fmla="*/ 326231 h 746647"/>
                  <a:gd name="T2" fmla="*/ 721357 w 721357"/>
                  <a:gd name="T3" fmla="*/ 0 h 746647"/>
                  <a:gd name="T4" fmla="*/ 721357 w 721357"/>
                  <a:gd name="T5" fmla="*/ 745218 h 746647"/>
                  <a:gd name="T6" fmla="*/ 0 w 721357"/>
                  <a:gd name="T7" fmla="*/ 746647 h 746647"/>
                  <a:gd name="T8" fmla="*/ 2381 w 721357"/>
                  <a:gd name="T9" fmla="*/ 326231 h 746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357" h="746647">
                    <a:moveTo>
                      <a:pt x="2381" y="326231"/>
                    </a:moveTo>
                    <a:lnTo>
                      <a:pt x="721357" y="0"/>
                    </a:lnTo>
                    <a:lnTo>
                      <a:pt x="721357" y="745218"/>
                    </a:lnTo>
                    <a:lnTo>
                      <a:pt x="0" y="746647"/>
                    </a:lnTo>
                    <a:cubicBezTo>
                      <a:pt x="794" y="606508"/>
                      <a:pt x="1587" y="466370"/>
                      <a:pt x="2381" y="32623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矩形 38"/>
              <p:cNvSpPr>
                <a:spLocks noChangeArrowheads="1"/>
              </p:cNvSpPr>
              <p:nvPr/>
            </p:nvSpPr>
            <p:spPr bwMode="auto">
              <a:xfrm flipH="1">
                <a:off x="1031300" y="328232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7786"/>
                  <a:gd name="T16" fmla="*/ 0 h 418415"/>
                  <a:gd name="T17" fmla="*/ 1107786 w 1107786"/>
                  <a:gd name="T18" fmla="*/ 418415 h 418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矩形 38"/>
              <p:cNvSpPr>
                <a:spLocks noChangeArrowheads="1"/>
              </p:cNvSpPr>
              <p:nvPr/>
            </p:nvSpPr>
            <p:spPr bwMode="auto">
              <a:xfrm flipH="1">
                <a:off x="0" y="325851"/>
                <a:ext cx="1031299" cy="420796"/>
              </a:xfrm>
              <a:custGeom>
                <a:avLst/>
                <a:gdLst>
                  <a:gd name="T0" fmla="*/ 190 w 1029016"/>
                  <a:gd name="T1" fmla="*/ 2381 h 420796"/>
                  <a:gd name="T2" fmla="*/ 685442 w 1029016"/>
                  <a:gd name="T3" fmla="*/ 0 h 420796"/>
                  <a:gd name="T4" fmla="*/ 1031299 w 1029016"/>
                  <a:gd name="T5" fmla="*/ 420796 h 420796"/>
                  <a:gd name="T6" fmla="*/ 0 w 1029016"/>
                  <a:gd name="T7" fmla="*/ 420796 h 420796"/>
                  <a:gd name="T8" fmla="*/ 190 w 1029016"/>
                  <a:gd name="T9" fmla="*/ 2381 h 420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9016"/>
                  <a:gd name="T16" fmla="*/ 0 h 420796"/>
                  <a:gd name="T17" fmla="*/ 1029016 w 1029016"/>
                  <a:gd name="T18" fmla="*/ 420796 h 420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9016" h="420796">
                    <a:moveTo>
                      <a:pt x="190" y="2381"/>
                    </a:moveTo>
                    <a:lnTo>
                      <a:pt x="683925" y="0"/>
                    </a:lnTo>
                    <a:lnTo>
                      <a:pt x="1029016" y="420796"/>
                    </a:lnTo>
                    <a:lnTo>
                      <a:pt x="0" y="420796"/>
                    </a:lnTo>
                    <a:cubicBezTo>
                      <a:pt x="63" y="281324"/>
                      <a:pt x="127" y="141853"/>
                      <a:pt x="190" y="238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" name="TextBox 23"/>
            <p:cNvSpPr txBox="1">
              <a:spLocks noChangeArrowheads="1"/>
            </p:cNvSpPr>
            <p:nvPr/>
          </p:nvSpPr>
          <p:spPr bwMode="auto">
            <a:xfrm>
              <a:off x="632755" y="351583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4" name="标题层"/>
            <p:cNvSpPr txBox="1">
              <a:spLocks noChangeArrowheads="1"/>
            </p:cNvSpPr>
            <p:nvPr/>
          </p:nvSpPr>
          <p:spPr bwMode="auto">
            <a:xfrm>
              <a:off x="1031300" y="372610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05" name="矩形 25"/>
            <p:cNvSpPr>
              <a:spLocks noChangeArrowheads="1"/>
            </p:cNvSpPr>
            <p:nvPr/>
          </p:nvSpPr>
          <p:spPr bwMode="auto">
            <a:xfrm>
              <a:off x="2938541" y="96324"/>
              <a:ext cx="2244090" cy="645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31"/>
          <p:cNvGrpSpPr/>
          <p:nvPr/>
        </p:nvGrpSpPr>
        <p:grpSpPr bwMode="auto">
          <a:xfrm>
            <a:off x="5256981" y="3619897"/>
            <a:ext cx="5341277" cy="746354"/>
            <a:chOff x="0" y="0"/>
            <a:chExt cx="5339273" cy="746647"/>
          </a:xfrm>
        </p:grpSpPr>
        <p:grpSp>
          <p:nvGrpSpPr>
            <p:cNvPr id="111" name="组合 32"/>
            <p:cNvGrpSpPr/>
            <p:nvPr/>
          </p:nvGrpSpPr>
          <p:grpSpPr bwMode="auto">
            <a:xfrm flipV="1">
              <a:off x="0" y="0"/>
              <a:ext cx="5339273" cy="746647"/>
              <a:chOff x="0" y="0"/>
              <a:chExt cx="5339273" cy="746647"/>
            </a:xfrm>
          </p:grpSpPr>
          <p:sp>
            <p:nvSpPr>
              <p:cNvPr id="115" name="矩形 36"/>
              <p:cNvSpPr>
                <a:spLocks noChangeArrowheads="1"/>
              </p:cNvSpPr>
              <p:nvPr/>
            </p:nvSpPr>
            <p:spPr bwMode="auto">
              <a:xfrm>
                <a:off x="2855505" y="1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矩形 38"/>
              <p:cNvSpPr/>
              <p:nvPr/>
            </p:nvSpPr>
            <p:spPr bwMode="auto">
              <a:xfrm>
                <a:off x="2134147" y="0"/>
                <a:ext cx="721357" cy="746647"/>
              </a:xfrm>
              <a:custGeom>
                <a:avLst/>
                <a:gdLst>
                  <a:gd name="T0" fmla="*/ 2381 w 721357"/>
                  <a:gd name="T1" fmla="*/ 326231 h 746647"/>
                  <a:gd name="T2" fmla="*/ 721357 w 721357"/>
                  <a:gd name="T3" fmla="*/ 0 h 746647"/>
                  <a:gd name="T4" fmla="*/ 721357 w 721357"/>
                  <a:gd name="T5" fmla="*/ 745218 h 746647"/>
                  <a:gd name="T6" fmla="*/ 0 w 721357"/>
                  <a:gd name="T7" fmla="*/ 746647 h 746647"/>
                  <a:gd name="T8" fmla="*/ 2381 w 721357"/>
                  <a:gd name="T9" fmla="*/ 326231 h 746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357" h="746647">
                    <a:moveTo>
                      <a:pt x="2381" y="326231"/>
                    </a:moveTo>
                    <a:lnTo>
                      <a:pt x="721357" y="0"/>
                    </a:lnTo>
                    <a:lnTo>
                      <a:pt x="721357" y="745218"/>
                    </a:lnTo>
                    <a:lnTo>
                      <a:pt x="0" y="746647"/>
                    </a:lnTo>
                    <a:cubicBezTo>
                      <a:pt x="794" y="606508"/>
                      <a:pt x="1587" y="466370"/>
                      <a:pt x="2381" y="32623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7" name="矩形 38"/>
              <p:cNvSpPr>
                <a:spLocks noChangeArrowheads="1"/>
              </p:cNvSpPr>
              <p:nvPr/>
            </p:nvSpPr>
            <p:spPr bwMode="auto">
              <a:xfrm flipH="1">
                <a:off x="1031300" y="328232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7786"/>
                  <a:gd name="T16" fmla="*/ 0 h 418415"/>
                  <a:gd name="T17" fmla="*/ 1107786 w 1107786"/>
                  <a:gd name="T18" fmla="*/ 418415 h 418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矩形 38"/>
              <p:cNvSpPr>
                <a:spLocks noChangeArrowheads="1"/>
              </p:cNvSpPr>
              <p:nvPr/>
            </p:nvSpPr>
            <p:spPr bwMode="auto">
              <a:xfrm flipH="1">
                <a:off x="0" y="325851"/>
                <a:ext cx="1031299" cy="420796"/>
              </a:xfrm>
              <a:custGeom>
                <a:avLst/>
                <a:gdLst>
                  <a:gd name="T0" fmla="*/ 190 w 1029016"/>
                  <a:gd name="T1" fmla="*/ 2381 h 420796"/>
                  <a:gd name="T2" fmla="*/ 685442 w 1029016"/>
                  <a:gd name="T3" fmla="*/ 0 h 420796"/>
                  <a:gd name="T4" fmla="*/ 1031299 w 1029016"/>
                  <a:gd name="T5" fmla="*/ 420796 h 420796"/>
                  <a:gd name="T6" fmla="*/ 0 w 1029016"/>
                  <a:gd name="T7" fmla="*/ 420796 h 420796"/>
                  <a:gd name="T8" fmla="*/ 190 w 1029016"/>
                  <a:gd name="T9" fmla="*/ 2381 h 420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9016"/>
                  <a:gd name="T16" fmla="*/ 0 h 420796"/>
                  <a:gd name="T17" fmla="*/ 1029016 w 1029016"/>
                  <a:gd name="T18" fmla="*/ 420796 h 420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9016" h="420796">
                    <a:moveTo>
                      <a:pt x="190" y="2381"/>
                    </a:moveTo>
                    <a:lnTo>
                      <a:pt x="683925" y="0"/>
                    </a:lnTo>
                    <a:lnTo>
                      <a:pt x="1029016" y="420796"/>
                    </a:lnTo>
                    <a:lnTo>
                      <a:pt x="0" y="420796"/>
                    </a:lnTo>
                    <a:cubicBezTo>
                      <a:pt x="63" y="281324"/>
                      <a:pt x="127" y="141853"/>
                      <a:pt x="190" y="238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>
                    <a:solidFill>
                      <a:srgbClr val="FFFFFF"/>
                    </a:solidFill>
                  </a:rPr>
                  <a:t>    </a:t>
                </a: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2" name="TextBox 33"/>
            <p:cNvSpPr txBox="1">
              <a:spLocks noChangeArrowheads="1"/>
            </p:cNvSpPr>
            <p:nvPr/>
          </p:nvSpPr>
          <p:spPr bwMode="auto">
            <a:xfrm>
              <a:off x="632755" y="25732"/>
              <a:ext cx="429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03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3" name="标题层"/>
            <p:cNvSpPr txBox="1">
              <a:spLocks noChangeArrowheads="1"/>
            </p:cNvSpPr>
            <p:nvPr/>
          </p:nvSpPr>
          <p:spPr bwMode="auto">
            <a:xfrm>
              <a:off x="1031300" y="41120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14" name="矩形 35"/>
            <p:cNvSpPr>
              <a:spLocks noChangeArrowheads="1"/>
            </p:cNvSpPr>
            <p:nvPr/>
          </p:nvSpPr>
          <p:spPr bwMode="auto">
            <a:xfrm>
              <a:off x="2938539" y="54001"/>
              <a:ext cx="2316073" cy="6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组合 40"/>
          <p:cNvGrpSpPr/>
          <p:nvPr/>
        </p:nvGrpSpPr>
        <p:grpSpPr bwMode="auto">
          <a:xfrm>
            <a:off x="5657101" y="4093118"/>
            <a:ext cx="4941158" cy="1111593"/>
            <a:chOff x="0" y="0"/>
            <a:chExt cx="4939991" cy="1110978"/>
          </a:xfrm>
        </p:grpSpPr>
        <p:grpSp>
          <p:nvGrpSpPr>
            <p:cNvPr id="120" name="组合 41"/>
            <p:cNvGrpSpPr/>
            <p:nvPr/>
          </p:nvGrpSpPr>
          <p:grpSpPr bwMode="auto">
            <a:xfrm flipV="1">
              <a:off x="0" y="0"/>
              <a:ext cx="4939991" cy="1110978"/>
              <a:chOff x="0" y="0"/>
              <a:chExt cx="4939991" cy="1110978"/>
            </a:xfrm>
          </p:grpSpPr>
          <p:sp>
            <p:nvSpPr>
              <p:cNvPr id="124" name="矩形 52"/>
              <p:cNvSpPr>
                <a:spLocks noChangeArrowheads="1"/>
              </p:cNvSpPr>
              <p:nvPr/>
            </p:nvSpPr>
            <p:spPr bwMode="auto">
              <a:xfrm>
                <a:off x="2456223" y="0"/>
                <a:ext cx="2483768" cy="74521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矩形 38"/>
              <p:cNvSpPr/>
              <p:nvPr/>
            </p:nvSpPr>
            <p:spPr bwMode="auto">
              <a:xfrm>
                <a:off x="1737247" y="0"/>
                <a:ext cx="718976" cy="1110978"/>
              </a:xfrm>
              <a:custGeom>
                <a:avLst/>
                <a:gdLst>
                  <a:gd name="T0" fmla="*/ 0 w 718976"/>
                  <a:gd name="T1" fmla="*/ 685800 h 1110978"/>
                  <a:gd name="T2" fmla="*/ 718976 w 718976"/>
                  <a:gd name="T3" fmla="*/ 0 h 1110978"/>
                  <a:gd name="T4" fmla="*/ 718976 w 718976"/>
                  <a:gd name="T5" fmla="*/ 745218 h 1110978"/>
                  <a:gd name="T6" fmla="*/ 0 w 718976"/>
                  <a:gd name="T7" fmla="*/ 1110978 h 1110978"/>
                  <a:gd name="T8" fmla="*/ 0 w 718976"/>
                  <a:gd name="T9" fmla="*/ 685800 h 1110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976" h="1110978">
                    <a:moveTo>
                      <a:pt x="0" y="685800"/>
                    </a:moveTo>
                    <a:lnTo>
                      <a:pt x="718976" y="0"/>
                    </a:lnTo>
                    <a:lnTo>
                      <a:pt x="718976" y="745218"/>
                    </a:lnTo>
                    <a:lnTo>
                      <a:pt x="0" y="1110978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6" name="矩形 38"/>
              <p:cNvSpPr/>
              <p:nvPr/>
            </p:nvSpPr>
            <p:spPr bwMode="auto">
              <a:xfrm flipH="1">
                <a:off x="629735" y="689228"/>
                <a:ext cx="1107786" cy="418415"/>
              </a:xfrm>
              <a:custGeom>
                <a:avLst/>
                <a:gdLst>
                  <a:gd name="T0" fmla="*/ 190 w 1107786"/>
                  <a:gd name="T1" fmla="*/ 0 h 418415"/>
                  <a:gd name="T2" fmla="*/ 1107786 w 1107786"/>
                  <a:gd name="T3" fmla="*/ 0 h 418415"/>
                  <a:gd name="T4" fmla="*/ 1107596 w 1107786"/>
                  <a:gd name="T5" fmla="*/ 418415 h 418415"/>
                  <a:gd name="T6" fmla="*/ 0 w 1107786"/>
                  <a:gd name="T7" fmla="*/ 418415 h 418415"/>
                  <a:gd name="T8" fmla="*/ 190 w 1107786"/>
                  <a:gd name="T9" fmla="*/ 0 h 41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7786" h="418415">
                    <a:moveTo>
                      <a:pt x="190" y="0"/>
                    </a:moveTo>
                    <a:lnTo>
                      <a:pt x="1107786" y="0"/>
                    </a:lnTo>
                    <a:cubicBezTo>
                      <a:pt x="1107722" y="137091"/>
                      <a:pt x="1107660" y="281324"/>
                      <a:pt x="1107596" y="418415"/>
                    </a:cubicBezTo>
                    <a:lnTo>
                      <a:pt x="0" y="418415"/>
                    </a:lnTo>
                    <a:cubicBezTo>
                      <a:pt x="63" y="278943"/>
                      <a:pt x="127" y="139472"/>
                      <a:pt x="19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27" name="等腰三角形 29"/>
              <p:cNvSpPr/>
              <p:nvPr/>
            </p:nvSpPr>
            <p:spPr bwMode="auto">
              <a:xfrm>
                <a:off x="0" y="328034"/>
                <a:ext cx="632018" cy="777419"/>
              </a:xfrm>
              <a:custGeom>
                <a:avLst/>
                <a:gdLst>
                  <a:gd name="T0" fmla="*/ 0 w 632018"/>
                  <a:gd name="T1" fmla="*/ 777228 h 777419"/>
                  <a:gd name="T2" fmla="*/ 629192 w 632018"/>
                  <a:gd name="T3" fmla="*/ 0 h 777419"/>
                  <a:gd name="T4" fmla="*/ 632018 w 632018"/>
                  <a:gd name="T5" fmla="*/ 777419 h 777419"/>
                  <a:gd name="T6" fmla="*/ 0 w 632018"/>
                  <a:gd name="T7" fmla="*/ 777228 h 777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018" h="777419">
                    <a:moveTo>
                      <a:pt x="0" y="777228"/>
                    </a:moveTo>
                    <a:lnTo>
                      <a:pt x="629192" y="0"/>
                    </a:lnTo>
                    <a:cubicBezTo>
                      <a:pt x="631658" y="257552"/>
                      <a:pt x="629552" y="519867"/>
                      <a:pt x="632018" y="777419"/>
                    </a:cubicBezTo>
                    <a:lnTo>
                      <a:pt x="0" y="77722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21" name="TextBox 43"/>
            <p:cNvSpPr txBox="1">
              <a:spLocks noChangeArrowheads="1"/>
            </p:cNvSpPr>
            <p:nvPr/>
          </p:nvSpPr>
          <p:spPr bwMode="auto">
            <a:xfrm>
              <a:off x="233473" y="27876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FFFF"/>
                  </a:solidFill>
                  <a:latin typeface="Impact" panose="020B0806030902050204" pitchFamily="34" charset="0"/>
                </a:rPr>
                <a:t>04</a:t>
              </a:r>
              <a:endParaRPr lang="zh-CN" altLang="en-US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2" name="标题层"/>
            <p:cNvSpPr txBox="1">
              <a:spLocks noChangeArrowheads="1"/>
            </p:cNvSpPr>
            <p:nvPr/>
          </p:nvSpPr>
          <p:spPr bwMode="auto">
            <a:xfrm>
              <a:off x="632018" y="43264"/>
              <a:ext cx="1050505" cy="338555"/>
            </a:xfrm>
            <a:prstGeom prst="rect">
              <a:avLst/>
            </a:prstGeom>
            <a:noFill/>
            <a:ln>
              <a:noFill/>
            </a:ln>
            <a:effectLst>
              <a:outerShdw dist="12700" dir="4380026" algn="ctr" rotWithShape="0">
                <a:srgbClr val="000000">
                  <a:alpha val="39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填写标题</a:t>
              </a:r>
            </a:p>
          </p:txBody>
        </p:sp>
        <p:sp>
          <p:nvSpPr>
            <p:cNvPr id="123" name="矩形 51"/>
            <p:cNvSpPr>
              <a:spLocks noChangeArrowheads="1"/>
            </p:cNvSpPr>
            <p:nvPr/>
          </p:nvSpPr>
          <p:spPr bwMode="auto">
            <a:xfrm>
              <a:off x="2551605" y="393857"/>
              <a:ext cx="2316395" cy="64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8" name="组合 56"/>
          <p:cNvGrpSpPr/>
          <p:nvPr/>
        </p:nvGrpSpPr>
        <p:grpSpPr bwMode="auto">
          <a:xfrm>
            <a:off x="1224533" y="2120835"/>
            <a:ext cx="574775" cy="576441"/>
            <a:chOff x="0" y="0"/>
            <a:chExt cx="576064" cy="576064"/>
          </a:xfrm>
        </p:grpSpPr>
        <p:sp>
          <p:nvSpPr>
            <p:cNvPr id="129" name="泪滴形 57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0" name="图片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1" name="矩形 1"/>
          <p:cNvSpPr>
            <a:spLocks noChangeArrowheads="1"/>
          </p:cNvSpPr>
          <p:nvPr/>
        </p:nvSpPr>
        <p:spPr bwMode="auto">
          <a:xfrm>
            <a:off x="2132710" y="2131951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2" name="组合 60"/>
          <p:cNvGrpSpPr/>
          <p:nvPr/>
        </p:nvGrpSpPr>
        <p:grpSpPr bwMode="auto">
          <a:xfrm>
            <a:off x="1224533" y="2897362"/>
            <a:ext cx="574775" cy="576440"/>
            <a:chOff x="0" y="0"/>
            <a:chExt cx="576064" cy="576064"/>
          </a:xfrm>
        </p:grpSpPr>
        <p:sp>
          <p:nvSpPr>
            <p:cNvPr id="133" name="泪滴形 61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4" name="图片 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5" name="矩形 1"/>
          <p:cNvSpPr>
            <a:spLocks noChangeArrowheads="1"/>
          </p:cNvSpPr>
          <p:nvPr/>
        </p:nvSpPr>
        <p:spPr bwMode="auto">
          <a:xfrm>
            <a:off x="2132710" y="2908477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6" name="组合 64"/>
          <p:cNvGrpSpPr/>
          <p:nvPr/>
        </p:nvGrpSpPr>
        <p:grpSpPr bwMode="auto">
          <a:xfrm>
            <a:off x="1224533" y="3705649"/>
            <a:ext cx="574775" cy="574852"/>
            <a:chOff x="0" y="0"/>
            <a:chExt cx="576064" cy="576064"/>
          </a:xfrm>
        </p:grpSpPr>
        <p:sp>
          <p:nvSpPr>
            <p:cNvPr id="137" name="泪滴形 65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38" name="图片 6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" name="矩形 1"/>
          <p:cNvSpPr>
            <a:spLocks noChangeArrowheads="1"/>
          </p:cNvSpPr>
          <p:nvPr/>
        </p:nvSpPr>
        <p:spPr bwMode="auto">
          <a:xfrm>
            <a:off x="2132710" y="3716765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0" name="组合 68"/>
          <p:cNvGrpSpPr/>
          <p:nvPr/>
        </p:nvGrpSpPr>
        <p:grpSpPr bwMode="auto">
          <a:xfrm>
            <a:off x="1224533" y="4482176"/>
            <a:ext cx="574775" cy="576440"/>
            <a:chOff x="0" y="0"/>
            <a:chExt cx="576064" cy="576064"/>
          </a:xfrm>
        </p:grpSpPr>
        <p:sp>
          <p:nvSpPr>
            <p:cNvPr id="141" name="泪滴形 69"/>
            <p:cNvSpPr/>
            <p:nvPr/>
          </p:nvSpPr>
          <p:spPr bwMode="auto">
            <a:xfrm>
              <a:off x="0" y="0"/>
              <a:ext cx="576064" cy="576064"/>
            </a:xfrm>
            <a:custGeom>
              <a:avLst/>
              <a:gdLst>
                <a:gd name="T0" fmla="*/ 0 w 576064"/>
                <a:gd name="T1" fmla="*/ 288032 h 576064"/>
                <a:gd name="T2" fmla="*/ 288032 w 576064"/>
                <a:gd name="T3" fmla="*/ 0 h 576064"/>
                <a:gd name="T4" fmla="*/ 576064 w 576064"/>
                <a:gd name="T5" fmla="*/ 0 h 576064"/>
                <a:gd name="T6" fmla="*/ 576064 w 576064"/>
                <a:gd name="T7" fmla="*/ 288032 h 576064"/>
                <a:gd name="T8" fmla="*/ 288032 w 576064"/>
                <a:gd name="T9" fmla="*/ 576064 h 576064"/>
                <a:gd name="T10" fmla="*/ 0 w 576064"/>
                <a:gd name="T11" fmla="*/ 288032 h 57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64" h="576064">
                  <a:moveTo>
                    <a:pt x="0" y="288032"/>
                  </a:moveTo>
                  <a:cubicBezTo>
                    <a:pt x="0" y="128956"/>
                    <a:pt x="128956" y="0"/>
                    <a:pt x="288032" y="0"/>
                  </a:cubicBezTo>
                  <a:lnTo>
                    <a:pt x="576064" y="0"/>
                  </a:lnTo>
                  <a:lnTo>
                    <a:pt x="576064" y="288032"/>
                  </a:lnTo>
                  <a:cubicBezTo>
                    <a:pt x="576064" y="447108"/>
                    <a:pt x="447108" y="576064"/>
                    <a:pt x="288032" y="576064"/>
                  </a:cubicBezTo>
                  <a:cubicBezTo>
                    <a:pt x="128956" y="576064"/>
                    <a:pt x="0" y="447108"/>
                    <a:pt x="0" y="2880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9D9D9"/>
                </a:gs>
              </a:gsLst>
              <a:lin ang="2700000" scaled="1"/>
            </a:gradFill>
            <a:ln w="12700" cap="flat" cmpd="sng">
              <a:solidFill>
                <a:schemeClr val="bg1"/>
              </a:solidFill>
              <a:round/>
            </a:ln>
            <a:effectLst>
              <a:outerShdw dist="63500" dir="8100000" algn="ctr" rotWithShape="0">
                <a:srgbClr val="000000">
                  <a:alpha val="25000"/>
                </a:srgbClr>
              </a:outerShdw>
            </a:effec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42" name="图片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32" y="108570"/>
              <a:ext cx="360041" cy="358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" name="矩形 1"/>
          <p:cNvSpPr>
            <a:spLocks noChangeArrowheads="1"/>
          </p:cNvSpPr>
          <p:nvPr/>
        </p:nvSpPr>
        <p:spPr bwMode="auto">
          <a:xfrm>
            <a:off x="2132710" y="4493291"/>
            <a:ext cx="2448350" cy="69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8" tIns="45729" rIns="91458" bIns="457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3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lang="zh-CN" altLang="en-US" sz="13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-143619" y="0"/>
            <a:ext cx="11737702" cy="287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-160224" y="6196596"/>
            <a:ext cx="11753909" cy="283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1" grpId="0" autoUpdateAnimBg="0"/>
      <p:bldP spid="135" grpId="0" autoUpdateAnimBg="0"/>
      <p:bldP spid="139" grpId="0" autoUpdateAnimBg="0"/>
      <p:bldP spid="143" grpId="0" autoUpdateAnimBg="0"/>
      <p:bldP spid="56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www.2ppt.com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3345</Words>
  <Application>Microsoft Office PowerPoint</Application>
  <PresentationFormat>自定义</PresentationFormat>
  <Paragraphs>376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ArialUnicodeMS</vt:lpstr>
      <vt:lpstr>Bebas</vt:lpstr>
      <vt:lpstr>Bebas Neue</vt:lpstr>
      <vt:lpstr>宋体</vt:lpstr>
      <vt:lpstr>微软雅黑</vt:lpstr>
      <vt:lpstr>Arial</vt:lpstr>
      <vt:lpstr>Calibri</vt:lpstr>
      <vt:lpstr>Helvetica</vt:lpstr>
      <vt:lpstr>Impact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2021-06-17T01:02:58Z</dcterms:created>
  <dcterms:modified xsi:type="dcterms:W3CDTF">2023-01-10T07:05:42Z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9599D170A9264BBF9C5C36355F4A69C3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