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384" r:id="rId2"/>
    <p:sldId id="260" r:id="rId3"/>
    <p:sldId id="355" r:id="rId4"/>
    <p:sldId id="307" r:id="rId5"/>
    <p:sldId id="280" r:id="rId6"/>
    <p:sldId id="262" r:id="rId7"/>
    <p:sldId id="330" r:id="rId8"/>
    <p:sldId id="345" r:id="rId9"/>
    <p:sldId id="346" r:id="rId10"/>
    <p:sldId id="370" r:id="rId11"/>
    <p:sldId id="347" r:id="rId12"/>
    <p:sldId id="269" r:id="rId13"/>
    <p:sldId id="348" r:id="rId14"/>
    <p:sldId id="349" r:id="rId15"/>
    <p:sldId id="276" r:id="rId16"/>
    <p:sldId id="275" r:id="rId17"/>
    <p:sldId id="278" r:id="rId18"/>
    <p:sldId id="379"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7143"/>
    <a:srgbClr val="E8FB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sp>
        <p:nvSpPr>
          <p:cNvPr id="3" name="KSO_CT2"/>
          <p:cNvSpPr>
            <a:spLocks noGrp="1"/>
          </p:cNvSpPr>
          <p:nvPr>
            <p:ph type="subTitle" idx="1" hasCustomPrompt="1"/>
          </p:nvPr>
        </p:nvSpPr>
        <p:spPr>
          <a:xfrm>
            <a:off x="1062447" y="5825067"/>
            <a:ext cx="7061315" cy="375437"/>
          </a:xfrm>
          <a:noFill/>
        </p:spPr>
        <p:txBody>
          <a:bodyPr>
            <a:normAutofit/>
          </a:bodyPr>
          <a:lstStyle>
            <a:lvl1pPr marL="0" indent="0" algn="ctr">
              <a:buNone/>
              <a:defRPr sz="1800" baseline="0">
                <a:solidFill>
                  <a:schemeClr val="tx1">
                    <a:lumMod val="60000"/>
                    <a:lumOff val="40000"/>
                  </a:schemeClr>
                </a:solidFill>
                <a:ea typeface="黑体" panose="02010609060101010101" pitchFamily="49"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单击此处添加您的副标题</a:t>
            </a:r>
          </a:p>
        </p:txBody>
      </p:sp>
      <p:sp>
        <p:nvSpPr>
          <p:cNvPr id="7" name="KSO_CT1"/>
          <p:cNvSpPr>
            <a:spLocks noGrp="1"/>
          </p:cNvSpPr>
          <p:nvPr>
            <p:ph type="title" hasCustomPrompt="1"/>
          </p:nvPr>
        </p:nvSpPr>
        <p:spPr>
          <a:xfrm>
            <a:off x="1062447" y="5106901"/>
            <a:ext cx="7061315" cy="699594"/>
          </a:xfrm>
        </p:spPr>
        <p:txBody>
          <a:bodyPr>
            <a:normAutofit/>
          </a:bodyPr>
          <a:lstStyle>
            <a:lvl1pPr algn="ctr">
              <a:defRPr sz="4000" baseline="0">
                <a:gradFill flip="none" rotWithShape="1">
                  <a:gsLst>
                    <a:gs pos="0">
                      <a:schemeClr val="accent1"/>
                    </a:gs>
                    <a:gs pos="50000">
                      <a:schemeClr val="accent2">
                        <a:lumMod val="75000"/>
                      </a:schemeClr>
                    </a:gs>
                    <a:gs pos="100000">
                      <a:schemeClr val="accent2">
                        <a:lumMod val="50000"/>
                        <a:shade val="100000"/>
                        <a:satMod val="115000"/>
                      </a:schemeClr>
                    </a:gs>
                  </a:gsLst>
                  <a:path path="circle">
                    <a:fillToRect l="50000" t="50000" r="50000" b="50000"/>
                  </a:path>
                  <a:tileRect/>
                </a:gradFill>
                <a:ea typeface="黑体" panose="02010609060101010101" pitchFamily="49" charset="-122"/>
              </a:defRPr>
            </a:lvl1pPr>
          </a:lstStyle>
          <a:p>
            <a:r>
              <a:rPr lang="zh-CN" altLang="en-US" dirty="0" smtClean="0"/>
              <a:t>单击此处添加您的标题</a:t>
            </a:r>
            <a:endParaRPr lang="zh-CN" altLang="en-US" dirty="0"/>
          </a:p>
        </p:txBody>
      </p:sp>
      <p:sp>
        <p:nvSpPr>
          <p:cNvPr id="2" name="日期占位符 1"/>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7628467" y="365125"/>
            <a:ext cx="886883" cy="5811838"/>
          </a:xfr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1585381" y="365125"/>
            <a:ext cx="5949952" cy="5811838"/>
          </a:xfrm>
        </p:spPr>
        <p:txBody>
          <a:bodyPr vert="eaVert"/>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6" name="日期占位符 2"/>
          <p:cNvSpPr>
            <a:spLocks noGrp="1"/>
          </p:cNvSpPr>
          <p:nvPr>
            <p:ph type="dt" sz="half" idx="10"/>
          </p:nvPr>
        </p:nvSpPr>
        <p:spPr>
          <a:xfrm>
            <a:off x="628650" y="6356351"/>
            <a:ext cx="2057400" cy="365125"/>
          </a:xfrm>
        </p:spPr>
        <p:txBody>
          <a:bodyPr/>
          <a:lstStyle/>
          <a:p>
            <a:fld id="{13D0CE79-49FB-443D-BEF8-6B709DE8FD0C}" type="datetimeFigureOut">
              <a:rPr lang="zh-CN" altLang="en-US" smtClean="0"/>
              <a:t>2023-01-17</a:t>
            </a:fld>
            <a:endParaRPr lang="zh-CN" altLang="en-US"/>
          </a:p>
        </p:txBody>
      </p:sp>
      <p:sp>
        <p:nvSpPr>
          <p:cNvPr id="7" name="页脚占位符 3"/>
          <p:cNvSpPr>
            <a:spLocks noGrp="1"/>
          </p:cNvSpPr>
          <p:nvPr>
            <p:ph type="ftr" sz="quarter" idx="11"/>
          </p:nvPr>
        </p:nvSpPr>
        <p:spPr>
          <a:xfrm>
            <a:off x="3028950" y="6356351"/>
            <a:ext cx="3086100" cy="365125"/>
          </a:xfrm>
        </p:spPr>
        <p:txBody>
          <a:bodyPr/>
          <a:lstStyle/>
          <a:p>
            <a:endParaRPr lang="zh-CN" altLang="en-US"/>
          </a:p>
        </p:txBody>
      </p:sp>
      <p:sp>
        <p:nvSpPr>
          <p:cNvPr id="8" name="灯片编号占位符 4"/>
          <p:cNvSpPr>
            <a:spLocks noGrp="1"/>
          </p:cNvSpPr>
          <p:nvPr>
            <p:ph type="sldNum" sz="quarter" idx="12"/>
          </p:nvPr>
        </p:nvSpPr>
        <p:spPr>
          <a:xfrm>
            <a:off x="6457950" y="6356351"/>
            <a:ext cx="2057400" cy="365125"/>
          </a:xfrm>
        </p:spPr>
        <p:txBody>
          <a:bodyPr/>
          <a:lstStyle/>
          <a:p>
            <a:fld id="{EF906490-237C-474C-BA2E-D98840BC1F8F}" type="slidenum">
              <a:rPr lang="zh-CN" altLang="en-US" smtClean="0"/>
              <a:t>‹#›</a:t>
            </a:fld>
            <a:endParaRPr lang="zh-CN" altLang="en-US"/>
          </a:p>
        </p:txBody>
      </p:sp>
      <p:sp>
        <p:nvSpPr>
          <p:cNvPr id="9" name="内容占位符 7"/>
          <p:cNvSpPr>
            <a:spLocks noGrp="1"/>
          </p:cNvSpPr>
          <p:nvPr>
            <p:ph sz="quarter" idx="13"/>
          </p:nvPr>
        </p:nvSpPr>
        <p:spPr>
          <a:xfrm>
            <a:off x="628650" y="571502"/>
            <a:ext cx="7886701" cy="5649913"/>
          </a:xfrm>
        </p:spPr>
        <p:txBody>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normAutofit/>
          </a:bodyPr>
          <a:lstStyle/>
          <a:p>
            <a:r>
              <a:rPr lang="zh-CN" altLang="en-US" smtClean="0"/>
              <a:t>单击此处编辑母版标题样式</a:t>
            </a:r>
            <a:endParaRPr lang="en-US" dirty="0"/>
          </a:p>
        </p:txBody>
      </p:sp>
      <p:sp>
        <p:nvSpPr>
          <p:cNvPr id="3" name="KSO_BC1"/>
          <p:cNvSpPr>
            <a:spLocks noGrp="1"/>
          </p:cNvSpPr>
          <p:nvPr>
            <p:ph idx="1"/>
          </p:nvPr>
        </p:nvSpPr>
        <p:spPr>
          <a:xfrm>
            <a:off x="1742400" y="1944000"/>
            <a:ext cx="6458400" cy="3960000"/>
          </a:xfrm>
        </p:spPr>
        <p:txBody>
          <a:bodyPr>
            <a:normAutofit/>
          </a:bodyPr>
          <a:lstStyle>
            <a:lvl1pPr marL="0" indent="0" algn="l">
              <a:lnSpc>
                <a:spcPct val="170000"/>
              </a:lnSpc>
              <a:spcBef>
                <a:spcPts val="600"/>
              </a:spcBef>
              <a:buFontTx/>
              <a:buNone/>
              <a:defRPr sz="2400">
                <a:solidFill>
                  <a:schemeClr val="tx1"/>
                </a:solidFill>
              </a:defRPr>
            </a:lvl1pPr>
            <a:lvl2pPr marL="575945" indent="0" algn="l">
              <a:buFontTx/>
              <a:buNone/>
              <a:defRPr sz="2000">
                <a:solidFill>
                  <a:schemeClr val="tx1"/>
                </a:solidFill>
              </a:defRPr>
            </a:lvl2pPr>
            <a:lvl3pPr marL="914400" indent="0">
              <a:buFontTx/>
              <a:buNone/>
              <a:defRPr sz="1800"/>
            </a:lvl3pPr>
            <a:lvl4pPr marL="1371600" indent="0">
              <a:buFontTx/>
              <a:buNone/>
              <a:defRPr sz="1800"/>
            </a:lvl4pPr>
            <a:lvl5pPr marL="1828800" indent="0">
              <a:buFontTx/>
              <a:buNone/>
              <a:defRPr sz="18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hasCustomPrompt="1"/>
          </p:nvPr>
        </p:nvSpPr>
        <p:spPr>
          <a:xfrm>
            <a:off x="1687289" y="2153923"/>
            <a:ext cx="4438459" cy="1235075"/>
          </a:xfrm>
        </p:spPr>
        <p:txBody>
          <a:bodyPr anchor="b">
            <a:normAutofit/>
          </a:bodyPr>
          <a:lstStyle>
            <a:lvl1pPr algn="r">
              <a:defRPr sz="3600"/>
            </a:lvl1pPr>
          </a:lstStyle>
          <a:p>
            <a:r>
              <a:rPr lang="zh-CN" altLang="en-US" dirty="0" smtClean="0"/>
              <a:t>此处添加您的标题</a:t>
            </a:r>
            <a:endParaRPr lang="en-US" dirty="0"/>
          </a:p>
        </p:txBody>
      </p:sp>
      <p:sp>
        <p:nvSpPr>
          <p:cNvPr id="3" name="KSO_ST2"/>
          <p:cNvSpPr>
            <a:spLocks noGrp="1"/>
          </p:cNvSpPr>
          <p:nvPr>
            <p:ph type="body" idx="1" hasCustomPrompt="1"/>
          </p:nvPr>
        </p:nvSpPr>
        <p:spPr>
          <a:xfrm>
            <a:off x="1687289" y="3415987"/>
            <a:ext cx="4438459" cy="634472"/>
          </a:xfrm>
        </p:spPr>
        <p:txBody>
          <a:bodyPr>
            <a:normAutofit/>
          </a:bodyPr>
          <a:lstStyle>
            <a:lvl1pPr marL="0" indent="0" algn="r">
              <a:buNone/>
              <a:defRPr sz="1800" baseline="0">
                <a:solidFill>
                  <a:schemeClr val="tx1">
                    <a:lumMod val="60000"/>
                    <a:lumOff val="40000"/>
                  </a:schemeClr>
                </a:solidFill>
                <a:ea typeface="幼圆" panose="02010509060101010101" pitchFamily="49" charset="-122"/>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zh-CN" altLang="en-US" dirty="0" smtClean="0"/>
              <a:t>单击此处添加您的副标题</a:t>
            </a:r>
            <a:r>
              <a:rPr lang="en-US" altLang="zh-CN" dirty="0" smtClean="0"/>
              <a:t>.</a:t>
            </a:r>
            <a:endParaRPr lang="en-US" altLang="zh-CN" dirty="0"/>
          </a:p>
        </p:txBody>
      </p:sp>
      <p:cxnSp>
        <p:nvCxnSpPr>
          <p:cNvPr id="11" name="直接连接符 10"/>
          <p:cNvCxnSpPr/>
          <p:nvPr/>
        </p:nvCxnSpPr>
        <p:spPr>
          <a:xfrm>
            <a:off x="2177145" y="3372027"/>
            <a:ext cx="4011163"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 name="日期占位符 3"/>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normAutofit/>
          </a:bodyPr>
          <a:lstStyle/>
          <a:p>
            <a:r>
              <a:rPr lang="zh-CN" altLang="en-US" dirty="0" smtClean="0"/>
              <a:t>单击此处编辑母版标题样式</a:t>
            </a:r>
            <a:endParaRPr lang="en-US" dirty="0"/>
          </a:p>
        </p:txBody>
      </p:sp>
      <p:sp>
        <p:nvSpPr>
          <p:cNvPr id="3" name="KSO_BC1"/>
          <p:cNvSpPr>
            <a:spLocks noGrp="1"/>
          </p:cNvSpPr>
          <p:nvPr>
            <p:ph sz="half" idx="1"/>
          </p:nvPr>
        </p:nvSpPr>
        <p:spPr>
          <a:xfrm>
            <a:off x="1436400" y="1944000"/>
            <a:ext cx="6458400" cy="1713600"/>
          </a:xfrm>
        </p:spPr>
        <p:txBody>
          <a:bodyPr>
            <a:normAutofit/>
          </a:bodyPr>
          <a:lstStyle>
            <a:lvl1pPr marL="0" indent="0" algn="l">
              <a:buFontTx/>
              <a:buNone/>
              <a:defRPr sz="2400">
                <a:solidFill>
                  <a:schemeClr val="tx1"/>
                </a:solidFill>
              </a:defRPr>
            </a:lvl1pPr>
            <a:lvl2pPr marL="575945" indent="0" algn="l">
              <a:buFontTx/>
              <a:buNone/>
              <a:defRPr sz="2000">
                <a:solidFill>
                  <a:schemeClr val="tx1"/>
                </a:solidFill>
              </a:defRPr>
            </a:lvl2pPr>
            <a:lvl3pPr marL="914400" indent="0">
              <a:buFontTx/>
              <a:buNone/>
              <a:defRPr/>
            </a:lvl3pPr>
            <a:lvl4pPr marL="1371600" indent="0">
              <a:buFontTx/>
              <a:buNone/>
              <a:defRPr/>
            </a:lvl4pPr>
            <a:lvl5pPr marL="1828800" indent="0">
              <a:buFontTx/>
              <a:buNone/>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KSO_BC2"/>
          <p:cNvSpPr>
            <a:spLocks noGrp="1"/>
          </p:cNvSpPr>
          <p:nvPr>
            <p:ph sz="half" idx="2"/>
          </p:nvPr>
        </p:nvSpPr>
        <p:spPr>
          <a:xfrm>
            <a:off x="1436400" y="4165200"/>
            <a:ext cx="6458400" cy="1713600"/>
          </a:xfrm>
        </p:spPr>
        <p:txBody>
          <a:bodyPr>
            <a:normAutofit/>
          </a:bodyPr>
          <a:lstStyle>
            <a:lvl1pPr marL="0" indent="0" algn="l">
              <a:buFontTx/>
              <a:buNone/>
              <a:defRPr sz="2400">
                <a:solidFill>
                  <a:schemeClr val="tx1"/>
                </a:solidFill>
              </a:defRPr>
            </a:lvl1pPr>
            <a:lvl2pPr marL="575945" indent="0" algn="l">
              <a:buFontTx/>
              <a:buNone/>
              <a:defRPr sz="2000">
                <a:solidFill>
                  <a:schemeClr val="tx1"/>
                </a:solidFill>
              </a:defRPr>
            </a:lvl2pPr>
            <a:lvl3pPr marL="914400" indent="0">
              <a:buFontTx/>
              <a:buNone/>
              <a:defRPr/>
            </a:lvl3pPr>
            <a:lvl4pPr marL="1371600" indent="0">
              <a:buFontTx/>
              <a:buNone/>
              <a:defRPr/>
            </a:lvl4pPr>
            <a:lvl5pPr marL="1828800" indent="0">
              <a:buFontTx/>
              <a:buNone/>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日期占位符 4"/>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1727199" y="118532"/>
            <a:ext cx="6984076" cy="71702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4576" y="1376362"/>
            <a:ext cx="3868340"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KSO_BC1"/>
          <p:cNvSpPr>
            <a:spLocks noGrp="1"/>
          </p:cNvSpPr>
          <p:nvPr>
            <p:ph sz="half" idx="2"/>
          </p:nvPr>
        </p:nvSpPr>
        <p:spPr>
          <a:xfrm>
            <a:off x="824576" y="2200274"/>
            <a:ext cx="3868340" cy="3684588"/>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Text Placeholder 4"/>
          <p:cNvSpPr>
            <a:spLocks noGrp="1"/>
          </p:cNvSpPr>
          <p:nvPr>
            <p:ph type="body" sz="quarter" idx="3"/>
          </p:nvPr>
        </p:nvSpPr>
        <p:spPr>
          <a:xfrm>
            <a:off x="4823884" y="1376362"/>
            <a:ext cx="3887391"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KSO_BC2"/>
          <p:cNvSpPr>
            <a:spLocks noGrp="1"/>
          </p:cNvSpPr>
          <p:nvPr>
            <p:ph sz="quarter" idx="4"/>
          </p:nvPr>
        </p:nvSpPr>
        <p:spPr>
          <a:xfrm>
            <a:off x="4823884" y="2200274"/>
            <a:ext cx="3887391" cy="3684588"/>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7" name="日期占位符 6"/>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cstate="email"/>
          <a:srcRect/>
          <a:stretch>
            <a:fillRect/>
          </a:stretch>
        </p:blipFill>
        <p:spPr>
          <a:xfrm>
            <a:off x="0" y="0"/>
            <a:ext cx="9142485" cy="4284617"/>
          </a:xfrm>
          <a:prstGeom prst="rect">
            <a:avLst/>
          </a:prstGeom>
        </p:spPr>
      </p:pic>
      <p:sp>
        <p:nvSpPr>
          <p:cNvPr id="2" name="日期占位符 1"/>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934644" y="457200"/>
            <a:ext cx="2949178" cy="1600200"/>
          </a:xfrm>
        </p:spPr>
        <p:txBody>
          <a:bodyPr anchor="b"/>
          <a:lstStyle>
            <a:lvl1pPr>
              <a:defRPr sz="3200"/>
            </a:lvl1pPr>
          </a:lstStyle>
          <a:p>
            <a:r>
              <a:rPr lang="zh-CN" altLang="en-US" smtClean="0"/>
              <a:t>单击此处编辑母版标题样式</a:t>
            </a:r>
            <a:endParaRPr lang="en-US" dirty="0"/>
          </a:p>
        </p:txBody>
      </p:sp>
      <p:sp>
        <p:nvSpPr>
          <p:cNvPr id="3" name="KSO_BC1"/>
          <p:cNvSpPr>
            <a:spLocks noGrp="1" noChangeAspect="1"/>
          </p:cNvSpPr>
          <p:nvPr>
            <p:ph type="pic" idx="1"/>
          </p:nvPr>
        </p:nvSpPr>
        <p:spPr>
          <a:xfrm>
            <a:off x="4082125"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KSO_BC2"/>
          <p:cNvSpPr>
            <a:spLocks noGrp="1"/>
          </p:cNvSpPr>
          <p:nvPr>
            <p:ph type="body" sz="half" idx="2"/>
          </p:nvPr>
        </p:nvSpPr>
        <p:spPr>
          <a:xfrm>
            <a:off x="934644"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A3E6052-684C-405A-AAE8-2DF9AE708DB6}"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FE345E-6771-4A9D-94D8-C631DBADCF3D}" type="slidenum">
              <a:rPr lang="zh-CN" altLang="en-US" smtClean="0"/>
              <a:t>‹#›</a:t>
            </a:fld>
            <a:endParaRPr lang="zh-CN" altLang="en-US"/>
          </a:p>
        </p:txBody>
      </p:sp>
    </p:spTree>
  </p:cSld>
  <p:clrMapOvr>
    <a:masterClrMapping/>
  </p:clrMapOvr>
  <p:transition spd="med">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13" cstate="email"/>
          <a:srcRect/>
          <a:stretch>
            <a:fillRect/>
          </a:stretch>
        </p:blipFill>
        <p:spPr>
          <a:xfrm>
            <a:off x="0" y="0"/>
            <a:ext cx="9142485" cy="4284617"/>
          </a:xfrm>
          <a:prstGeom prst="rect">
            <a:avLst/>
          </a:prstGeom>
        </p:spPr>
      </p:pic>
      <p:sp>
        <p:nvSpPr>
          <p:cNvPr id="2" name="KSO_BT1"/>
          <p:cNvSpPr>
            <a:spLocks noGrp="1"/>
          </p:cNvSpPr>
          <p:nvPr>
            <p:ph type="title"/>
          </p:nvPr>
        </p:nvSpPr>
        <p:spPr>
          <a:xfrm>
            <a:off x="339634" y="101595"/>
            <a:ext cx="8370453" cy="699594"/>
          </a:xfrm>
          <a:prstGeom prst="rect">
            <a:avLst/>
          </a:prstGeom>
        </p:spPr>
        <p:txBody>
          <a:bodyPr vert="horz" lIns="91440" tIns="45720" rIns="91440" bIns="45720" rtlCol="0" anchor="b">
            <a:normAutofit/>
          </a:bodyPr>
          <a:lstStyle/>
          <a:p>
            <a:r>
              <a:rPr lang="zh-CN" altLang="en-US" dirty="0" smtClean="0"/>
              <a:t>单击此处编辑母版标题样式</a:t>
            </a:r>
            <a:endParaRPr lang="en-US" dirty="0"/>
          </a:p>
        </p:txBody>
      </p:sp>
      <p:sp>
        <p:nvSpPr>
          <p:cNvPr id="3" name="KSO_BC1"/>
          <p:cNvSpPr>
            <a:spLocks noGrp="1"/>
          </p:cNvSpPr>
          <p:nvPr>
            <p:ph type="body" idx="1"/>
          </p:nvPr>
        </p:nvSpPr>
        <p:spPr>
          <a:xfrm>
            <a:off x="339634" y="1105989"/>
            <a:ext cx="8361986" cy="5070974"/>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E6052-684C-405A-AAE8-2DF9AE708DB6}" type="datetimeFigureOut">
              <a:rPr lang="zh-CN" altLang="en-US" smtClean="0"/>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E345E-6771-4A9D-94D8-C631DBADCF3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random/>
  </p:transition>
  <p:timing>
    <p:tnLst>
      <p:par>
        <p:cTn id="1" dur="indefinite" restart="never" nodeType="tmRoot"/>
      </p:par>
    </p:tnLst>
  </p:timing>
  <p:txStyles>
    <p:titleStyle>
      <a:lvl1pPr algn="l" defTabSz="914400" rtl="0" eaLnBrk="1" latinLnBrk="0" hangingPunct="1">
        <a:lnSpc>
          <a:spcPct val="90000"/>
        </a:lnSpc>
        <a:spcBef>
          <a:spcPct val="0"/>
        </a:spcBef>
        <a:buNone/>
        <a:defRPr sz="2800" b="1" i="0" kern="1200" baseline="0">
          <a:solidFill>
            <a:schemeClr val="accent1">
              <a:lumMod val="75000"/>
            </a:schemeClr>
          </a:solidFill>
          <a:latin typeface="Arial" panose="020B0604020202020204" pitchFamily="34" charset="0"/>
          <a:ea typeface="黑体" panose="02010609060101010101" pitchFamily="49" charset="-122"/>
          <a:cs typeface="+mj-cs"/>
        </a:defRPr>
      </a:lvl1pPr>
    </p:titleStyle>
    <p:bodyStyle>
      <a:lvl1pPr marL="357505" indent="-357505" algn="just" defTabSz="914400" rtl="0" eaLnBrk="1" latinLnBrk="0" hangingPunct="1">
        <a:lnSpc>
          <a:spcPct val="110000"/>
        </a:lnSpc>
        <a:spcBef>
          <a:spcPts val="1800"/>
        </a:spcBef>
        <a:spcAft>
          <a:spcPts val="0"/>
        </a:spcAft>
        <a:buClr>
          <a:srgbClr val="963B22"/>
        </a:buClr>
        <a:buSzPct val="110000"/>
        <a:buFontTx/>
        <a:buBlip>
          <a:blip r:embed="rId14"/>
        </a:buBlip>
        <a:defRPr sz="2400" kern="1200" baseline="0">
          <a:solidFill>
            <a:schemeClr val="accent1"/>
          </a:solidFill>
          <a:latin typeface="Arial" panose="020B0604020202020204" pitchFamily="34" charset="0"/>
          <a:ea typeface="黑体" panose="02010609060101010101" pitchFamily="49" charset="-122"/>
          <a:cs typeface="+mn-cs"/>
        </a:defRPr>
      </a:lvl1pPr>
      <a:lvl2pPr marL="575945" indent="-230505" algn="just" defTabSz="914400" rtl="0" eaLnBrk="1" latinLnBrk="0" hangingPunct="1">
        <a:lnSpc>
          <a:spcPct val="130000"/>
        </a:lnSpc>
        <a:spcBef>
          <a:spcPts val="0"/>
        </a:spcBef>
        <a:spcAft>
          <a:spcPts val="0"/>
        </a:spcAft>
        <a:buClr>
          <a:schemeClr val="tx1"/>
        </a:buClr>
        <a:buFont typeface="Arial" panose="020B0604020202020204" pitchFamily="34" charset="0"/>
        <a:buChar char="•"/>
        <a:defRPr sz="2000" kern="1200" baseline="0">
          <a:solidFill>
            <a:schemeClr val="tx1"/>
          </a:solidFill>
          <a:latin typeface="幼圆" panose="02010509060101010101" pitchFamily="49" charset="-122"/>
          <a:ea typeface="黑体" panose="020106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1072669"/>
            <a:ext cx="9144000" cy="2862322"/>
          </a:xfrm>
          <a:prstGeom prst="rect">
            <a:avLst/>
          </a:prstGeom>
          <a:noFill/>
          <a:ln>
            <a:noFill/>
          </a:ln>
        </p:spPr>
        <p:txBody>
          <a:bodyPr wrap="square" rtlCol="0" anchor="t">
            <a:spAutoFit/>
          </a:bodyPr>
          <a:lstStyle/>
          <a:p>
            <a:pPr algn="ctr">
              <a:lnSpc>
                <a:spcPct val="150000"/>
              </a:lnSpc>
            </a:pPr>
            <a:r>
              <a:rPr lang="zh-CN" altLang="en-US" sz="4000" b="1" dirty="0">
                <a:effectLst>
                  <a:outerShdw blurRad="38100" dist="25400" dir="5400000" algn="ctr" rotWithShape="0">
                    <a:srgbClr val="6E747A">
                      <a:alpha val="43000"/>
                    </a:srgbClr>
                  </a:outerShdw>
                </a:effectLst>
                <a:latin typeface="Times New Roman" panose="02020603050405020304" charset="0"/>
              </a:rPr>
              <a:t>Unit </a:t>
            </a:r>
            <a:r>
              <a:rPr lang="zh-CN" altLang="en-US" sz="4000" b="1" dirty="0" smtClean="0">
                <a:effectLst>
                  <a:outerShdw blurRad="38100" dist="25400" dir="5400000" algn="ctr" rotWithShape="0">
                    <a:srgbClr val="6E747A">
                      <a:alpha val="43000"/>
                    </a:srgbClr>
                  </a:outerShdw>
                </a:effectLst>
                <a:latin typeface="Times New Roman" panose="02020603050405020304" charset="0"/>
              </a:rPr>
              <a:t>8</a:t>
            </a:r>
            <a:endParaRPr lang="en-US" altLang="zh-CN" sz="4000" b="1" dirty="0" smtClean="0">
              <a:effectLst>
                <a:outerShdw blurRad="38100" dist="25400" dir="5400000" algn="ctr" rotWithShape="0">
                  <a:srgbClr val="6E747A">
                    <a:alpha val="43000"/>
                  </a:srgbClr>
                </a:outerShdw>
              </a:effectLst>
              <a:latin typeface="Times New Roman" panose="02020603050405020304" charset="0"/>
            </a:endParaRPr>
          </a:p>
          <a:p>
            <a:pPr algn="ctr">
              <a:lnSpc>
                <a:spcPct val="150000"/>
              </a:lnSpc>
            </a:pPr>
            <a:r>
              <a:rPr lang="zh-CN" altLang="en-US" sz="4800" b="1" dirty="0" smtClean="0">
                <a:effectLst>
                  <a:outerShdw blurRad="38100" dist="25400" dir="5400000" algn="ctr" rotWithShape="0">
                    <a:srgbClr val="6E747A">
                      <a:alpha val="43000"/>
                    </a:srgbClr>
                  </a:outerShdw>
                </a:effectLst>
                <a:latin typeface="Times New Roman" panose="02020603050405020304" charset="0"/>
              </a:rPr>
              <a:t>It </a:t>
            </a:r>
            <a:r>
              <a:rPr lang="zh-CN" altLang="en-US" sz="4800" b="1" dirty="0">
                <a:effectLst>
                  <a:outerShdw blurRad="38100" dist="25400" dir="5400000" algn="ctr" rotWithShape="0">
                    <a:srgbClr val="6E747A">
                      <a:alpha val="43000"/>
                    </a:srgbClr>
                  </a:outerShdw>
                </a:effectLst>
                <a:latin typeface="Times New Roman" panose="02020603050405020304" charset="0"/>
              </a:rPr>
              <a:t>must belong to Carla.</a:t>
            </a:r>
          </a:p>
          <a:p>
            <a:pPr algn="ctr">
              <a:lnSpc>
                <a:spcPct val="150000"/>
              </a:lnSpc>
            </a:pPr>
            <a:r>
              <a:rPr lang="zh-CN" altLang="en-US" sz="3200" b="1" dirty="0" smtClean="0">
                <a:effectLst>
                  <a:outerShdw blurRad="38100" dist="25400" dir="5400000" algn="ctr" rotWithShape="0">
                    <a:srgbClr val="6E747A">
                      <a:alpha val="43000"/>
                    </a:srgbClr>
                  </a:outerShdw>
                </a:effectLst>
                <a:latin typeface="Times New Roman" panose="02020603050405020304" charset="0"/>
              </a:rPr>
              <a:t>Section B  (第</a:t>
            </a:r>
            <a:r>
              <a:rPr lang="en-US" altLang="zh-CN" sz="3200" b="1" dirty="0" smtClean="0">
                <a:effectLst>
                  <a:outerShdw blurRad="38100" dist="25400" dir="5400000" algn="ctr" rotWithShape="0">
                    <a:srgbClr val="6E747A">
                      <a:alpha val="43000"/>
                    </a:srgbClr>
                  </a:outerShdw>
                </a:effectLst>
                <a:latin typeface="Times New Roman" panose="02020603050405020304" charset="0"/>
              </a:rPr>
              <a:t>1</a:t>
            </a:r>
            <a:r>
              <a:rPr lang="zh-CN" altLang="en-US" sz="3200" b="1" dirty="0" smtClean="0">
                <a:effectLst>
                  <a:outerShdw blurRad="38100" dist="25400" dir="5400000" algn="ctr" rotWithShape="0">
                    <a:srgbClr val="6E747A">
                      <a:alpha val="43000"/>
                    </a:srgbClr>
                  </a:outerShdw>
                </a:effectLst>
                <a:latin typeface="Times New Roman" panose="02020603050405020304" charset="0"/>
              </a:rPr>
              <a:t>课时)</a:t>
            </a:r>
            <a:endParaRPr lang="zh-CN" altLang="en-US" sz="3200" b="1" dirty="0">
              <a:effectLst>
                <a:outerShdw blurRad="38100" dist="25400" dir="5400000" algn="ctr" rotWithShape="0">
                  <a:srgbClr val="6E747A">
                    <a:alpha val="43000"/>
                  </a:srgbClr>
                </a:outerShdw>
              </a:effectLst>
              <a:latin typeface="Times New Roman" panose="02020603050405020304" charset="0"/>
            </a:endParaRPr>
          </a:p>
        </p:txBody>
      </p:sp>
      <p:sp>
        <p:nvSpPr>
          <p:cNvPr id="3" name="矩形 2"/>
          <p:cNvSpPr/>
          <p:nvPr/>
        </p:nvSpPr>
        <p:spPr>
          <a:xfrm>
            <a:off x="0" y="5645194"/>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charset="-122"/>
                <a:ea typeface="微软雅黑" panose="020B0503020204020204" charset="-122"/>
                <a:sym typeface="+mn-ea"/>
              </a:rPr>
              <a:t>WWW.PPT818.COM</a:t>
            </a:r>
            <a:endParaRPr lang="en-US" altLang="zh-CN" sz="2000" b="1" kern="0" dirty="0">
              <a:solidFill>
                <a:srgbClr val="000000"/>
              </a:solidFill>
              <a:latin typeface="微软雅黑" panose="020B0503020204020204" charset="-122"/>
              <a:ea typeface="微软雅黑" panose="020B0503020204020204" charset="-122"/>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p:nvPr/>
        </p:nvGraphicFramePr>
        <p:xfrm>
          <a:off x="229711" y="2184241"/>
          <a:ext cx="8684895" cy="2299335"/>
        </p:xfrm>
        <a:graphic>
          <a:graphicData uri="http://schemas.openxmlformats.org/drawingml/2006/table">
            <a:tbl>
              <a:tblPr firstRow="1" bandRow="1">
                <a:tableStyleId>{5C22544A-7EE6-4342-B048-85BDC9FD1C3A}</a:tableStyleId>
              </a:tblPr>
              <a:tblGrid>
                <a:gridCol w="3296920">
                  <a:extLst>
                    <a:ext uri="{9D8B030D-6E8A-4147-A177-3AD203B41FA5}">
                      <a16:colId xmlns:a16="http://schemas.microsoft.com/office/drawing/2014/main" val="20000"/>
                    </a:ext>
                  </a:extLst>
                </a:gridCol>
                <a:gridCol w="5387975">
                  <a:extLst>
                    <a:ext uri="{9D8B030D-6E8A-4147-A177-3AD203B41FA5}">
                      <a16:colId xmlns:a16="http://schemas.microsoft.com/office/drawing/2014/main" val="20001"/>
                    </a:ext>
                  </a:extLst>
                </a:gridCol>
              </a:tblGrid>
              <a:tr h="633095">
                <a:tc>
                  <a:txBody>
                    <a:bodyPr/>
                    <a:lstStyle/>
                    <a:p>
                      <a:pPr algn="ctr">
                        <a:buNone/>
                      </a:pPr>
                      <a:r>
                        <a:rPr lang="en-US" altLang="zh-CN" sz="2000">
                          <a:solidFill>
                            <a:srgbClr val="7030A0"/>
                          </a:solidFill>
                          <a:latin typeface="Times New Roman" panose="02020603050405020304" charset="0"/>
                        </a:rPr>
                        <a:t>Mysteries about Stonehenge</a:t>
                      </a:r>
                    </a:p>
                  </a:txBody>
                  <a:tcPr marL="68580" marR="68580" marT="34290" marB="34290">
                    <a:solidFill>
                      <a:schemeClr val="accent1">
                        <a:lumMod val="20000"/>
                        <a:lumOff val="80000"/>
                      </a:schemeClr>
                    </a:solidFill>
                  </a:tcPr>
                </a:tc>
                <a:tc>
                  <a:txBody>
                    <a:bodyPr/>
                    <a:lstStyle/>
                    <a:p>
                      <a:pPr algn="ctr">
                        <a:buNone/>
                      </a:pPr>
                      <a:r>
                        <a:rPr lang="en-US" altLang="zh-CN" sz="2000">
                          <a:solidFill>
                            <a:srgbClr val="7030A0"/>
                          </a:solidFill>
                          <a:latin typeface="Times New Roman" panose="02020603050405020304" charset="0"/>
                        </a:rPr>
                        <a:t>What Stonehenge might have been used for...</a:t>
                      </a:r>
                    </a:p>
                  </a:txBody>
                  <a:tcPr marL="68580" marR="68580" marT="34290" marB="34290">
                    <a:solidFill>
                      <a:schemeClr val="accent1">
                        <a:lumMod val="20000"/>
                        <a:lumOff val="80000"/>
                      </a:schemeClr>
                    </a:solidFill>
                  </a:tcPr>
                </a:tc>
                <a:extLst>
                  <a:ext uri="{0D108BD9-81ED-4DB2-BD59-A6C34878D82A}">
                    <a16:rowId xmlns:a16="http://schemas.microsoft.com/office/drawing/2014/main" val="10000"/>
                  </a:ext>
                </a:extLst>
              </a:tr>
              <a:tr h="1666240">
                <a:tc>
                  <a:txBody>
                    <a:bodyPr/>
                    <a:lstStyle/>
                    <a:p>
                      <a:pPr>
                        <a:buNone/>
                      </a:pPr>
                      <a:r>
                        <a:rPr lang="en-US" altLang="zh-CN" sz="2000" i="1">
                          <a:solidFill>
                            <a:schemeClr val="tx1">
                              <a:lumMod val="50000"/>
                            </a:schemeClr>
                          </a:solidFill>
                          <a:latin typeface="Times New Roman" panose="02020603050405020304" charset="0"/>
                        </a:rPr>
                        <a:t>Who built it?</a:t>
                      </a:r>
                    </a:p>
                  </a:txBody>
                  <a:tcPr marL="68580" marR="68580" marT="34290" marB="34290">
                    <a:solidFill>
                      <a:schemeClr val="accent1">
                        <a:lumMod val="20000"/>
                        <a:lumOff val="80000"/>
                      </a:schemeClr>
                    </a:solidFill>
                  </a:tcPr>
                </a:tc>
                <a:tc>
                  <a:txBody>
                    <a:bodyPr/>
                    <a:lstStyle/>
                    <a:p>
                      <a:pPr>
                        <a:buNone/>
                      </a:pPr>
                      <a:endParaRPr lang="zh-CN" altLang="en-US" sz="1400">
                        <a:solidFill>
                          <a:schemeClr val="tx1">
                            <a:lumMod val="50000"/>
                          </a:schemeClr>
                        </a:solidFill>
                        <a:latin typeface="Times New Roman" panose="02020603050405020304" charset="0"/>
                      </a:endParaRPr>
                    </a:p>
                  </a:txBody>
                  <a:tcPr marL="68580" marR="68580" marT="34290" marB="34290">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4" name="标题 1"/>
          <p:cNvSpPr>
            <a:spLocks noGrp="1"/>
          </p:cNvSpPr>
          <p:nvPr/>
        </p:nvSpPr>
        <p:spPr>
          <a:xfrm>
            <a:off x="1513840" y="1283970"/>
            <a:ext cx="7665720" cy="50800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chemeClr val="accent1">
                    <a:lumMod val="75000"/>
                  </a:schemeClr>
                </a:solidFill>
                <a:latin typeface="Arial" panose="020B0604020202020204" pitchFamily="34" charset="0"/>
                <a:ea typeface="黑体" panose="02010609060101010101" pitchFamily="49" charset="-122"/>
                <a:cs typeface="+mj-cs"/>
              </a:defRPr>
            </a:lvl1pPr>
          </a:lstStyle>
          <a:p>
            <a:r>
              <a:rPr lang="en-US" altLang="zh-CN">
                <a:latin typeface="Times New Roman" panose="02020603050405020304" charset="0"/>
              </a:rPr>
              <a:t>Read the article again and complete the chart.</a:t>
            </a:r>
          </a:p>
        </p:txBody>
      </p:sp>
      <p:sp>
        <p:nvSpPr>
          <p:cNvPr id="5" name=" 183"/>
          <p:cNvSpPr/>
          <p:nvPr/>
        </p:nvSpPr>
        <p:spPr>
          <a:xfrm>
            <a:off x="793750" y="1257935"/>
            <a:ext cx="720090" cy="534035"/>
          </a:xfrm>
          <a:prstGeom prst="roundRect">
            <a:avLst>
              <a:gd name="adj" fmla="val 343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a:solidFill>
                  <a:schemeClr val="tx1">
                    <a:lumMod val="50000"/>
                  </a:schemeClr>
                </a:solidFill>
                <a:latin typeface="Times New Roman" panose="02020603050405020304" charset="0"/>
              </a:rPr>
              <a:t>2c</a:t>
            </a:r>
          </a:p>
        </p:txBody>
      </p:sp>
    </p:spTree>
    <p:custDataLst>
      <p:tags r:id="rId1"/>
    </p:custDataLst>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881539" y="2208848"/>
            <a:ext cx="7448074" cy="3553460"/>
          </a:xfrm>
          <a:prstGeom prst="rect">
            <a:avLst/>
          </a:prstGeom>
          <a:noFill/>
          <a:ln w="28575">
            <a:solidFill>
              <a:schemeClr val="tx2"/>
            </a:solidFill>
            <a:prstDash val="sysDot"/>
          </a:ln>
        </p:spPr>
        <p:txBody>
          <a:bodyPr wrap="square" rtlCol="0">
            <a:spAutoFit/>
          </a:bodyPr>
          <a:lstStyle/>
          <a:p>
            <a:pPr>
              <a:lnSpc>
                <a:spcPct val="125000"/>
              </a:lnSpc>
              <a:spcBef>
                <a:spcPts val="0"/>
              </a:spcBef>
              <a:spcAft>
                <a:spcPts val="0"/>
              </a:spcAft>
            </a:pPr>
            <a:r>
              <a:rPr lang="zh-CN" altLang="en-US" sz="2000">
                <a:solidFill>
                  <a:schemeClr val="tx1">
                    <a:lumMod val="50000"/>
                  </a:schemeClr>
                </a:solidFill>
                <a:latin typeface="Times New Roman" panose="02020603050405020304" charset="0"/>
              </a:rPr>
              <a:t>1.Midsummer </a:t>
            </a:r>
            <a:r>
              <a:rPr lang="en-US" altLang="zh-CN" sz="2000">
                <a:solidFill>
                  <a:schemeClr val="tx1">
                    <a:lumMod val="50000"/>
                  </a:schemeClr>
                </a:solidFill>
                <a:latin typeface="Times New Roman" panose="02020603050405020304" charset="0"/>
              </a:rPr>
              <a:t>day</a:t>
            </a:r>
            <a:r>
              <a:rPr lang="zh-CN" altLang="en-US" sz="2000">
                <a:solidFill>
                  <a:schemeClr val="tx1">
                    <a:lumMod val="50000"/>
                  </a:schemeClr>
                </a:solidFill>
                <a:latin typeface="Times New Roman" panose="02020603050405020304" charset="0"/>
              </a:rPr>
              <a:t> is in June</a:t>
            </a:r>
            <a:r>
              <a:rPr lang="en-US" altLang="zh-CN" sz="2000">
                <a:solidFill>
                  <a:schemeClr val="tx1">
                    <a:lumMod val="50000"/>
                  </a:schemeClr>
                </a:solidFill>
                <a:latin typeface="Times New Roman" panose="02020603050405020304" charset="0"/>
              </a:rPr>
              <a:t>___________</a:t>
            </a:r>
            <a:r>
              <a:rPr lang="zh-CN" altLang="en-US" sz="2000">
                <a:solidFill>
                  <a:schemeClr val="tx1">
                    <a:lumMod val="50000"/>
                  </a:schemeClr>
                </a:solidFill>
                <a:latin typeface="Times New Roman" panose="02020603050405020304" charset="0"/>
              </a:rPr>
              <a:t>a lot of people go to</a:t>
            </a:r>
          </a:p>
          <a:p>
            <a:pPr>
              <a:lnSpc>
                <a:spcPct val="125000"/>
              </a:lnSpc>
              <a:spcBef>
                <a:spcPts val="0"/>
              </a:spcBef>
              <a:spcAft>
                <a:spcPts val="0"/>
              </a:spcAft>
            </a:pPr>
            <a:r>
              <a:rPr lang="zh-CN" altLang="en-US" sz="2000">
                <a:solidFill>
                  <a:schemeClr val="tx1">
                    <a:lumMod val="50000"/>
                  </a:schemeClr>
                </a:solidFill>
                <a:latin typeface="Times New Roman" panose="02020603050405020304" charset="0"/>
              </a:rPr>
              <a:t>   Stonehenge during this month. </a:t>
            </a:r>
          </a:p>
          <a:p>
            <a:pPr>
              <a:lnSpc>
                <a:spcPct val="125000"/>
              </a:lnSpc>
              <a:spcBef>
                <a:spcPts val="0"/>
              </a:spcBef>
              <a:spcAft>
                <a:spcPts val="0"/>
              </a:spcAft>
            </a:pPr>
            <a:r>
              <a:rPr lang="zh-CN" altLang="en-US" sz="2000">
                <a:solidFill>
                  <a:schemeClr val="tx1">
                    <a:lumMod val="50000"/>
                  </a:schemeClr>
                </a:solidFill>
                <a:latin typeface="Times New Roman" panose="02020603050405020304" charset="0"/>
              </a:rPr>
              <a:t>2.The sun </a:t>
            </a:r>
            <a:r>
              <a:rPr lang="en-US" altLang="zh-CN" sz="2000">
                <a:solidFill>
                  <a:schemeClr val="tx1">
                    <a:lumMod val="50000"/>
                  </a:schemeClr>
                </a:solidFill>
                <a:latin typeface="Times New Roman" panose="02020603050405020304" charset="0"/>
              </a:rPr>
              <a:t>shines straight into the center of Stonehenge</a:t>
            </a:r>
          </a:p>
          <a:p>
            <a:pPr>
              <a:lnSpc>
                <a:spcPct val="125000"/>
              </a:lnSpc>
              <a:spcBef>
                <a:spcPts val="0"/>
              </a:spcBef>
              <a:spcAft>
                <a:spcPts val="0"/>
              </a:spcAft>
            </a:pPr>
            <a:r>
              <a:rPr lang="en-US" altLang="zh-CN" sz="2000">
                <a:solidFill>
                  <a:schemeClr val="tx1">
                    <a:lumMod val="50000"/>
                  </a:schemeClr>
                </a:solidFill>
                <a:latin typeface="Times New Roman" panose="02020603050405020304" charset="0"/>
              </a:rPr>
              <a:t>    ____________</a:t>
            </a:r>
            <a:r>
              <a:rPr lang="zh-CN" altLang="en-US" sz="2000">
                <a:solidFill>
                  <a:schemeClr val="tx1">
                    <a:lumMod val="50000"/>
                  </a:schemeClr>
                </a:solidFill>
                <a:latin typeface="Times New Roman" panose="02020603050405020304" charset="0"/>
              </a:rPr>
              <a:t>the stones </a:t>
            </a:r>
            <a:r>
              <a:rPr lang="en-US" altLang="zh-CN" sz="2000">
                <a:solidFill>
                  <a:schemeClr val="tx1">
                    <a:lumMod val="50000"/>
                  </a:schemeClr>
                </a:solidFill>
                <a:latin typeface="Times New Roman" panose="02020603050405020304" charset="0"/>
              </a:rPr>
              <a:t>were put in a special position</a:t>
            </a:r>
            <a:r>
              <a:rPr lang="zh-CN" altLang="en-US" sz="2000">
                <a:solidFill>
                  <a:schemeClr val="tx1">
                    <a:lumMod val="50000"/>
                  </a:schemeClr>
                </a:solidFill>
                <a:latin typeface="Times New Roman" panose="02020603050405020304" charset="0"/>
              </a:rPr>
              <a:t>.</a:t>
            </a:r>
          </a:p>
          <a:p>
            <a:pPr>
              <a:lnSpc>
                <a:spcPct val="125000"/>
              </a:lnSpc>
              <a:spcBef>
                <a:spcPts val="0"/>
              </a:spcBef>
              <a:spcAft>
                <a:spcPts val="0"/>
              </a:spcAft>
            </a:pPr>
            <a:r>
              <a:rPr lang="en-US" altLang="zh-CN" sz="2000">
                <a:solidFill>
                  <a:schemeClr val="tx1">
                    <a:lumMod val="50000"/>
                  </a:schemeClr>
                </a:solidFill>
                <a:latin typeface="Times New Roman" panose="02020603050405020304" charset="0"/>
              </a:rPr>
              <a:t>3</a:t>
            </a:r>
            <a:r>
              <a:rPr lang="zh-CN" altLang="en-US" sz="2000">
                <a:solidFill>
                  <a:schemeClr val="tx1">
                    <a:lumMod val="50000"/>
                  </a:schemeClr>
                </a:solidFill>
                <a:latin typeface="Times New Roman" panose="02020603050405020304" charset="0"/>
              </a:rPr>
              <a:t>.Some people think the rocks can</a:t>
            </a:r>
            <a:r>
              <a:rPr lang="en-US" altLang="zh-CN" sz="2000">
                <a:solidFill>
                  <a:schemeClr val="tx1">
                    <a:lumMod val="50000"/>
                  </a:schemeClr>
                </a:solidFill>
                <a:latin typeface="Times New Roman" panose="02020603050405020304" charset="0"/>
              </a:rPr>
              <a:t>___________</a:t>
            </a:r>
            <a:r>
              <a:rPr lang="zh-CN" altLang="en-US" sz="2000">
                <a:solidFill>
                  <a:schemeClr val="tx1">
                    <a:lumMod val="50000"/>
                  </a:schemeClr>
                </a:solidFill>
                <a:latin typeface="Times New Roman" panose="02020603050405020304" charset="0"/>
              </a:rPr>
              <a:t>stop people </a:t>
            </a:r>
            <a:r>
              <a:rPr lang="en-US" altLang="zh-CN" sz="2000">
                <a:solidFill>
                  <a:schemeClr val="tx1">
                    <a:lumMod val="50000"/>
                  </a:schemeClr>
                </a:solidFill>
                <a:latin typeface="Times New Roman" panose="02020603050405020304" charset="0"/>
              </a:rPr>
              <a:t>from</a:t>
            </a:r>
          </a:p>
          <a:p>
            <a:pPr>
              <a:lnSpc>
                <a:spcPct val="125000"/>
              </a:lnSpc>
              <a:spcBef>
                <a:spcPts val="0"/>
              </a:spcBef>
              <a:spcAft>
                <a:spcPts val="0"/>
              </a:spcAft>
            </a:pPr>
            <a:r>
              <a:rPr lang="zh-CN" altLang="en-US" sz="2000">
                <a:solidFill>
                  <a:schemeClr val="tx1">
                    <a:lumMod val="50000"/>
                  </a:schemeClr>
                </a:solidFill>
                <a:latin typeface="Times New Roman" panose="02020603050405020304" charset="0"/>
              </a:rPr>
              <a:t>   becoming ill</a:t>
            </a:r>
            <a:r>
              <a:rPr lang="en-US" altLang="zh-CN" sz="2000">
                <a:solidFill>
                  <a:schemeClr val="tx1">
                    <a:lumMod val="50000"/>
                  </a:schemeClr>
                </a:solidFill>
                <a:latin typeface="Times New Roman" panose="02020603050405020304" charset="0"/>
              </a:rPr>
              <a:t>____________</a:t>
            </a:r>
            <a:r>
              <a:rPr lang="zh-CN" altLang="en-US" sz="2000">
                <a:solidFill>
                  <a:schemeClr val="tx1">
                    <a:lumMod val="50000"/>
                  </a:schemeClr>
                </a:solidFill>
                <a:latin typeface="Times New Roman" panose="02020603050405020304" charset="0"/>
              </a:rPr>
              <a:t>keep them healthy.</a:t>
            </a:r>
          </a:p>
          <a:p>
            <a:pPr>
              <a:lnSpc>
                <a:spcPct val="125000"/>
              </a:lnSpc>
              <a:spcBef>
                <a:spcPts val="0"/>
              </a:spcBef>
              <a:spcAft>
                <a:spcPts val="0"/>
              </a:spcAft>
            </a:pPr>
            <a:r>
              <a:rPr lang="en-US" altLang="zh-CN" sz="2000">
                <a:solidFill>
                  <a:schemeClr val="tx1">
                    <a:lumMod val="50000"/>
                  </a:schemeClr>
                </a:solidFill>
                <a:latin typeface="Times New Roman" panose="02020603050405020304" charset="0"/>
              </a:rPr>
              <a:t>4</a:t>
            </a:r>
            <a:r>
              <a:rPr lang="zh-CN" altLang="en-US" sz="2000">
                <a:solidFill>
                  <a:schemeClr val="tx1">
                    <a:lumMod val="50000"/>
                  </a:schemeClr>
                </a:solidFill>
                <a:latin typeface="Times New Roman" panose="02020603050405020304" charset="0"/>
              </a:rPr>
              <a:t>.We don</a:t>
            </a:r>
            <a:r>
              <a:rPr lang="en-US" altLang="zh-CN" sz="2000">
                <a:solidFill>
                  <a:schemeClr val="tx1">
                    <a:lumMod val="50000"/>
                  </a:schemeClr>
                </a:solidFill>
                <a:latin typeface="Times New Roman" panose="02020603050405020304" charset="0"/>
              </a:rPr>
              <a:t>'</a:t>
            </a:r>
            <a:r>
              <a:rPr lang="zh-CN" altLang="en-US" sz="2000">
                <a:solidFill>
                  <a:schemeClr val="tx1">
                    <a:lumMod val="50000"/>
                  </a:schemeClr>
                </a:solidFill>
                <a:latin typeface="Times New Roman" panose="02020603050405020304" charset="0"/>
              </a:rPr>
              <a:t>t know who built Stonehenge</a:t>
            </a:r>
            <a:r>
              <a:rPr lang="en-US" altLang="zh-CN" sz="2000">
                <a:solidFill>
                  <a:schemeClr val="tx1">
                    <a:lumMod val="50000"/>
                  </a:schemeClr>
                </a:solidFill>
                <a:latin typeface="Times New Roman" panose="02020603050405020304" charset="0"/>
              </a:rPr>
              <a:t>___________h</a:t>
            </a:r>
            <a:r>
              <a:rPr lang="zh-CN" altLang="en-US" sz="2000">
                <a:solidFill>
                  <a:schemeClr val="tx1">
                    <a:lumMod val="50000"/>
                  </a:schemeClr>
                </a:solidFill>
                <a:latin typeface="Times New Roman" panose="02020603050405020304" charset="0"/>
              </a:rPr>
              <a:t>ow it was built.</a:t>
            </a:r>
          </a:p>
          <a:p>
            <a:pPr>
              <a:lnSpc>
                <a:spcPct val="125000"/>
              </a:lnSpc>
              <a:spcBef>
                <a:spcPts val="0"/>
              </a:spcBef>
              <a:spcAft>
                <a:spcPts val="0"/>
              </a:spcAft>
            </a:pPr>
            <a:r>
              <a:rPr lang="en-US" altLang="zh-CN" sz="2000">
                <a:solidFill>
                  <a:schemeClr val="tx1">
                    <a:lumMod val="50000"/>
                  </a:schemeClr>
                </a:solidFill>
                <a:latin typeface="Times New Roman" panose="02020603050405020304" charset="0"/>
              </a:rPr>
              <a:t>5</a:t>
            </a:r>
            <a:r>
              <a:rPr lang="zh-CN" altLang="en-US" sz="2000">
                <a:solidFill>
                  <a:schemeClr val="tx1">
                    <a:lumMod val="50000"/>
                  </a:schemeClr>
                </a:solidFill>
                <a:latin typeface="Times New Roman" panose="02020603050405020304" charset="0"/>
              </a:rPr>
              <a:t>.Historians think Stonehenge was built about 5,000 years </a:t>
            </a:r>
          </a:p>
          <a:p>
            <a:pPr>
              <a:lnSpc>
                <a:spcPct val="125000"/>
              </a:lnSpc>
              <a:spcBef>
                <a:spcPts val="0"/>
              </a:spcBef>
              <a:spcAft>
                <a:spcPts val="0"/>
              </a:spcAft>
            </a:pPr>
            <a:r>
              <a:rPr lang="zh-CN" altLang="en-US" sz="2000">
                <a:solidFill>
                  <a:schemeClr val="tx1">
                    <a:lumMod val="50000"/>
                  </a:schemeClr>
                </a:solidFill>
                <a:latin typeface="Times New Roman" panose="02020603050405020304" charset="0"/>
              </a:rPr>
              <a:t>   ago</a:t>
            </a:r>
            <a:r>
              <a:rPr lang="en-US" altLang="zh-CN" sz="2000">
                <a:solidFill>
                  <a:schemeClr val="tx1">
                    <a:lumMod val="50000"/>
                  </a:schemeClr>
                </a:solidFill>
                <a:latin typeface="Times New Roman" panose="02020603050405020304" charset="0"/>
              </a:rPr>
              <a:t>;____________,they are not sure.</a:t>
            </a:r>
            <a:r>
              <a:rPr lang="zh-CN" altLang="en-US" sz="2000">
                <a:solidFill>
                  <a:schemeClr val="tx1">
                    <a:lumMod val="50000"/>
                  </a:schemeClr>
                </a:solidFill>
                <a:latin typeface="Times New Roman" panose="02020603050405020304" charset="0"/>
              </a:rPr>
              <a:t> </a:t>
            </a:r>
          </a:p>
        </p:txBody>
      </p:sp>
      <p:sp>
        <p:nvSpPr>
          <p:cNvPr id="7" name="文本框 6"/>
          <p:cNvSpPr txBox="1"/>
          <p:nvPr/>
        </p:nvSpPr>
        <p:spPr>
          <a:xfrm>
            <a:off x="4401185" y="2256155"/>
            <a:ext cx="527050"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so</a:t>
            </a:r>
          </a:p>
        </p:txBody>
      </p:sp>
      <p:sp>
        <p:nvSpPr>
          <p:cNvPr id="8" name="文本框 7"/>
          <p:cNvSpPr txBox="1"/>
          <p:nvPr/>
        </p:nvSpPr>
        <p:spPr>
          <a:xfrm>
            <a:off x="1482090" y="3393281"/>
            <a:ext cx="1203960"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because</a:t>
            </a:r>
          </a:p>
        </p:txBody>
      </p:sp>
      <p:sp>
        <p:nvSpPr>
          <p:cNvPr id="10" name="文本框 9"/>
          <p:cNvSpPr txBox="1"/>
          <p:nvPr/>
        </p:nvSpPr>
        <p:spPr>
          <a:xfrm>
            <a:off x="4720590" y="3771900"/>
            <a:ext cx="1203960"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not only</a:t>
            </a:r>
          </a:p>
        </p:txBody>
      </p:sp>
      <p:sp>
        <p:nvSpPr>
          <p:cNvPr id="11" name="文本框 10"/>
          <p:cNvSpPr txBox="1"/>
          <p:nvPr/>
        </p:nvSpPr>
        <p:spPr>
          <a:xfrm>
            <a:off x="2691765" y="4141946"/>
            <a:ext cx="1203960"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but also</a:t>
            </a:r>
          </a:p>
        </p:txBody>
      </p:sp>
      <p:sp>
        <p:nvSpPr>
          <p:cNvPr id="12" name="文本框 11"/>
          <p:cNvSpPr txBox="1"/>
          <p:nvPr/>
        </p:nvSpPr>
        <p:spPr>
          <a:xfrm>
            <a:off x="5468779" y="4524851"/>
            <a:ext cx="436245"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or</a:t>
            </a:r>
          </a:p>
        </p:txBody>
      </p:sp>
      <p:sp>
        <p:nvSpPr>
          <p:cNvPr id="13" name="文本框 12"/>
          <p:cNvSpPr txBox="1"/>
          <p:nvPr/>
        </p:nvSpPr>
        <p:spPr>
          <a:xfrm>
            <a:off x="1945005" y="5300186"/>
            <a:ext cx="1203960"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however</a:t>
            </a:r>
          </a:p>
        </p:txBody>
      </p:sp>
      <p:sp>
        <p:nvSpPr>
          <p:cNvPr id="4" name="标题 1"/>
          <p:cNvSpPr>
            <a:spLocks noGrp="1"/>
          </p:cNvSpPr>
          <p:nvPr/>
        </p:nvSpPr>
        <p:spPr>
          <a:xfrm>
            <a:off x="1482090" y="852805"/>
            <a:ext cx="7472045" cy="86804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chemeClr val="accent1">
                    <a:lumMod val="75000"/>
                  </a:schemeClr>
                </a:solidFill>
                <a:latin typeface="Arial" panose="020B0604020202020204" pitchFamily="34" charset="0"/>
                <a:ea typeface="黑体" panose="02010609060101010101" pitchFamily="49" charset="-122"/>
                <a:cs typeface="+mj-cs"/>
              </a:defRPr>
            </a:lvl1pPr>
          </a:lstStyle>
          <a:p>
            <a:r>
              <a:rPr lang="en-US" altLang="zh-CN">
                <a:latin typeface="Times New Roman" panose="02020603050405020304" charset="0"/>
              </a:rPr>
              <a:t>Complete the sentences with the correct linking words. </a:t>
            </a:r>
          </a:p>
        </p:txBody>
      </p:sp>
      <p:sp>
        <p:nvSpPr>
          <p:cNvPr id="183" name=" 183"/>
          <p:cNvSpPr/>
          <p:nvPr/>
        </p:nvSpPr>
        <p:spPr>
          <a:xfrm>
            <a:off x="762000" y="892810"/>
            <a:ext cx="720090" cy="534035"/>
          </a:xfrm>
          <a:prstGeom prst="roundRect">
            <a:avLst>
              <a:gd name="adj" fmla="val 343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a:solidFill>
                  <a:schemeClr val="tx1">
                    <a:lumMod val="50000"/>
                  </a:schemeClr>
                </a:solidFill>
                <a:latin typeface="Times New Roman" panose="02020603050405020304" charset="0"/>
              </a:rPr>
              <a:t>2d</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ssolv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ssolv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670719" y="1922939"/>
            <a:ext cx="7322344" cy="3928110"/>
          </a:xfrm>
          <a:prstGeom prst="rect">
            <a:avLst/>
          </a:prstGeom>
          <a:noFill/>
        </p:spPr>
        <p:txBody>
          <a:bodyPr wrap="square" rtlCol="0">
            <a:spAutoFit/>
          </a:bodyPr>
          <a:lstStyle/>
          <a:p>
            <a:pPr>
              <a:lnSpc>
                <a:spcPct val="130000"/>
              </a:lnSpc>
              <a:spcBef>
                <a:spcPts val="0"/>
              </a:spcBef>
              <a:spcAft>
                <a:spcPts val="0"/>
              </a:spcAft>
            </a:pPr>
            <a:r>
              <a:rPr lang="zh-CN" altLang="en-US" sz="2400" b="1" dirty="0">
                <a:solidFill>
                  <a:schemeClr val="tx1">
                    <a:lumMod val="50000"/>
                  </a:schemeClr>
                </a:solidFill>
                <a:latin typeface="Times New Roman" panose="02020603050405020304" charset="0"/>
              </a:rPr>
              <a:t>1.suit的用法</a:t>
            </a:r>
          </a:p>
          <a:p>
            <a:pPr>
              <a:lnSpc>
                <a:spcPct val="130000"/>
              </a:lnSpc>
              <a:spcBef>
                <a:spcPts val="0"/>
              </a:spcBef>
              <a:spcAft>
                <a:spcPts val="0"/>
              </a:spcAft>
            </a:pPr>
            <a:r>
              <a:rPr lang="zh-CN" altLang="en-US" sz="2400" dirty="0">
                <a:solidFill>
                  <a:schemeClr val="tx1">
                    <a:lumMod val="50000"/>
                  </a:schemeClr>
                </a:solidFill>
                <a:latin typeface="Times New Roman" panose="02020603050405020304" charset="0"/>
              </a:rPr>
              <a:t>  (1)</a:t>
            </a:r>
            <a:r>
              <a:rPr lang="zh-CN" altLang="en-US" sz="2400" i="1" dirty="0">
                <a:solidFill>
                  <a:schemeClr val="tx1">
                    <a:lumMod val="50000"/>
                  </a:schemeClr>
                </a:solidFill>
                <a:latin typeface="Times New Roman" panose="02020603050405020304" charset="0"/>
              </a:rPr>
              <a:t>v.</a:t>
            </a:r>
            <a:r>
              <a:rPr lang="zh-CN" altLang="en-US" sz="2400" dirty="0">
                <a:solidFill>
                  <a:schemeClr val="tx1">
                    <a:lumMod val="50000"/>
                  </a:schemeClr>
                </a:solidFill>
                <a:latin typeface="Times New Roman" panose="02020603050405020304" charset="0"/>
              </a:rPr>
              <a:t>适合</a:t>
            </a:r>
          </a:p>
          <a:p>
            <a:pPr>
              <a:lnSpc>
                <a:spcPct val="130000"/>
              </a:lnSpc>
              <a:spcBef>
                <a:spcPts val="0"/>
              </a:spcBef>
              <a:spcAft>
                <a:spcPts val="0"/>
              </a:spcAft>
            </a:pPr>
            <a:r>
              <a:rPr lang="zh-CN" altLang="en-US" sz="2400" dirty="0">
                <a:solidFill>
                  <a:schemeClr val="tx1">
                    <a:lumMod val="50000"/>
                  </a:schemeClr>
                </a:solidFill>
                <a:latin typeface="Times New Roman" panose="02020603050405020304" charset="0"/>
              </a:rPr>
              <a:t>   </a:t>
            </a:r>
            <a:r>
              <a:rPr lang="en-US" altLang="zh-CN" sz="2400" dirty="0">
                <a:solidFill>
                  <a:schemeClr val="tx1">
                    <a:lumMod val="50000"/>
                  </a:schemeClr>
                </a:solidFill>
                <a:latin typeface="Times New Roman" panose="02020603050405020304" charset="0"/>
              </a:rPr>
              <a:t>e.g.:</a:t>
            </a:r>
            <a:r>
              <a:rPr lang="zh-CN" altLang="en-US" sz="2400" dirty="0">
                <a:solidFill>
                  <a:schemeClr val="tx1">
                    <a:lumMod val="50000"/>
                  </a:schemeClr>
                </a:solidFill>
                <a:latin typeface="Times New Roman" panose="02020603050405020304" charset="0"/>
              </a:rPr>
              <a:t>The suit doesn't suit you well.</a:t>
            </a:r>
          </a:p>
          <a:p>
            <a:pPr>
              <a:lnSpc>
                <a:spcPct val="130000"/>
              </a:lnSpc>
              <a:spcBef>
                <a:spcPts val="0"/>
              </a:spcBef>
              <a:spcAft>
                <a:spcPts val="0"/>
              </a:spcAft>
            </a:pPr>
            <a:r>
              <a:rPr lang="zh-CN" altLang="en-US" sz="2400" dirty="0">
                <a:solidFill>
                  <a:schemeClr val="tx1">
                    <a:lumMod val="50000"/>
                  </a:schemeClr>
                </a:solidFill>
                <a:latin typeface="Times New Roman" panose="02020603050405020304" charset="0"/>
              </a:rPr>
              <a:t>  (2)</a:t>
            </a:r>
            <a:r>
              <a:rPr lang="zh-CN" altLang="en-US" sz="2400" i="1" dirty="0">
                <a:solidFill>
                  <a:schemeClr val="tx1">
                    <a:lumMod val="50000"/>
                  </a:schemeClr>
                </a:solidFill>
                <a:latin typeface="Times New Roman" panose="02020603050405020304" charset="0"/>
              </a:rPr>
              <a:t>n.</a:t>
            </a:r>
            <a:r>
              <a:rPr lang="zh-CN" altLang="en-US" sz="2400" dirty="0">
                <a:solidFill>
                  <a:schemeClr val="tx1">
                    <a:lumMod val="50000"/>
                  </a:schemeClr>
                </a:solidFill>
                <a:latin typeface="Times New Roman" panose="02020603050405020304" charset="0"/>
              </a:rPr>
              <a:t>西装</a:t>
            </a:r>
          </a:p>
          <a:p>
            <a:pPr>
              <a:lnSpc>
                <a:spcPct val="130000"/>
              </a:lnSpc>
              <a:spcBef>
                <a:spcPts val="0"/>
              </a:spcBef>
              <a:spcAft>
                <a:spcPts val="0"/>
              </a:spcAft>
            </a:pPr>
            <a:r>
              <a:rPr lang="zh-CN" altLang="en-US" sz="2400" dirty="0">
                <a:solidFill>
                  <a:schemeClr val="tx1">
                    <a:lumMod val="50000"/>
                  </a:schemeClr>
                </a:solidFill>
                <a:latin typeface="Times New Roman" panose="02020603050405020304" charset="0"/>
              </a:rPr>
              <a:t>   </a:t>
            </a:r>
            <a:r>
              <a:rPr lang="zh-CN" altLang="en-US" sz="2400" dirty="0">
                <a:solidFill>
                  <a:schemeClr val="tx1">
                    <a:lumMod val="50000"/>
                  </a:schemeClr>
                </a:solidFill>
                <a:latin typeface="Times New Roman" panose="02020603050405020304" charset="0"/>
                <a:sym typeface="+mn-ea"/>
              </a:rPr>
              <a:t> </a:t>
            </a:r>
            <a:r>
              <a:rPr lang="en-US" altLang="zh-CN" sz="2400" dirty="0">
                <a:solidFill>
                  <a:schemeClr val="tx1">
                    <a:lumMod val="50000"/>
                  </a:schemeClr>
                </a:solidFill>
                <a:latin typeface="Times New Roman" panose="02020603050405020304" charset="0"/>
                <a:sym typeface="+mn-ea"/>
              </a:rPr>
              <a:t>e.g.:</a:t>
            </a:r>
            <a:r>
              <a:rPr lang="zh-CN" altLang="en-US" sz="2400" dirty="0">
                <a:solidFill>
                  <a:schemeClr val="tx1">
                    <a:lumMod val="50000"/>
                  </a:schemeClr>
                </a:solidFill>
                <a:latin typeface="Times New Roman" panose="02020603050405020304" charset="0"/>
              </a:rPr>
              <a:t>The man in a suit in the office is a boss.</a:t>
            </a:r>
            <a:endParaRPr lang="zh-CN" altLang="en-US" sz="2800" dirty="0">
              <a:solidFill>
                <a:schemeClr val="tx1">
                  <a:lumMod val="50000"/>
                </a:schemeClr>
              </a:solidFill>
              <a:latin typeface="Times New Roman" panose="02020603050405020304" charset="0"/>
            </a:endParaRPr>
          </a:p>
          <a:p>
            <a:pPr>
              <a:lnSpc>
                <a:spcPct val="130000"/>
              </a:lnSpc>
              <a:spcBef>
                <a:spcPts val="0"/>
              </a:spcBef>
              <a:spcAft>
                <a:spcPts val="0"/>
              </a:spcAft>
            </a:pPr>
            <a:r>
              <a:rPr lang="zh-CN" altLang="en-US" sz="2400" b="1" dirty="0">
                <a:solidFill>
                  <a:schemeClr val="tx1">
                    <a:lumMod val="50000"/>
                  </a:schemeClr>
                </a:solidFill>
                <a:latin typeface="Times New Roman" panose="02020603050405020304" charset="0"/>
              </a:rPr>
              <a:t>2.see sb. doing sth.</a:t>
            </a:r>
          </a:p>
          <a:p>
            <a:pPr>
              <a:lnSpc>
                <a:spcPct val="130000"/>
              </a:lnSpc>
              <a:spcBef>
                <a:spcPts val="0"/>
              </a:spcBef>
              <a:spcAft>
                <a:spcPts val="0"/>
              </a:spcAft>
            </a:pPr>
            <a:r>
              <a:rPr lang="zh-CN" altLang="en-US" sz="2400" dirty="0">
                <a:solidFill>
                  <a:schemeClr val="tx1">
                    <a:lumMod val="50000"/>
                  </a:schemeClr>
                </a:solidFill>
                <a:latin typeface="Times New Roman" panose="02020603050405020304" charset="0"/>
              </a:rPr>
              <a:t>  看见某人正在做某事（侧重于动作正在进行），see sb. do sth.看见某人做某事（侧重动作发生的全过程）。</a:t>
            </a:r>
          </a:p>
        </p:txBody>
      </p:sp>
      <p:sp>
        <p:nvSpPr>
          <p:cNvPr id="6" name="矩形 5"/>
          <p:cNvSpPr/>
          <p:nvPr/>
        </p:nvSpPr>
        <p:spPr>
          <a:xfrm>
            <a:off x="1986915" y="414655"/>
            <a:ext cx="5622925" cy="1014730"/>
          </a:xfrm>
          <a:prstGeom prst="rect">
            <a:avLst/>
          </a:prstGeom>
          <a:noFill/>
          <a:ln>
            <a:noFill/>
          </a:ln>
        </p:spPr>
        <p:txBody>
          <a:bodyPr wrap="none" rtlCol="0" anchor="t">
            <a:spAutoFit/>
          </a:bodyPr>
          <a:lstStyle/>
          <a:p>
            <a:pPr algn="ctr"/>
            <a:r>
              <a:rPr lang="en-US" altLang="zh-CN" sz="6000" b="1" dirty="0">
                <a:ln w="19050" cmpd="sng">
                  <a:gradFill>
                    <a:gsLst>
                      <a:gs pos="30000">
                        <a:srgbClr val="DBEEC0"/>
                      </a:gs>
                      <a:gs pos="22000">
                        <a:srgbClr val="2F8B93">
                          <a:alpha val="100000"/>
                        </a:srgbClr>
                      </a:gs>
                      <a:gs pos="63000">
                        <a:srgbClr val="3088B5"/>
                      </a:gs>
                      <a:gs pos="81000">
                        <a:srgbClr val="2D8E70"/>
                      </a:gs>
                    </a:gsLst>
                    <a:lin ang="5400000"/>
                  </a:gradFill>
                  <a:prstDash val="solid"/>
                </a:ln>
                <a:blipFill>
                  <a:blip r:embed="rId3">
                    <a:alphaModFix amt="80000"/>
                  </a:blip>
                  <a:tile tx="0" ty="0" sx="82000" sy="72000" flip="none" algn="bl"/>
                </a:blipFill>
                <a:effectLst>
                  <a:glow rad="50800">
                    <a:srgbClr val="C5E499">
                      <a:alpha val="49000"/>
                    </a:srgbClr>
                  </a:glow>
                </a:effectLst>
                <a:latin typeface="Times New Roman" panose="02020603050405020304" charset="0"/>
              </a:rPr>
              <a:t>Language Points</a:t>
            </a:r>
          </a:p>
        </p:txBody>
      </p:sp>
    </p:spTree>
    <p:custDataLst>
      <p:tags r:id="rId1"/>
    </p:custDataLst>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910749" y="819944"/>
            <a:ext cx="7322344" cy="5367020"/>
          </a:xfrm>
          <a:prstGeom prst="rect">
            <a:avLst/>
          </a:prstGeom>
          <a:noFill/>
        </p:spPr>
        <p:txBody>
          <a:bodyPr wrap="square" rtlCol="0">
            <a:spAutoFit/>
          </a:bodyPr>
          <a:lstStyle/>
          <a:p>
            <a:pPr>
              <a:lnSpc>
                <a:spcPct val="130000"/>
              </a:lnSpc>
              <a:spcBef>
                <a:spcPts val="0"/>
              </a:spcBef>
              <a:spcAft>
                <a:spcPts val="0"/>
              </a:spcAft>
            </a:pPr>
            <a:r>
              <a:rPr lang="zh-CN" altLang="en-US" sz="2400" b="1" dirty="0">
                <a:solidFill>
                  <a:schemeClr val="tx1">
                    <a:lumMod val="50000"/>
                  </a:schemeClr>
                </a:solidFill>
                <a:latin typeface="Times New Roman" panose="02020603050405020304" charset="0"/>
              </a:rPr>
              <a:t>3.He might be running to catch a bus.他也许是跑着去赶公共汽车。</a:t>
            </a:r>
          </a:p>
          <a:p>
            <a:pPr>
              <a:lnSpc>
                <a:spcPct val="130000"/>
              </a:lnSpc>
              <a:spcBef>
                <a:spcPts val="0"/>
              </a:spcBef>
              <a:spcAft>
                <a:spcPts val="0"/>
              </a:spcAft>
            </a:pPr>
            <a:r>
              <a:rPr lang="zh-CN" altLang="en-US" sz="2400" dirty="0">
                <a:solidFill>
                  <a:schemeClr val="tx1">
                    <a:lumMod val="50000"/>
                  </a:schemeClr>
                </a:solidFill>
                <a:latin typeface="Times New Roman" panose="02020603050405020304" charset="0"/>
              </a:rPr>
              <a:t> （1）could be running是“情态动词+be+doing”,表示对正在进行或发生的动作进行推测，意为“一定/可能在做某事”。</a:t>
            </a:r>
          </a:p>
          <a:p>
            <a:pPr>
              <a:lnSpc>
                <a:spcPct val="130000"/>
              </a:lnSpc>
              <a:spcBef>
                <a:spcPts val="0"/>
              </a:spcBef>
              <a:spcAft>
                <a:spcPts val="0"/>
              </a:spcAft>
            </a:pPr>
            <a:r>
              <a:rPr lang="zh-CN" altLang="en-US" sz="2400" dirty="0">
                <a:solidFill>
                  <a:schemeClr val="tx1">
                    <a:lumMod val="50000"/>
                  </a:schemeClr>
                </a:solidFill>
                <a:latin typeface="Times New Roman" panose="02020603050405020304" charset="0"/>
              </a:rPr>
              <a:t>   </a:t>
            </a:r>
            <a:r>
              <a:rPr lang="zh-CN" altLang="en-US" sz="2400" dirty="0">
                <a:solidFill>
                  <a:schemeClr val="tx1">
                    <a:lumMod val="50000"/>
                  </a:schemeClr>
                </a:solidFill>
                <a:latin typeface="Times New Roman" panose="02020603050405020304" charset="0"/>
                <a:sym typeface="+mn-ea"/>
              </a:rPr>
              <a:t> </a:t>
            </a:r>
            <a:r>
              <a:rPr lang="en-US" altLang="zh-CN" sz="2400" dirty="0">
                <a:solidFill>
                  <a:schemeClr val="tx1">
                    <a:lumMod val="50000"/>
                  </a:schemeClr>
                </a:solidFill>
                <a:latin typeface="Times New Roman" panose="02020603050405020304" charset="0"/>
                <a:sym typeface="+mn-ea"/>
              </a:rPr>
              <a:t>e.g.:</a:t>
            </a:r>
            <a:r>
              <a:rPr lang="zh-CN" altLang="en-US" sz="2400" dirty="0">
                <a:solidFill>
                  <a:schemeClr val="tx1">
                    <a:lumMod val="50000"/>
                  </a:schemeClr>
                </a:solidFill>
                <a:latin typeface="Times New Roman" panose="02020603050405020304" charset="0"/>
              </a:rPr>
              <a:t>He must be watching TV now.</a:t>
            </a:r>
          </a:p>
          <a:p>
            <a:pPr>
              <a:lnSpc>
                <a:spcPct val="130000"/>
              </a:lnSpc>
              <a:spcBef>
                <a:spcPts val="0"/>
              </a:spcBef>
              <a:spcAft>
                <a:spcPts val="0"/>
              </a:spcAft>
            </a:pPr>
            <a:r>
              <a:rPr lang="zh-CN" altLang="en-US" sz="2400" dirty="0">
                <a:solidFill>
                  <a:schemeClr val="tx1">
                    <a:lumMod val="50000"/>
                  </a:schemeClr>
                </a:solidFill>
                <a:latin typeface="Times New Roman" panose="02020603050405020304" charset="0"/>
              </a:rPr>
              <a:t> （2）catch是动词，在此意为“追上，赶上”。如catch a bus</a:t>
            </a:r>
          </a:p>
          <a:p>
            <a:pPr>
              <a:lnSpc>
                <a:spcPct val="130000"/>
              </a:lnSpc>
              <a:spcBef>
                <a:spcPts val="0"/>
              </a:spcBef>
              <a:spcAft>
                <a:spcPts val="0"/>
              </a:spcAft>
            </a:pPr>
            <a:r>
              <a:rPr lang="zh-CN" altLang="en-US" sz="2400" dirty="0">
                <a:solidFill>
                  <a:schemeClr val="tx1">
                    <a:lumMod val="50000"/>
                  </a:schemeClr>
                </a:solidFill>
                <a:latin typeface="Times New Roman" panose="02020603050405020304" charset="0"/>
              </a:rPr>
              <a:t>  【拓展】catch还可译为“接住；抓住，捉住，逮住；感染上，传染上”。</a:t>
            </a:r>
          </a:p>
          <a:p>
            <a:pPr>
              <a:lnSpc>
                <a:spcPct val="130000"/>
              </a:lnSpc>
              <a:spcBef>
                <a:spcPts val="0"/>
              </a:spcBef>
              <a:spcAft>
                <a:spcPts val="0"/>
              </a:spcAft>
            </a:pPr>
            <a:r>
              <a:rPr lang="zh-CN" altLang="en-US" sz="2400" dirty="0">
                <a:solidFill>
                  <a:schemeClr val="tx1">
                    <a:lumMod val="50000"/>
                  </a:schemeClr>
                </a:solidFill>
                <a:latin typeface="Times New Roman" panose="02020603050405020304" charset="0"/>
              </a:rPr>
              <a:t>catch the ball   catch the fish   catch the thief   catch a cold    </a:t>
            </a:r>
          </a:p>
        </p:txBody>
      </p:sp>
    </p:spTree>
    <p:custDataLst>
      <p:tags r:id="rId1"/>
    </p:custDataLst>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98709" y="2813209"/>
            <a:ext cx="7322344" cy="1529715"/>
          </a:xfrm>
          <a:prstGeom prst="rect">
            <a:avLst/>
          </a:prstGeom>
          <a:noFill/>
        </p:spPr>
        <p:txBody>
          <a:bodyPr wrap="square" rtlCol="0">
            <a:spAutoFit/>
          </a:bodyPr>
          <a:lstStyle/>
          <a:p>
            <a:pPr algn="l">
              <a:lnSpc>
                <a:spcPct val="130000"/>
              </a:lnSpc>
              <a:spcBef>
                <a:spcPts val="0"/>
              </a:spcBef>
              <a:spcAft>
                <a:spcPts val="0"/>
              </a:spcAft>
              <a:buNone/>
            </a:pPr>
            <a:r>
              <a:rPr lang="zh-CN" altLang="en-US" sz="2400" b="1" dirty="0">
                <a:solidFill>
                  <a:schemeClr val="tx1">
                    <a:lumMod val="50000"/>
                  </a:schemeClr>
                </a:solidFill>
                <a:latin typeface="Times New Roman" panose="02020603050405020304" charset="0"/>
              </a:rPr>
              <a:t>4.a woman with a camera</a:t>
            </a: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rPr>
              <a:t>   这里的with短语表伴随，修饰其前的名词。</a:t>
            </a: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rPr>
              <a:t>   如a girl with long hair</a:t>
            </a:r>
          </a:p>
        </p:txBody>
      </p:sp>
    </p:spTree>
    <p:custDataLst>
      <p:tags r:id="rId1"/>
    </p:custDataLst>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88829" y="1458754"/>
            <a:ext cx="7322344" cy="4568190"/>
          </a:xfrm>
          <a:prstGeom prst="rect">
            <a:avLst/>
          </a:prstGeom>
          <a:noFill/>
        </p:spPr>
        <p:txBody>
          <a:bodyPr wrap="square" rtlCol="0">
            <a:spAutoFit/>
          </a:bodyPr>
          <a:lstStyle/>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rPr>
              <a:t>一、选择方框中的词并用其正确形式填空。</a:t>
            </a:r>
          </a:p>
          <a:p>
            <a:pPr algn="l">
              <a:lnSpc>
                <a:spcPct val="130000"/>
              </a:lnSpc>
              <a:spcBef>
                <a:spcPts val="0"/>
              </a:spcBef>
              <a:spcAft>
                <a:spcPts val="0"/>
              </a:spcAft>
              <a:buNone/>
            </a:pPr>
            <a:endParaRPr lang="zh-CN" altLang="en-US" sz="3200" dirty="0">
              <a:solidFill>
                <a:schemeClr val="tx1">
                  <a:lumMod val="50000"/>
                </a:schemeClr>
              </a:solidFill>
              <a:latin typeface="Times New Roman" panose="02020603050405020304" charset="0"/>
              <a:sym typeface="Wingdings" panose="05000000000000000000" charset="0"/>
            </a:endParaRP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sym typeface="Wingdings" panose="05000000000000000000" charset="0"/>
              </a:rPr>
              <a:t>1.Those___________with glasses are our teachers.</a:t>
            </a: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sym typeface="Wingdings" panose="05000000000000000000" charset="0"/>
              </a:rPr>
              <a:t>2.He could___________interviewing the star.</a:t>
            </a: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sym typeface="Wingdings" panose="05000000000000000000" charset="0"/>
              </a:rPr>
              <a:t>3.He got up so early that he___________the bus this morning.</a:t>
            </a: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sym typeface="Wingdings" panose="05000000000000000000" charset="0"/>
              </a:rPr>
              <a:t>4.We can see two boys___________on the playground now.</a:t>
            </a: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sym typeface="Wingdings" panose="05000000000000000000" charset="0"/>
              </a:rPr>
              <a:t>5.I didn't find anything__________happen these days.</a:t>
            </a:r>
          </a:p>
        </p:txBody>
      </p:sp>
      <p:sp>
        <p:nvSpPr>
          <p:cNvPr id="6" name="文本框 5"/>
          <p:cNvSpPr txBox="1"/>
          <p:nvPr/>
        </p:nvSpPr>
        <p:spPr>
          <a:xfrm>
            <a:off x="1108710" y="2106930"/>
            <a:ext cx="5894070" cy="460375"/>
          </a:xfrm>
          <a:prstGeom prst="rect">
            <a:avLst/>
          </a:prstGeom>
          <a:noFill/>
          <a:ln w="28575">
            <a:solidFill>
              <a:schemeClr val="accent6">
                <a:lumMod val="60000"/>
                <a:lumOff val="40000"/>
              </a:schemeClr>
            </a:solidFill>
          </a:ln>
        </p:spPr>
        <p:txBody>
          <a:bodyPr wrap="square" rtlCol="0">
            <a:spAutoFit/>
          </a:bodyPr>
          <a:lstStyle/>
          <a:p>
            <a:r>
              <a:rPr lang="en-US" altLang="zh-CN" sz="2400">
                <a:solidFill>
                  <a:srgbClr val="002060"/>
                </a:solidFill>
                <a:latin typeface="Times New Roman" panose="02020603050405020304" charset="0"/>
              </a:rPr>
              <a:t>be        catch         run         woman      stranger </a:t>
            </a:r>
          </a:p>
        </p:txBody>
      </p:sp>
      <p:sp>
        <p:nvSpPr>
          <p:cNvPr id="7" name="文本框 6"/>
          <p:cNvSpPr txBox="1"/>
          <p:nvPr/>
        </p:nvSpPr>
        <p:spPr>
          <a:xfrm>
            <a:off x="2130743" y="2656523"/>
            <a:ext cx="1180148"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women</a:t>
            </a:r>
          </a:p>
        </p:txBody>
      </p:sp>
      <p:sp>
        <p:nvSpPr>
          <p:cNvPr id="8" name="文本框 7"/>
          <p:cNvSpPr txBox="1"/>
          <p:nvPr/>
        </p:nvSpPr>
        <p:spPr>
          <a:xfrm>
            <a:off x="2694623" y="3138488"/>
            <a:ext cx="572929" cy="460375"/>
          </a:xfrm>
          <a:prstGeom prst="rect">
            <a:avLst/>
          </a:prstGeom>
          <a:noFill/>
        </p:spPr>
        <p:txBody>
          <a:bodyPr wrap="square" rtlCol="0">
            <a:spAutoFit/>
          </a:bodyPr>
          <a:lstStyle/>
          <a:p>
            <a:r>
              <a:rPr lang="en-US" altLang="zh-CN" sz="2400" dirty="0">
                <a:solidFill>
                  <a:srgbClr val="FF0000"/>
                </a:solidFill>
                <a:latin typeface="Times New Roman" panose="02020603050405020304" charset="0"/>
              </a:rPr>
              <a:t>be</a:t>
            </a:r>
          </a:p>
        </p:txBody>
      </p:sp>
      <p:sp>
        <p:nvSpPr>
          <p:cNvPr id="9" name="文本框 8"/>
          <p:cNvSpPr txBox="1"/>
          <p:nvPr/>
        </p:nvSpPr>
        <p:spPr>
          <a:xfrm>
            <a:off x="4546283" y="3591878"/>
            <a:ext cx="1180148"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caught</a:t>
            </a:r>
          </a:p>
        </p:txBody>
      </p:sp>
      <p:sp>
        <p:nvSpPr>
          <p:cNvPr id="10" name="文本框 9"/>
          <p:cNvSpPr txBox="1"/>
          <p:nvPr/>
        </p:nvSpPr>
        <p:spPr>
          <a:xfrm>
            <a:off x="3915728" y="4529138"/>
            <a:ext cx="1180148"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running</a:t>
            </a:r>
          </a:p>
        </p:txBody>
      </p:sp>
      <p:sp>
        <p:nvSpPr>
          <p:cNvPr id="11" name="文本框 10"/>
          <p:cNvSpPr txBox="1"/>
          <p:nvPr/>
        </p:nvSpPr>
        <p:spPr>
          <a:xfrm>
            <a:off x="3879533" y="5475923"/>
            <a:ext cx="1180148"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strange</a:t>
            </a:r>
          </a:p>
        </p:txBody>
      </p:sp>
      <p:sp>
        <p:nvSpPr>
          <p:cNvPr id="12" name="矩形 11"/>
          <p:cNvSpPr/>
          <p:nvPr/>
        </p:nvSpPr>
        <p:spPr>
          <a:xfrm>
            <a:off x="2511108" y="246380"/>
            <a:ext cx="3465195" cy="1198880"/>
          </a:xfrm>
          <a:prstGeom prst="rect">
            <a:avLst/>
          </a:prstGeom>
          <a:noFill/>
          <a:ln>
            <a:noFill/>
          </a:ln>
        </p:spPr>
        <p:txBody>
          <a:bodyPr wrap="none" rtlCol="0" anchor="t">
            <a:spAutoFit/>
            <a:scene3d>
              <a:camera prst="orthographicFront"/>
              <a:lightRig rig="threePt" dir="t">
                <a:rot lat="0" lon="0" rev="0"/>
              </a:lightRig>
            </a:scene3d>
            <a:sp3d extrusionH="120650" prstMaterial="matte"/>
          </a:bodyPr>
          <a:lstStyle/>
          <a:p>
            <a:pPr algn="ctr"/>
            <a:r>
              <a:rPr lang="en-US" altLang="zh-CN" sz="7200" b="1" dirty="0">
                <a:ln>
                  <a:gradFill>
                    <a:gsLst>
                      <a:gs pos="98000">
                        <a:srgbClr val="F88C89"/>
                      </a:gs>
                      <a:gs pos="86000">
                        <a:srgbClr val="F8D078"/>
                      </a:gs>
                      <a:gs pos="73000">
                        <a:srgbClr val="BAD172"/>
                      </a:gs>
                      <a:gs pos="62000">
                        <a:srgbClr val="BEC7AF"/>
                      </a:gs>
                      <a:gs pos="50000">
                        <a:srgbClr val="83D9E3"/>
                      </a:gs>
                      <a:gs pos="37000">
                        <a:srgbClr val="9C61DF"/>
                      </a:gs>
                      <a:gs pos="24000">
                        <a:srgbClr val="CA78E1"/>
                      </a:gs>
                      <a:gs pos="12000">
                        <a:srgbClr val="E564DF"/>
                      </a:gs>
                      <a:gs pos="0">
                        <a:srgbClr val="F86CC0"/>
                      </a:gs>
                    </a:gsLst>
                    <a:lin ang="0"/>
                  </a:gradFill>
                </a:ln>
                <a:gradFill>
                  <a:gsLst>
                    <a:gs pos="79000">
                      <a:srgbClr val="CCFF66"/>
                    </a:gs>
                    <a:gs pos="94000">
                      <a:srgbClr val="FFFF00">
                        <a:alpha val="50000"/>
                      </a:srgbClr>
                    </a:gs>
                    <a:gs pos="70000">
                      <a:srgbClr val="00FF00">
                        <a:alpha val="13000"/>
                      </a:srgbClr>
                    </a:gs>
                    <a:gs pos="56000">
                      <a:srgbClr val="00FFFF">
                        <a:alpha val="50000"/>
                      </a:srgbClr>
                    </a:gs>
                    <a:gs pos="43000">
                      <a:srgbClr val="00FFFF">
                        <a:alpha val="13000"/>
                      </a:srgbClr>
                    </a:gs>
                    <a:gs pos="22000">
                      <a:srgbClr val="FF00FF">
                        <a:alpha val="50000"/>
                      </a:srgbClr>
                    </a:gs>
                    <a:gs pos="33000">
                      <a:srgbClr val="9900FF">
                        <a:alpha val="50000"/>
                      </a:srgbClr>
                    </a:gs>
                    <a:gs pos="5000">
                      <a:srgbClr val="FF00FF">
                        <a:alpha val="50000"/>
                      </a:srgbClr>
                    </a:gs>
                    <a:gs pos="0">
                      <a:srgbClr val="FF3300">
                        <a:alpha val="50000"/>
                      </a:srgbClr>
                    </a:gs>
                    <a:gs pos="100000">
                      <a:srgbClr val="FF3300">
                        <a:alpha val="30000"/>
                      </a:srgbClr>
                    </a:gs>
                  </a:gsLst>
                  <a:lin ang="0"/>
                </a:gradFill>
                <a:effectLst>
                  <a:outerShdw blurRad="50800" dist="38100" algn="l" rotWithShape="0">
                    <a:srgbClr val="CC00CC">
                      <a:alpha val="40000"/>
                    </a:srgbClr>
                  </a:outerShdw>
                </a:effectLst>
                <a:latin typeface="Times New Roman" panose="02020603050405020304" charset="0"/>
              </a:rPr>
              <a:t>Exercise</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934879" y="505619"/>
            <a:ext cx="7482364" cy="5367020"/>
          </a:xfrm>
          <a:prstGeom prst="rect">
            <a:avLst/>
          </a:prstGeom>
          <a:noFill/>
        </p:spPr>
        <p:txBody>
          <a:bodyPr wrap="square" rtlCol="0">
            <a:spAutoFit/>
          </a:bodyPr>
          <a:lstStyle/>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rPr>
              <a:t>二、根据汉语意思完成句子。</a:t>
            </a: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sym typeface="Wingdings" panose="05000000000000000000" charset="0"/>
              </a:rPr>
              <a:t>1.明明可能正在踢足球。</a:t>
            </a: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sym typeface="Wingdings" panose="05000000000000000000" charset="0"/>
              </a:rPr>
              <a:t>Mingming__________ __________ __________football.</a:t>
            </a: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sym typeface="Wingdings" panose="05000000000000000000" charset="0"/>
              </a:rPr>
              <a:t>2.你能看见那人在做什么吗？</a:t>
            </a: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sym typeface="Wingdings" panose="05000000000000000000" charset="0"/>
              </a:rPr>
              <a:t>What </a:t>
            </a:r>
            <a:r>
              <a:rPr lang="en-US" altLang="zh-CN" sz="2400" dirty="0">
                <a:solidFill>
                  <a:schemeClr val="tx1">
                    <a:lumMod val="50000"/>
                  </a:schemeClr>
                </a:solidFill>
                <a:latin typeface="Times New Roman" panose="02020603050405020304" charset="0"/>
                <a:sym typeface="Wingdings" panose="05000000000000000000" charset="0"/>
              </a:rPr>
              <a:t>can</a:t>
            </a:r>
            <a:r>
              <a:rPr lang="zh-CN" altLang="en-US" sz="2400" dirty="0">
                <a:solidFill>
                  <a:schemeClr val="tx1">
                    <a:lumMod val="50000"/>
                  </a:schemeClr>
                </a:solidFill>
                <a:latin typeface="Times New Roman" panose="02020603050405020304" charset="0"/>
                <a:sym typeface="Wingdings" panose="05000000000000000000" charset="0"/>
              </a:rPr>
              <a:t> you__________the man__________?</a:t>
            </a: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sym typeface="Wingdings" panose="05000000000000000000" charset="0"/>
              </a:rPr>
              <a:t>3.那个拿相机的女士在采访李娜。</a:t>
            </a: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sym typeface="Wingdings" panose="05000000000000000000" charset="0"/>
              </a:rPr>
              <a:t>The woman__________a__________is interviewing </a:t>
            </a:r>
            <a:r>
              <a:rPr lang="en-US" altLang="zh-CN" sz="2400" dirty="0">
                <a:solidFill>
                  <a:schemeClr val="tx1">
                    <a:lumMod val="50000"/>
                  </a:schemeClr>
                </a:solidFill>
                <a:latin typeface="Times New Roman" panose="02020603050405020304" charset="0"/>
                <a:sym typeface="Wingdings" panose="05000000000000000000" charset="0"/>
              </a:rPr>
              <a:t>L</a:t>
            </a:r>
            <a:r>
              <a:rPr lang="zh-CN" altLang="en-US" sz="2400" dirty="0">
                <a:solidFill>
                  <a:schemeClr val="tx1">
                    <a:lumMod val="50000"/>
                  </a:schemeClr>
                </a:solidFill>
                <a:latin typeface="Times New Roman" panose="02020603050405020304" charset="0"/>
                <a:sym typeface="Wingdings" panose="05000000000000000000" charset="0"/>
              </a:rPr>
              <a:t>i Na. </a:t>
            </a: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sym typeface="Wingdings" panose="05000000000000000000" charset="0"/>
              </a:rPr>
              <a:t>4.她喜欢跑步锻炼。</a:t>
            </a: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sym typeface="Wingdings" panose="05000000000000000000" charset="0"/>
              </a:rPr>
              <a:t>She likes__________ __________ __________.</a:t>
            </a: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sym typeface="Wingdings" panose="05000000000000000000" charset="0"/>
              </a:rPr>
              <a:t>5.你认识今天那个穿西装的男士吗？</a:t>
            </a:r>
          </a:p>
          <a:p>
            <a:pPr algn="l">
              <a:lnSpc>
                <a:spcPct val="130000"/>
              </a:lnSpc>
              <a:spcBef>
                <a:spcPts val="0"/>
              </a:spcBef>
              <a:spcAft>
                <a:spcPts val="0"/>
              </a:spcAft>
              <a:buNone/>
            </a:pPr>
            <a:r>
              <a:rPr lang="zh-CN" altLang="en-US" sz="2400" dirty="0">
                <a:solidFill>
                  <a:schemeClr val="tx1">
                    <a:lumMod val="50000"/>
                  </a:schemeClr>
                </a:solidFill>
                <a:latin typeface="Times New Roman" panose="02020603050405020304" charset="0"/>
                <a:sym typeface="Wingdings" panose="05000000000000000000" charset="0"/>
              </a:rPr>
              <a:t>Do you know the man who is__________a ______today?</a:t>
            </a:r>
          </a:p>
        </p:txBody>
      </p:sp>
      <p:sp>
        <p:nvSpPr>
          <p:cNvPr id="5" name="文本框 4"/>
          <p:cNvSpPr txBox="1"/>
          <p:nvPr/>
        </p:nvSpPr>
        <p:spPr>
          <a:xfrm>
            <a:off x="2566670" y="1521460"/>
            <a:ext cx="1267460"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might</a:t>
            </a:r>
          </a:p>
        </p:txBody>
      </p:sp>
      <p:sp>
        <p:nvSpPr>
          <p:cNvPr id="23" name="文本框 22"/>
          <p:cNvSpPr txBox="1"/>
          <p:nvPr/>
        </p:nvSpPr>
        <p:spPr>
          <a:xfrm>
            <a:off x="3060541" y="2508726"/>
            <a:ext cx="779145"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see </a:t>
            </a:r>
          </a:p>
        </p:txBody>
      </p:sp>
      <p:sp>
        <p:nvSpPr>
          <p:cNvPr id="25" name="文本框 24"/>
          <p:cNvSpPr txBox="1"/>
          <p:nvPr/>
        </p:nvSpPr>
        <p:spPr>
          <a:xfrm>
            <a:off x="5544820" y="2484120"/>
            <a:ext cx="960120"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doing</a:t>
            </a:r>
          </a:p>
        </p:txBody>
      </p:sp>
      <p:sp>
        <p:nvSpPr>
          <p:cNvPr id="4" name="文本框 3"/>
          <p:cNvSpPr txBox="1"/>
          <p:nvPr/>
        </p:nvSpPr>
        <p:spPr>
          <a:xfrm>
            <a:off x="4426109" y="1521143"/>
            <a:ext cx="504349"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be</a:t>
            </a:r>
          </a:p>
        </p:txBody>
      </p:sp>
      <p:sp>
        <p:nvSpPr>
          <p:cNvPr id="6" name="文本框 5"/>
          <p:cNvSpPr txBox="1"/>
          <p:nvPr/>
        </p:nvSpPr>
        <p:spPr>
          <a:xfrm>
            <a:off x="5690870" y="1508125"/>
            <a:ext cx="1333500"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playing</a:t>
            </a:r>
          </a:p>
        </p:txBody>
      </p:sp>
      <p:sp>
        <p:nvSpPr>
          <p:cNvPr id="7" name="文本框 6"/>
          <p:cNvSpPr txBox="1"/>
          <p:nvPr/>
        </p:nvSpPr>
        <p:spPr>
          <a:xfrm>
            <a:off x="2810193" y="3428206"/>
            <a:ext cx="779145"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with</a:t>
            </a:r>
          </a:p>
        </p:txBody>
      </p:sp>
      <p:sp>
        <p:nvSpPr>
          <p:cNvPr id="8" name="文本框 7"/>
          <p:cNvSpPr txBox="1"/>
          <p:nvPr/>
        </p:nvSpPr>
        <p:spPr>
          <a:xfrm>
            <a:off x="4389120" y="3441700"/>
            <a:ext cx="1329055"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camera</a:t>
            </a:r>
          </a:p>
        </p:txBody>
      </p:sp>
      <p:sp>
        <p:nvSpPr>
          <p:cNvPr id="20" name="文本框 19"/>
          <p:cNvSpPr txBox="1"/>
          <p:nvPr/>
        </p:nvSpPr>
        <p:spPr>
          <a:xfrm>
            <a:off x="2402840" y="4388485"/>
            <a:ext cx="1191895"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running</a:t>
            </a:r>
          </a:p>
        </p:txBody>
      </p:sp>
      <p:sp>
        <p:nvSpPr>
          <p:cNvPr id="21" name="文本框 20"/>
          <p:cNvSpPr txBox="1"/>
          <p:nvPr/>
        </p:nvSpPr>
        <p:spPr>
          <a:xfrm>
            <a:off x="4194334" y="4388326"/>
            <a:ext cx="561499"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for </a:t>
            </a:r>
          </a:p>
        </p:txBody>
      </p:sp>
      <p:sp>
        <p:nvSpPr>
          <p:cNvPr id="22" name="文本框 21"/>
          <p:cNvSpPr txBox="1"/>
          <p:nvPr/>
        </p:nvSpPr>
        <p:spPr>
          <a:xfrm>
            <a:off x="5532596" y="4387850"/>
            <a:ext cx="1213961"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exercise</a:t>
            </a:r>
          </a:p>
        </p:txBody>
      </p:sp>
      <p:sp>
        <p:nvSpPr>
          <p:cNvPr id="11" name="文本框 10"/>
          <p:cNvSpPr txBox="1"/>
          <p:nvPr/>
        </p:nvSpPr>
        <p:spPr>
          <a:xfrm>
            <a:off x="5098256" y="5341303"/>
            <a:ext cx="779145"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in </a:t>
            </a:r>
          </a:p>
        </p:txBody>
      </p:sp>
      <p:sp>
        <p:nvSpPr>
          <p:cNvPr id="12" name="文本框 11"/>
          <p:cNvSpPr txBox="1"/>
          <p:nvPr/>
        </p:nvSpPr>
        <p:spPr>
          <a:xfrm>
            <a:off x="6478270" y="5354638"/>
            <a:ext cx="779145" cy="460375"/>
          </a:xfrm>
          <a:prstGeom prst="rect">
            <a:avLst/>
          </a:prstGeom>
          <a:noFill/>
        </p:spPr>
        <p:txBody>
          <a:bodyPr wrap="square" rtlCol="0">
            <a:spAutoFit/>
          </a:bodyPr>
          <a:lstStyle/>
          <a:p>
            <a:r>
              <a:rPr lang="en-US" altLang="zh-CN" sz="2400">
                <a:solidFill>
                  <a:srgbClr val="FF0000"/>
                </a:solidFill>
                <a:latin typeface="Times New Roman" panose="02020603050405020304" charset="0"/>
              </a:rPr>
              <a:t>suit</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dissolve">
                                      <p:cBhvr>
                                        <p:cTn id="18" dur="500"/>
                                        <p:tgtEl>
                                          <p:spTgt spid="23"/>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dissolve">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dissolve">
                                      <p:cBhvr>
                                        <p:cTn id="26" dur="500"/>
                                        <p:tgtEl>
                                          <p:spTgt spid="7"/>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dissolv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dissolve">
                                      <p:cBhvr>
                                        <p:cTn id="34" dur="500"/>
                                        <p:tgtEl>
                                          <p:spTgt spid="20"/>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dissolve">
                                      <p:cBhvr>
                                        <p:cTn id="37" dur="500"/>
                                        <p:tgtEl>
                                          <p:spTgt spid="21"/>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dissolve">
                                      <p:cBhvr>
                                        <p:cTn id="40" dur="500"/>
                                        <p:tgtEl>
                                          <p:spTgt spid="22"/>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dissolve">
                                      <p:cBhvr>
                                        <p:cTn id="45" dur="500"/>
                                        <p:tgtEl>
                                          <p:spTgt spid="11"/>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dissolve">
                                      <p:cBhvr>
                                        <p:cTn id="4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p:bldP spid="25" grpId="0"/>
      <p:bldP spid="4" grpId="0"/>
      <p:bldP spid="6" grpId="0"/>
      <p:bldP spid="7" grpId="0"/>
      <p:bldP spid="8" grpId="0"/>
      <p:bldP spid="20" grpId="0"/>
      <p:bldP spid="21" grpId="0"/>
      <p:bldP spid="22"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979170" y="2550160"/>
            <a:ext cx="7616190" cy="607695"/>
          </a:xfrm>
          <a:prstGeom prst="rect">
            <a:avLst/>
          </a:prstGeom>
          <a:noFill/>
        </p:spPr>
        <p:txBody>
          <a:bodyPr wrap="square" rtlCol="0">
            <a:spAutoFit/>
          </a:bodyPr>
          <a:lstStyle/>
          <a:p>
            <a:pPr algn="l">
              <a:lnSpc>
                <a:spcPct val="120000"/>
              </a:lnSpc>
              <a:buNone/>
            </a:pPr>
            <a:r>
              <a:rPr lang="en-US" altLang="zh-CN" sz="2800" b="1">
                <a:solidFill>
                  <a:srgbClr val="FF0000"/>
                </a:solidFill>
                <a:latin typeface="Times New Roman" panose="02020603050405020304" charset="0"/>
                <a:sym typeface="Wingdings" panose="05000000000000000000" charset="0"/>
              </a:rPr>
              <a:t>Remember the new words and expressions.</a:t>
            </a:r>
          </a:p>
        </p:txBody>
      </p:sp>
      <p:sp>
        <p:nvSpPr>
          <p:cNvPr id="7" name="矩形 6"/>
          <p:cNvSpPr/>
          <p:nvPr/>
        </p:nvSpPr>
        <p:spPr>
          <a:xfrm>
            <a:off x="2315845" y="921385"/>
            <a:ext cx="3870960" cy="1198880"/>
          </a:xfrm>
          <a:prstGeom prst="rect">
            <a:avLst/>
          </a:prstGeom>
          <a:noFill/>
          <a:ln>
            <a:noFill/>
          </a:ln>
        </p:spPr>
        <p:txBody>
          <a:bodyPr wrap="none" rtlCol="0" anchor="t">
            <a:spAutoFit/>
            <a:scene3d>
              <a:camera prst="perspectiveRight"/>
              <a:lightRig rig="threePt" dir="t">
                <a:rot lat="0" lon="0" rev="0"/>
              </a:lightRig>
            </a:scene3d>
            <a:sp3d extrusionH="311150" prstMaterial="plastic">
              <a:extrusionClr>
                <a:srgbClr val="D6C0C9"/>
              </a:extrusionClr>
            </a:sp3d>
          </a:bodyPr>
          <a:lstStyle/>
          <a:p>
            <a:pPr algn="ctr"/>
            <a:r>
              <a:rPr lang="en-US" altLang="zh-CN" sz="7200" b="1">
                <a:blipFill>
                  <a:blip r:embed="rId3">
                    <a:alphaModFix amt="99000"/>
                  </a:blip>
                  <a:tile tx="-50800" ty="0" sx="48000" sy="29000" flip="none" algn="bl"/>
                </a:blipFill>
                <a:effectLst>
                  <a:outerShdw blurRad="60007" dist="310007" dir="7680000" sy="30000" kx="1300200" algn="ctr" rotWithShape="0">
                    <a:srgbClr val="B4B1D6">
                      <a:alpha val="60000"/>
                    </a:srgbClr>
                  </a:outerShdw>
                </a:effectLst>
                <a:latin typeface="宋体" panose="02010600030101010101" pitchFamily="2" charset="-122"/>
                <a:ea typeface="宋体" panose="02010600030101010101" pitchFamily="2" charset="-122"/>
              </a:rPr>
              <a:t>Homework</a:t>
            </a:r>
          </a:p>
        </p:txBody>
      </p:sp>
    </p:spTree>
    <p:custDataLst>
      <p:tags r:id="rId1"/>
    </p:custDataLst>
  </p:cSld>
  <p:clrMapOvr>
    <a:masterClrMapping/>
  </p:clrMapOvr>
  <p:transition spd="med">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3" cstate="email"/>
          <a:srcRect/>
          <a:stretch>
            <a:fillRect/>
          </a:stretch>
        </p:blipFill>
        <p:spPr>
          <a:xfrm>
            <a:off x="334328" y="2457926"/>
            <a:ext cx="2011204" cy="1758791"/>
          </a:xfrm>
          <a:prstGeom prst="roundRect">
            <a:avLst/>
          </a:prstGeom>
        </p:spPr>
      </p:pic>
      <p:sp>
        <p:nvSpPr>
          <p:cNvPr id="9" name="十字星 8"/>
          <p:cNvSpPr/>
          <p:nvPr/>
        </p:nvSpPr>
        <p:spPr>
          <a:xfrm>
            <a:off x="2448401" y="2696051"/>
            <a:ext cx="149066" cy="19478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十字星 9"/>
          <p:cNvSpPr/>
          <p:nvPr/>
        </p:nvSpPr>
        <p:spPr>
          <a:xfrm>
            <a:off x="2612231" y="2802731"/>
            <a:ext cx="149066" cy="19478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十字星 10"/>
          <p:cNvSpPr/>
          <p:nvPr/>
        </p:nvSpPr>
        <p:spPr>
          <a:xfrm>
            <a:off x="5335905" y="2710815"/>
            <a:ext cx="149066" cy="19478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十字星 11"/>
          <p:cNvSpPr/>
          <p:nvPr/>
        </p:nvSpPr>
        <p:spPr>
          <a:xfrm>
            <a:off x="3287554" y="2699385"/>
            <a:ext cx="149066" cy="19478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十字星 12"/>
          <p:cNvSpPr/>
          <p:nvPr/>
        </p:nvSpPr>
        <p:spPr>
          <a:xfrm>
            <a:off x="8140065" y="2733675"/>
            <a:ext cx="149066" cy="19478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十字星 13"/>
          <p:cNvSpPr/>
          <p:nvPr/>
        </p:nvSpPr>
        <p:spPr>
          <a:xfrm>
            <a:off x="6446044" y="3970020"/>
            <a:ext cx="149066" cy="19478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 name="文本框 2"/>
          <p:cNvSpPr txBox="1"/>
          <p:nvPr/>
        </p:nvSpPr>
        <p:spPr>
          <a:xfrm>
            <a:off x="2457926" y="2787491"/>
            <a:ext cx="6534626" cy="1211580"/>
          </a:xfrm>
          <a:prstGeom prst="rect">
            <a:avLst/>
          </a:prstGeom>
          <a:noFill/>
        </p:spPr>
        <p:txBody>
          <a:bodyPr wrap="square" rtlCol="0">
            <a:spAutoFit/>
          </a:bodyPr>
          <a:lstStyle/>
          <a:p>
            <a:r>
              <a:rPr lang="en-US" altLang="zh-CN" sz="7275" b="1">
                <a:solidFill>
                  <a:schemeClr val="accent1"/>
                </a:solidFill>
                <a:effectLst>
                  <a:outerShdw blurRad="38100" dist="25400" dir="5400000" algn="ctr" rotWithShape="0">
                    <a:srgbClr val="6E747A">
                      <a:alpha val="43000"/>
                    </a:srgbClr>
                  </a:outerShdw>
                </a:effectLst>
                <a:latin typeface="Segoe Script" panose="030B0504020000000003" charset="0"/>
              </a:rPr>
              <a:t>Thank you!</a:t>
            </a:r>
          </a:p>
        </p:txBody>
      </p:sp>
    </p:spTree>
    <p:custDataLst>
      <p:tags r:id="rId1"/>
    </p:custDataLst>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1"/>
          <p:cNvSpPr>
            <a:spLocks noGrp="1"/>
          </p:cNvSpPr>
          <p:nvPr/>
        </p:nvSpPr>
        <p:spPr>
          <a:xfrm>
            <a:off x="1499870" y="412750"/>
            <a:ext cx="7665720" cy="86804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chemeClr val="accent1">
                    <a:lumMod val="75000"/>
                  </a:schemeClr>
                </a:solidFill>
                <a:latin typeface="Arial" panose="020B0604020202020204" pitchFamily="34" charset="0"/>
                <a:ea typeface="黑体" panose="02010609060101010101" pitchFamily="49" charset="-122"/>
                <a:cs typeface="+mj-cs"/>
              </a:defRPr>
            </a:lvl1pPr>
          </a:lstStyle>
          <a:p>
            <a:r>
              <a:rPr lang="en-US" altLang="zh-CN" dirty="0">
                <a:latin typeface="Times New Roman" panose="02020603050405020304" charset="0"/>
              </a:rPr>
              <a:t>Look at the </a:t>
            </a:r>
            <a:r>
              <a:rPr lang="en-US" altLang="zh-CN" dirty="0" err="1">
                <a:latin typeface="Times New Roman" panose="02020603050405020304" charset="0"/>
              </a:rPr>
              <a:t>pictures.Then</a:t>
            </a:r>
            <a:r>
              <a:rPr lang="en-US" altLang="zh-CN" dirty="0">
                <a:latin typeface="Times New Roman" panose="02020603050405020304" charset="0"/>
              </a:rPr>
              <a:t> use the words in the box to write a sentence about each picture. </a:t>
            </a:r>
          </a:p>
        </p:txBody>
      </p:sp>
      <p:sp>
        <p:nvSpPr>
          <p:cNvPr id="183" name=" 183"/>
          <p:cNvSpPr/>
          <p:nvPr/>
        </p:nvSpPr>
        <p:spPr>
          <a:xfrm>
            <a:off x="779780" y="412750"/>
            <a:ext cx="720090" cy="534035"/>
          </a:xfrm>
          <a:prstGeom prst="roundRect">
            <a:avLst>
              <a:gd name="adj" fmla="val 343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a:solidFill>
                  <a:schemeClr val="tx1">
                    <a:lumMod val="50000"/>
                  </a:schemeClr>
                </a:solidFill>
                <a:latin typeface="Times New Roman" panose="02020603050405020304" charset="0"/>
              </a:rPr>
              <a:t>1a</a:t>
            </a:r>
          </a:p>
        </p:txBody>
      </p:sp>
      <p:sp>
        <p:nvSpPr>
          <p:cNvPr id="4" name="文本框 3"/>
          <p:cNvSpPr txBox="1"/>
          <p:nvPr/>
        </p:nvSpPr>
        <p:spPr>
          <a:xfrm>
            <a:off x="1838960" y="1462405"/>
            <a:ext cx="5024120" cy="570865"/>
          </a:xfrm>
          <a:prstGeom prst="rect">
            <a:avLst/>
          </a:prstGeom>
          <a:noFill/>
          <a:ln w="19050">
            <a:solidFill>
              <a:schemeClr val="accent6">
                <a:lumMod val="60000"/>
                <a:lumOff val="40000"/>
              </a:schemeClr>
            </a:solidFill>
          </a:ln>
        </p:spPr>
        <p:txBody>
          <a:bodyPr wrap="none" rtlCol="0">
            <a:spAutoFit/>
          </a:bodyPr>
          <a:lstStyle/>
          <a:p>
            <a:pPr>
              <a:lnSpc>
                <a:spcPct val="130000"/>
              </a:lnSpc>
            </a:pPr>
            <a:r>
              <a:rPr lang="en-US" altLang="zh-CN" sz="2400" dirty="0" smtClean="0">
                <a:latin typeface="Times New Roman" panose="02020603050405020304" charset="0"/>
                <a:ea typeface="微软雅黑" panose="020B0503020204020204" charset="-122"/>
              </a:rPr>
              <a:t>land   man   UFO   run   alien   run after</a:t>
            </a:r>
          </a:p>
        </p:txBody>
      </p:sp>
      <p:sp>
        <p:nvSpPr>
          <p:cNvPr id="5" name="文本框 4"/>
          <p:cNvSpPr txBox="1"/>
          <p:nvPr/>
        </p:nvSpPr>
        <p:spPr>
          <a:xfrm>
            <a:off x="983615" y="4545171"/>
            <a:ext cx="7448074" cy="2030095"/>
          </a:xfrm>
          <a:prstGeom prst="rect">
            <a:avLst/>
          </a:prstGeom>
          <a:noFill/>
          <a:ln w="19050">
            <a:solidFill>
              <a:srgbClr val="BF7143"/>
            </a:solidFill>
            <a:prstDash val="sysDash"/>
          </a:ln>
        </p:spPr>
        <p:txBody>
          <a:bodyPr wrap="square" rtlCol="0">
            <a:spAutoFit/>
          </a:bodyPr>
          <a:lstStyle/>
          <a:p>
            <a:pPr>
              <a:lnSpc>
                <a:spcPct val="150000"/>
              </a:lnSpc>
            </a:pPr>
            <a:r>
              <a:rPr lang="zh-CN" altLang="en-US" sz="2000" dirty="0">
                <a:solidFill>
                  <a:schemeClr val="tx1">
                    <a:lumMod val="50000"/>
                  </a:schemeClr>
                </a:solidFill>
                <a:latin typeface="Times New Roman" panose="02020603050405020304" charset="0"/>
              </a:rPr>
              <a:t>a.</a:t>
            </a:r>
            <a:r>
              <a:rPr lang="en-US" altLang="zh-CN" sz="2000" dirty="0">
                <a:solidFill>
                  <a:schemeClr val="tx1">
                    <a:lumMod val="50000"/>
                  </a:schemeClr>
                </a:solidFill>
                <a:latin typeface="Times New Roman" panose="02020603050405020304" charset="0"/>
              </a:rPr>
              <a:t>_____________________________________________________</a:t>
            </a:r>
          </a:p>
          <a:p>
            <a:pPr>
              <a:lnSpc>
                <a:spcPct val="150000"/>
              </a:lnSpc>
            </a:pPr>
            <a:r>
              <a:rPr lang="zh-CN" altLang="en-US" sz="2000" dirty="0">
                <a:solidFill>
                  <a:schemeClr val="tx1">
                    <a:lumMod val="50000"/>
                  </a:schemeClr>
                </a:solidFill>
                <a:latin typeface="Times New Roman" panose="02020603050405020304" charset="0"/>
              </a:rPr>
              <a:t>b.</a:t>
            </a:r>
            <a:r>
              <a:rPr lang="en-US" altLang="zh-CN" sz="2400" dirty="0">
                <a:solidFill>
                  <a:schemeClr val="tx1">
                    <a:lumMod val="50000"/>
                  </a:schemeClr>
                </a:solidFill>
                <a:latin typeface="Times New Roman" panose="02020603050405020304" charset="0"/>
              </a:rPr>
              <a:t>_____________________________________________</a:t>
            </a:r>
          </a:p>
          <a:p>
            <a:pPr>
              <a:lnSpc>
                <a:spcPct val="150000"/>
              </a:lnSpc>
            </a:pPr>
            <a:r>
              <a:rPr lang="zh-CN" altLang="en-US" sz="2000" dirty="0">
                <a:solidFill>
                  <a:schemeClr val="tx1">
                    <a:lumMod val="50000"/>
                  </a:schemeClr>
                </a:solidFill>
                <a:latin typeface="Times New Roman" panose="02020603050405020304" charset="0"/>
              </a:rPr>
              <a:t>c.</a:t>
            </a:r>
            <a:r>
              <a:rPr lang="en-US" altLang="zh-CN" sz="2000" dirty="0">
                <a:solidFill>
                  <a:schemeClr val="tx1">
                    <a:lumMod val="50000"/>
                  </a:schemeClr>
                </a:solidFill>
                <a:latin typeface="Times New Roman" panose="02020603050405020304" charset="0"/>
              </a:rPr>
              <a:t>______________________________________________________</a:t>
            </a:r>
          </a:p>
          <a:p>
            <a:pPr>
              <a:lnSpc>
                <a:spcPct val="150000"/>
              </a:lnSpc>
            </a:pPr>
            <a:r>
              <a:rPr lang="zh-CN" altLang="en-US" sz="2000" dirty="0">
                <a:solidFill>
                  <a:schemeClr val="tx1">
                    <a:lumMod val="50000"/>
                  </a:schemeClr>
                </a:solidFill>
                <a:latin typeface="Times New Roman" panose="02020603050405020304" charset="0"/>
              </a:rPr>
              <a:t> </a:t>
            </a:r>
          </a:p>
        </p:txBody>
      </p:sp>
      <p:sp>
        <p:nvSpPr>
          <p:cNvPr id="7" name="文本框 6"/>
          <p:cNvSpPr txBox="1"/>
          <p:nvPr/>
        </p:nvSpPr>
        <p:spPr>
          <a:xfrm>
            <a:off x="1321435" y="4612005"/>
            <a:ext cx="2159635" cy="398780"/>
          </a:xfrm>
          <a:prstGeom prst="rect">
            <a:avLst/>
          </a:prstGeom>
          <a:noFill/>
        </p:spPr>
        <p:txBody>
          <a:bodyPr wrap="square" rtlCol="0">
            <a:spAutoFit/>
          </a:bodyPr>
          <a:lstStyle/>
          <a:p>
            <a:r>
              <a:rPr lang="en-US" altLang="zh-CN" sz="2000" dirty="0">
                <a:solidFill>
                  <a:schemeClr val="tx1">
                    <a:lumMod val="50000"/>
                  </a:schemeClr>
                </a:solidFill>
                <a:latin typeface="Times New Roman" panose="02020603050405020304" charset="0"/>
              </a:rPr>
              <a:t>A UFO is landing.</a:t>
            </a:r>
          </a:p>
        </p:txBody>
      </p:sp>
      <p:sp>
        <p:nvSpPr>
          <p:cNvPr id="11" name="文本框 10"/>
          <p:cNvSpPr txBox="1"/>
          <p:nvPr/>
        </p:nvSpPr>
        <p:spPr>
          <a:xfrm>
            <a:off x="1282065" y="5175885"/>
            <a:ext cx="3487420" cy="398780"/>
          </a:xfrm>
          <a:prstGeom prst="rect">
            <a:avLst/>
          </a:prstGeom>
          <a:noFill/>
        </p:spPr>
        <p:txBody>
          <a:bodyPr wrap="square" rtlCol="0">
            <a:spAutoFit/>
          </a:bodyPr>
          <a:lstStyle/>
          <a:p>
            <a:r>
              <a:rPr lang="en-US" altLang="zh-CN" sz="2000" dirty="0">
                <a:solidFill>
                  <a:srgbClr val="FF0000"/>
                </a:solidFill>
                <a:latin typeface="Times New Roman" panose="02020603050405020304" charset="0"/>
              </a:rPr>
              <a:t>An alien is running after a man.</a:t>
            </a:r>
          </a:p>
        </p:txBody>
      </p:sp>
      <p:sp>
        <p:nvSpPr>
          <p:cNvPr id="12" name="文本框 11"/>
          <p:cNvSpPr txBox="1"/>
          <p:nvPr/>
        </p:nvSpPr>
        <p:spPr>
          <a:xfrm>
            <a:off x="1308735" y="5654675"/>
            <a:ext cx="2573655" cy="398780"/>
          </a:xfrm>
          <a:prstGeom prst="rect">
            <a:avLst/>
          </a:prstGeom>
          <a:noFill/>
        </p:spPr>
        <p:txBody>
          <a:bodyPr wrap="square" rtlCol="0">
            <a:spAutoFit/>
          </a:bodyPr>
          <a:lstStyle/>
          <a:p>
            <a:r>
              <a:rPr lang="en-US" altLang="zh-CN" sz="2000" dirty="0">
                <a:solidFill>
                  <a:srgbClr val="FF0000"/>
                </a:solidFill>
                <a:latin typeface="Times New Roman" panose="02020603050405020304" charset="0"/>
              </a:rPr>
              <a:t>A man is running.</a:t>
            </a:r>
          </a:p>
        </p:txBody>
      </p:sp>
      <p:pic>
        <p:nvPicPr>
          <p:cNvPr id="13" name="图片 12"/>
          <p:cNvPicPr>
            <a:picLocks noChangeAspect="1"/>
          </p:cNvPicPr>
          <p:nvPr/>
        </p:nvPicPr>
        <p:blipFill>
          <a:blip r:embed="rId3"/>
          <a:stretch>
            <a:fillRect/>
          </a:stretch>
        </p:blipFill>
        <p:spPr>
          <a:xfrm>
            <a:off x="1499870" y="2190115"/>
            <a:ext cx="5797550" cy="2199005"/>
          </a:xfrm>
          <a:prstGeom prst="rect">
            <a:avLst/>
          </a:prstGeom>
        </p:spPr>
      </p:pic>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22325" y="4897596"/>
            <a:ext cx="7499033" cy="1753235"/>
          </a:xfrm>
          <a:prstGeom prst="rect">
            <a:avLst/>
          </a:prstGeom>
          <a:noFill/>
          <a:ln w="28575" cmpd="sng">
            <a:solidFill>
              <a:schemeClr val="accent1">
                <a:lumMod val="60000"/>
                <a:lumOff val="40000"/>
              </a:schemeClr>
            </a:solidFill>
            <a:prstDash val="solid"/>
          </a:ln>
        </p:spPr>
        <p:txBody>
          <a:bodyPr wrap="square" rtlCol="0">
            <a:spAutoFit/>
          </a:bodyPr>
          <a:lstStyle/>
          <a:p>
            <a:pPr>
              <a:lnSpc>
                <a:spcPct val="150000"/>
              </a:lnSpc>
            </a:pPr>
            <a:r>
              <a:rPr lang="en-US" altLang="zh-CN" dirty="0">
                <a:solidFill>
                  <a:schemeClr val="tx2"/>
                </a:solidFill>
              </a:rPr>
              <a:t>_________________________________________________________</a:t>
            </a:r>
          </a:p>
          <a:p>
            <a:pPr>
              <a:lnSpc>
                <a:spcPct val="150000"/>
              </a:lnSpc>
            </a:pPr>
            <a:r>
              <a:rPr lang="en-US" altLang="zh-CN" dirty="0">
                <a:solidFill>
                  <a:schemeClr val="tx2"/>
                </a:solidFill>
              </a:rPr>
              <a:t>_________________________________________________________</a:t>
            </a:r>
          </a:p>
          <a:p>
            <a:pPr>
              <a:lnSpc>
                <a:spcPct val="150000"/>
              </a:lnSpc>
            </a:pPr>
            <a:r>
              <a:rPr lang="en-US" altLang="zh-CN" dirty="0">
                <a:solidFill>
                  <a:schemeClr val="tx2"/>
                </a:solidFill>
              </a:rPr>
              <a:t>_________________________________________________________</a:t>
            </a:r>
          </a:p>
          <a:p>
            <a:pPr>
              <a:lnSpc>
                <a:spcPct val="150000"/>
              </a:lnSpc>
            </a:pPr>
            <a:endParaRPr lang="en-US" altLang="zh-CN" dirty="0">
              <a:solidFill>
                <a:schemeClr val="tx2"/>
              </a:solidFill>
            </a:endParaRPr>
          </a:p>
        </p:txBody>
      </p:sp>
      <p:sp>
        <p:nvSpPr>
          <p:cNvPr id="10" name="标题 1"/>
          <p:cNvSpPr>
            <a:spLocks noGrp="1"/>
          </p:cNvSpPr>
          <p:nvPr/>
        </p:nvSpPr>
        <p:spPr>
          <a:xfrm>
            <a:off x="1410970" y="858520"/>
            <a:ext cx="7665720" cy="86804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chemeClr val="accent1">
                    <a:lumMod val="75000"/>
                  </a:schemeClr>
                </a:solidFill>
                <a:latin typeface="Arial" panose="020B0604020202020204" pitchFamily="34" charset="0"/>
                <a:ea typeface="黑体" panose="02010609060101010101" pitchFamily="49" charset="-122"/>
                <a:cs typeface="+mj-cs"/>
              </a:defRPr>
            </a:lvl1pPr>
          </a:lstStyle>
          <a:p>
            <a:r>
              <a:rPr lang="en-US" altLang="zh-CN">
                <a:latin typeface="Times New Roman" panose="02020603050405020304" charset="0"/>
              </a:rPr>
              <a:t>Listen and number the pictures [1-3] in 1a.Then write two or three sentences to finish the story. </a:t>
            </a:r>
          </a:p>
        </p:txBody>
      </p:sp>
      <p:sp>
        <p:nvSpPr>
          <p:cNvPr id="183" name=" 183"/>
          <p:cNvSpPr/>
          <p:nvPr/>
        </p:nvSpPr>
        <p:spPr>
          <a:xfrm>
            <a:off x="690880" y="1025525"/>
            <a:ext cx="720090" cy="534035"/>
          </a:xfrm>
          <a:prstGeom prst="roundRect">
            <a:avLst>
              <a:gd name="adj" fmla="val 343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a:solidFill>
                  <a:schemeClr val="tx1">
                    <a:lumMod val="50000"/>
                  </a:schemeClr>
                </a:solidFill>
                <a:latin typeface="Times New Roman" panose="02020603050405020304" charset="0"/>
              </a:rPr>
              <a:t>1b</a:t>
            </a:r>
          </a:p>
        </p:txBody>
      </p:sp>
      <p:pic>
        <p:nvPicPr>
          <p:cNvPr id="13" name="图片 12"/>
          <p:cNvPicPr>
            <a:picLocks noChangeAspect="1"/>
          </p:cNvPicPr>
          <p:nvPr/>
        </p:nvPicPr>
        <p:blipFill>
          <a:blip r:embed="rId3"/>
          <a:stretch>
            <a:fillRect/>
          </a:stretch>
        </p:blipFill>
        <p:spPr>
          <a:xfrm>
            <a:off x="1499870" y="2190115"/>
            <a:ext cx="5797550" cy="2199005"/>
          </a:xfrm>
          <a:prstGeom prst="rect">
            <a:avLst/>
          </a:prstGeom>
        </p:spPr>
      </p:pic>
      <p:sp>
        <p:nvSpPr>
          <p:cNvPr id="14" name="文本框 13"/>
          <p:cNvSpPr txBox="1"/>
          <p:nvPr/>
        </p:nvSpPr>
        <p:spPr>
          <a:xfrm>
            <a:off x="5636260" y="3968115"/>
            <a:ext cx="309880" cy="491490"/>
          </a:xfrm>
          <a:prstGeom prst="rect">
            <a:avLst/>
          </a:prstGeom>
          <a:noFill/>
        </p:spPr>
        <p:txBody>
          <a:bodyPr wrap="none" rtlCol="0">
            <a:spAutoFit/>
          </a:bodyPr>
          <a:lstStyle/>
          <a:p>
            <a:pPr>
              <a:lnSpc>
                <a:spcPct val="130000"/>
              </a:lnSpc>
            </a:pPr>
            <a:r>
              <a:rPr lang="en-US" altLang="zh-CN" sz="2000" dirty="0" smtClean="0">
                <a:solidFill>
                  <a:srgbClr val="FF0000"/>
                </a:solidFill>
                <a:latin typeface="Times New Roman" panose="02020603050405020304" charset="0"/>
                <a:ea typeface="微软雅黑" panose="020B0503020204020204" charset="-122"/>
              </a:rPr>
              <a:t>1</a:t>
            </a:r>
          </a:p>
        </p:txBody>
      </p:sp>
      <p:sp>
        <p:nvSpPr>
          <p:cNvPr id="15" name="文本框 14"/>
          <p:cNvSpPr txBox="1"/>
          <p:nvPr/>
        </p:nvSpPr>
        <p:spPr>
          <a:xfrm>
            <a:off x="1634490" y="3950970"/>
            <a:ext cx="309880" cy="491490"/>
          </a:xfrm>
          <a:prstGeom prst="rect">
            <a:avLst/>
          </a:prstGeom>
          <a:noFill/>
        </p:spPr>
        <p:txBody>
          <a:bodyPr wrap="none" rtlCol="0">
            <a:spAutoFit/>
          </a:bodyPr>
          <a:lstStyle/>
          <a:p>
            <a:pPr>
              <a:lnSpc>
                <a:spcPct val="130000"/>
              </a:lnSpc>
            </a:pPr>
            <a:r>
              <a:rPr lang="en-US" altLang="zh-CN" sz="2000" dirty="0" smtClean="0">
                <a:solidFill>
                  <a:srgbClr val="FF0000"/>
                </a:solidFill>
                <a:latin typeface="Times New Roman" panose="02020603050405020304" charset="0"/>
                <a:ea typeface="微软雅黑" panose="020B0503020204020204" charset="-122"/>
              </a:rPr>
              <a:t>2</a:t>
            </a:r>
          </a:p>
        </p:txBody>
      </p:sp>
      <p:sp>
        <p:nvSpPr>
          <p:cNvPr id="16" name="文本框 15"/>
          <p:cNvSpPr txBox="1"/>
          <p:nvPr/>
        </p:nvSpPr>
        <p:spPr>
          <a:xfrm>
            <a:off x="3481070" y="3950970"/>
            <a:ext cx="309880" cy="491490"/>
          </a:xfrm>
          <a:prstGeom prst="rect">
            <a:avLst/>
          </a:prstGeom>
          <a:noFill/>
        </p:spPr>
        <p:txBody>
          <a:bodyPr wrap="none" rtlCol="0">
            <a:spAutoFit/>
          </a:bodyPr>
          <a:lstStyle/>
          <a:p>
            <a:pPr>
              <a:lnSpc>
                <a:spcPct val="130000"/>
              </a:lnSpc>
            </a:pPr>
            <a:r>
              <a:rPr lang="en-US" altLang="zh-CN" sz="2000" dirty="0" smtClean="0">
                <a:solidFill>
                  <a:srgbClr val="FF0000"/>
                </a:solidFill>
                <a:latin typeface="Times New Roman" panose="02020603050405020304" charset="0"/>
                <a:ea typeface="微软雅黑" panose="020B0503020204020204" charset="-122"/>
              </a:rPr>
              <a:t>3</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ssolv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p:nvPr/>
        </p:nvGraphicFramePr>
        <p:xfrm>
          <a:off x="706755" y="2170271"/>
          <a:ext cx="7728585" cy="3296920"/>
        </p:xfrm>
        <a:graphic>
          <a:graphicData uri="http://schemas.openxmlformats.org/drawingml/2006/table">
            <a:tbl>
              <a:tblPr firstRow="1" bandRow="1">
                <a:tableStyleId>{5C22544A-7EE6-4342-B048-85BDC9FD1C3A}</a:tableStyleId>
              </a:tblPr>
              <a:tblGrid>
                <a:gridCol w="2479675">
                  <a:extLst>
                    <a:ext uri="{9D8B030D-6E8A-4147-A177-3AD203B41FA5}">
                      <a16:colId xmlns:a16="http://schemas.microsoft.com/office/drawing/2014/main" val="20000"/>
                    </a:ext>
                  </a:extLst>
                </a:gridCol>
                <a:gridCol w="2796540">
                  <a:extLst>
                    <a:ext uri="{9D8B030D-6E8A-4147-A177-3AD203B41FA5}">
                      <a16:colId xmlns:a16="http://schemas.microsoft.com/office/drawing/2014/main" val="20001"/>
                    </a:ext>
                  </a:extLst>
                </a:gridCol>
                <a:gridCol w="2452370">
                  <a:extLst>
                    <a:ext uri="{9D8B030D-6E8A-4147-A177-3AD203B41FA5}">
                      <a16:colId xmlns:a16="http://schemas.microsoft.com/office/drawing/2014/main" val="20002"/>
                    </a:ext>
                  </a:extLst>
                </a:gridCol>
              </a:tblGrid>
              <a:tr h="584200">
                <a:tc>
                  <a:txBody>
                    <a:bodyPr/>
                    <a:lstStyle/>
                    <a:p>
                      <a:pPr algn="ctr">
                        <a:buNone/>
                      </a:pPr>
                      <a:r>
                        <a:rPr lang="en-US" altLang="zh-CN" sz="2000">
                          <a:solidFill>
                            <a:srgbClr val="7030A0"/>
                          </a:solidFill>
                          <a:latin typeface="Times New Roman" panose="02020603050405020304" charset="0"/>
                        </a:rPr>
                        <a:t>They see...</a:t>
                      </a:r>
                    </a:p>
                  </a:txBody>
                  <a:tcPr marL="68580" marR="68580" marT="34290" marB="34290">
                    <a:solidFill>
                      <a:schemeClr val="accent1">
                        <a:lumMod val="20000"/>
                        <a:lumOff val="80000"/>
                      </a:schemeClr>
                    </a:solidFill>
                  </a:tcPr>
                </a:tc>
                <a:tc>
                  <a:txBody>
                    <a:bodyPr/>
                    <a:lstStyle/>
                    <a:p>
                      <a:pPr algn="ctr">
                        <a:buNone/>
                      </a:pPr>
                      <a:r>
                        <a:rPr lang="en-US" altLang="zh-CN" sz="2000">
                          <a:solidFill>
                            <a:srgbClr val="7030A0"/>
                          </a:solidFill>
                          <a:latin typeface="Times New Roman" panose="02020603050405020304" charset="0"/>
                        </a:rPr>
                        <a:t>The man says...</a:t>
                      </a:r>
                    </a:p>
                  </a:txBody>
                  <a:tcPr marL="68580" marR="68580" marT="34290" marB="34290">
                    <a:solidFill>
                      <a:schemeClr val="accent1">
                        <a:lumMod val="20000"/>
                        <a:lumOff val="80000"/>
                      </a:schemeClr>
                    </a:solidFill>
                  </a:tcPr>
                </a:tc>
                <a:tc>
                  <a:txBody>
                    <a:bodyPr/>
                    <a:lstStyle/>
                    <a:p>
                      <a:pPr algn="ctr">
                        <a:buNone/>
                      </a:pPr>
                      <a:r>
                        <a:rPr lang="en-US" altLang="zh-CN" sz="2000">
                          <a:solidFill>
                            <a:srgbClr val="7030A0"/>
                          </a:solidFill>
                          <a:latin typeface="Times New Roman" panose="02020603050405020304" charset="0"/>
                        </a:rPr>
                        <a:t>The woman says...</a:t>
                      </a:r>
                    </a:p>
                  </a:txBody>
                  <a:tcPr marL="68580" marR="68580" marT="34290" marB="34290">
                    <a:solidFill>
                      <a:schemeClr val="accent1">
                        <a:lumMod val="20000"/>
                        <a:lumOff val="80000"/>
                      </a:schemeClr>
                    </a:solidFill>
                  </a:tcPr>
                </a:tc>
                <a:extLst>
                  <a:ext uri="{0D108BD9-81ED-4DB2-BD59-A6C34878D82A}">
                    <a16:rowId xmlns:a16="http://schemas.microsoft.com/office/drawing/2014/main" val="10000"/>
                  </a:ext>
                </a:extLst>
              </a:tr>
              <a:tr h="617220">
                <a:tc>
                  <a:txBody>
                    <a:bodyPr/>
                    <a:lstStyle/>
                    <a:p>
                      <a:pPr>
                        <a:buNone/>
                      </a:pPr>
                      <a:r>
                        <a:rPr lang="en-US" altLang="zh-CN" sz="2000">
                          <a:solidFill>
                            <a:schemeClr val="tx1">
                              <a:lumMod val="50000"/>
                            </a:schemeClr>
                          </a:solidFill>
                          <a:latin typeface="Times New Roman" panose="02020603050405020304" charset="0"/>
                        </a:rPr>
                        <a:t>1.a man running</a:t>
                      </a:r>
                    </a:p>
                  </a:txBody>
                  <a:tcPr marL="68580" marR="68580" marT="34290" marB="34290">
                    <a:solidFill>
                      <a:schemeClr val="accent1">
                        <a:lumMod val="20000"/>
                        <a:lumOff val="80000"/>
                      </a:schemeClr>
                    </a:solidFill>
                  </a:tcPr>
                </a:tc>
                <a:tc>
                  <a:txBody>
                    <a:bodyPr/>
                    <a:lstStyle/>
                    <a:p>
                      <a:pPr>
                        <a:buNone/>
                      </a:pPr>
                      <a:r>
                        <a:rPr lang="en-US" altLang="zh-CN" sz="2000">
                          <a:solidFill>
                            <a:schemeClr val="tx1">
                              <a:lumMod val="50000"/>
                            </a:schemeClr>
                          </a:solidFill>
                          <a:latin typeface="Times New Roman" panose="02020603050405020304" charset="0"/>
                        </a:rPr>
                        <a:t>he might be</a:t>
                      </a:r>
                    </a:p>
                    <a:p>
                      <a:pPr>
                        <a:buNone/>
                      </a:pPr>
                      <a:r>
                        <a:rPr lang="en-US" altLang="zh-CN" sz="2000">
                          <a:solidFill>
                            <a:schemeClr val="tx1">
                              <a:lumMod val="50000"/>
                            </a:schemeClr>
                          </a:solidFill>
                          <a:latin typeface="Times New Roman" panose="02020603050405020304" charset="0"/>
                        </a:rPr>
                        <a:t>_________________</a:t>
                      </a:r>
                    </a:p>
                  </a:txBody>
                  <a:tcPr marL="68580" marR="68580" marT="34290" marB="34290">
                    <a:solidFill>
                      <a:schemeClr val="accent1">
                        <a:lumMod val="20000"/>
                        <a:lumOff val="80000"/>
                      </a:schemeClr>
                    </a:solidFill>
                  </a:tcPr>
                </a:tc>
                <a:tc>
                  <a:txBody>
                    <a:bodyPr/>
                    <a:lstStyle/>
                    <a:p>
                      <a:pPr>
                        <a:buNone/>
                      </a:pPr>
                      <a:r>
                        <a:rPr lang="en-US" altLang="zh-CN" sz="2000">
                          <a:solidFill>
                            <a:schemeClr val="tx1">
                              <a:lumMod val="50000"/>
                            </a:schemeClr>
                          </a:solidFill>
                          <a:latin typeface="Times New Roman" panose="02020603050405020304" charset="0"/>
                        </a:rPr>
                        <a:t>he could be</a:t>
                      </a:r>
                    </a:p>
                    <a:p>
                      <a:pPr>
                        <a:buNone/>
                      </a:pPr>
                      <a:r>
                        <a:rPr lang="en-US" altLang="zh-CN" sz="2000">
                          <a:solidFill>
                            <a:schemeClr val="tx1">
                              <a:lumMod val="50000"/>
                            </a:schemeClr>
                          </a:solidFill>
                          <a:latin typeface="Times New Roman" panose="02020603050405020304" charset="0"/>
                        </a:rPr>
                        <a:t>__________________</a:t>
                      </a:r>
                    </a:p>
                  </a:txBody>
                  <a:tcPr marL="68580" marR="68580" marT="34290" marB="34290">
                    <a:solidFill>
                      <a:schemeClr val="accent1">
                        <a:lumMod val="20000"/>
                        <a:lumOff val="80000"/>
                      </a:schemeClr>
                    </a:solidFill>
                  </a:tcPr>
                </a:tc>
                <a:extLst>
                  <a:ext uri="{0D108BD9-81ED-4DB2-BD59-A6C34878D82A}">
                    <a16:rowId xmlns:a16="http://schemas.microsoft.com/office/drawing/2014/main" val="10001"/>
                  </a:ext>
                </a:extLst>
              </a:tr>
              <a:tr h="617220">
                <a:tc>
                  <a:txBody>
                    <a:bodyPr/>
                    <a:lstStyle/>
                    <a:p>
                      <a:pPr>
                        <a:buNone/>
                      </a:pPr>
                      <a:r>
                        <a:rPr lang="en-US" altLang="zh-CN" sz="2000">
                          <a:solidFill>
                            <a:schemeClr val="tx1">
                              <a:lumMod val="50000"/>
                            </a:schemeClr>
                          </a:solidFill>
                          <a:latin typeface="Times New Roman" panose="02020603050405020304" charset="0"/>
                        </a:rPr>
                        <a:t>2.something in the sky</a:t>
                      </a:r>
                    </a:p>
                  </a:txBody>
                  <a:tcPr marL="68580" marR="68580" marT="34290" marB="34290">
                    <a:solidFill>
                      <a:schemeClr val="accent1">
                        <a:lumMod val="20000"/>
                        <a:lumOff val="80000"/>
                      </a:schemeClr>
                    </a:solidFill>
                  </a:tcPr>
                </a:tc>
                <a:tc>
                  <a:txBody>
                    <a:bodyPr/>
                    <a:lstStyle/>
                    <a:p>
                      <a:pPr>
                        <a:buNone/>
                      </a:pPr>
                      <a:r>
                        <a:rPr lang="en-US" altLang="zh-CN" sz="2000">
                          <a:solidFill>
                            <a:schemeClr val="tx1">
                              <a:lumMod val="50000"/>
                            </a:schemeClr>
                          </a:solidFill>
                          <a:latin typeface="Times New Roman" panose="02020603050405020304" charset="0"/>
                        </a:rPr>
                        <a:t>it could be </a:t>
                      </a:r>
                    </a:p>
                    <a:p>
                      <a:pPr>
                        <a:buNone/>
                      </a:pPr>
                      <a:r>
                        <a:rPr lang="en-US" altLang="zh-CN" sz="2000">
                          <a:solidFill>
                            <a:schemeClr val="tx1">
                              <a:lumMod val="50000"/>
                            </a:schemeClr>
                          </a:solidFill>
                          <a:latin typeface="Times New Roman" panose="02020603050405020304" charset="0"/>
                        </a:rPr>
                        <a:t>_________________</a:t>
                      </a:r>
                    </a:p>
                  </a:txBody>
                  <a:tcPr marL="68580" marR="68580" marT="34290" marB="34290">
                    <a:solidFill>
                      <a:schemeClr val="accent1">
                        <a:lumMod val="20000"/>
                        <a:lumOff val="80000"/>
                      </a:schemeClr>
                    </a:solidFill>
                  </a:tcPr>
                </a:tc>
                <a:tc>
                  <a:txBody>
                    <a:bodyPr/>
                    <a:lstStyle/>
                    <a:p>
                      <a:pPr>
                        <a:buNone/>
                      </a:pPr>
                      <a:r>
                        <a:rPr lang="en-US" altLang="zh-CN" sz="2000">
                          <a:solidFill>
                            <a:schemeClr val="tx1">
                              <a:lumMod val="50000"/>
                            </a:schemeClr>
                          </a:solidFill>
                          <a:latin typeface="Times New Roman" panose="02020603050405020304" charset="0"/>
                        </a:rPr>
                        <a:t>it must be </a:t>
                      </a:r>
                    </a:p>
                    <a:p>
                      <a:pPr>
                        <a:buNone/>
                      </a:pPr>
                      <a:r>
                        <a:rPr lang="en-US" altLang="zh-CN" sz="2000">
                          <a:solidFill>
                            <a:schemeClr val="tx1">
                              <a:lumMod val="50000"/>
                            </a:schemeClr>
                          </a:solidFill>
                          <a:latin typeface="Times New Roman" panose="02020603050405020304" charset="0"/>
                        </a:rPr>
                        <a:t>_______________</a:t>
                      </a:r>
                    </a:p>
                  </a:txBody>
                  <a:tcPr marL="68580" marR="68580" marT="34290" marB="34290">
                    <a:solidFill>
                      <a:schemeClr val="accent1">
                        <a:lumMod val="20000"/>
                        <a:lumOff val="80000"/>
                      </a:schemeClr>
                    </a:solidFill>
                  </a:tcPr>
                </a:tc>
                <a:extLst>
                  <a:ext uri="{0D108BD9-81ED-4DB2-BD59-A6C34878D82A}">
                    <a16:rowId xmlns:a16="http://schemas.microsoft.com/office/drawing/2014/main" val="10002"/>
                  </a:ext>
                </a:extLst>
              </a:tr>
              <a:tr h="617220">
                <a:tc>
                  <a:txBody>
                    <a:bodyPr/>
                    <a:lstStyle/>
                    <a:p>
                      <a:pPr>
                        <a:buNone/>
                      </a:pPr>
                      <a:r>
                        <a:rPr lang="en-US" altLang="zh-CN" sz="2000">
                          <a:solidFill>
                            <a:schemeClr val="tx1">
                              <a:lumMod val="50000"/>
                            </a:schemeClr>
                          </a:solidFill>
                          <a:latin typeface="Times New Roman" panose="02020603050405020304" charset="0"/>
                        </a:rPr>
                        <a:t>3.something strange</a:t>
                      </a:r>
                    </a:p>
                  </a:txBody>
                  <a:tcPr marL="68580" marR="68580" marT="34290" marB="34290">
                    <a:solidFill>
                      <a:schemeClr val="accent1">
                        <a:lumMod val="20000"/>
                        <a:lumOff val="80000"/>
                      </a:schemeClr>
                    </a:solidFill>
                  </a:tcPr>
                </a:tc>
                <a:tc>
                  <a:txBody>
                    <a:bodyPr/>
                    <a:lstStyle/>
                    <a:p>
                      <a:pPr>
                        <a:buNone/>
                      </a:pPr>
                      <a:r>
                        <a:rPr lang="en-US" altLang="zh-CN" sz="2000">
                          <a:solidFill>
                            <a:schemeClr val="tx1">
                              <a:lumMod val="50000"/>
                            </a:schemeClr>
                          </a:solidFill>
                          <a:latin typeface="Times New Roman" panose="02020603050405020304" charset="0"/>
                        </a:rPr>
                        <a:t>it must be</a:t>
                      </a:r>
                    </a:p>
                    <a:p>
                      <a:pPr>
                        <a:buNone/>
                      </a:pPr>
                      <a:r>
                        <a:rPr lang="en-US" altLang="zh-CN" sz="2000">
                          <a:solidFill>
                            <a:schemeClr val="tx1">
                              <a:lumMod val="50000"/>
                            </a:schemeClr>
                          </a:solidFill>
                          <a:latin typeface="Times New Roman" panose="02020603050405020304" charset="0"/>
                        </a:rPr>
                        <a:t>_________________</a:t>
                      </a:r>
                    </a:p>
                  </a:txBody>
                  <a:tcPr marL="68580" marR="68580" marT="34290" marB="34290">
                    <a:solidFill>
                      <a:schemeClr val="accent1">
                        <a:lumMod val="20000"/>
                        <a:lumOff val="80000"/>
                      </a:schemeClr>
                    </a:solidFill>
                  </a:tcPr>
                </a:tc>
                <a:tc>
                  <a:txBody>
                    <a:bodyPr/>
                    <a:lstStyle/>
                    <a:p>
                      <a:pPr>
                        <a:buNone/>
                      </a:pPr>
                      <a:r>
                        <a:rPr lang="en-US" altLang="zh-CN" sz="2000">
                          <a:solidFill>
                            <a:schemeClr val="tx1">
                              <a:lumMod val="50000"/>
                            </a:schemeClr>
                          </a:solidFill>
                          <a:latin typeface="Times New Roman" panose="02020603050405020304" charset="0"/>
                        </a:rPr>
                        <a:t>I must be</a:t>
                      </a:r>
                    </a:p>
                    <a:p>
                      <a:pPr>
                        <a:buNone/>
                      </a:pPr>
                      <a:r>
                        <a:rPr lang="en-US" altLang="zh-CN" sz="2000">
                          <a:solidFill>
                            <a:schemeClr val="tx1">
                              <a:lumMod val="50000"/>
                            </a:schemeClr>
                          </a:solidFill>
                          <a:latin typeface="Times New Roman" panose="02020603050405020304" charset="0"/>
                        </a:rPr>
                        <a:t>_______________</a:t>
                      </a:r>
                    </a:p>
                  </a:txBody>
                  <a:tcPr marL="68580" marR="68580" marT="34290" marB="34290">
                    <a:solidFill>
                      <a:schemeClr val="accent1">
                        <a:lumMod val="20000"/>
                        <a:lumOff val="80000"/>
                      </a:schemeClr>
                    </a:solidFill>
                  </a:tcPr>
                </a:tc>
                <a:extLst>
                  <a:ext uri="{0D108BD9-81ED-4DB2-BD59-A6C34878D82A}">
                    <a16:rowId xmlns:a16="http://schemas.microsoft.com/office/drawing/2014/main" val="10003"/>
                  </a:ext>
                </a:extLst>
              </a:tr>
              <a:tr h="617220">
                <a:tc>
                  <a:txBody>
                    <a:bodyPr/>
                    <a:lstStyle/>
                    <a:p>
                      <a:pPr>
                        <a:buNone/>
                      </a:pPr>
                      <a:r>
                        <a:rPr lang="en-US" altLang="zh-CN" sz="2000">
                          <a:solidFill>
                            <a:schemeClr val="tx1">
                              <a:lumMod val="50000"/>
                            </a:schemeClr>
                          </a:solidFill>
                          <a:latin typeface="Times New Roman" panose="02020603050405020304" charset="0"/>
                        </a:rPr>
                        <a:t>4. a woman with a </a:t>
                      </a:r>
                    </a:p>
                    <a:p>
                      <a:pPr>
                        <a:buNone/>
                      </a:pPr>
                      <a:r>
                        <a:rPr lang="en-US" altLang="zh-CN" sz="2000">
                          <a:solidFill>
                            <a:schemeClr val="tx1">
                              <a:lumMod val="50000"/>
                            </a:schemeClr>
                          </a:solidFill>
                          <a:latin typeface="Times New Roman" panose="02020603050405020304" charset="0"/>
                        </a:rPr>
                        <a:t>    camera</a:t>
                      </a:r>
                    </a:p>
                  </a:txBody>
                  <a:tcPr marL="68580" marR="68580" marT="34290" marB="34290">
                    <a:solidFill>
                      <a:schemeClr val="accent1">
                        <a:lumMod val="20000"/>
                        <a:lumOff val="80000"/>
                      </a:schemeClr>
                    </a:solidFill>
                  </a:tcPr>
                </a:tc>
                <a:tc>
                  <a:txBody>
                    <a:bodyPr/>
                    <a:lstStyle/>
                    <a:p>
                      <a:pPr>
                        <a:buNone/>
                      </a:pPr>
                      <a:r>
                        <a:rPr lang="en-US" altLang="zh-CN" sz="2000">
                          <a:solidFill>
                            <a:schemeClr val="tx1">
                              <a:lumMod val="50000"/>
                            </a:schemeClr>
                          </a:solidFill>
                          <a:latin typeface="Times New Roman" panose="02020603050405020304" charset="0"/>
                        </a:rPr>
                        <a:t>she could be</a:t>
                      </a:r>
                    </a:p>
                    <a:p>
                      <a:pPr>
                        <a:buNone/>
                      </a:pPr>
                      <a:r>
                        <a:rPr lang="en-US" altLang="zh-CN" sz="2000">
                          <a:solidFill>
                            <a:schemeClr val="tx1">
                              <a:lumMod val="50000"/>
                            </a:schemeClr>
                          </a:solidFill>
                          <a:latin typeface="Times New Roman" panose="02020603050405020304" charset="0"/>
                        </a:rPr>
                        <a:t>_________________</a:t>
                      </a:r>
                    </a:p>
                  </a:txBody>
                  <a:tcPr marL="68580" marR="68580" marT="34290" marB="34290">
                    <a:solidFill>
                      <a:schemeClr val="accent1">
                        <a:lumMod val="20000"/>
                        <a:lumOff val="80000"/>
                      </a:schemeClr>
                    </a:solidFill>
                  </a:tcPr>
                </a:tc>
                <a:tc>
                  <a:txBody>
                    <a:bodyPr/>
                    <a:lstStyle/>
                    <a:p>
                      <a:pPr>
                        <a:buNone/>
                      </a:pPr>
                      <a:r>
                        <a:rPr lang="en-US" altLang="zh-CN" sz="2000">
                          <a:solidFill>
                            <a:schemeClr val="tx1">
                              <a:lumMod val="50000"/>
                            </a:schemeClr>
                          </a:solidFill>
                          <a:latin typeface="Times New Roman" panose="02020603050405020304" charset="0"/>
                        </a:rPr>
                        <a:t>they must be</a:t>
                      </a:r>
                    </a:p>
                    <a:p>
                      <a:pPr>
                        <a:buNone/>
                      </a:pPr>
                      <a:r>
                        <a:rPr lang="en-US" altLang="zh-CN" sz="2000">
                          <a:solidFill>
                            <a:schemeClr val="tx1">
                              <a:lumMod val="50000"/>
                            </a:schemeClr>
                          </a:solidFill>
                          <a:latin typeface="Times New Roman" panose="02020603050405020304" charset="0"/>
                        </a:rPr>
                        <a:t>_______________</a:t>
                      </a:r>
                    </a:p>
                  </a:txBody>
                  <a:tcPr marL="68580" marR="68580" marT="34290" marB="34290">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
        <p:nvSpPr>
          <p:cNvPr id="8" name="文本框 7"/>
          <p:cNvSpPr txBox="1"/>
          <p:nvPr/>
        </p:nvSpPr>
        <p:spPr>
          <a:xfrm>
            <a:off x="3185636" y="3033236"/>
            <a:ext cx="1947386"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late for work</a:t>
            </a:r>
          </a:p>
        </p:txBody>
      </p:sp>
      <p:sp>
        <p:nvSpPr>
          <p:cNvPr id="10" name="文本框 9"/>
          <p:cNvSpPr txBox="1"/>
          <p:nvPr/>
        </p:nvSpPr>
        <p:spPr>
          <a:xfrm>
            <a:off x="6058376" y="3040856"/>
            <a:ext cx="2371725"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running for exercise</a:t>
            </a:r>
          </a:p>
        </p:txBody>
      </p:sp>
      <p:sp>
        <p:nvSpPr>
          <p:cNvPr id="11" name="文本框 10"/>
          <p:cNvSpPr txBox="1"/>
          <p:nvPr/>
        </p:nvSpPr>
        <p:spPr>
          <a:xfrm>
            <a:off x="3185795" y="3707765"/>
            <a:ext cx="1278255"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a plane</a:t>
            </a:r>
          </a:p>
        </p:txBody>
      </p:sp>
      <p:sp>
        <p:nvSpPr>
          <p:cNvPr id="12" name="文本框 11"/>
          <p:cNvSpPr txBox="1"/>
          <p:nvPr/>
        </p:nvSpPr>
        <p:spPr>
          <a:xfrm>
            <a:off x="6058535" y="3711575"/>
            <a:ext cx="997585"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a UFO</a:t>
            </a:r>
          </a:p>
        </p:txBody>
      </p:sp>
      <p:sp>
        <p:nvSpPr>
          <p:cNvPr id="13" name="文本框 12"/>
          <p:cNvSpPr txBox="1"/>
          <p:nvPr/>
        </p:nvSpPr>
        <p:spPr>
          <a:xfrm>
            <a:off x="3189446" y="4414361"/>
            <a:ext cx="1077278"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an alien</a:t>
            </a:r>
          </a:p>
        </p:txBody>
      </p:sp>
      <p:sp>
        <p:nvSpPr>
          <p:cNvPr id="14" name="文本框 13"/>
          <p:cNvSpPr txBox="1"/>
          <p:nvPr/>
        </p:nvSpPr>
        <p:spPr>
          <a:xfrm>
            <a:off x="6037421" y="4397216"/>
            <a:ext cx="1203008"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dreaming</a:t>
            </a:r>
          </a:p>
        </p:txBody>
      </p:sp>
      <p:sp>
        <p:nvSpPr>
          <p:cNvPr id="15" name="文本框 14"/>
          <p:cNvSpPr txBox="1"/>
          <p:nvPr/>
        </p:nvSpPr>
        <p:spPr>
          <a:xfrm>
            <a:off x="3189446" y="5048726"/>
            <a:ext cx="2371725"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from the TV news</a:t>
            </a:r>
          </a:p>
        </p:txBody>
      </p:sp>
      <p:sp>
        <p:nvSpPr>
          <p:cNvPr id="16" name="文本框 15"/>
          <p:cNvSpPr txBox="1"/>
          <p:nvPr/>
        </p:nvSpPr>
        <p:spPr>
          <a:xfrm>
            <a:off x="6046946" y="5063966"/>
            <a:ext cx="2371725" cy="398780"/>
          </a:xfrm>
          <a:prstGeom prst="rect">
            <a:avLst/>
          </a:prstGeom>
          <a:noFill/>
        </p:spPr>
        <p:txBody>
          <a:bodyPr wrap="square" rtlCol="0">
            <a:spAutoFit/>
          </a:bodyPr>
          <a:lstStyle/>
          <a:p>
            <a:r>
              <a:rPr lang="en-US" altLang="zh-CN" sz="2000">
                <a:solidFill>
                  <a:srgbClr val="FF0000"/>
                </a:solidFill>
                <a:latin typeface="Times New Roman" panose="02020603050405020304" charset="0"/>
              </a:rPr>
              <a:t>making a movie</a:t>
            </a:r>
          </a:p>
        </p:txBody>
      </p:sp>
      <p:sp>
        <p:nvSpPr>
          <p:cNvPr id="4" name="标题 1"/>
          <p:cNvSpPr>
            <a:spLocks noGrp="1"/>
          </p:cNvSpPr>
          <p:nvPr/>
        </p:nvSpPr>
        <p:spPr>
          <a:xfrm>
            <a:off x="1877695" y="737235"/>
            <a:ext cx="5843270" cy="53657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chemeClr val="accent1">
                    <a:lumMod val="75000"/>
                  </a:schemeClr>
                </a:solidFill>
                <a:latin typeface="Arial" panose="020B0604020202020204" pitchFamily="34" charset="0"/>
                <a:ea typeface="黑体" panose="02010609060101010101" pitchFamily="49" charset="-122"/>
                <a:cs typeface="+mj-cs"/>
              </a:defRPr>
            </a:lvl1pPr>
          </a:lstStyle>
          <a:p>
            <a:r>
              <a:rPr lang="en-US" altLang="zh-CN">
                <a:latin typeface="Times New Roman" panose="02020603050405020304" charset="0"/>
              </a:rPr>
              <a:t>Listen again. Complete the sentences.</a:t>
            </a:r>
          </a:p>
        </p:txBody>
      </p:sp>
      <p:sp>
        <p:nvSpPr>
          <p:cNvPr id="183" name=" 183"/>
          <p:cNvSpPr/>
          <p:nvPr/>
        </p:nvSpPr>
        <p:spPr>
          <a:xfrm>
            <a:off x="1157605" y="739775"/>
            <a:ext cx="720090" cy="534035"/>
          </a:xfrm>
          <a:prstGeom prst="roundRect">
            <a:avLst>
              <a:gd name="adj" fmla="val 343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a:solidFill>
                  <a:schemeClr val="tx1">
                    <a:lumMod val="50000"/>
                  </a:schemeClr>
                </a:solidFill>
                <a:latin typeface="Times New Roman" panose="02020603050405020304" charset="0"/>
              </a:rPr>
              <a:t>1c</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ssolv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dissolv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dissolv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dissolve">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008221" y="3089910"/>
            <a:ext cx="7321391" cy="1337945"/>
          </a:xfrm>
          <a:prstGeom prst="rect">
            <a:avLst/>
          </a:prstGeom>
          <a:solidFill>
            <a:srgbClr val="7030A0"/>
          </a:solidFill>
          <a:ln>
            <a:solidFill>
              <a:srgbClr val="7030A0"/>
            </a:solidFill>
          </a:ln>
        </p:spPr>
        <p:txBody>
          <a:bodyPr wrap="square" rtlCol="0">
            <a:spAutoFit/>
          </a:bodyPr>
          <a:lstStyle/>
          <a:p>
            <a:endParaRPr lang="zh-CN" altLang="en-US" sz="1350">
              <a:solidFill>
                <a:srgbClr val="7030A0"/>
              </a:solidFill>
            </a:endParaRPr>
          </a:p>
          <a:p>
            <a:endParaRPr lang="zh-CN" altLang="en-US" sz="1350">
              <a:solidFill>
                <a:srgbClr val="7030A0"/>
              </a:solidFill>
            </a:endParaRPr>
          </a:p>
          <a:p>
            <a:endParaRPr lang="zh-CN" altLang="en-US" sz="1350">
              <a:solidFill>
                <a:srgbClr val="7030A0"/>
              </a:solidFill>
            </a:endParaRPr>
          </a:p>
          <a:p>
            <a:endParaRPr lang="zh-CN" altLang="en-US" sz="1350">
              <a:solidFill>
                <a:srgbClr val="7030A0"/>
              </a:solidFill>
            </a:endParaRPr>
          </a:p>
          <a:p>
            <a:endParaRPr lang="zh-CN" altLang="en-US" sz="1350">
              <a:solidFill>
                <a:srgbClr val="7030A0"/>
              </a:solidFill>
            </a:endParaRPr>
          </a:p>
          <a:p>
            <a:endParaRPr lang="zh-CN" altLang="en-US" sz="1350">
              <a:solidFill>
                <a:srgbClr val="7030A0"/>
              </a:solidFill>
            </a:endParaRPr>
          </a:p>
        </p:txBody>
      </p:sp>
      <p:sp>
        <p:nvSpPr>
          <p:cNvPr id="5" name="文本框 4"/>
          <p:cNvSpPr txBox="1"/>
          <p:nvPr/>
        </p:nvSpPr>
        <p:spPr>
          <a:xfrm>
            <a:off x="824865" y="2895600"/>
            <a:ext cx="7344251" cy="1476375"/>
          </a:xfrm>
          <a:prstGeom prst="rect">
            <a:avLst/>
          </a:prstGeom>
          <a:solidFill>
            <a:schemeClr val="accent3">
              <a:lumMod val="20000"/>
              <a:lumOff val="80000"/>
            </a:schemeClr>
          </a:solidFill>
          <a:ln w="19050">
            <a:solidFill>
              <a:srgbClr val="7030A0"/>
            </a:solidFill>
          </a:ln>
        </p:spPr>
        <p:txBody>
          <a:bodyPr wrap="square" rtlCol="0">
            <a:spAutoFit/>
          </a:bodyPr>
          <a:lstStyle/>
          <a:p>
            <a:pPr>
              <a:lnSpc>
                <a:spcPct val="150000"/>
              </a:lnSpc>
            </a:pPr>
            <a:r>
              <a:rPr lang="en-US" altLang="zh-CN" sz="2000" dirty="0">
                <a:solidFill>
                  <a:schemeClr val="tx1">
                    <a:lumMod val="50000"/>
                  </a:schemeClr>
                </a:solidFill>
                <a:latin typeface="Times New Roman" panose="02020603050405020304" charset="0"/>
              </a:rPr>
              <a:t>A:Why do you think the man is running? </a:t>
            </a:r>
          </a:p>
          <a:p>
            <a:pPr>
              <a:lnSpc>
                <a:spcPct val="150000"/>
              </a:lnSpc>
            </a:pPr>
            <a:r>
              <a:rPr lang="en-US" altLang="zh-CN" sz="2000" dirty="0">
                <a:solidFill>
                  <a:schemeClr val="tx1">
                    <a:lumMod val="50000"/>
                  </a:schemeClr>
                </a:solidFill>
                <a:latin typeface="Times New Roman" panose="02020603050405020304" charset="0"/>
              </a:rPr>
              <a:t>B:He could be running for exercise. </a:t>
            </a:r>
          </a:p>
          <a:p>
            <a:pPr>
              <a:lnSpc>
                <a:spcPct val="150000"/>
              </a:lnSpc>
            </a:pPr>
            <a:r>
              <a:rPr lang="en-US" altLang="zh-CN" sz="2000" dirty="0">
                <a:solidFill>
                  <a:schemeClr val="tx1">
                    <a:lumMod val="50000"/>
                  </a:schemeClr>
                </a:solidFill>
                <a:latin typeface="Times New Roman" panose="02020603050405020304" charset="0"/>
              </a:rPr>
              <a:t>A:No,he’s wearing a </a:t>
            </a:r>
            <a:r>
              <a:rPr lang="en-US" altLang="zh-CN" sz="2000" dirty="0" err="1">
                <a:solidFill>
                  <a:schemeClr val="tx1">
                    <a:lumMod val="50000"/>
                  </a:schemeClr>
                </a:solidFill>
                <a:latin typeface="Times New Roman" panose="02020603050405020304" charset="0"/>
              </a:rPr>
              <a:t>suit.He</a:t>
            </a:r>
            <a:r>
              <a:rPr lang="en-US" altLang="zh-CN" sz="2000" dirty="0">
                <a:solidFill>
                  <a:schemeClr val="tx1">
                    <a:lumMod val="50000"/>
                  </a:schemeClr>
                </a:solidFill>
                <a:latin typeface="Times New Roman" panose="02020603050405020304" charset="0"/>
              </a:rPr>
              <a:t> might be running to catch a bus to work. </a:t>
            </a:r>
          </a:p>
        </p:txBody>
      </p:sp>
      <p:sp>
        <p:nvSpPr>
          <p:cNvPr id="7" name="标题 1"/>
          <p:cNvSpPr>
            <a:spLocks noGrp="1"/>
          </p:cNvSpPr>
          <p:nvPr/>
        </p:nvSpPr>
        <p:spPr>
          <a:xfrm>
            <a:off x="1891030" y="977900"/>
            <a:ext cx="5843270" cy="100330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chemeClr val="accent1">
                    <a:lumMod val="75000"/>
                  </a:schemeClr>
                </a:solidFill>
                <a:latin typeface="Arial" panose="020B0604020202020204" pitchFamily="34" charset="0"/>
                <a:ea typeface="黑体" panose="02010609060101010101" pitchFamily="49" charset="-122"/>
                <a:cs typeface="+mj-cs"/>
              </a:defRPr>
            </a:lvl1pPr>
          </a:lstStyle>
          <a:p>
            <a:r>
              <a:rPr lang="en-US" altLang="zh-CN" dirty="0">
                <a:latin typeface="Times New Roman" panose="02020603050405020304" charset="0"/>
              </a:rPr>
              <a:t>Role-play a conversation between the man and the woman.</a:t>
            </a:r>
          </a:p>
        </p:txBody>
      </p:sp>
      <p:sp>
        <p:nvSpPr>
          <p:cNvPr id="183" name=" 183"/>
          <p:cNvSpPr/>
          <p:nvPr/>
        </p:nvSpPr>
        <p:spPr>
          <a:xfrm>
            <a:off x="1170940" y="1140460"/>
            <a:ext cx="720090" cy="534035"/>
          </a:xfrm>
          <a:prstGeom prst="roundRect">
            <a:avLst>
              <a:gd name="adj" fmla="val 343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a:solidFill>
                  <a:schemeClr val="tx1">
                    <a:lumMod val="50000"/>
                  </a:schemeClr>
                </a:solidFill>
                <a:latin typeface="Times New Roman" panose="02020603050405020304" charset="0"/>
              </a:rPr>
              <a:t>1d</a:t>
            </a:r>
          </a:p>
        </p:txBody>
      </p:sp>
    </p:spTree>
    <p:custDataLst>
      <p:tags r:id="rId1"/>
    </p:custDataLst>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10039" y="2266474"/>
            <a:ext cx="8569166" cy="3322955"/>
          </a:xfrm>
          <a:prstGeom prst="rect">
            <a:avLst/>
          </a:prstGeom>
          <a:solidFill>
            <a:schemeClr val="accent3">
              <a:lumMod val="20000"/>
              <a:lumOff val="80000"/>
            </a:schemeClr>
          </a:solidFill>
        </p:spPr>
        <p:txBody>
          <a:bodyPr wrap="square" rtlCol="0">
            <a:spAutoFit/>
          </a:bodyPr>
          <a:lstStyle/>
          <a:p>
            <a:pPr>
              <a:lnSpc>
                <a:spcPct val="150000"/>
              </a:lnSpc>
            </a:pPr>
            <a:r>
              <a:rPr lang="en-US" sz="2000" b="1">
                <a:solidFill>
                  <a:srgbClr val="7030A0"/>
                </a:solidFill>
                <a:latin typeface="Times New Roman" panose="02020603050405020304" charset="0"/>
              </a:rPr>
              <a:t>Linking word or phrase</a:t>
            </a:r>
            <a:r>
              <a:rPr lang="en-US" sz="2000">
                <a:solidFill>
                  <a:srgbClr val="7030A0"/>
                </a:solidFill>
                <a:latin typeface="Times New Roman" panose="02020603050405020304" charset="0"/>
              </a:rPr>
              <a:t>                      </a:t>
            </a:r>
            <a:r>
              <a:rPr lang="en-US" sz="2000" b="1">
                <a:solidFill>
                  <a:srgbClr val="7030A0"/>
                </a:solidFill>
                <a:latin typeface="Times New Roman" panose="02020603050405020304" charset="0"/>
              </a:rPr>
              <a:t>Purpose of linking word or pharse</a:t>
            </a:r>
          </a:p>
          <a:p>
            <a:pPr>
              <a:lnSpc>
                <a:spcPct val="150000"/>
              </a:lnSpc>
            </a:pPr>
            <a:r>
              <a:rPr lang="en-US" sz="2000">
                <a:solidFill>
                  <a:schemeClr val="tx1">
                    <a:lumMod val="50000"/>
                  </a:schemeClr>
                </a:solidFill>
                <a:latin typeface="Times New Roman" panose="02020603050405020304" charset="0"/>
              </a:rPr>
              <a:t>so                                            expressing a difference</a:t>
            </a:r>
          </a:p>
          <a:p>
            <a:pPr>
              <a:lnSpc>
                <a:spcPct val="150000"/>
              </a:lnSpc>
            </a:pPr>
            <a:r>
              <a:rPr lang="en-US" sz="2000">
                <a:solidFill>
                  <a:schemeClr val="tx1">
                    <a:lumMod val="50000"/>
                  </a:schemeClr>
                </a:solidFill>
                <a:latin typeface="Times New Roman" panose="02020603050405020304" charset="0"/>
              </a:rPr>
              <a:t>as,because,since                     giving a choice</a:t>
            </a:r>
          </a:p>
          <a:p>
            <a:pPr>
              <a:lnSpc>
                <a:spcPct val="150000"/>
              </a:lnSpc>
            </a:pPr>
            <a:r>
              <a:rPr lang="en-US" sz="2000">
                <a:solidFill>
                  <a:schemeClr val="tx1">
                    <a:lumMod val="50000"/>
                  </a:schemeClr>
                </a:solidFill>
                <a:latin typeface="Times New Roman" panose="02020603050405020304" charset="0"/>
              </a:rPr>
              <a:t>but,however,though               expressing a result</a:t>
            </a:r>
          </a:p>
          <a:p>
            <a:pPr>
              <a:lnSpc>
                <a:spcPct val="150000"/>
              </a:lnSpc>
            </a:pPr>
            <a:r>
              <a:rPr lang="en-US" sz="2000">
                <a:solidFill>
                  <a:schemeClr val="tx1">
                    <a:lumMod val="50000"/>
                  </a:schemeClr>
                </a:solidFill>
                <a:latin typeface="Times New Roman" panose="02020603050405020304" charset="0"/>
              </a:rPr>
              <a:t>not only...but also                  </a:t>
            </a:r>
            <a:r>
              <a:rPr lang="en-US" sz="2000">
                <a:solidFill>
                  <a:schemeClr val="tx1">
                    <a:lumMod val="50000"/>
                  </a:schemeClr>
                </a:solidFill>
                <a:latin typeface="Times New Roman" panose="02020603050405020304" charset="0"/>
                <a:sym typeface="+mn-ea"/>
              </a:rPr>
              <a:t>expressing two things happening at the same time</a:t>
            </a:r>
          </a:p>
          <a:p>
            <a:pPr>
              <a:lnSpc>
                <a:spcPct val="150000"/>
              </a:lnSpc>
            </a:pPr>
            <a:r>
              <a:rPr lang="en-US" sz="2000">
                <a:solidFill>
                  <a:schemeClr val="tx1">
                    <a:lumMod val="50000"/>
                  </a:schemeClr>
                </a:solidFill>
                <a:latin typeface="Times New Roman" panose="02020603050405020304" charset="0"/>
              </a:rPr>
              <a:t>or                                           giving reasons</a:t>
            </a:r>
          </a:p>
          <a:p>
            <a:pPr>
              <a:lnSpc>
                <a:spcPct val="150000"/>
              </a:lnSpc>
            </a:pPr>
            <a:r>
              <a:rPr lang="en-US" sz="2000">
                <a:solidFill>
                  <a:schemeClr val="tx1">
                    <a:lumMod val="50000"/>
                  </a:schemeClr>
                </a:solidFill>
                <a:latin typeface="Times New Roman" panose="02020603050405020304" charset="0"/>
              </a:rPr>
              <a:t>when,while                            adding information</a:t>
            </a:r>
          </a:p>
        </p:txBody>
      </p:sp>
      <p:cxnSp>
        <p:nvCxnSpPr>
          <p:cNvPr id="4" name="直接连接符 3"/>
          <p:cNvCxnSpPr/>
          <p:nvPr/>
        </p:nvCxnSpPr>
        <p:spPr>
          <a:xfrm>
            <a:off x="537210" y="3044825"/>
            <a:ext cx="2927985" cy="8769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2091055" y="3588385"/>
            <a:ext cx="1227455" cy="122745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2384425" y="3081020"/>
            <a:ext cx="1014095" cy="89408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237740" y="4495800"/>
            <a:ext cx="1134110" cy="8001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V="1">
            <a:off x="609600" y="3495040"/>
            <a:ext cx="2895600" cy="141414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1570355" y="4402455"/>
            <a:ext cx="1801495" cy="90678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标题 1"/>
          <p:cNvSpPr>
            <a:spLocks noGrp="1"/>
          </p:cNvSpPr>
          <p:nvPr/>
        </p:nvSpPr>
        <p:spPr>
          <a:xfrm>
            <a:off x="1673225" y="803910"/>
            <a:ext cx="5843270" cy="100330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chemeClr val="accent1">
                    <a:lumMod val="75000"/>
                  </a:schemeClr>
                </a:solidFill>
                <a:latin typeface="Arial" panose="020B0604020202020204" pitchFamily="34" charset="0"/>
                <a:ea typeface="黑体" panose="02010609060101010101" pitchFamily="49" charset="-122"/>
                <a:cs typeface="+mj-cs"/>
              </a:defRPr>
            </a:lvl1pPr>
          </a:lstStyle>
          <a:p>
            <a:r>
              <a:rPr lang="en-US" altLang="zh-CN">
                <a:latin typeface="Times New Roman" panose="02020603050405020304" charset="0"/>
              </a:rPr>
              <a:t>Match each linking word or phrase with its purpose.</a:t>
            </a:r>
          </a:p>
        </p:txBody>
      </p:sp>
      <p:sp>
        <p:nvSpPr>
          <p:cNvPr id="183" name=" 183"/>
          <p:cNvSpPr/>
          <p:nvPr/>
        </p:nvSpPr>
        <p:spPr>
          <a:xfrm>
            <a:off x="953135" y="966470"/>
            <a:ext cx="720090" cy="534035"/>
          </a:xfrm>
          <a:prstGeom prst="roundRect">
            <a:avLst>
              <a:gd name="adj" fmla="val 343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a:solidFill>
                  <a:schemeClr val="tx1">
                    <a:lumMod val="50000"/>
                  </a:schemeClr>
                </a:solidFill>
                <a:latin typeface="Times New Roman" panose="02020603050405020304" charset="0"/>
              </a:rPr>
              <a:t>2a</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dissolve">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56761" y="1714341"/>
            <a:ext cx="7550944" cy="4892675"/>
          </a:xfrm>
          <a:prstGeom prst="rect">
            <a:avLst/>
          </a:prstGeom>
          <a:noFill/>
          <a:ln w="19050">
            <a:solidFill>
              <a:schemeClr val="tx1"/>
            </a:solidFill>
          </a:ln>
        </p:spPr>
        <p:txBody>
          <a:bodyPr wrap="square" rtlCol="0">
            <a:spAutoFit/>
          </a:bodyPr>
          <a:lstStyle/>
          <a:p>
            <a:pPr algn="ctr" fontAlgn="auto">
              <a:lnSpc>
                <a:spcPct val="130000"/>
              </a:lnSpc>
            </a:pPr>
            <a:r>
              <a:rPr lang="zh-CN" altLang="en-US" sz="2000" b="1" dirty="0">
                <a:solidFill>
                  <a:schemeClr val="tx1">
                    <a:lumMod val="50000"/>
                  </a:schemeClr>
                </a:solidFill>
                <a:latin typeface="Times New Roman" panose="02020603050405020304" charset="0"/>
              </a:rPr>
              <a:t>Stonehenge—Can Anyone Explain Why It Is There?</a:t>
            </a:r>
          </a:p>
          <a:p>
            <a:pPr fontAlgn="auto">
              <a:lnSpc>
                <a:spcPct val="130000"/>
              </a:lnSpc>
              <a:spcBef>
                <a:spcPts val="0"/>
              </a:spcBef>
              <a:spcAft>
                <a:spcPts val="0"/>
              </a:spcAft>
            </a:pPr>
            <a:r>
              <a:rPr lang="zh-CN" altLang="en-US" sz="2000" dirty="0">
                <a:solidFill>
                  <a:schemeClr val="tx1">
                    <a:lumMod val="50000"/>
                  </a:schemeClr>
                </a:solidFill>
                <a:latin typeface="Times New Roman" panose="02020603050405020304" charset="0"/>
              </a:rPr>
              <a:t>Stonehenge,a rock circle,is </a:t>
            </a:r>
            <a:r>
              <a:rPr lang="zh-CN" altLang="en-US" sz="2000" u="sng" dirty="0">
                <a:solidFill>
                  <a:schemeClr val="tx1">
                    <a:lumMod val="50000"/>
                  </a:schemeClr>
                </a:solidFill>
                <a:latin typeface="Times New Roman" panose="02020603050405020304" charset="0"/>
              </a:rPr>
              <a:t>not only</a:t>
            </a:r>
            <a:r>
              <a:rPr lang="zh-CN" altLang="en-US" sz="2000" dirty="0">
                <a:solidFill>
                  <a:schemeClr val="tx1">
                    <a:lumMod val="50000"/>
                  </a:schemeClr>
                </a:solidFill>
                <a:latin typeface="Times New Roman" panose="02020603050405020304" charset="0"/>
              </a:rPr>
              <a:t> one of Britain</a:t>
            </a:r>
            <a:r>
              <a:rPr lang="en-US" altLang="zh-CN" sz="2000" dirty="0">
                <a:solidFill>
                  <a:schemeClr val="tx1">
                    <a:lumMod val="50000"/>
                  </a:schemeClr>
                </a:solidFill>
                <a:latin typeface="Times New Roman" panose="02020603050405020304" charset="0"/>
              </a:rPr>
              <a:t>'</a:t>
            </a:r>
            <a:r>
              <a:rPr lang="zh-CN" altLang="en-US" sz="2000" dirty="0">
                <a:solidFill>
                  <a:schemeClr val="tx1">
                    <a:lumMod val="50000"/>
                  </a:schemeClr>
                </a:solidFill>
                <a:latin typeface="Times New Roman" panose="02020603050405020304" charset="0"/>
              </a:rPr>
              <a:t>s most famous</a:t>
            </a:r>
          </a:p>
          <a:p>
            <a:pPr fontAlgn="auto">
              <a:lnSpc>
                <a:spcPct val="130000"/>
              </a:lnSpc>
              <a:spcBef>
                <a:spcPts val="0"/>
              </a:spcBef>
              <a:spcAft>
                <a:spcPts val="0"/>
              </a:spcAft>
            </a:pPr>
            <a:r>
              <a:rPr lang="zh-CN" altLang="en-US" sz="2000" dirty="0">
                <a:solidFill>
                  <a:schemeClr val="tx1">
                    <a:lumMod val="50000"/>
                  </a:schemeClr>
                </a:solidFill>
                <a:latin typeface="Times New Roman" panose="02020603050405020304" charset="0"/>
              </a:rPr>
              <a:t>historical places </a:t>
            </a:r>
            <a:r>
              <a:rPr lang="zh-CN" altLang="en-US" sz="2000" u="sng" dirty="0">
                <a:solidFill>
                  <a:schemeClr val="tx1">
                    <a:lumMod val="50000"/>
                  </a:schemeClr>
                </a:solidFill>
                <a:latin typeface="Times New Roman" panose="02020603050405020304" charset="0"/>
              </a:rPr>
              <a:t>but also</a:t>
            </a:r>
            <a:r>
              <a:rPr lang="zh-CN" altLang="en-US" sz="2000" dirty="0">
                <a:solidFill>
                  <a:schemeClr val="tx1">
                    <a:lumMod val="50000"/>
                  </a:schemeClr>
                </a:solidFill>
                <a:latin typeface="Times New Roman" panose="02020603050405020304" charset="0"/>
              </a:rPr>
              <a:t> one of its gr</a:t>
            </a:r>
            <a:r>
              <a:rPr lang="en-US" altLang="zh-CN" sz="2000" dirty="0">
                <a:solidFill>
                  <a:schemeClr val="tx1">
                    <a:lumMod val="50000"/>
                  </a:schemeClr>
                </a:solidFill>
                <a:latin typeface="Times New Roman" panose="02020603050405020304" charset="0"/>
              </a:rPr>
              <a:t>e</a:t>
            </a:r>
            <a:r>
              <a:rPr lang="zh-CN" altLang="en-US" sz="2000" dirty="0">
                <a:solidFill>
                  <a:schemeClr val="tx1">
                    <a:lumMod val="50000"/>
                  </a:schemeClr>
                </a:solidFill>
                <a:latin typeface="Times New Roman" panose="02020603050405020304" charset="0"/>
              </a:rPr>
              <a:t>atest mysteries.Every year it receives more than 750,000 visitors. </a:t>
            </a:r>
            <a:r>
              <a:rPr lang="en-US" altLang="zh-CN" sz="2000" dirty="0">
                <a:solidFill>
                  <a:schemeClr val="tx1">
                    <a:lumMod val="50000"/>
                  </a:schemeClr>
                </a:solidFill>
                <a:latin typeface="Times New Roman" panose="02020603050405020304" charset="0"/>
              </a:rPr>
              <a:t>People like to go to this place e</a:t>
            </a:r>
            <a:r>
              <a:rPr lang="zh-CN" altLang="en-US" sz="2000" dirty="0">
                <a:solidFill>
                  <a:schemeClr val="tx1">
                    <a:lumMod val="50000"/>
                  </a:schemeClr>
                </a:solidFill>
                <a:latin typeface="Times New Roman" panose="02020603050405020304" charset="0"/>
              </a:rPr>
              <a:t>specially in June </a:t>
            </a:r>
            <a:r>
              <a:rPr lang="zh-CN" altLang="en-US" sz="2000" u="sng" dirty="0">
                <a:solidFill>
                  <a:schemeClr val="tx1">
                    <a:lumMod val="50000"/>
                  </a:schemeClr>
                </a:solidFill>
                <a:latin typeface="Times New Roman" panose="02020603050405020304" charset="0"/>
              </a:rPr>
              <a:t>as</a:t>
            </a:r>
            <a:r>
              <a:rPr lang="zh-CN" altLang="en-US" sz="2000" dirty="0">
                <a:solidFill>
                  <a:schemeClr val="tx1">
                    <a:lumMod val="50000"/>
                  </a:schemeClr>
                </a:solidFill>
                <a:latin typeface="Times New Roman" panose="02020603050405020304" charset="0"/>
              </a:rPr>
              <a:t> they want to see the sun rising on the longest day of the year.</a:t>
            </a:r>
          </a:p>
          <a:p>
            <a:pPr fontAlgn="auto">
              <a:lnSpc>
                <a:spcPct val="130000"/>
              </a:lnSpc>
              <a:spcBef>
                <a:spcPts val="0"/>
              </a:spcBef>
              <a:spcAft>
                <a:spcPts val="0"/>
              </a:spcAft>
            </a:pPr>
            <a:endParaRPr lang="zh-CN" altLang="en-US" sz="2000" dirty="0">
              <a:solidFill>
                <a:schemeClr val="tx1">
                  <a:lumMod val="50000"/>
                </a:schemeClr>
              </a:solidFill>
              <a:latin typeface="Times New Roman" panose="02020603050405020304" charset="0"/>
            </a:endParaRPr>
          </a:p>
          <a:p>
            <a:pPr fontAlgn="auto">
              <a:lnSpc>
                <a:spcPct val="130000"/>
              </a:lnSpc>
              <a:spcBef>
                <a:spcPts val="0"/>
              </a:spcBef>
              <a:spcAft>
                <a:spcPts val="0"/>
              </a:spcAft>
            </a:pPr>
            <a:r>
              <a:rPr lang="zh-CN" altLang="en-US" sz="2000" dirty="0">
                <a:solidFill>
                  <a:schemeClr val="tx1">
                    <a:lumMod val="50000"/>
                  </a:schemeClr>
                </a:solidFill>
                <a:latin typeface="Times New Roman" panose="02020603050405020304" charset="0"/>
                <a:sym typeface="+mn-ea"/>
              </a:rPr>
              <a:t>For many years,historians believed Stonehenge was a temple where ancient leaders tried to communicate with the gods.</a:t>
            </a:r>
            <a:r>
              <a:rPr lang="zh-CN" altLang="en-US" sz="2000" u="sng" dirty="0">
                <a:solidFill>
                  <a:schemeClr val="tx1">
                    <a:lumMod val="50000"/>
                  </a:schemeClr>
                </a:solidFill>
                <a:latin typeface="Times New Roman" panose="02020603050405020304" charset="0"/>
                <a:sym typeface="+mn-ea"/>
              </a:rPr>
              <a:t>However</a:t>
            </a:r>
            <a:r>
              <a:rPr lang="zh-CN" altLang="en-US" sz="2000" dirty="0">
                <a:solidFill>
                  <a:schemeClr val="tx1">
                    <a:lumMod val="50000"/>
                  </a:schemeClr>
                </a:solidFill>
                <a:latin typeface="Times New Roman" panose="02020603050405020304" charset="0"/>
                <a:sym typeface="+mn-ea"/>
              </a:rPr>
              <a:t>,historian Paul Stoker thinks this can</a:t>
            </a:r>
            <a:r>
              <a:rPr lang="en-US" altLang="zh-CN" sz="2000" dirty="0">
                <a:solidFill>
                  <a:schemeClr val="tx1">
                    <a:lumMod val="50000"/>
                  </a:schemeClr>
                </a:solidFill>
                <a:latin typeface="Times New Roman" panose="02020603050405020304" charset="0"/>
                <a:sym typeface="+mn-ea"/>
              </a:rPr>
              <a:t>'</a:t>
            </a:r>
            <a:r>
              <a:rPr lang="zh-CN" altLang="en-US" sz="2000" dirty="0">
                <a:solidFill>
                  <a:schemeClr val="tx1">
                    <a:lumMod val="50000"/>
                  </a:schemeClr>
                </a:solidFill>
                <a:latin typeface="Times New Roman" panose="02020603050405020304" charset="0"/>
                <a:sym typeface="+mn-ea"/>
              </a:rPr>
              <a:t>t be true </a:t>
            </a:r>
            <a:r>
              <a:rPr lang="zh-CN" altLang="en-US" sz="2000" u="sng" dirty="0">
                <a:solidFill>
                  <a:schemeClr val="tx1">
                    <a:lumMod val="50000"/>
                  </a:schemeClr>
                </a:solidFill>
                <a:latin typeface="Times New Roman" panose="02020603050405020304" charset="0"/>
                <a:sym typeface="+mn-ea"/>
              </a:rPr>
              <a:t>because</a:t>
            </a:r>
            <a:r>
              <a:rPr lang="zh-CN" altLang="en-US" sz="2000" dirty="0">
                <a:solidFill>
                  <a:schemeClr val="tx1">
                    <a:lumMod val="50000"/>
                  </a:schemeClr>
                </a:solidFill>
                <a:latin typeface="Times New Roman" panose="02020603050405020304" charset="0"/>
                <a:sym typeface="+mn-ea"/>
              </a:rPr>
              <a:t> Stonehenge was built so many centuries ago</a:t>
            </a:r>
            <a:r>
              <a:rPr lang="en-US" altLang="zh-CN" sz="2000" dirty="0">
                <a:solidFill>
                  <a:schemeClr val="tx1">
                    <a:lumMod val="50000"/>
                  </a:schemeClr>
                </a:solidFill>
                <a:latin typeface="Times New Roman" panose="02020603050405020304" charset="0"/>
                <a:sym typeface="+mn-ea"/>
              </a:rPr>
              <a:t>.“The leaders arrived in England much </a:t>
            </a:r>
            <a:r>
              <a:rPr lang="en-US" altLang="zh-CN" sz="2000" dirty="0" err="1">
                <a:solidFill>
                  <a:schemeClr val="tx1">
                    <a:lumMod val="50000"/>
                  </a:schemeClr>
                </a:solidFill>
                <a:latin typeface="Times New Roman" panose="02020603050405020304" charset="0"/>
                <a:sym typeface="+mn-ea"/>
              </a:rPr>
              <a:t>later,”he</a:t>
            </a:r>
            <a:r>
              <a:rPr lang="en-US" altLang="zh-CN" sz="2000" dirty="0">
                <a:solidFill>
                  <a:schemeClr val="tx1">
                    <a:lumMod val="50000"/>
                  </a:schemeClr>
                </a:solidFill>
                <a:latin typeface="Times New Roman" panose="02020603050405020304" charset="0"/>
                <a:sym typeface="+mn-ea"/>
              </a:rPr>
              <a:t> points out. </a:t>
            </a:r>
          </a:p>
        </p:txBody>
      </p:sp>
      <p:sp>
        <p:nvSpPr>
          <p:cNvPr id="8" name="标题 1"/>
          <p:cNvSpPr>
            <a:spLocks noGrp="1"/>
          </p:cNvSpPr>
          <p:nvPr/>
        </p:nvSpPr>
        <p:spPr>
          <a:xfrm>
            <a:off x="1650365" y="410365"/>
            <a:ext cx="6657340" cy="122999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chemeClr val="accent1">
                    <a:lumMod val="75000"/>
                  </a:schemeClr>
                </a:solidFill>
                <a:latin typeface="Arial" panose="020B0604020202020204" pitchFamily="34" charset="0"/>
                <a:ea typeface="黑体" panose="02010609060101010101" pitchFamily="49" charset="-122"/>
                <a:cs typeface="+mj-cs"/>
              </a:defRPr>
            </a:lvl1pPr>
          </a:lstStyle>
          <a:p>
            <a:r>
              <a:rPr lang="en-US" altLang="zh-CN" dirty="0">
                <a:latin typeface="Times New Roman" panose="02020603050405020304" charset="0"/>
              </a:rPr>
              <a:t>Read the article below and </a:t>
            </a:r>
            <a:r>
              <a:rPr lang="en-US" altLang="zh-CN" u="sng" dirty="0">
                <a:latin typeface="Times New Roman" panose="02020603050405020304" charset="0"/>
              </a:rPr>
              <a:t>underline</a:t>
            </a:r>
            <a:r>
              <a:rPr lang="en-US" altLang="zh-CN" dirty="0">
                <a:latin typeface="Times New Roman" panose="02020603050405020304" charset="0"/>
              </a:rPr>
              <a:t> the linking words and </a:t>
            </a:r>
            <a:r>
              <a:rPr lang="en-US" altLang="zh-CN" dirty="0" err="1">
                <a:latin typeface="Times New Roman" panose="02020603050405020304" charset="0"/>
              </a:rPr>
              <a:t>phrases.Do</a:t>
            </a:r>
            <a:r>
              <a:rPr lang="en-US" altLang="zh-CN" dirty="0">
                <a:latin typeface="Times New Roman" panose="02020603050405020304" charset="0"/>
              </a:rPr>
              <a:t> you think you have made correct matches in 2a?</a:t>
            </a:r>
          </a:p>
        </p:txBody>
      </p:sp>
      <p:sp>
        <p:nvSpPr>
          <p:cNvPr id="183" name=" 183"/>
          <p:cNvSpPr/>
          <p:nvPr/>
        </p:nvSpPr>
        <p:spPr>
          <a:xfrm>
            <a:off x="953135" y="579755"/>
            <a:ext cx="720090" cy="534035"/>
          </a:xfrm>
          <a:prstGeom prst="roundRect">
            <a:avLst>
              <a:gd name="adj" fmla="val 343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a:solidFill>
                  <a:schemeClr val="tx1">
                    <a:lumMod val="50000"/>
                  </a:schemeClr>
                </a:solidFill>
                <a:latin typeface="Times New Roman" panose="02020603050405020304" charset="0"/>
              </a:rPr>
              <a:t>2b</a:t>
            </a:r>
          </a:p>
        </p:txBody>
      </p:sp>
    </p:spTree>
    <p:custDataLst>
      <p:tags r:id="rId1"/>
    </p:custDataLst>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96290" y="1382236"/>
            <a:ext cx="7550944" cy="4092575"/>
          </a:xfrm>
          <a:prstGeom prst="rect">
            <a:avLst/>
          </a:prstGeom>
          <a:noFill/>
          <a:ln w="19050">
            <a:solidFill>
              <a:schemeClr val="tx1"/>
            </a:solidFill>
          </a:ln>
        </p:spPr>
        <p:txBody>
          <a:bodyPr wrap="square" rtlCol="0">
            <a:spAutoFit/>
          </a:bodyPr>
          <a:lstStyle/>
          <a:p>
            <a:pPr fontAlgn="auto">
              <a:lnSpc>
                <a:spcPct val="130000"/>
              </a:lnSpc>
            </a:pPr>
            <a:r>
              <a:rPr lang="zh-CN" altLang="en-US" sz="2000">
                <a:solidFill>
                  <a:schemeClr val="tx1">
                    <a:lumMod val="50000"/>
                  </a:schemeClr>
                </a:solidFill>
                <a:latin typeface="Times New Roman" panose="02020603050405020304" charset="0"/>
              </a:rPr>
              <a:t>Another popular idea is that Stonehenge might be a kind of calendar. The large stones were put together in a certain way. On midsummer</a:t>
            </a:r>
            <a:r>
              <a:rPr lang="en-US" altLang="zh-CN" sz="2000">
                <a:solidFill>
                  <a:schemeClr val="tx1">
                    <a:lumMod val="50000"/>
                  </a:schemeClr>
                </a:solidFill>
                <a:latin typeface="Times New Roman" panose="02020603050405020304" charset="0"/>
              </a:rPr>
              <a:t>'</a:t>
            </a:r>
            <a:r>
              <a:rPr lang="zh-CN" altLang="en-US" sz="2000">
                <a:solidFill>
                  <a:schemeClr val="tx1">
                    <a:lumMod val="50000"/>
                  </a:schemeClr>
                </a:solidFill>
                <a:latin typeface="Times New Roman" panose="02020603050405020304" charset="0"/>
              </a:rPr>
              <a:t>s</a:t>
            </a:r>
          </a:p>
          <a:p>
            <a:pPr fontAlgn="auto">
              <a:lnSpc>
                <a:spcPct val="130000"/>
              </a:lnSpc>
            </a:pPr>
            <a:r>
              <a:rPr lang="zh-CN" altLang="en-US" sz="2000">
                <a:solidFill>
                  <a:schemeClr val="tx1">
                    <a:lumMod val="50000"/>
                  </a:schemeClr>
                </a:solidFill>
                <a:latin typeface="Times New Roman" panose="02020603050405020304" charset="0"/>
              </a:rPr>
              <a:t>morning,the sun shines directly into the center of the stones.Other people believe the stones have a medical purpose.They think the stones can prevent illness </a:t>
            </a:r>
            <a:r>
              <a:rPr lang="en-US" altLang="zh-CN" sz="2000">
                <a:solidFill>
                  <a:schemeClr val="tx1">
                    <a:lumMod val="50000"/>
                  </a:schemeClr>
                </a:solidFill>
                <a:latin typeface="Times New Roman" panose="02020603050405020304" charset="0"/>
              </a:rPr>
              <a:t>and</a:t>
            </a:r>
            <a:r>
              <a:rPr lang="zh-CN" altLang="en-US" sz="2000">
                <a:solidFill>
                  <a:schemeClr val="tx1">
                    <a:lumMod val="50000"/>
                  </a:schemeClr>
                </a:solidFill>
                <a:latin typeface="Times New Roman" panose="02020603050405020304" charset="0"/>
              </a:rPr>
              <a:t> keep people healthy.“As you walk there,you can feel the energy from your feet </a:t>
            </a:r>
            <a:r>
              <a:rPr lang="en-US" altLang="zh-CN" sz="2000">
                <a:solidFill>
                  <a:schemeClr val="tx1">
                    <a:lumMod val="50000"/>
                  </a:schemeClr>
                </a:solidFill>
                <a:latin typeface="Times New Roman" panose="02020603050405020304" charset="0"/>
              </a:rPr>
              <a:t>move</a:t>
            </a:r>
            <a:r>
              <a:rPr lang="zh-CN" altLang="en-US" sz="2000">
                <a:solidFill>
                  <a:schemeClr val="tx1">
                    <a:lumMod val="50000"/>
                  </a:schemeClr>
                </a:solidFill>
                <a:latin typeface="Times New Roman" panose="02020603050405020304" charset="0"/>
              </a:rPr>
              <a:t> up your body,”said one visitor.</a:t>
            </a:r>
            <a:r>
              <a:rPr lang="en-US" altLang="zh-CN" sz="2000">
                <a:solidFill>
                  <a:schemeClr val="tx1">
                    <a:lumMod val="50000"/>
                  </a:schemeClr>
                </a:solidFill>
                <a:latin typeface="Times New Roman" panose="02020603050405020304" charset="0"/>
                <a:sym typeface="+mn-ea"/>
              </a:rPr>
              <a:t>N</a:t>
            </a:r>
            <a:r>
              <a:rPr lang="zh-CN" altLang="en-US" sz="2000">
                <a:solidFill>
                  <a:schemeClr val="tx1">
                    <a:lumMod val="50000"/>
                  </a:schemeClr>
                </a:solidFill>
                <a:latin typeface="Times New Roman" panose="02020603050405020304" charset="0"/>
                <a:sym typeface="+mn-ea"/>
              </a:rPr>
              <a:t>o one is sure what Stonehenge was used for,</a:t>
            </a:r>
            <a:r>
              <a:rPr lang="zh-CN" altLang="en-US" sz="2000" u="sng">
                <a:solidFill>
                  <a:schemeClr val="tx1">
                    <a:lumMod val="50000"/>
                  </a:schemeClr>
                </a:solidFill>
                <a:latin typeface="Times New Roman" panose="02020603050405020304" charset="0"/>
                <a:sym typeface="+mn-ea"/>
              </a:rPr>
              <a:t>but</a:t>
            </a:r>
            <a:r>
              <a:rPr lang="zh-CN" altLang="en-US" sz="2000">
                <a:solidFill>
                  <a:schemeClr val="tx1">
                    <a:lumMod val="50000"/>
                  </a:schemeClr>
                </a:solidFill>
                <a:latin typeface="Times New Roman" panose="02020603050405020304" charset="0"/>
                <a:sym typeface="+mn-ea"/>
              </a:rPr>
              <a:t> most agree that the position of the stones must be for a special purpose.Some think it might be a burial place </a:t>
            </a:r>
            <a:r>
              <a:rPr lang="zh-CN" altLang="en-US" sz="2000" u="sng">
                <a:solidFill>
                  <a:schemeClr val="tx1">
                    <a:lumMod val="50000"/>
                  </a:schemeClr>
                </a:solidFill>
                <a:latin typeface="Times New Roman" panose="02020603050405020304" charset="0"/>
                <a:sym typeface="+mn-ea"/>
              </a:rPr>
              <a:t>or</a:t>
            </a:r>
            <a:r>
              <a:rPr lang="zh-CN" altLang="en-US" sz="2000">
                <a:solidFill>
                  <a:schemeClr val="tx1">
                    <a:lumMod val="50000"/>
                  </a:schemeClr>
                </a:solidFill>
                <a:latin typeface="Times New Roman" panose="02020603050405020304" charset="0"/>
                <a:sym typeface="+mn-ea"/>
              </a:rPr>
              <a:t> a place to honor ancestors.Others think it was built to celebrate a victory over an enemy.</a:t>
            </a:r>
          </a:p>
        </p:txBody>
      </p:sp>
    </p:spTree>
    <p:custDataLst>
      <p:tags r:id="rId1"/>
    </p:custDataLst>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607695" y="1870551"/>
            <a:ext cx="7928610" cy="3291840"/>
          </a:xfrm>
          <a:prstGeom prst="rect">
            <a:avLst/>
          </a:prstGeom>
          <a:noFill/>
          <a:ln w="19050">
            <a:solidFill>
              <a:schemeClr val="tx1"/>
            </a:solidFill>
          </a:ln>
        </p:spPr>
        <p:txBody>
          <a:bodyPr wrap="square" rtlCol="0">
            <a:spAutoFit/>
          </a:bodyPr>
          <a:lstStyle/>
          <a:p>
            <a:pPr fontAlgn="auto">
              <a:lnSpc>
                <a:spcPct val="130000"/>
              </a:lnSpc>
            </a:pPr>
            <a:r>
              <a:rPr lang="zh-CN" altLang="en-US" sz="2000">
                <a:solidFill>
                  <a:schemeClr val="tx1">
                    <a:lumMod val="50000"/>
                  </a:schemeClr>
                </a:solidFill>
                <a:latin typeface="Times New Roman" panose="02020603050405020304" charset="0"/>
              </a:rPr>
              <a:t> Stonehenge was built slowly over a long period of time.Most historians believe it must be almost 5,000 years old.One of the greatest mysteries is how it was built because the stones are so big and heavy.In 2001,a group of English volunteers tried to build another Stonehenge,but they </a:t>
            </a:r>
          </a:p>
          <a:p>
            <a:pPr fontAlgn="auto">
              <a:lnSpc>
                <a:spcPct val="130000"/>
              </a:lnSpc>
            </a:pPr>
            <a:r>
              <a:rPr lang="zh-CN" altLang="en-US" sz="2000">
                <a:solidFill>
                  <a:schemeClr val="tx1">
                    <a:lumMod val="50000"/>
                  </a:schemeClr>
                </a:solidFill>
                <a:latin typeface="Times New Roman" panose="02020603050405020304" charset="0"/>
              </a:rPr>
              <a:t>couldn</a:t>
            </a:r>
            <a:r>
              <a:rPr lang="en-US" altLang="zh-CN" sz="2000">
                <a:solidFill>
                  <a:schemeClr val="tx1">
                    <a:lumMod val="50000"/>
                  </a:schemeClr>
                </a:solidFill>
                <a:latin typeface="Times New Roman" panose="02020603050405020304" charset="0"/>
              </a:rPr>
              <a:t>'</a:t>
            </a:r>
            <a:r>
              <a:rPr lang="zh-CN" altLang="en-US" sz="2000">
                <a:solidFill>
                  <a:schemeClr val="tx1">
                    <a:lumMod val="50000"/>
                  </a:schemeClr>
                </a:solidFill>
                <a:latin typeface="Times New Roman" panose="02020603050405020304" charset="0"/>
              </a:rPr>
              <a:t>t.“We don</a:t>
            </a:r>
            <a:r>
              <a:rPr lang="en-US" altLang="zh-CN" sz="2000">
                <a:solidFill>
                  <a:schemeClr val="tx1">
                    <a:lumMod val="50000"/>
                  </a:schemeClr>
                </a:solidFill>
                <a:latin typeface="Times New Roman" panose="02020603050405020304" charset="0"/>
              </a:rPr>
              <a:t>'</a:t>
            </a:r>
            <a:r>
              <a:rPr lang="zh-CN" altLang="en-US" sz="2000">
                <a:solidFill>
                  <a:schemeClr val="tx1">
                    <a:lumMod val="50000"/>
                  </a:schemeClr>
                </a:solidFill>
                <a:latin typeface="Times New Roman" panose="02020603050405020304" charset="0"/>
              </a:rPr>
              <a:t>t really know who built Stonehenge,</a:t>
            </a:r>
            <a:r>
              <a:rPr lang="en-US" altLang="zh-CN" sz="2000">
                <a:solidFill>
                  <a:schemeClr val="tx1">
                    <a:lumMod val="50000"/>
                  </a:schemeClr>
                </a:solidFill>
                <a:latin typeface="Times New Roman" panose="02020603050405020304" charset="0"/>
              </a:rPr>
              <a:t>”</a:t>
            </a:r>
          </a:p>
          <a:p>
            <a:pPr fontAlgn="auto">
              <a:lnSpc>
                <a:spcPct val="130000"/>
              </a:lnSpc>
            </a:pPr>
            <a:r>
              <a:rPr lang="zh-CN" altLang="en-US" sz="2000">
                <a:solidFill>
                  <a:schemeClr val="tx1">
                    <a:lumMod val="50000"/>
                  </a:schemeClr>
                </a:solidFill>
                <a:latin typeface="Times New Roman" panose="02020603050405020304" charset="0"/>
              </a:rPr>
              <a:t>says Paul Stoker.“</a:t>
            </a:r>
            <a:r>
              <a:rPr lang="zh-CN" altLang="en-US" sz="2000" u="sng">
                <a:solidFill>
                  <a:schemeClr val="tx1">
                    <a:lumMod val="50000"/>
                  </a:schemeClr>
                </a:solidFill>
                <a:latin typeface="Times New Roman" panose="02020603050405020304" charset="0"/>
              </a:rPr>
              <a:t>And</a:t>
            </a:r>
            <a:r>
              <a:rPr lang="zh-CN" altLang="en-US" sz="2000">
                <a:solidFill>
                  <a:schemeClr val="tx1">
                    <a:lumMod val="50000"/>
                  </a:schemeClr>
                </a:solidFill>
                <a:latin typeface="Times New Roman" panose="02020603050405020304" charset="0"/>
              </a:rPr>
              <a:t> perhaps we might never know,</a:t>
            </a:r>
          </a:p>
          <a:p>
            <a:pPr fontAlgn="auto">
              <a:lnSpc>
                <a:spcPct val="130000"/>
              </a:lnSpc>
            </a:pPr>
            <a:r>
              <a:rPr lang="zh-CN" altLang="en-US" sz="2000">
                <a:solidFill>
                  <a:schemeClr val="tx1">
                    <a:lumMod val="50000"/>
                  </a:schemeClr>
                </a:solidFill>
                <a:latin typeface="Times New Roman" panose="02020603050405020304" charset="0"/>
              </a:rPr>
              <a:t>but we do know they must have been hard</a:t>
            </a:r>
            <a:r>
              <a:rPr lang="en-US" altLang="zh-CN" sz="2000">
                <a:solidFill>
                  <a:schemeClr val="tx1">
                    <a:lumMod val="50000"/>
                  </a:schemeClr>
                </a:solidFill>
                <a:latin typeface="Times New Roman" panose="02020603050405020304" charset="0"/>
              </a:rPr>
              <a:t>-</a:t>
            </a:r>
            <a:r>
              <a:rPr lang="zh-CN" altLang="en-US" sz="2000">
                <a:solidFill>
                  <a:schemeClr val="tx1">
                    <a:lumMod val="50000"/>
                  </a:schemeClr>
                </a:solidFill>
                <a:latin typeface="Times New Roman" panose="02020603050405020304" charset="0"/>
              </a:rPr>
              <a:t>working</a:t>
            </a:r>
            <a:r>
              <a:rPr lang="en-US" altLang="zh-CN" sz="2000">
                <a:solidFill>
                  <a:schemeClr val="tx1">
                    <a:lumMod val="50000"/>
                  </a:schemeClr>
                </a:solidFill>
                <a:latin typeface="Times New Roman" panose="02020603050405020304" charset="0"/>
              </a:rPr>
              <a:t>—</a:t>
            </a:r>
            <a:r>
              <a:rPr lang="zh-CN" altLang="en-US" sz="2000">
                <a:solidFill>
                  <a:schemeClr val="tx1">
                    <a:lumMod val="50000"/>
                  </a:schemeClr>
                </a:solidFill>
                <a:latin typeface="Times New Roman" panose="02020603050405020304" charset="0"/>
              </a:rPr>
              <a:t>and </a:t>
            </a:r>
          </a:p>
          <a:p>
            <a:pPr fontAlgn="auto">
              <a:lnSpc>
                <a:spcPct val="130000"/>
              </a:lnSpc>
            </a:pPr>
            <a:r>
              <a:rPr lang="zh-CN" altLang="en-US" sz="2000">
                <a:solidFill>
                  <a:schemeClr val="tx1">
                    <a:lumMod val="50000"/>
                  </a:schemeClr>
                </a:solidFill>
                <a:latin typeface="Times New Roman" panose="02020603050405020304" charset="0"/>
              </a:rPr>
              <a:t>great planners!” </a:t>
            </a:r>
          </a:p>
        </p:txBody>
      </p:sp>
      <p:pic>
        <p:nvPicPr>
          <p:cNvPr id="4" name="图片 3"/>
          <p:cNvPicPr>
            <a:picLocks noChangeAspect="1"/>
          </p:cNvPicPr>
          <p:nvPr/>
        </p:nvPicPr>
        <p:blipFill>
          <a:blip r:embed="rId3" cstate="email"/>
          <a:srcRect b="1270"/>
          <a:stretch>
            <a:fillRect/>
          </a:stretch>
        </p:blipFill>
        <p:spPr>
          <a:xfrm>
            <a:off x="6649720" y="3561239"/>
            <a:ext cx="1886426" cy="1266825"/>
          </a:xfrm>
          <a:prstGeom prst="rect">
            <a:avLst/>
          </a:prstGeom>
        </p:spPr>
      </p:pic>
    </p:spTree>
    <p:custDataLst>
      <p:tags r:id="rId1"/>
    </p:custDataLst>
  </p:cSld>
  <p:clrMapOvr>
    <a:masterClrMapping/>
  </p:clrMapOvr>
  <p:transition spd="med">
    <p:random/>
  </p:transition>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1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1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1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1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1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1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1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1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80"/>
</p:tagLst>
</file>

<file path=ppt/theme/theme1.xml><?xml version="1.0" encoding="utf-8"?>
<a:theme xmlns:a="http://schemas.openxmlformats.org/drawingml/2006/main" name="WWW.2PPT.COM&#10;">
  <a:themeElements>
    <a:clrScheme name="自定义 1">
      <a:dk1>
        <a:srgbClr val="3F3F3F"/>
      </a:dk1>
      <a:lt1>
        <a:sysClr val="window" lastClr="FFFFFF"/>
      </a:lt1>
      <a:dk2>
        <a:srgbClr val="3F3F3F"/>
      </a:dk2>
      <a:lt2>
        <a:srgbClr val="FFFFFF"/>
      </a:lt2>
      <a:accent1>
        <a:srgbClr val="76AA30"/>
      </a:accent1>
      <a:accent2>
        <a:srgbClr val="BED15D"/>
      </a:accent2>
      <a:accent3>
        <a:srgbClr val="38A68C"/>
      </a:accent3>
      <a:accent4>
        <a:srgbClr val="C5BE27"/>
      </a:accent4>
      <a:accent5>
        <a:srgbClr val="555835"/>
      </a:accent5>
      <a:accent6>
        <a:srgbClr val="3AA5BA"/>
      </a:accent6>
      <a:hlink>
        <a:srgbClr val="0070C0"/>
      </a:hlink>
      <a:folHlink>
        <a:srgbClr val="7F7F7F"/>
      </a:folHlink>
    </a:clrScheme>
    <a:fontScheme name="自定义 3">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1265</Words>
  <Application>Microsoft Office PowerPoint</Application>
  <PresentationFormat>全屏显示(4:3)</PresentationFormat>
  <Paragraphs>167</Paragraphs>
  <Slides>18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黑体</vt:lpstr>
      <vt:lpstr>宋体</vt:lpstr>
      <vt:lpstr>微软雅黑</vt:lpstr>
      <vt:lpstr>幼圆</vt:lpstr>
      <vt:lpstr>Arial</vt:lpstr>
      <vt:lpstr>Calibri</vt:lpstr>
      <vt:lpstr>Segoe Script</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2015-05-05T08:02:00Z</dcterms:created>
  <dcterms:modified xsi:type="dcterms:W3CDTF">2023-01-17T01:15:36Z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C620659E166341229ADE12AB92B1CC4C</vt:lpwstr>
  </property>
  <property fmtid="{A09F084E-AD41-489F-8076-AA5BE3082BCA}" pid="100">
    <vt:ui4>5</vt:ui4>
  </property>
  <property fmtid="{64440492-4C8B-11D1-8B70-080036B11A03}" pid="11">
    <vt:lpwstr>www.2ppt.com-爱PPT提供资源下载</vt:lpwstr>
  </property>
</Properties>
</file>