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08" r:id="rId2"/>
    <p:sldId id="664" r:id="rId3"/>
    <p:sldId id="1009" r:id="rId4"/>
    <p:sldId id="1010" r:id="rId5"/>
    <p:sldId id="1011" r:id="rId6"/>
    <p:sldId id="1012" r:id="rId7"/>
    <p:sldId id="1013" r:id="rId8"/>
    <p:sldId id="1015" r:id="rId9"/>
    <p:sldId id="1016" r:id="rId10"/>
    <p:sldId id="1017" r:id="rId11"/>
    <p:sldId id="1018" r:id="rId12"/>
    <p:sldId id="1019" r:id="rId13"/>
    <p:sldId id="1020" r:id="rId14"/>
    <p:sldId id="1021" r:id="rId15"/>
    <p:sldId id="772" r:id="rId16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53F3749-EE71-474E-869B-F8014D9DBB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A48B160-203F-44DA-ABF0-9ED8E76B949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F5F5FCB-52D4-41B5-B730-BCF0C03B753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FF17137-4FCD-41FB-80CA-15FE76CF46A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15"/>
          <p:cNvGrpSpPr/>
          <p:nvPr userDrawn="1"/>
        </p:nvGrpSpPr>
        <p:grpSpPr bwMode="auto">
          <a:xfrm>
            <a:off x="-2333625" y="6330950"/>
            <a:ext cx="2309812" cy="501650"/>
            <a:chOff x="-2334201" y="6331600"/>
            <a:chExt cx="2310389" cy="501595"/>
          </a:xfrm>
        </p:grpSpPr>
        <p:sp>
          <p:nvSpPr>
            <p:cNvPr id="17" name="五边形 16">
              <a:hlinkClick r:id="rId4" action="ppaction://hlinksldjump"/>
            </p:cNvPr>
            <p:cNvSpPr/>
            <p:nvPr userDrawn="1"/>
          </p:nvSpPr>
          <p:spPr bwMode="auto">
            <a:xfrm>
              <a:off x="-2334201" y="6331600"/>
              <a:ext cx="1144873" cy="498420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语法精讲专项突破</a:t>
              </a:r>
            </a:p>
          </p:txBody>
        </p:sp>
        <p:sp>
          <p:nvSpPr>
            <p:cNvPr id="11" name="五边形 10">
              <a:hlinkClick r:id="" action="ppaction://noaction"/>
            </p:cNvPr>
            <p:cNvSpPr/>
            <p:nvPr userDrawn="1"/>
          </p:nvSpPr>
          <p:spPr bwMode="auto">
            <a:xfrm>
              <a:off x="-1168685" y="6334775"/>
              <a:ext cx="1144873" cy="498420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知能演练轻松闯关</a:t>
              </a:r>
            </a:p>
          </p:txBody>
        </p:sp>
      </p:grpSp>
      <p:sp>
        <p:nvSpPr>
          <p:cNvPr id="10" name="燕尾形 9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62882 -2.22222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2&#25945;&#21442;11.1(&#26368;&#26032;&#25945;&#26448;)&#65288;1-166&#65289;\&#22270;&#29255;&#65288;&#21464;&#22909;&#39068;&#33394;&#65289;\Unit3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package" Target="../embeddings/Microsoft_Word___1.docx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2019优化方案英语人教必修2教参11.1(最新教材)（1-166）\图片（变好颜色）\Unit3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412776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-4764" y="5805264"/>
            <a:ext cx="914876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4765" y="3844499"/>
            <a:ext cx="9139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zh-CN" altLang="zh-CN" sz="2800" b="1" dirty="0"/>
              <a:t>Ⅲ </a:t>
            </a:r>
            <a:r>
              <a:rPr lang="en-US" altLang="zh-CN" sz="2800" b="1" dirty="0"/>
              <a:t> Discovering Useful Structures</a:t>
            </a:r>
            <a:endParaRPr lang="zh-CN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51520" y="908720"/>
          <a:ext cx="8715375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文档" r:id="rId3" imgW="8716010" imgH="3491230" progId="Word.Document.12">
                  <p:embed/>
                </p:oleObj>
              </mc:Choice>
              <mc:Fallback>
                <p:oleObj name="文档" r:id="rId3" imgW="8716010" imgH="34912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08720"/>
                        <a:ext cx="8715375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14313" y="4387850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387850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15900" y="947738"/>
          <a:ext cx="8713788" cy="52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文档" r:id="rId3" imgW="8716010" imgH="5219700" progId="Word.Document.12">
                  <p:embed/>
                </p:oleObj>
              </mc:Choice>
              <mc:Fallback>
                <p:oleObj name="文档" r:id="rId3" imgW="8716010" imgH="52197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47738"/>
                        <a:ext cx="8713788" cy="521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1908175" y="23114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3114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392363" y="37163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37163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04800" y="562451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62451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5057775" y="30686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30686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195513" y="42926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2926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5900" y="609600"/>
          <a:ext cx="8713788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716010" imgH="5640070" progId="Word.Document.12">
                  <p:embed/>
                </p:oleObj>
              </mc:Choice>
              <mc:Fallback>
                <p:oleObj name="文档" r:id="rId3" imgW="8716010" imgH="564007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609600"/>
                        <a:ext cx="8713788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755650" y="5373688"/>
          <a:ext cx="87137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文档" r:id="rId5" imgW="8716010" imgH="397510" progId="Word.Document.12">
                  <p:embed/>
                </p:oleObj>
              </mc:Choice>
              <mc:Fallback>
                <p:oleObj name="文档" r:id="rId5" imgW="8716010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373688"/>
                        <a:ext cx="87137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755650" y="4797425"/>
          <a:ext cx="87137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文档" r:id="rId7" imgW="8716010" imgH="397510" progId="Word.Document.12">
                  <p:embed/>
                </p:oleObj>
              </mc:Choice>
              <mc:Fallback>
                <p:oleObj name="文档" r:id="rId7" imgW="8716010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97425"/>
                        <a:ext cx="87137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827088" y="2420938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文档" r:id="rId9" imgW="8716010" imgH="397510" progId="Word.Document.12">
                  <p:embed/>
                </p:oleObj>
              </mc:Choice>
              <mc:Fallback>
                <p:oleObj name="文档" r:id="rId9" imgW="8716010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420938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755650" y="3573463"/>
          <a:ext cx="87137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文档" r:id="rId11" imgW="8716010" imgH="397510" progId="Word.Document.12">
                  <p:embed/>
                </p:oleObj>
              </mc:Choice>
              <mc:Fallback>
                <p:oleObj name="文档" r:id="rId11" imgW="8716010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73463"/>
                        <a:ext cx="87137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989138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1600" y="3908425"/>
            <a:ext cx="3810000" cy="528638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15900" y="1484313"/>
          <a:ext cx="8713788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文档" r:id="rId3" imgW="8716010" imgH="4754880" progId="Word.Document.12">
                  <p:embed/>
                </p:oleObj>
              </mc:Choice>
              <mc:Fallback>
                <p:oleObj name="文档" r:id="rId3" imgW="8716010" imgH="475488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84313"/>
                        <a:ext cx="8713788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1" descr="E:\2019优化方案英语人教必修5教参3.15（1-190）\图片（变好颜色）\语法精讲专项突破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765175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203575" y="26368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文档" r:id="rId6" imgW="5276215" imgH="397510" progId="Word.Document.12">
                  <p:embed/>
                </p:oleObj>
              </mc:Choice>
              <mc:Fallback>
                <p:oleObj name="文档" r:id="rId6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6368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427538" y="37893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文档" r:id="rId8" imgW="5276215" imgH="397510" progId="Word.Document.12">
                  <p:embed/>
                </p:oleObj>
              </mc:Choice>
              <mc:Fallback>
                <p:oleObj name="文档" r:id="rId8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7893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868738" y="49418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文档" r:id="rId10" imgW="5276215" imgH="397510" progId="Word.Document.12">
                  <p:embed/>
                </p:oleObj>
              </mc:Choice>
              <mc:Fallback>
                <p:oleObj name="文档" r:id="rId10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49418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14313" y="2012950"/>
          <a:ext cx="8715375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文档" r:id="rId3" imgW="8716010" imgH="2831465" progId="Word.Document.12">
                  <p:embed/>
                </p:oleObj>
              </mc:Choice>
              <mc:Fallback>
                <p:oleObj name="文档" r:id="rId3" imgW="8716010" imgH="283146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012950"/>
                        <a:ext cx="8715375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755650" y="25273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273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611188" y="37163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163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144463" y="1530350"/>
          <a:ext cx="8856662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8858885" imgH="3799205" progId="Word.Document.12">
                  <p:embed/>
                </p:oleObj>
              </mc:Choice>
              <mc:Fallback>
                <p:oleObj name="文档" r:id="rId3" imgW="8858885" imgH="379920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1530350"/>
                        <a:ext cx="8856662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15900" y="1335088"/>
          <a:ext cx="8713788" cy="45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文档" r:id="rId3" imgW="8716010" imgH="4542790" progId="Word.Document.12">
                  <p:embed/>
                </p:oleObj>
              </mc:Choice>
              <mc:Fallback>
                <p:oleObj name="文档" r:id="rId3" imgW="8716010" imgH="454279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35088"/>
                        <a:ext cx="8713788" cy="454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30213" y="5229225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文档" r:id="rId5" imgW="8716010" imgH="397510" progId="Word.Document.12">
                  <p:embed/>
                </p:oleObj>
              </mc:Choice>
              <mc:Fallback>
                <p:oleObj name="文档" r:id="rId5" imgW="8716010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5229225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395288" y="2997200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文档" r:id="rId7" imgW="8716010" imgH="397510" progId="Word.Document.12">
                  <p:embed/>
                </p:oleObj>
              </mc:Choice>
              <mc:Fallback>
                <p:oleObj name="文档" r:id="rId7" imgW="8716010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97200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30213" y="4111625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文档" r:id="rId9" imgW="8716010" imgH="397510" progId="Word.Document.12">
                  <p:embed/>
                </p:oleObj>
              </mc:Choice>
              <mc:Fallback>
                <p:oleObj name="文档" r:id="rId9" imgW="8716010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4111625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全屏显示(4:3)</PresentationFormat>
  <Paragraphs>4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楷体</vt:lpstr>
      <vt:lpstr>宋体</vt:lpstr>
      <vt:lpstr>微软雅黑</vt:lpstr>
      <vt:lpstr>Arial</vt:lpstr>
      <vt:lpstr>Calibri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2022-02-11T07:37:09Z</dcterms:created>
  <dcterms:modified xsi:type="dcterms:W3CDTF">2023-01-17T01:15:41Z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D9E8078DF0E34EC785412EB554C13B4E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