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58" r:id="rId4"/>
    <p:sldId id="259" r:id="rId5"/>
    <p:sldId id="263" r:id="rId6"/>
    <p:sldId id="264" r:id="rId7"/>
    <p:sldId id="265" r:id="rId8"/>
    <p:sldId id="266" r:id="rId9"/>
    <p:sldId id="260" r:id="rId10"/>
    <p:sldId id="267" r:id="rId11"/>
    <p:sldId id="268" r:id="rId12"/>
    <p:sldId id="269" r:id="rId13"/>
    <p:sldId id="270" r:id="rId14"/>
    <p:sldId id="261" r:id="rId15"/>
    <p:sldId id="271" r:id="rId16"/>
    <p:sldId id="272" r:id="rId17"/>
    <p:sldId id="273" r:id="rId18"/>
    <p:sldId id="274" r:id="rId19"/>
    <p:sldId id="262" r:id="rId20"/>
    <p:sldId id="275" r:id="rId21"/>
    <p:sldId id="276" r:id="rId22"/>
    <p:sldId id="277" r:id="rId23"/>
    <p:sldId id="278" r:id="rId24"/>
  </p:sldIdLst>
  <p:sldSz cx="9144000" cy="5143500" type="screen16x9"/>
  <p:notesSz cx="6858000" cy="9144000"/>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426" y="-17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FFC000"/>
            </a:solidFill>
            <a:ln w="25400">
              <a:noFill/>
            </a:ln>
            <a:effectLst/>
          </c:spPr>
          <c:invertIfNegative val="0"/>
          <c:dPt>
            <c:idx val="6"/>
            <c:invertIfNegative val="0"/>
            <c:bubble3D val="0"/>
            <c:extLst>
              <c:ext xmlns:c16="http://schemas.microsoft.com/office/drawing/2014/chart" uri="{C3380CC4-5D6E-409C-BE32-E72D297353CC}">
                <c16:uniqueId val="{00000000-E2DD-4776-A5C0-2FBA23C72591}"/>
              </c:ext>
            </c:extLst>
          </c:dPt>
          <c:val>
            <c:numRef>
              <c:f>Sheet1!$B$2:$B$11</c:f>
              <c:numCache>
                <c:formatCode>General</c:formatCode>
                <c:ptCount val="10"/>
                <c:pt idx="0">
                  <c:v>1</c:v>
                </c:pt>
                <c:pt idx="1">
                  <c:v>2</c:v>
                </c:pt>
                <c:pt idx="2">
                  <c:v>3</c:v>
                </c:pt>
                <c:pt idx="3">
                  <c:v>4</c:v>
                </c:pt>
                <c:pt idx="4">
                  <c:v>5</c:v>
                </c:pt>
                <c:pt idx="5">
                  <c:v>6</c:v>
                </c:pt>
                <c:pt idx="6">
                  <c:v>7</c:v>
                </c:pt>
                <c:pt idx="7">
                  <c:v>6</c:v>
                </c:pt>
                <c:pt idx="8">
                  <c:v>5</c:v>
                </c:pt>
                <c:pt idx="9">
                  <c:v>2</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 xmlns:c16="http://schemas.microsoft.com/office/drawing/2014/chart" uri="{C3380CC4-5D6E-409C-BE32-E72D297353CC}">
              <c16:uniqueId val="{00000001-E2DD-4776-A5C0-2FBA23C72591}"/>
            </c:ext>
          </c:extLst>
        </c:ser>
        <c:ser>
          <c:idx val="1"/>
          <c:order val="1"/>
          <c:tx>
            <c:strRef>
              <c:f>Sheet1!$C$1</c:f>
              <c:strCache>
                <c:ptCount val="1"/>
                <c:pt idx="0">
                  <c:v>Series 2</c:v>
                </c:pt>
              </c:strCache>
            </c:strRef>
          </c:tx>
          <c:spPr>
            <a:solidFill>
              <a:schemeClr val="bg1"/>
            </a:solidFill>
            <a:ln w="25400">
              <a:noFill/>
            </a:ln>
            <a:effectLst/>
          </c:spPr>
          <c:invertIfNegative val="0"/>
          <c:val>
            <c:numRef>
              <c:f>Sheet1!$C$2:$C$11</c:f>
              <c:numCache>
                <c:formatCode>General</c:formatCode>
                <c:ptCount val="10"/>
                <c:pt idx="0">
                  <c:v>9</c:v>
                </c:pt>
                <c:pt idx="1">
                  <c:v>8</c:v>
                </c:pt>
                <c:pt idx="2">
                  <c:v>7</c:v>
                </c:pt>
                <c:pt idx="3">
                  <c:v>6</c:v>
                </c:pt>
                <c:pt idx="4">
                  <c:v>5</c:v>
                </c:pt>
                <c:pt idx="5">
                  <c:v>4</c:v>
                </c:pt>
                <c:pt idx="6">
                  <c:v>3</c:v>
                </c:pt>
                <c:pt idx="7">
                  <c:v>4</c:v>
                </c:pt>
                <c:pt idx="8">
                  <c:v>5</c:v>
                </c:pt>
                <c:pt idx="9">
                  <c:v>3</c:v>
                </c:pt>
              </c:numCache>
            </c:numRef>
          </c:val>
          <c:extLst>
            <c:ext xmlns:c15="http://schemas.microsoft.com/office/drawing/2012/chart" uri="{02D57815-91ED-43cb-92C2-25804820EDAC}">
              <c15:filteredCategoryTitle>
                <c15:cat>
                  <c:numRef>
                    <c:extLst>
                      <c:ext uri="{02D57815-91ED-43cb-92C2-25804820EDAC}">
                        <c15:formulaRef>
                          <c15:sqref>Sheet1!$A$2:$A$11</c15:sqref>
                        </c15:formulaRef>
                      </c:ext>
                    </c:extLst>
                    <c:numCache>
                      <c:formatCode>General</c:formatCode>
                      <c:ptCount val="10"/>
                      <c:pt idx="0">
                        <c:v>1</c:v>
                      </c:pt>
                      <c:pt idx="1">
                        <c:v>2</c:v>
                      </c:pt>
                      <c:pt idx="2">
                        <c:v>3</c:v>
                      </c:pt>
                      <c:pt idx="3">
                        <c:v>4</c:v>
                      </c:pt>
                      <c:pt idx="4">
                        <c:v>5</c:v>
                      </c:pt>
                      <c:pt idx="5">
                        <c:v>6</c:v>
                      </c:pt>
                      <c:pt idx="6">
                        <c:v>7</c:v>
                      </c:pt>
                      <c:pt idx="7">
                        <c:v>8</c:v>
                      </c:pt>
                      <c:pt idx="8">
                        <c:v>9</c:v>
                      </c:pt>
                      <c:pt idx="9">
                        <c:v>10</c:v>
                      </c:pt>
                    </c:numCache>
                  </c:numRef>
                </c15:cat>
              </c15:filteredCategoryTitle>
            </c:ext>
            <c:ext xmlns:c16="http://schemas.microsoft.com/office/drawing/2014/chart" uri="{C3380CC4-5D6E-409C-BE32-E72D297353CC}">
              <c16:uniqueId val="{00000002-E2DD-4776-A5C0-2FBA23C72591}"/>
            </c:ext>
          </c:extLst>
        </c:ser>
        <c:dLbls>
          <c:showLegendKey val="0"/>
          <c:showVal val="0"/>
          <c:showCatName val="0"/>
          <c:showSerName val="0"/>
          <c:showPercent val="0"/>
          <c:showBubbleSize val="0"/>
        </c:dLbls>
        <c:gapWidth val="20"/>
        <c:axId val="266718592"/>
        <c:axId val="303166592"/>
      </c:barChart>
      <c:catAx>
        <c:axId val="26671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900" b="0" i="0" u="none" strike="noStrike" kern="1200" baseline="0">
                <a:solidFill>
                  <a:schemeClr val="bg1"/>
                </a:solidFill>
                <a:latin typeface="Roboto" panose="02000000000000000000" pitchFamily="2" charset="0"/>
                <a:ea typeface="Roboto" panose="02000000000000000000" pitchFamily="2" charset="0"/>
                <a:cs typeface="+mn-cs"/>
              </a:defRPr>
            </a:pPr>
            <a:endParaRPr lang="zh-CN"/>
          </a:p>
        </c:txPr>
        <c:crossAx val="303166592"/>
        <c:crosses val="autoZero"/>
        <c:auto val="1"/>
        <c:lblAlgn val="ctr"/>
        <c:lblOffset val="100"/>
        <c:noMultiLvlLbl val="0"/>
      </c:catAx>
      <c:valAx>
        <c:axId val="303166592"/>
        <c:scaling>
          <c:orientation val="minMax"/>
        </c:scaling>
        <c:delete val="1"/>
        <c:axPos val="l"/>
        <c:majorGridlines>
          <c:spPr>
            <a:ln w="9525" cap="flat" cmpd="sng" algn="ctr">
              <a:noFill/>
              <a:prstDash val="solid"/>
              <a:round/>
            </a:ln>
            <a:effectLst/>
          </c:spPr>
        </c:majorGridlines>
        <c:numFmt formatCode="General" sourceLinked="1"/>
        <c:majorTickMark val="none"/>
        <c:minorTickMark val="none"/>
        <c:tickLblPos val="nextTo"/>
        <c:crossAx val="26671859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
        <p:nvSpPr>
          <p:cNvPr id="9" name="矩形 8"/>
          <p:cNvSpPr/>
          <p:nvPr userDrawn="1"/>
        </p:nvSpPr>
        <p:spPr>
          <a:xfrm>
            <a:off x="7149571" y="4774682"/>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www.2ppt.com/moban/     </a:t>
            </a:r>
            <a:r>
              <a:rPr kumimoji="0" lang="zh-CN" altLang="en-US" sz="100" b="0" i="0" u="none" strike="noStrike" kern="0" cap="none" spc="0" normalizeH="0" baseline="0" noProof="0" dirty="0" smtClean="0">
                <a:ln>
                  <a:noFill/>
                </a:ln>
                <a:solidFill>
                  <a:schemeClr val="bg1">
                    <a:lumMod val="95000"/>
                  </a:schemeClr>
                </a:solidFill>
                <a:effectLst/>
                <a:uLnTx/>
                <a:uFillTx/>
              </a:rPr>
              <a:t>行业</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节日</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模板：</a:t>
            </a:r>
            <a:r>
              <a:rPr kumimoji="0" lang="en-US" altLang="zh-CN" sz="100" b="0" i="0" u="none" strike="noStrike" kern="0" cap="none" spc="0" normalizeH="0" baseline="0" noProof="0" dirty="0" smtClean="0">
                <a:ln>
                  <a:noFill/>
                </a:ln>
                <a:solidFill>
                  <a:schemeClr val="bg1">
                    <a:lumMod val="95000"/>
                  </a:schemeClr>
                </a:solidFill>
                <a:effectLst/>
                <a:uLnTx/>
                <a:uFillTx/>
              </a:rPr>
              <a:t> www.2ppt.com/jieri/           PPT</a:t>
            </a:r>
            <a:r>
              <a:rPr kumimoji="0" lang="zh-CN" altLang="en-US" sz="100" b="0" i="0" u="none" strike="noStrike" kern="0" cap="none" spc="0" normalizeH="0" baseline="0" noProof="0" dirty="0" smtClean="0">
                <a:ln>
                  <a:noFill/>
                </a:ln>
                <a:solidFill>
                  <a:schemeClr val="bg1">
                    <a:lumMod val="95000"/>
                  </a:schemeClr>
                </a:solidFill>
                <a:effectLst/>
                <a:uLnTx/>
                <a:uFillTx/>
              </a:rPr>
              <a:t>素材下载：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背景图片：</a:t>
            </a:r>
            <a:r>
              <a:rPr kumimoji="0" lang="en-US" altLang="zh-CN" sz="100" b="0" i="0" u="none" strike="noStrike" kern="0" cap="none" spc="0" normalizeH="0" baseline="0" noProof="0" dirty="0" smtClean="0">
                <a:ln>
                  <a:noFill/>
                </a:ln>
                <a:solidFill>
                  <a:schemeClr val="bg1">
                    <a:lumMod val="95000"/>
                  </a:schemeClr>
                </a:solidFill>
                <a:effectLst/>
                <a:uLnTx/>
                <a:uFillTx/>
              </a:rPr>
              <a:t> www.2ppt.com/beijing/      PPT</a:t>
            </a:r>
            <a:r>
              <a:rPr kumimoji="0" lang="zh-CN" altLang="en-US" sz="100" b="0" i="0" u="none" strike="noStrike" kern="0" cap="none" spc="0" normalizeH="0" baseline="0" noProof="0" dirty="0" smtClean="0">
                <a:ln>
                  <a:noFill/>
                </a:ln>
                <a:solidFill>
                  <a:schemeClr val="bg1">
                    <a:lumMod val="95000"/>
                  </a:schemeClr>
                </a:solidFill>
                <a:effectLst/>
                <a:uLnTx/>
                <a:uFillTx/>
              </a:rPr>
              <a:t>图表下载：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优秀</a:t>
            </a:r>
            <a:r>
              <a:rPr kumimoji="0" lang="en-US" altLang="zh-CN" sz="100" b="0" i="0" u="none" strike="noStrike" kern="0" cap="none" spc="0" normalizeH="0" baseline="0" noProof="0" dirty="0" smtClean="0">
                <a:ln>
                  <a:noFill/>
                </a:ln>
                <a:solidFill>
                  <a:schemeClr val="bg1">
                    <a:lumMod val="95000"/>
                  </a:schemeClr>
                </a:solidFill>
                <a:effectLst/>
                <a:uLnTx/>
                <a:uFillTx/>
              </a:rPr>
              <a:t>PPT</a:t>
            </a:r>
            <a:r>
              <a:rPr kumimoji="0" lang="zh-CN" altLang="en-US" sz="100" b="0" i="0" u="none" strike="noStrike" kern="0" cap="none" spc="0" normalizeH="0" baseline="0" noProof="0" dirty="0" smtClean="0">
                <a:ln>
                  <a:noFill/>
                </a:ln>
                <a:solidFill>
                  <a:schemeClr val="bg1">
                    <a:lumMod val="95000"/>
                  </a:schemeClr>
                </a:solidFill>
                <a:effectLst/>
                <a:uLnTx/>
                <a:uFillTx/>
              </a:rPr>
              <a:t>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www.2ppt.com/xiazai/        PPT</a:t>
            </a:r>
            <a:r>
              <a:rPr kumimoji="0" lang="zh-CN" altLang="en-US" sz="100" b="0" i="0" u="none" strike="noStrike" kern="0" cap="none" spc="0" normalizeH="0" baseline="0" noProof="0" dirty="0" smtClean="0">
                <a:ln>
                  <a:noFill/>
                </a:ln>
                <a:solidFill>
                  <a:schemeClr val="bg1">
                    <a:lumMod val="95000"/>
                  </a:schemeClr>
                </a:solidFill>
                <a:effectLst/>
                <a:uLnTx/>
                <a:uFillTx/>
              </a:rPr>
              <a:t>教程： </a:t>
            </a:r>
            <a:r>
              <a:rPr kumimoji="0" lang="en-US" altLang="zh-CN" sz="100" b="0" i="0" u="none" strike="noStrike" kern="0" cap="none" spc="0" normalizeH="0" baseline="0" noProof="0" dirty="0" smtClean="0">
                <a:ln>
                  <a:noFill/>
                </a:ln>
                <a:solidFill>
                  <a:schemeClr val="bg1">
                    <a:lumMod val="95000"/>
                  </a:schemeClr>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Word</a:t>
            </a:r>
            <a:r>
              <a:rPr kumimoji="0" lang="zh-CN" altLang="en-US" sz="100" b="0" i="0" u="none" strike="noStrike" kern="0" cap="none" spc="0" normalizeH="0" baseline="0" noProof="0" dirty="0" smtClean="0">
                <a:ln>
                  <a:noFill/>
                </a:ln>
                <a:solidFill>
                  <a:schemeClr val="bg1">
                    <a:lumMod val="95000"/>
                  </a:schemeClr>
                </a:solidFill>
                <a:effectLst/>
                <a:uLnTx/>
                <a:uFillTx/>
              </a:rPr>
              <a:t>教程： </a:t>
            </a:r>
            <a:r>
              <a:rPr kumimoji="0" lang="en-US" altLang="zh-CN" sz="100" b="0" i="0" u="none" strike="noStrike" kern="0" cap="none" spc="0" normalizeH="0" baseline="0" noProof="0" dirty="0" smtClean="0">
                <a:ln>
                  <a:noFill/>
                </a:ln>
                <a:solidFill>
                  <a:schemeClr val="bg1">
                    <a:lumMod val="95000"/>
                  </a:schemeClr>
                </a:solidFill>
                <a:effectLst/>
                <a:uLnTx/>
                <a:uFillTx/>
              </a:rPr>
              <a:t> www.2ppt.com/word/              Excel</a:t>
            </a:r>
            <a:r>
              <a:rPr kumimoji="0" lang="zh-CN" altLang="en-US" sz="100" b="0" i="0" u="none" strike="noStrike" kern="0" cap="none" spc="0" normalizeH="0" baseline="0" noProof="0" dirty="0" smtClean="0">
                <a:ln>
                  <a:noFill/>
                </a:ln>
                <a:solidFill>
                  <a:schemeClr val="bg1">
                    <a:lumMod val="95000"/>
                  </a:schemeClr>
                </a:solidFill>
                <a:effectLst/>
                <a:uLnTx/>
                <a:uFillTx/>
              </a:rPr>
              <a:t>教程：</a:t>
            </a:r>
            <a:r>
              <a:rPr kumimoji="0" lang="en-US" altLang="zh-CN" sz="100" b="0" i="0" u="none" strike="noStrike" kern="0" cap="none" spc="0" normalizeH="0" baseline="0" noProof="0" dirty="0" smtClean="0">
                <a:ln>
                  <a:noFill/>
                </a:ln>
                <a:solidFill>
                  <a:schemeClr val="bg1">
                    <a:lumMod val="95000"/>
                  </a:schemeClr>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资料下载：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www.2ppt.com/ziliao/                PPT</a:t>
            </a:r>
            <a:r>
              <a:rPr kumimoji="0" lang="zh-CN" altLang="en-US" sz="100" b="0" i="0" u="none" strike="noStrike" kern="0" cap="none" spc="0" normalizeH="0" baseline="0" noProof="0" dirty="0" smtClean="0">
                <a:ln>
                  <a:noFill/>
                </a:ln>
                <a:solidFill>
                  <a:schemeClr val="bg1">
                    <a:lumMod val="95000"/>
                  </a:schemeClr>
                </a:solidFill>
                <a:effectLst/>
                <a:uLnTx/>
                <a:uFillTx/>
              </a:rPr>
              <a:t>课件下载：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范文下载：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www.2ppt.com/fanwen/             </a:t>
            </a:r>
            <a:r>
              <a:rPr kumimoji="0" lang="zh-CN" altLang="en-US" sz="100" b="0" i="0" u="none" strike="noStrike" kern="0" cap="none" spc="0" normalizeH="0" baseline="0" noProof="0" dirty="0" smtClean="0">
                <a:ln>
                  <a:noFill/>
                </a:ln>
                <a:solidFill>
                  <a:schemeClr val="bg1">
                    <a:lumMod val="95000"/>
                  </a:schemeClr>
                </a:solidFill>
                <a:effectLst/>
                <a:uLnTx/>
                <a:uFillTx/>
              </a:rPr>
              <a:t>试卷下载：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教案下载：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schemeClr val="bg1">
                    <a:lumMod val="95000"/>
                  </a:schemeClr>
                </a:solidFill>
                <a:effectLst/>
                <a:uLnTx/>
                <a:uFillTx/>
              </a:rPr>
              <a:t>字体下载：</a:t>
            </a:r>
            <a:r>
              <a:rPr kumimoji="0" lang="en-US" altLang="zh-CN" sz="100" b="0" i="0" u="none" strike="noStrike" kern="0" cap="none" spc="0" normalizeH="0" baseline="0" noProof="0" dirty="0" smtClean="0">
                <a:ln>
                  <a:noFill/>
                </a:ln>
                <a:solidFill>
                  <a:schemeClr val="bg1">
                    <a:lumMod val="95000"/>
                  </a:schemeClr>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lumMod val="95000"/>
                  </a:schemeClr>
                </a:solidFill>
                <a:effectLst/>
                <a:uLnTx/>
                <a:uFillTx/>
              </a:rPr>
              <a:t> </a:t>
            </a:r>
            <a:endParaRPr kumimoji="0" lang="zh-CN" altLang="en-US" sz="100" b="0" i="0" u="none" strike="noStrike" kern="0" cap="none" spc="0" normalizeH="0" baseline="0" noProof="0" dirty="0" smtClean="0">
              <a:ln>
                <a:noFill/>
              </a:ln>
              <a:solidFill>
                <a:schemeClr val="bg1">
                  <a:lumMod val="95000"/>
                </a:schemeClr>
              </a:solidFill>
              <a:effectLst/>
              <a:uLnTx/>
              <a:uFillTx/>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82BCB5D-6624-458B-9565-59C240BE21F8}" type="datetimeFigureOut">
              <a:rPr lang="zh-CN" altLang="en-US" smtClean="0"/>
              <a:t>2023-01-10</a:t>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BDF72C03-03CE-4153-AC6A-D974AC5F3DD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4549298" y="451092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2913372"/>
            <a:ext cx="9144000" cy="1393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7"/>
          <p:cNvSpPr>
            <a:spLocks noChangeArrowheads="1"/>
          </p:cNvSpPr>
          <p:nvPr/>
        </p:nvSpPr>
        <p:spPr bwMode="auto">
          <a:xfrm>
            <a:off x="1172673" y="3152182"/>
            <a:ext cx="66138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中国</a:t>
            </a:r>
            <a:r>
              <a:rPr lang="zh-CN" altLang="en-US" sz="38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交通银行工作总结报告</a:t>
            </a:r>
            <a:endPar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7"/>
          <p:cNvSpPr>
            <a:spLocks noChangeArrowheads="1"/>
          </p:cNvSpPr>
          <p:nvPr/>
        </p:nvSpPr>
        <p:spPr bwMode="auto">
          <a:xfrm>
            <a:off x="2268634" y="3885710"/>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简洁实用、框架完整的年终总结、工作汇报与新年计划</a:t>
            </a:r>
            <a:endPar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直接连接符 30"/>
          <p:cNvCxnSpPr/>
          <p:nvPr/>
        </p:nvCxnSpPr>
        <p:spPr>
          <a:xfrm>
            <a:off x="1808200" y="3850549"/>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91774" y="793588"/>
            <a:ext cx="1870428" cy="187042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720138" y="1534604"/>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42858" y="454859"/>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786477" y="2689765"/>
            <a:ext cx="301060" cy="301060"/>
            <a:chOff x="304800" y="673100"/>
            <a:chExt cx="4000500" cy="4000500"/>
          </a:xfrm>
          <a:effectLst>
            <a:outerShdw blurRad="381000" dist="152400" dir="8100000" algn="tr" rotWithShape="0">
              <a:prstClr val="black">
                <a:alpha val="7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188931" y="1588874"/>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734521" y="2492392"/>
            <a:ext cx="219777" cy="219777"/>
            <a:chOff x="304800" y="673100"/>
            <a:chExt cx="4000500" cy="4000500"/>
          </a:xfrm>
          <a:effectLst>
            <a:outerShdw blurRad="381000" dist="152400" dir="8100000" algn="tr" rotWithShape="0">
              <a:prstClr val="black">
                <a:alpha val="7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椭圆 19"/>
          <p:cNvSpPr/>
          <p:nvPr/>
        </p:nvSpPr>
        <p:spPr>
          <a:xfrm>
            <a:off x="4678745" y="1001996"/>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8158852" y="4056695"/>
            <a:ext cx="713989" cy="713989"/>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图片 31"/>
          <p:cNvPicPr>
            <a:picLocks noChangeAspect="1"/>
          </p:cNvPicPr>
          <p:nvPr/>
        </p:nvPicPr>
        <p:blipFill>
          <a:blip r:embed="rId2" cstate="screen"/>
          <a:stretch>
            <a:fillRect/>
          </a:stretch>
        </p:blipFill>
        <p:spPr>
          <a:xfrm>
            <a:off x="2180867" y="1000022"/>
            <a:ext cx="1359738" cy="1471431"/>
          </a:xfrm>
          <a:prstGeom prst="rect">
            <a:avLst/>
          </a:prstGeom>
        </p:spPr>
      </p:pic>
      <p:pic>
        <p:nvPicPr>
          <p:cNvPr id="33" name="图片 32"/>
          <p:cNvPicPr>
            <a:picLocks noChangeAspect="1"/>
          </p:cNvPicPr>
          <p:nvPr/>
        </p:nvPicPr>
        <p:blipFill>
          <a:blip r:embed="rId2" cstate="screen"/>
          <a:stretch>
            <a:fillRect/>
          </a:stretch>
        </p:blipFill>
        <p:spPr>
          <a:xfrm>
            <a:off x="2180867" y="980156"/>
            <a:ext cx="1359738" cy="1471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Effect transition="in" filter="fade">
                                      <p:cBhvr>
                                        <p:cTn id="11" dur="1000"/>
                                        <p:tgtEl>
                                          <p:spTgt spid="6"/>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6"/>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10"/>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10"/>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11"/>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11"/>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Effect transition="in" filter="fade">
                                      <p:cBhvr>
                                        <p:cTn id="38" dur="1000"/>
                                        <p:tgtEl>
                                          <p:spTgt spid="14"/>
                                        </p:tgtEl>
                                      </p:cBhvr>
                                    </p:animEffect>
                                  </p:childTnLst>
                                </p:cTn>
                              </p:par>
                              <p:par>
                                <p:cTn id="39" presetID="64" presetClass="path" presetSubtype="0" fill="hold" nodeType="withEffect">
                                  <p:stCondLst>
                                    <p:cond delay="0"/>
                                  </p:stCondLst>
                                  <p:childTnLst>
                                    <p:animMotion origin="layout" path="M 1.11111E-6 3.7037E-7 L -0.52465 -0.50957 " pathEditMode="relative" rAng="0" ptsTypes="AA">
                                      <p:cBhvr>
                                        <p:cTn id="40" dur="1000" spd="-100000" fill="hold"/>
                                        <p:tgtEl>
                                          <p:spTgt spid="14"/>
                                        </p:tgtEl>
                                        <p:attrNameLst>
                                          <p:attrName>ppt_x</p:attrName>
                                          <p:attrName>ppt_y</p:attrName>
                                        </p:attrNameLst>
                                      </p:cBhvr>
                                      <p:rCtr x="-26233" y="-25494"/>
                                    </p:animMotion>
                                  </p:childTnLst>
                                </p:cTn>
                              </p:par>
                              <p:par>
                                <p:cTn id="41" presetID="1" presetClass="entr" presetSubtype="0" fill="hold" grpId="0" nodeType="withEffect">
                                  <p:stCondLst>
                                    <p:cond delay="200"/>
                                  </p:stCondLst>
                                  <p:childTnLst>
                                    <p:set>
                                      <p:cBhvr>
                                        <p:cTn id="42" dur="1" fill="hold">
                                          <p:stCondLst>
                                            <p:cond delay="0"/>
                                          </p:stCondLst>
                                        </p:cTn>
                                        <p:tgtEl>
                                          <p:spTgt spid="20"/>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Effect transition="in" filter="fade">
                                      <p:cBhvr>
                                        <p:cTn id="47" dur="1000"/>
                                        <p:tgtEl>
                                          <p:spTgt spid="20"/>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0"/>
                                        </p:tgtEl>
                                        <p:attrNameLst>
                                          <p:attrName>ppt_x</p:attrName>
                                          <p:attrName>ppt_y</p:attrName>
                                        </p:attrNameLst>
                                      </p:cBhvr>
                                      <p:rCtr x="10851" y="-18536"/>
                                    </p:animMotion>
                                  </p:childTnLst>
                                </p:cTn>
                              </p:par>
                              <p:par>
                                <p:cTn id="50" presetID="1" presetClass="entr" presetSubtype="0" fill="hold" grpId="0" nodeType="withEffect">
                                  <p:stCondLst>
                                    <p:cond delay="200"/>
                                  </p:stCondLst>
                                  <p:childTnLst>
                                    <p:set>
                                      <p:cBhvr>
                                        <p:cTn id="51" dur="1" fill="hold">
                                          <p:stCondLst>
                                            <p:cond delay="0"/>
                                          </p:stCondLst>
                                        </p:cTn>
                                        <p:tgtEl>
                                          <p:spTgt spid="9"/>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Effect transition="in" filter="fade">
                                      <p:cBhvr>
                                        <p:cTn id="56" dur="1000"/>
                                        <p:tgtEl>
                                          <p:spTgt spid="9"/>
                                        </p:tgtEl>
                                      </p:cBhvr>
                                    </p:animEffect>
                                  </p:childTnLst>
                                </p:cTn>
                              </p:par>
                              <p:par>
                                <p:cTn id="57" presetID="64" presetClass="path" presetSubtype="0" fill="hold" grpId="2" nodeType="withEffect">
                                  <p:stCondLst>
                                    <p:cond delay="200"/>
                                  </p:stCondLst>
                                  <p:childTnLst>
                                    <p:animMotion origin="layout" path="M 0 -2.71605E-6 L 0.12309 0.575 " pathEditMode="relative" rAng="0" ptsTypes="AA">
                                      <p:cBhvr>
                                        <p:cTn id="58" dur="1000" spd="-100000" fill="hold"/>
                                        <p:tgtEl>
                                          <p:spTgt spid="9"/>
                                        </p:tgtEl>
                                        <p:attrNameLst>
                                          <p:attrName>ppt_x</p:attrName>
                                          <p:attrName>ppt_y</p:attrName>
                                        </p:attrNameLst>
                                      </p:cBhvr>
                                      <p:rCtr x="6146" y="28735"/>
                                    </p:animMotion>
                                  </p:childTnLst>
                                </p:cTn>
                              </p:par>
                              <p:par>
                                <p:cTn id="59" presetID="1" presetClass="entr" presetSubtype="0" fill="hold" nodeType="withEffect">
                                  <p:stCondLst>
                                    <p:cond delay="400"/>
                                  </p:stCondLst>
                                  <p:childTnLst>
                                    <p:set>
                                      <p:cBhvr>
                                        <p:cTn id="60" dur="1" fill="hold">
                                          <p:stCondLst>
                                            <p:cond delay="0"/>
                                          </p:stCondLst>
                                        </p:cTn>
                                        <p:tgtEl>
                                          <p:spTgt spid="17"/>
                                        </p:tgtEl>
                                        <p:attrNameLst>
                                          <p:attrName>style.visibility</p:attrName>
                                        </p:attrNameLst>
                                      </p:cBhvr>
                                      <p:to>
                                        <p:strVal val="visible"/>
                                      </p:to>
                                    </p:set>
                                  </p:childTnLst>
                                </p:cTn>
                              </p:par>
                              <p:par>
                                <p:cTn id="61" presetID="53" presetClass="entr" presetSubtype="16" fill="hold" nodeType="withEffect">
                                  <p:stCondLst>
                                    <p:cond delay="40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64" presetClass="path" presetSubtype="0" fill="hold" nodeType="withEffect">
                                  <p:stCondLst>
                                    <p:cond delay="400"/>
                                  </p:stCondLst>
                                  <p:childTnLst>
                                    <p:animMotion origin="layout" path="M 2.5E-6 6.17284E-7 L -0.71736 -0.40556 " pathEditMode="relative" rAng="0" ptsTypes="AA">
                                      <p:cBhvr>
                                        <p:cTn id="67" dur="1000" spd="-100000" fill="hold"/>
                                        <p:tgtEl>
                                          <p:spTgt spid="17"/>
                                        </p:tgtEl>
                                        <p:attrNameLst>
                                          <p:attrName>ppt_x</p:attrName>
                                          <p:attrName>ppt_y</p:attrName>
                                        </p:attrNameLst>
                                      </p:cBhvr>
                                      <p:rCtr x="-35868" y="-20278"/>
                                    </p:animMotion>
                                  </p:childTnLst>
                                </p:cTn>
                              </p:par>
                              <p:par>
                                <p:cTn id="68" presetID="1" presetClass="entr" presetSubtype="0" fill="hold" grpId="0" nodeType="withEffect">
                                  <p:stCondLst>
                                    <p:cond delay="400"/>
                                  </p:stCondLst>
                                  <p:childTnLst>
                                    <p:set>
                                      <p:cBhvr>
                                        <p:cTn id="69" dur="1" fill="hold">
                                          <p:stCondLst>
                                            <p:cond delay="0"/>
                                          </p:stCondLst>
                                        </p:cTn>
                                        <p:tgtEl>
                                          <p:spTgt spid="24"/>
                                        </p:tgtEl>
                                        <p:attrNameLst>
                                          <p:attrName>style.visibility</p:attrName>
                                        </p:attrNameLst>
                                      </p:cBhvr>
                                      <p:to>
                                        <p:strVal val="visible"/>
                                      </p:to>
                                    </p:set>
                                  </p:childTnLst>
                                </p:cTn>
                              </p:par>
                              <p:par>
                                <p:cTn id="70" presetID="53" presetClass="entr" presetSubtype="16" fill="hold" grpId="1" nodeType="withEffect">
                                  <p:stCondLst>
                                    <p:cond delay="4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fltVal val="0"/>
                                          </p:val>
                                        </p:tav>
                                        <p:tav tm="100000">
                                          <p:val>
                                            <p:strVal val="#ppt_w"/>
                                          </p:val>
                                        </p:tav>
                                      </p:tavLst>
                                    </p:anim>
                                    <p:anim calcmode="lin" valueType="num">
                                      <p:cBhvr>
                                        <p:cTn id="73" dur="1000" fill="hold"/>
                                        <p:tgtEl>
                                          <p:spTgt spid="24"/>
                                        </p:tgtEl>
                                        <p:attrNameLst>
                                          <p:attrName>ppt_h</p:attrName>
                                        </p:attrNameLst>
                                      </p:cBhvr>
                                      <p:tavLst>
                                        <p:tav tm="0">
                                          <p:val>
                                            <p:fltVal val="0"/>
                                          </p:val>
                                        </p:tav>
                                        <p:tav tm="100000">
                                          <p:val>
                                            <p:strVal val="#ppt_h"/>
                                          </p:val>
                                        </p:tav>
                                      </p:tavLst>
                                    </p:anim>
                                    <p:animEffect transition="in" filter="fade">
                                      <p:cBhvr>
                                        <p:cTn id="74" dur="1000"/>
                                        <p:tgtEl>
                                          <p:spTgt spid="24"/>
                                        </p:tgtEl>
                                      </p:cBhvr>
                                    </p:animEffect>
                                  </p:childTnLst>
                                </p:cTn>
                              </p:par>
                              <p:par>
                                <p:cTn id="75" presetID="64" presetClass="path" presetSubtype="0" fill="hold" grpId="2" nodeType="withEffect">
                                  <p:stCondLst>
                                    <p:cond delay="400"/>
                                  </p:stCondLst>
                                  <p:childTnLst>
                                    <p:animMotion origin="layout" path="M 5E-6 2.09762E-6 L -0.18855 -1.11369 " pathEditMode="relative" rAng="0" ptsTypes="AA">
                                      <p:cBhvr>
                                        <p:cTn id="76" dur="1000" spd="-100000" fill="hold"/>
                                        <p:tgtEl>
                                          <p:spTgt spid="24"/>
                                        </p:tgtEl>
                                        <p:attrNameLst>
                                          <p:attrName>ppt_x</p:attrName>
                                          <p:attrName>ppt_y</p:attrName>
                                        </p:attrNameLst>
                                      </p:cBhvr>
                                      <p:rCtr x="-9427" y="-55700"/>
                                    </p:animMotion>
                                  </p:childTnLst>
                                </p:cTn>
                              </p:par>
                              <p:par>
                                <p:cTn id="77" presetID="1" presetClass="entr" presetSubtype="0" fill="hold" nodeType="withEffect">
                                  <p:stCondLst>
                                    <p:cond delay="300"/>
                                  </p:stCondLst>
                                  <p:childTnLst>
                                    <p:set>
                                      <p:cBhvr>
                                        <p:cTn id="78" dur="1" fill="hold">
                                          <p:stCondLst>
                                            <p:cond delay="0"/>
                                          </p:stCondLst>
                                        </p:cTn>
                                        <p:tgtEl>
                                          <p:spTgt spid="21"/>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Effect transition="in" filter="fade">
                                      <p:cBhvr>
                                        <p:cTn id="83" dur="1000"/>
                                        <p:tgtEl>
                                          <p:spTgt spid="21"/>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21"/>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25"/>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25"/>
                                        </p:tgtEl>
                                        <p:attrNameLst>
                                          <p:attrName>style.visibility</p:attrName>
                                        </p:attrNameLst>
                                      </p:cBhvr>
                                      <p:to>
                                        <p:strVal val="visible"/>
                                      </p:to>
                                    </p:set>
                                    <p:anim calcmode="lin" valueType="num">
                                      <p:cBhvr>
                                        <p:cTn id="90" dur="1000" fill="hold"/>
                                        <p:tgtEl>
                                          <p:spTgt spid="25"/>
                                        </p:tgtEl>
                                        <p:attrNameLst>
                                          <p:attrName>ppt_w</p:attrName>
                                        </p:attrNameLst>
                                      </p:cBhvr>
                                      <p:tavLst>
                                        <p:tav tm="0">
                                          <p:val>
                                            <p:fltVal val="0"/>
                                          </p:val>
                                        </p:tav>
                                        <p:tav tm="100000">
                                          <p:val>
                                            <p:strVal val="#ppt_w"/>
                                          </p:val>
                                        </p:tav>
                                      </p:tavLst>
                                    </p:anim>
                                    <p:anim calcmode="lin" valueType="num">
                                      <p:cBhvr>
                                        <p:cTn id="91" dur="1000" fill="hold"/>
                                        <p:tgtEl>
                                          <p:spTgt spid="25"/>
                                        </p:tgtEl>
                                        <p:attrNameLst>
                                          <p:attrName>ppt_h</p:attrName>
                                        </p:attrNameLst>
                                      </p:cBhvr>
                                      <p:tavLst>
                                        <p:tav tm="0">
                                          <p:val>
                                            <p:fltVal val="0"/>
                                          </p:val>
                                        </p:tav>
                                        <p:tav tm="100000">
                                          <p:val>
                                            <p:strVal val="#ppt_h"/>
                                          </p:val>
                                        </p:tav>
                                      </p:tavLst>
                                    </p:anim>
                                    <p:animEffect transition="in" filter="fade">
                                      <p:cBhvr>
                                        <p:cTn id="92" dur="1000"/>
                                        <p:tgtEl>
                                          <p:spTgt spid="25"/>
                                        </p:tgtEl>
                                      </p:cBhvr>
                                    </p:animEffect>
                                  </p:childTnLst>
                                </p:cTn>
                              </p:par>
                              <p:par>
                                <p:cTn id="93" presetID="64" presetClass="path" presetSubtype="0" fill="hold" nodeType="withEffect">
                                  <p:stCondLst>
                                    <p:cond delay="200"/>
                                  </p:stCondLst>
                                  <p:childTnLst>
                                    <p:animMotion origin="layout" path="M 4.44444E-6 4.32099E-6 L -0.64115 -0.9497 " pathEditMode="relative" rAng="0" ptsTypes="AA">
                                      <p:cBhvr>
                                        <p:cTn id="94" dur="1000" spd="-100000" fill="hold"/>
                                        <p:tgtEl>
                                          <p:spTgt spid="25"/>
                                        </p:tgtEl>
                                        <p:attrNameLst>
                                          <p:attrName>ppt_x</p:attrName>
                                          <p:attrName>ppt_y</p:attrName>
                                        </p:attrNameLst>
                                      </p:cBhvr>
                                      <p:rCtr x="-32066" y="-47500"/>
                                    </p:animMotion>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childTnLst>
                                </p:cTn>
                              </p:par>
                            </p:childTnLst>
                          </p:cTn>
                        </p:par>
                        <p:par>
                          <p:cTn id="102" fill="hold">
                            <p:stCondLst>
                              <p:cond delay="500"/>
                            </p:stCondLst>
                            <p:childTnLst>
                              <p:par>
                                <p:cTn id="103" presetID="1" presetClass="entr" presetSubtype="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6" presetClass="emph" presetSubtype="0" fill="hold" nodeType="withEffect">
                                  <p:stCondLst>
                                    <p:cond delay="0"/>
                                  </p:stCondLst>
                                  <p:childTnLst>
                                    <p:animScale>
                                      <p:cBhvr>
                                        <p:cTn id="106" dur="800" fill="hold"/>
                                        <p:tgtEl>
                                          <p:spTgt spid="33"/>
                                        </p:tgtEl>
                                      </p:cBhvr>
                                      <p:by x="150000" y="150000"/>
                                    </p:animScale>
                                  </p:childTnLst>
                                </p:cTn>
                              </p:par>
                              <p:par>
                                <p:cTn id="107" presetID="10" presetClass="exit" presetSubtype="0" fill="hold" nodeType="withEffect">
                                  <p:stCondLst>
                                    <p:cond delay="0"/>
                                  </p:stCondLst>
                                  <p:childTnLst>
                                    <p:animEffect transition="out" filter="fade">
                                      <p:cBhvr>
                                        <p:cTn id="108" dur="500"/>
                                        <p:tgtEl>
                                          <p:spTgt spid="33"/>
                                        </p:tgtEl>
                                      </p:cBhvr>
                                    </p:animEffect>
                                    <p:set>
                                      <p:cBhvr>
                                        <p:cTn id="109" dur="1" fill="hold">
                                          <p:stCondLst>
                                            <p:cond delay="499"/>
                                          </p:stCondLst>
                                        </p:cTn>
                                        <p:tgtEl>
                                          <p:spTgt spid="3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barn(inVertical)">
                                      <p:cBhvr>
                                        <p:cTn id="114" dur="500"/>
                                        <p:tgtEl>
                                          <p:spTgt spid="28"/>
                                        </p:tgtEl>
                                      </p:cBhvr>
                                    </p:animEffect>
                                  </p:childTnLst>
                                </p:cTn>
                              </p:par>
                            </p:childTnLst>
                          </p:cTn>
                        </p:par>
                        <p:par>
                          <p:cTn id="115" fill="hold">
                            <p:stCondLst>
                              <p:cond delay="500"/>
                            </p:stCondLst>
                            <p:childTnLst>
                              <p:par>
                                <p:cTn id="116" presetID="2" presetClass="entr" presetSubtype="8" fill="hold" nodeType="after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additive="base">
                                        <p:cTn id="118" dur="500" fill="hold"/>
                                        <p:tgtEl>
                                          <p:spTgt spid="31"/>
                                        </p:tgtEl>
                                        <p:attrNameLst>
                                          <p:attrName>ppt_x</p:attrName>
                                        </p:attrNameLst>
                                      </p:cBhvr>
                                      <p:tavLst>
                                        <p:tav tm="0">
                                          <p:val>
                                            <p:strVal val="0-#ppt_w/2"/>
                                          </p:val>
                                        </p:tav>
                                        <p:tav tm="100000">
                                          <p:val>
                                            <p:strVal val="#ppt_x"/>
                                          </p:val>
                                        </p:tav>
                                      </p:tavLst>
                                    </p:anim>
                                    <p:anim calcmode="lin" valueType="num">
                                      <p:cBhvr additive="base">
                                        <p:cTn id="119" dur="500" fill="hold"/>
                                        <p:tgtEl>
                                          <p:spTgt spid="31"/>
                                        </p:tgtEl>
                                        <p:attrNameLst>
                                          <p:attrName>ppt_y</p:attrName>
                                        </p:attrNameLst>
                                      </p:cBhvr>
                                      <p:tavLst>
                                        <p:tav tm="0">
                                          <p:val>
                                            <p:strVal val="#ppt_y"/>
                                          </p:val>
                                        </p:tav>
                                        <p:tav tm="100000">
                                          <p:val>
                                            <p:strVal val="#ppt_y"/>
                                          </p:val>
                                        </p:tav>
                                      </p:tavLst>
                                    </p:anim>
                                  </p:childTnLst>
                                </p:cTn>
                              </p:par>
                            </p:childTnLst>
                          </p:cTn>
                        </p:par>
                        <p:par>
                          <p:cTn id="120" fill="hold">
                            <p:stCondLst>
                              <p:cond delay="1000"/>
                            </p:stCondLst>
                            <p:childTnLst>
                              <p:par>
                                <p:cTn id="121" presetID="52" presetClass="entr" presetSubtype="0" fill="hold" grpId="0" nodeType="afterEffect">
                                  <p:stCondLst>
                                    <p:cond delay="0"/>
                                  </p:stCondLst>
                                  <p:iterate type="lt">
                                    <p:tmPct val="10000"/>
                                  </p:iterate>
                                  <p:childTnLst>
                                    <p:set>
                                      <p:cBhvr>
                                        <p:cTn id="122" dur="1" fill="hold">
                                          <p:stCondLst>
                                            <p:cond delay="0"/>
                                          </p:stCondLst>
                                        </p:cTn>
                                        <p:tgtEl>
                                          <p:spTgt spid="29"/>
                                        </p:tgtEl>
                                        <p:attrNameLst>
                                          <p:attrName>style.visibility</p:attrName>
                                        </p:attrNameLst>
                                      </p:cBhvr>
                                      <p:to>
                                        <p:strVal val="visible"/>
                                      </p:to>
                                    </p:set>
                                    <p:animScale>
                                      <p:cBhvr>
                                        <p:cTn id="12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4" dur="1000" decel="50000" fill="hold">
                                          <p:stCondLst>
                                            <p:cond delay="0"/>
                                          </p:stCondLst>
                                        </p:cTn>
                                        <p:tgtEl>
                                          <p:spTgt spid="29"/>
                                        </p:tgtEl>
                                        <p:attrNameLst>
                                          <p:attrName>ppt_x</p:attrName>
                                          <p:attrName>ppt_y</p:attrName>
                                        </p:attrNameLst>
                                      </p:cBhvr>
                                    </p:animMotion>
                                    <p:animEffect transition="in" filter="fade">
                                      <p:cBhvr>
                                        <p:cTn id="125" dur="1000"/>
                                        <p:tgtEl>
                                          <p:spTgt spid="29"/>
                                        </p:tgtEl>
                                      </p:cBhvr>
                                    </p:animEffect>
                                  </p:childTnLst>
                                </p:cTn>
                              </p:par>
                            </p:childTnLst>
                          </p:cTn>
                        </p:par>
                        <p:par>
                          <p:cTn id="126" fill="hold">
                            <p:stCondLst>
                              <p:cond delay="3099"/>
                            </p:stCondLst>
                            <p:childTnLst>
                              <p:par>
                                <p:cTn id="127" presetID="52" presetClass="entr" presetSubtype="0" fill="hold" grpId="0" nodeType="afterEffect">
                                  <p:stCondLst>
                                    <p:cond delay="0"/>
                                  </p:stCondLst>
                                  <p:iterate type="lt">
                                    <p:tmPct val="10000"/>
                                  </p:iterate>
                                  <p:childTnLst>
                                    <p:set>
                                      <p:cBhvr>
                                        <p:cTn id="128" dur="1" fill="hold">
                                          <p:stCondLst>
                                            <p:cond delay="0"/>
                                          </p:stCondLst>
                                        </p:cTn>
                                        <p:tgtEl>
                                          <p:spTgt spid="30"/>
                                        </p:tgtEl>
                                        <p:attrNameLst>
                                          <p:attrName>style.visibility</p:attrName>
                                        </p:attrNameLst>
                                      </p:cBhvr>
                                      <p:to>
                                        <p:strVal val="visible"/>
                                      </p:to>
                                    </p:set>
                                    <p:animScale>
                                      <p:cBhvr>
                                        <p:cTn id="129"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0" dur="1000" decel="50000" fill="hold">
                                          <p:stCondLst>
                                            <p:cond delay="0"/>
                                          </p:stCondLst>
                                        </p:cTn>
                                        <p:tgtEl>
                                          <p:spTgt spid="30"/>
                                        </p:tgtEl>
                                        <p:attrNameLst>
                                          <p:attrName>ppt_x</p:attrName>
                                          <p:attrName>ppt_y</p:attrName>
                                        </p:attrNameLst>
                                      </p:cBhvr>
                                    </p:animMotion>
                                    <p:animEffect transition="in" filter="fade">
                                      <p:cBhvr>
                                        <p:cTn id="1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8" grpId="0" animBg="1"/>
      <p:bldP spid="29" grpId="0"/>
      <p:bldP spid="30" grpId="0"/>
      <p:bldP spid="9" grpId="0" animBg="1"/>
      <p:bldP spid="9" grpId="1" animBg="1"/>
      <p:bldP spid="9" grpId="2" animBg="1"/>
      <p:bldP spid="10" grpId="0" animBg="1"/>
      <p:bldP spid="10" grpId="1" animBg="1"/>
      <p:bldP spid="10" grpId="2" animBg="1"/>
      <p:bldP spid="20" grpId="0" animBg="1"/>
      <p:bldP spid="20" grpId="1" animBg="1"/>
      <p:bldP spid="20"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761775" y="2196656"/>
            <a:ext cx="7452586" cy="1025288"/>
            <a:chOff x="1015699" y="2928875"/>
            <a:chExt cx="9936781" cy="1367050"/>
          </a:xfrm>
        </p:grpSpPr>
        <p:cxnSp>
          <p:nvCxnSpPr>
            <p:cNvPr id="9" name="Straight Connector 31"/>
            <p:cNvCxnSpPr/>
            <p:nvPr/>
          </p:nvCxnSpPr>
          <p:spPr>
            <a:xfrm flipV="1">
              <a:off x="1015699" y="3621611"/>
              <a:ext cx="9936781" cy="1"/>
            </a:xfrm>
            <a:prstGeom prst="line">
              <a:avLst/>
            </a:prstGeom>
            <a:ln w="13970">
              <a:solidFill>
                <a:schemeClr val="accent3"/>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 name="Straight Connector 31"/>
            <p:cNvCxnSpPr/>
            <p:nvPr/>
          </p:nvCxnSpPr>
          <p:spPr>
            <a:xfrm flipV="1">
              <a:off x="2311076"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2247244" y="3561532"/>
              <a:ext cx="127665" cy="127665"/>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lumOff val="35000"/>
                  </a:schemeClr>
                </a:solidFill>
              </a:endParaRPr>
            </a:p>
          </p:txBody>
        </p:sp>
        <p:cxnSp>
          <p:nvCxnSpPr>
            <p:cNvPr id="12" name="Straight Connector 31"/>
            <p:cNvCxnSpPr/>
            <p:nvPr/>
          </p:nvCxnSpPr>
          <p:spPr>
            <a:xfrm flipV="1">
              <a:off x="7265810" y="292887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5"/>
            <p:cNvSpPr/>
            <p:nvPr/>
          </p:nvSpPr>
          <p:spPr>
            <a:xfrm>
              <a:off x="7201978" y="3561532"/>
              <a:ext cx="127665" cy="127665"/>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lumOff val="35000"/>
                  </a:schemeClr>
                </a:solidFill>
              </a:endParaRPr>
            </a:p>
          </p:txBody>
        </p:sp>
        <p:cxnSp>
          <p:nvCxnSpPr>
            <p:cNvPr id="14" name="Straight Connector 31"/>
            <p:cNvCxnSpPr/>
            <p:nvPr/>
          </p:nvCxnSpPr>
          <p:spPr>
            <a:xfrm flipV="1">
              <a:off x="4777173"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5"/>
            <p:cNvSpPr/>
            <p:nvPr/>
          </p:nvSpPr>
          <p:spPr>
            <a:xfrm>
              <a:off x="4713341" y="3561532"/>
              <a:ext cx="127665" cy="127665"/>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lumOff val="35000"/>
                  </a:schemeClr>
                </a:solidFill>
              </a:endParaRPr>
            </a:p>
          </p:txBody>
        </p:sp>
        <p:cxnSp>
          <p:nvCxnSpPr>
            <p:cNvPr id="16" name="Straight Connector 31"/>
            <p:cNvCxnSpPr/>
            <p:nvPr/>
          </p:nvCxnSpPr>
          <p:spPr>
            <a:xfrm flipV="1">
              <a:off x="9743294" y="3599435"/>
              <a:ext cx="7039" cy="696490"/>
            </a:xfrm>
            <a:prstGeom prst="line">
              <a:avLst/>
            </a:prstGeom>
            <a:ln w="13970">
              <a:solidFill>
                <a:schemeClr val="accent3"/>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5"/>
            <p:cNvSpPr/>
            <p:nvPr/>
          </p:nvSpPr>
          <p:spPr>
            <a:xfrm>
              <a:off x="9679462" y="3561532"/>
              <a:ext cx="127665" cy="127665"/>
            </a:xfrm>
            <a:prstGeom prst="ellipse">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lumMod val="65000"/>
                    <a:lumOff val="35000"/>
                  </a:schemeClr>
                </a:solidFill>
              </a:endParaRPr>
            </a:p>
          </p:txBody>
        </p:sp>
      </p:grpSp>
      <p:sp>
        <p:nvSpPr>
          <p:cNvPr id="18" name="矩形 17"/>
          <p:cNvSpPr/>
          <p:nvPr/>
        </p:nvSpPr>
        <p:spPr>
          <a:xfrm>
            <a:off x="2293841" y="1523838"/>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9" name="矩形 18"/>
          <p:cNvSpPr/>
          <p:nvPr/>
        </p:nvSpPr>
        <p:spPr>
          <a:xfrm>
            <a:off x="6019095" y="1523838"/>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矩形 19"/>
          <p:cNvSpPr/>
          <p:nvPr/>
        </p:nvSpPr>
        <p:spPr>
          <a:xfrm>
            <a:off x="729928" y="3221944"/>
            <a:ext cx="2504854" cy="864339"/>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1" name="矩形 20"/>
          <p:cNvSpPr/>
          <p:nvPr/>
        </p:nvSpPr>
        <p:spPr>
          <a:xfrm>
            <a:off x="4312308" y="3221944"/>
            <a:ext cx="2504854" cy="837152"/>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p>
          <a:p>
            <a:pPr>
              <a:lnSpc>
                <a:spcPct val="150000"/>
              </a:lnSpc>
              <a:spcBef>
                <a:spcPts val="750"/>
              </a:spcBef>
              <a:buFont typeface="Arial" panose="020B0604020202020204" pitchFamily="34" charset="0"/>
              <a:buChar char="•"/>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2" name="组合 21"/>
          <p:cNvGrpSpPr/>
          <p:nvPr/>
        </p:nvGrpSpPr>
        <p:grpSpPr>
          <a:xfrm>
            <a:off x="1262027" y="1384450"/>
            <a:ext cx="938264" cy="940162"/>
            <a:chOff x="1262027" y="1384450"/>
            <a:chExt cx="938264" cy="940162"/>
          </a:xfrm>
          <a:solidFill>
            <a:srgbClr val="C00000"/>
          </a:solidFill>
        </p:grpSpPr>
        <p:sp>
          <p:nvSpPr>
            <p:cNvPr id="23"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24" name="TextBox 17"/>
            <p:cNvSpPr txBox="1"/>
            <p:nvPr/>
          </p:nvSpPr>
          <p:spPr>
            <a:xfrm>
              <a:off x="1410142" y="1664221"/>
              <a:ext cx="530915" cy="300082"/>
            </a:xfrm>
            <a:prstGeom prst="rect">
              <a:avLst/>
            </a:prstGeom>
            <a:grp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980226" y="1384450"/>
            <a:ext cx="938264" cy="940162"/>
            <a:chOff x="1262027" y="1384450"/>
            <a:chExt cx="938264" cy="940162"/>
          </a:xfrm>
          <a:solidFill>
            <a:srgbClr val="C00000"/>
          </a:solidFill>
        </p:grpSpPr>
        <p:sp>
          <p:nvSpPr>
            <p:cNvPr id="26"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27" name="TextBox 20"/>
            <p:cNvSpPr txBox="1"/>
            <p:nvPr/>
          </p:nvSpPr>
          <p:spPr>
            <a:xfrm>
              <a:off x="1410142" y="1664221"/>
              <a:ext cx="530915" cy="300082"/>
            </a:xfrm>
            <a:prstGeom prst="rect">
              <a:avLst/>
            </a:prstGeom>
            <a:grp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113749" y="3210297"/>
            <a:ext cx="938264" cy="940162"/>
            <a:chOff x="1262027" y="1384450"/>
            <a:chExt cx="938264" cy="940162"/>
          </a:xfrm>
          <a:solidFill>
            <a:srgbClr val="C00000"/>
          </a:solidFill>
        </p:grpSpPr>
        <p:sp>
          <p:nvSpPr>
            <p:cNvPr id="29"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30" name="TextBox 23"/>
            <p:cNvSpPr txBox="1"/>
            <p:nvPr/>
          </p:nvSpPr>
          <p:spPr>
            <a:xfrm>
              <a:off x="1410142" y="1664221"/>
              <a:ext cx="530915" cy="300082"/>
            </a:xfrm>
            <a:prstGeom prst="rect">
              <a:avLst/>
            </a:prstGeom>
            <a:grp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6835996" y="3210297"/>
            <a:ext cx="938264" cy="940162"/>
            <a:chOff x="1262027" y="1384450"/>
            <a:chExt cx="938264" cy="940162"/>
          </a:xfrm>
          <a:solidFill>
            <a:srgbClr val="C00000"/>
          </a:solidFill>
        </p:grpSpPr>
        <p:sp>
          <p:nvSpPr>
            <p:cNvPr id="32"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p:spPr>
          <p:txBody>
            <a:bodyPr anchor="ctr"/>
            <a:lstStyle/>
            <a:p>
              <a:pPr algn="ctr" fontAlgn="base">
                <a:spcBef>
                  <a:spcPct val="0"/>
                </a:spcBef>
                <a:spcAft>
                  <a:spcPct val="0"/>
                </a:spcAft>
                <a:defRPr/>
              </a:pPr>
              <a:endParaRPr lang="zh-CN" altLang="en-US" kern="0">
                <a:solidFill>
                  <a:schemeClr val="bg1"/>
                </a:solidFill>
                <a:latin typeface="Arial" panose="020B0604020202020204"/>
              </a:endParaRPr>
            </a:p>
          </p:txBody>
        </p:sp>
        <p:sp>
          <p:nvSpPr>
            <p:cNvPr id="33" name="TextBox 26"/>
            <p:cNvSpPr txBox="1"/>
            <p:nvPr/>
          </p:nvSpPr>
          <p:spPr>
            <a:xfrm>
              <a:off x="1410142" y="1664221"/>
              <a:ext cx="530915" cy="300082"/>
            </a:xfrm>
            <a:prstGeom prst="rect">
              <a:avLst/>
            </a:prstGeom>
            <a:grp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1+#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0-#ppt_w/2"/>
                                          </p:val>
                                        </p:tav>
                                        <p:tav tm="100000">
                                          <p:val>
                                            <p:strVal val="#ppt_x"/>
                                          </p:val>
                                        </p:tav>
                                      </p:tavLst>
                                    </p:anim>
                                    <p:anim calcmode="lin" valueType="num">
                                      <p:cBhvr additive="base">
                                        <p:cTn id="5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208281" y="1938357"/>
            <a:ext cx="6961374" cy="1799366"/>
            <a:chOff x="1260022" y="2163164"/>
            <a:chExt cx="6960165" cy="1748634"/>
          </a:xfrm>
          <a:noFill/>
          <a:effectLst>
            <a:outerShdw blurRad="76200" dist="38100" dir="5400000" algn="t" rotWithShape="0">
              <a:prstClr val="black">
                <a:alpha val="28000"/>
              </a:prstClr>
            </a:outerShdw>
          </a:effectLst>
        </p:grpSpPr>
        <p:sp>
          <p:nvSpPr>
            <p:cNvPr id="9"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10"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11"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sp>
          <p:nvSpPr>
            <p:cNvPr id="12"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256427" y="1338327"/>
            <a:ext cx="1669828" cy="819528"/>
            <a:chOff x="6084168" y="1274556"/>
            <a:chExt cx="1669538" cy="796423"/>
          </a:xfrm>
        </p:grpSpPr>
        <p:sp>
          <p:nvSpPr>
            <p:cNvPr id="14" name="TextBox 8"/>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5" name="TextBox 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6" name="组合 15"/>
          <p:cNvGrpSpPr/>
          <p:nvPr/>
        </p:nvGrpSpPr>
        <p:grpSpPr>
          <a:xfrm>
            <a:off x="3004810" y="3723715"/>
            <a:ext cx="1669828" cy="819528"/>
            <a:chOff x="6084168" y="1274556"/>
            <a:chExt cx="1669538" cy="796423"/>
          </a:xfrm>
        </p:grpSpPr>
        <p:sp>
          <p:nvSpPr>
            <p:cNvPr id="17" name="TextBox 11"/>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18" name="TextBox 12"/>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9" name="组合 18"/>
          <p:cNvGrpSpPr/>
          <p:nvPr/>
        </p:nvGrpSpPr>
        <p:grpSpPr>
          <a:xfrm>
            <a:off x="4688966" y="1338327"/>
            <a:ext cx="1669828" cy="819528"/>
            <a:chOff x="6084168" y="1274556"/>
            <a:chExt cx="1669538" cy="796423"/>
          </a:xfrm>
        </p:grpSpPr>
        <p:sp>
          <p:nvSpPr>
            <p:cNvPr id="20" name="TextBox 14"/>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1" name="TextBox 15"/>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2" name="组合 21"/>
          <p:cNvGrpSpPr/>
          <p:nvPr/>
        </p:nvGrpSpPr>
        <p:grpSpPr>
          <a:xfrm>
            <a:off x="6502674" y="3723716"/>
            <a:ext cx="1669828" cy="819528"/>
            <a:chOff x="6084168" y="1274556"/>
            <a:chExt cx="1669538" cy="796422"/>
          </a:xfrm>
        </p:grpSpPr>
        <p:sp>
          <p:nvSpPr>
            <p:cNvPr id="23" name="TextBox 17"/>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24" name="TextBox 18"/>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25" name="组合 24"/>
          <p:cNvGrpSpPr/>
          <p:nvPr/>
        </p:nvGrpSpPr>
        <p:grpSpPr>
          <a:xfrm>
            <a:off x="1506162" y="2239154"/>
            <a:ext cx="1206806" cy="1206613"/>
            <a:chOff x="2201071" y="3406041"/>
            <a:chExt cx="1805286" cy="1805938"/>
          </a:xfrm>
        </p:grpSpPr>
        <p:grpSp>
          <p:nvGrpSpPr>
            <p:cNvPr id="26" name="组合 25"/>
            <p:cNvGrpSpPr/>
            <p:nvPr/>
          </p:nvGrpSpPr>
          <p:grpSpPr>
            <a:xfrm>
              <a:off x="2201071" y="3406041"/>
              <a:ext cx="1805286" cy="1805938"/>
              <a:chOff x="4345444" y="2542859"/>
              <a:chExt cx="1810550" cy="1811205"/>
            </a:xfrm>
          </p:grpSpPr>
          <p:grpSp>
            <p:nvGrpSpPr>
              <p:cNvPr id="28" name="组合 2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0" name="同心圆 2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1" name="椭圆 3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9" name="椭圆 28"/>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7" name="TextBox 21"/>
            <p:cNvSpPr txBox="1"/>
            <p:nvPr/>
          </p:nvSpPr>
          <p:spPr>
            <a:xfrm>
              <a:off x="2694008" y="3876616"/>
              <a:ext cx="1023614" cy="76007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p>
          </p:txBody>
        </p:sp>
      </p:grpSp>
      <p:grpSp>
        <p:nvGrpSpPr>
          <p:cNvPr id="32" name="组合 31"/>
          <p:cNvGrpSpPr/>
          <p:nvPr/>
        </p:nvGrpSpPr>
        <p:grpSpPr>
          <a:xfrm>
            <a:off x="4969707" y="2239154"/>
            <a:ext cx="1206806" cy="1206613"/>
            <a:chOff x="7382260" y="3406041"/>
            <a:chExt cx="1805286" cy="1805938"/>
          </a:xfrm>
        </p:grpSpPr>
        <p:grpSp>
          <p:nvGrpSpPr>
            <p:cNvPr id="33" name="组合 32"/>
            <p:cNvGrpSpPr/>
            <p:nvPr/>
          </p:nvGrpSpPr>
          <p:grpSpPr>
            <a:xfrm>
              <a:off x="7382260" y="3406041"/>
              <a:ext cx="1805286" cy="1805938"/>
              <a:chOff x="4345444" y="2542859"/>
              <a:chExt cx="1810550" cy="1811205"/>
            </a:xfrm>
          </p:grpSpPr>
          <p:grpSp>
            <p:nvGrpSpPr>
              <p:cNvPr id="35" name="组合 3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8" name="椭圆 3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6" name="椭圆 35"/>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4" name="TextBox 28"/>
            <p:cNvSpPr txBox="1"/>
            <p:nvPr/>
          </p:nvSpPr>
          <p:spPr>
            <a:xfrm>
              <a:off x="7875197" y="3876616"/>
              <a:ext cx="1023614" cy="76007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p>
          </p:txBody>
        </p:sp>
      </p:grpSp>
      <p:grpSp>
        <p:nvGrpSpPr>
          <p:cNvPr id="39" name="组合 38"/>
          <p:cNvGrpSpPr/>
          <p:nvPr/>
        </p:nvGrpSpPr>
        <p:grpSpPr>
          <a:xfrm>
            <a:off x="3250919" y="2239154"/>
            <a:ext cx="1206806" cy="1206613"/>
            <a:chOff x="4811090" y="3406041"/>
            <a:chExt cx="1805286" cy="1805938"/>
          </a:xfrm>
        </p:grpSpPr>
        <p:grpSp>
          <p:nvGrpSpPr>
            <p:cNvPr id="40" name="组合 39"/>
            <p:cNvGrpSpPr/>
            <p:nvPr/>
          </p:nvGrpSpPr>
          <p:grpSpPr>
            <a:xfrm>
              <a:off x="4811090" y="3406041"/>
              <a:ext cx="1805286" cy="1805938"/>
              <a:chOff x="4345444" y="2542859"/>
              <a:chExt cx="1810550" cy="1811205"/>
            </a:xfrm>
          </p:grpSpPr>
          <p:grpSp>
            <p:nvGrpSpPr>
              <p:cNvPr id="42" name="组合 4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4" name="同心圆 4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5" name="椭圆 4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3" name="椭圆 42"/>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1" name="TextBox 35"/>
            <p:cNvSpPr txBox="1"/>
            <p:nvPr/>
          </p:nvSpPr>
          <p:spPr>
            <a:xfrm>
              <a:off x="5304027" y="3876616"/>
              <a:ext cx="1023614" cy="76007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p>
          </p:txBody>
        </p:sp>
      </p:grpSp>
      <p:grpSp>
        <p:nvGrpSpPr>
          <p:cNvPr id="46" name="组合 45"/>
          <p:cNvGrpSpPr/>
          <p:nvPr/>
        </p:nvGrpSpPr>
        <p:grpSpPr>
          <a:xfrm>
            <a:off x="6696080" y="2239154"/>
            <a:ext cx="1206806" cy="1206613"/>
            <a:chOff x="9964778" y="3406041"/>
            <a:chExt cx="1805286" cy="1805938"/>
          </a:xfrm>
        </p:grpSpPr>
        <p:grpSp>
          <p:nvGrpSpPr>
            <p:cNvPr id="47" name="组合 46"/>
            <p:cNvGrpSpPr/>
            <p:nvPr/>
          </p:nvGrpSpPr>
          <p:grpSpPr>
            <a:xfrm>
              <a:off x="9964778" y="3406041"/>
              <a:ext cx="1805286" cy="1805938"/>
              <a:chOff x="4345444" y="2542859"/>
              <a:chExt cx="1810550" cy="1811205"/>
            </a:xfrm>
          </p:grpSpPr>
          <p:grpSp>
            <p:nvGrpSpPr>
              <p:cNvPr id="49" name="组合 4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1" name="同心圆 5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2" name="椭圆 5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50" name="椭圆 49"/>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48" name="TextBox 42"/>
            <p:cNvSpPr txBox="1"/>
            <p:nvPr/>
          </p:nvSpPr>
          <p:spPr>
            <a:xfrm>
              <a:off x="10457715" y="3876616"/>
              <a:ext cx="1023614" cy="760071"/>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添加</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内容</a:t>
              </a:r>
            </a:p>
          </p:txBody>
        </p:sp>
      </p:gr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58000">
                                          <p:cBhvr additive="base">
                                            <p:cTn id="11" dur="2000" fill="hold"/>
                                            <p:tgtEl>
                                              <p:spTgt spid="25"/>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14:bounceEnd="58000">
                                          <p:cBhvr additive="base">
                                            <p:cTn id="15" dur="2000" fill="hold"/>
                                            <p:tgtEl>
                                              <p:spTgt spid="39"/>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14:bounceEnd="58000">
                                          <p:cBhvr additive="base">
                                            <p:cTn id="19" dur="2000" fill="hold"/>
                                            <p:tgtEl>
                                              <p:spTgt spid="32"/>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14:bounceEnd="58000">
                                          <p:cBhvr additive="base">
                                            <p:cTn id="23" dur="2000" fill="hold"/>
                                            <p:tgtEl>
                                              <p:spTgt spid="46"/>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2000" fill="hold"/>
                                            <p:tgtEl>
                                              <p:spTgt spid="25"/>
                                            </p:tgtEl>
                                            <p:attrNameLst>
                                              <p:attrName>ppt_x</p:attrName>
                                            </p:attrNameLst>
                                          </p:cBhvr>
                                          <p:tavLst>
                                            <p:tav tm="0">
                                              <p:val>
                                                <p:strVal val="0-#ppt_w/2"/>
                                              </p:val>
                                            </p:tav>
                                            <p:tav tm="100000">
                                              <p:val>
                                                <p:strVal val="#ppt_x"/>
                                              </p:val>
                                            </p:tav>
                                          </p:tavLst>
                                        </p:anim>
                                        <p:anim calcmode="lin" valueType="num">
                                          <p:cBhvr additive="base">
                                            <p:cTn id="12" dur="2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2000" fill="hold"/>
                                            <p:tgtEl>
                                              <p:spTgt spid="39"/>
                                            </p:tgtEl>
                                            <p:attrNameLst>
                                              <p:attrName>ppt_x</p:attrName>
                                            </p:attrNameLst>
                                          </p:cBhvr>
                                          <p:tavLst>
                                            <p:tav tm="0">
                                              <p:val>
                                                <p:strVal val="1+#ppt_w/2"/>
                                              </p:val>
                                            </p:tav>
                                            <p:tav tm="100000">
                                              <p:val>
                                                <p:strVal val="#ppt_x"/>
                                              </p:val>
                                            </p:tav>
                                          </p:tavLst>
                                        </p:anim>
                                        <p:anim calcmode="lin" valueType="num">
                                          <p:cBhvr additive="base">
                                            <p:cTn id="16" dur="2000" fill="hold"/>
                                            <p:tgtEl>
                                              <p:spTgt spid="39"/>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2000" fill="hold"/>
                                            <p:tgtEl>
                                              <p:spTgt spid="32"/>
                                            </p:tgtEl>
                                            <p:attrNameLst>
                                              <p:attrName>ppt_x</p:attrName>
                                            </p:attrNameLst>
                                          </p:cBhvr>
                                          <p:tavLst>
                                            <p:tav tm="0">
                                              <p:val>
                                                <p:strVal val="0-#ppt_w/2"/>
                                              </p:val>
                                            </p:tav>
                                            <p:tav tm="100000">
                                              <p:val>
                                                <p:strVal val="#ppt_x"/>
                                              </p:val>
                                            </p:tav>
                                          </p:tavLst>
                                        </p:anim>
                                        <p:anim calcmode="lin" valueType="num">
                                          <p:cBhvr additive="base">
                                            <p:cTn id="20" dur="20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2000" fill="hold"/>
                                            <p:tgtEl>
                                              <p:spTgt spid="46"/>
                                            </p:tgtEl>
                                            <p:attrNameLst>
                                              <p:attrName>ppt_x</p:attrName>
                                            </p:attrNameLst>
                                          </p:cBhvr>
                                          <p:tavLst>
                                            <p:tav tm="0">
                                              <p:val>
                                                <p:strVal val="1+#ppt_w/2"/>
                                              </p:val>
                                            </p:tav>
                                            <p:tav tm="100000">
                                              <p:val>
                                                <p:strVal val="#ppt_x"/>
                                              </p:val>
                                            </p:tav>
                                          </p:tavLst>
                                        </p:anim>
                                        <p:anim calcmode="lin" valueType="num">
                                          <p:cBhvr additive="base">
                                            <p:cTn id="24" dur="2000" fill="hold"/>
                                            <p:tgtEl>
                                              <p:spTgt spid="46"/>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Group 7"/>
          <p:cNvGrpSpPr/>
          <p:nvPr/>
        </p:nvGrpSpPr>
        <p:grpSpPr bwMode="auto">
          <a:xfrm>
            <a:off x="-48469" y="1268016"/>
            <a:ext cx="5016104" cy="3267075"/>
            <a:chOff x="2003612" y="1089213"/>
            <a:chExt cx="8001000" cy="5768788"/>
          </a:xfrm>
        </p:grpSpPr>
        <p:pic>
          <p:nvPicPr>
            <p:cNvPr id="9" name="Picture 8"/>
            <p:cNvPicPr>
              <a:picLocks noChangeAspect="1"/>
            </p:cNvPicPr>
            <p:nvPr/>
          </p:nvPicPr>
          <p:blipFill>
            <a:blip r:embed="rId2" cstate="screen"/>
            <a:srcRect/>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483028" y="2031056"/>
              <a:ext cx="5148519" cy="3805214"/>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11" name="Group 12"/>
          <p:cNvGrpSpPr/>
          <p:nvPr/>
        </p:nvGrpSpPr>
        <p:grpSpPr bwMode="auto">
          <a:xfrm>
            <a:off x="4878339" y="2667386"/>
            <a:ext cx="530616" cy="573630"/>
            <a:chOff x="4459441" y="3503594"/>
            <a:chExt cx="707454" cy="764880"/>
          </a:xfrm>
        </p:grpSpPr>
        <p:sp>
          <p:nvSpPr>
            <p:cNvPr id="12" name="Rectangle 18"/>
            <p:cNvSpPr/>
            <p:nvPr/>
          </p:nvSpPr>
          <p:spPr>
            <a:xfrm>
              <a:off x="4459441" y="3521057"/>
              <a:ext cx="701642" cy="7477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4" name="Group 13"/>
          <p:cNvGrpSpPr/>
          <p:nvPr/>
        </p:nvGrpSpPr>
        <p:grpSpPr bwMode="auto">
          <a:xfrm>
            <a:off x="4878339" y="3376059"/>
            <a:ext cx="530616" cy="573630"/>
            <a:chOff x="5400121" y="3503594"/>
            <a:chExt cx="707454" cy="764880"/>
          </a:xfrm>
        </p:grpSpPr>
        <p:sp>
          <p:nvSpPr>
            <p:cNvPr id="15" name="Rectangle 16"/>
            <p:cNvSpPr/>
            <p:nvPr/>
          </p:nvSpPr>
          <p:spPr>
            <a:xfrm>
              <a:off x="5400121" y="3520722"/>
              <a:ext cx="701642" cy="747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00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2400"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en-US" altLang="zh-CN" sz="24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7" name="Content Placeholder 2"/>
          <p:cNvSpPr txBox="1"/>
          <p:nvPr/>
        </p:nvSpPr>
        <p:spPr bwMode="auto">
          <a:xfrm>
            <a:off x="4832746" y="1889908"/>
            <a:ext cx="4311254" cy="71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sz="2800">
                <a:solidFill>
                  <a:schemeClr val="tx1"/>
                </a:solidFill>
                <a:latin typeface="Calibri" panose="020F0502020204030204" charset="0"/>
              </a:defRPr>
            </a:lvl1pPr>
            <a:lvl2pPr marL="742950" indent="-285750">
              <a:defRPr sz="2400">
                <a:solidFill>
                  <a:schemeClr val="tx1"/>
                </a:solidFill>
                <a:latin typeface="Calibri" panose="020F0502020204030204" charset="0"/>
              </a:defRPr>
            </a:lvl2pPr>
            <a:lvl3pPr>
              <a:defRPr sz="2000">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fontAlgn="base">
              <a:spcAft>
                <a:spcPct val="0"/>
              </a:spcAft>
              <a:defRPr>
                <a:solidFill>
                  <a:schemeClr val="tx1"/>
                </a:solidFill>
                <a:latin typeface="Calibri" panose="020F0502020204030204" charset="0"/>
              </a:defRPr>
            </a:lvl6pPr>
            <a:lvl7pPr fontAlgn="base">
              <a:spcAft>
                <a:spcPct val="0"/>
              </a:spcAft>
              <a:defRPr>
                <a:solidFill>
                  <a:schemeClr val="tx1"/>
                </a:solidFill>
                <a:latin typeface="Calibri" panose="020F0502020204030204" charset="0"/>
              </a:defRPr>
            </a:lvl7pPr>
            <a:lvl8pPr fontAlgn="base">
              <a:spcAft>
                <a:spcPct val="0"/>
              </a:spcAft>
              <a:defRPr>
                <a:solidFill>
                  <a:schemeClr val="tx1"/>
                </a:solidFill>
                <a:latin typeface="Calibri" panose="020F0502020204030204" charset="0"/>
              </a:defRPr>
            </a:lvl8pPr>
            <a:lvl9pPr fontAlgn="base">
              <a:spcAft>
                <a:spcPct val="0"/>
              </a:spcAft>
              <a:defRPr>
                <a:solidFill>
                  <a:schemeClr val="tx1"/>
                </a:solidFill>
                <a:latin typeface="Calibri" panose="020F0502020204030204" charset="0"/>
              </a:defRPr>
            </a:lvl9p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6"/>
          <p:cNvSpPr txBox="1"/>
          <p:nvPr/>
        </p:nvSpPr>
        <p:spPr>
          <a:xfrm>
            <a:off x="5475080" y="2655093"/>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9" name="TextBox 17"/>
          <p:cNvSpPr txBox="1"/>
          <p:nvPr/>
        </p:nvSpPr>
        <p:spPr>
          <a:xfrm>
            <a:off x="5475080" y="2890604"/>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0" name="TextBox 18"/>
          <p:cNvSpPr txBox="1"/>
          <p:nvPr/>
        </p:nvSpPr>
        <p:spPr>
          <a:xfrm>
            <a:off x="5475080" y="3351604"/>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1" name="TextBox 19"/>
          <p:cNvSpPr txBox="1"/>
          <p:nvPr/>
        </p:nvSpPr>
        <p:spPr>
          <a:xfrm>
            <a:off x="5475080" y="3587115"/>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l</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2500"/>
                            </p:stCondLst>
                            <p:childTnLst>
                              <p:par>
                                <p:cTn id="31" presetID="16" presetClass="entr" presetSubtype="2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up)">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Line 11"/>
          <p:cNvSpPr>
            <a:spLocks noChangeShapeType="1"/>
          </p:cNvSpPr>
          <p:nvPr/>
        </p:nvSpPr>
        <p:spPr bwMode="auto">
          <a:xfrm flipH="1" flipV="1">
            <a:off x="4053581" y="2013314"/>
            <a:ext cx="1105214" cy="565931"/>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9" name="Line 12"/>
          <p:cNvSpPr>
            <a:spLocks noChangeShapeType="1"/>
          </p:cNvSpPr>
          <p:nvPr/>
        </p:nvSpPr>
        <p:spPr bwMode="auto">
          <a:xfrm flipH="1">
            <a:off x="4220303" y="3149954"/>
            <a:ext cx="938492" cy="576195"/>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0" name="Line 13"/>
          <p:cNvSpPr>
            <a:spLocks noChangeShapeType="1"/>
          </p:cNvSpPr>
          <p:nvPr/>
        </p:nvSpPr>
        <p:spPr bwMode="auto">
          <a:xfrm flipH="1">
            <a:off x="3674365" y="2877410"/>
            <a:ext cx="1484430" cy="0"/>
          </a:xfrm>
          <a:prstGeom prst="line">
            <a:avLst/>
          </a:prstGeom>
          <a:noFill/>
          <a:ln w="12700" cap="flat">
            <a:solidFill>
              <a:schemeClr val="accent3"/>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sp>
        <p:nvSpPr>
          <p:cNvPr id="11" name="TextBox 23"/>
          <p:cNvSpPr txBox="1"/>
          <p:nvPr/>
        </p:nvSpPr>
        <p:spPr>
          <a:xfrm>
            <a:off x="6581368" y="1887223"/>
            <a:ext cx="2016224" cy="2400657"/>
          </a:xfrm>
          <a:prstGeom prst="rect">
            <a:avLst/>
          </a:prstGeom>
          <a:noFill/>
          <a:ln>
            <a:noFill/>
          </a:ln>
        </p:spPr>
        <p:txBody>
          <a:bodyPr wrap="square" rtlCol="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文本单击</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添加文本单击添加文本单击添加文本单击添加文本</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单击添加文本单击添加文本单击添加文本单击添加文本单击添加文本</a:t>
            </a:r>
            <a:endParaRPr lang="en-US" altLang="zh-CN" sz="10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24"/>
          <p:cNvSpPr txBox="1"/>
          <p:nvPr/>
        </p:nvSpPr>
        <p:spPr>
          <a:xfrm>
            <a:off x="1618702" y="1203598"/>
            <a:ext cx="1036867" cy="246221"/>
          </a:xfrm>
          <a:prstGeom prst="rect">
            <a:avLst/>
          </a:prstGeom>
          <a:noFill/>
        </p:spPr>
        <p:txBody>
          <a:bodyPr wrap="square" lIns="0" tIns="0" rIns="0" bIns="0"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25"/>
          <p:cNvSpPr txBox="1"/>
          <p:nvPr/>
        </p:nvSpPr>
        <p:spPr>
          <a:xfrm>
            <a:off x="1247931" y="1534011"/>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文字内容点击输入文字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26"/>
          <p:cNvSpPr txBox="1"/>
          <p:nvPr/>
        </p:nvSpPr>
        <p:spPr>
          <a:xfrm>
            <a:off x="6587495" y="1599503"/>
            <a:ext cx="1036867" cy="246221"/>
          </a:xfrm>
          <a:prstGeom prst="rect">
            <a:avLst/>
          </a:prstGeom>
          <a:noFill/>
        </p:spPr>
        <p:txBody>
          <a:bodyPr wrap="square" lIns="0" tIns="0" rIns="0" bIns="0"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315348" y="2380989"/>
            <a:ext cx="1056852" cy="1044555"/>
            <a:chOff x="5315348" y="2380989"/>
            <a:chExt cx="1056852" cy="1044555"/>
          </a:xfrm>
          <a:solidFill>
            <a:srgbClr val="C00000"/>
          </a:solidFill>
        </p:grpSpPr>
        <p:sp>
          <p:nvSpPr>
            <p:cNvPr id="16"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3300" kern="0">
                <a:solidFill>
                  <a:schemeClr val="bg1"/>
                </a:solidFill>
                <a:latin typeface="宋体" panose="02010600030101010101" pitchFamily="2" charset="-122"/>
                <a:ea typeface="宋体" panose="02010600030101010101" pitchFamily="2" charset="-122"/>
              </a:endParaRPr>
            </a:p>
          </p:txBody>
        </p:sp>
        <p:sp>
          <p:nvSpPr>
            <p:cNvPr id="17" name="TextBox 29"/>
            <p:cNvSpPr txBox="1"/>
            <p:nvPr/>
          </p:nvSpPr>
          <p:spPr>
            <a:xfrm>
              <a:off x="5335333" y="2643758"/>
              <a:ext cx="1036867" cy="415498"/>
            </a:xfrm>
            <a:prstGeom prst="rect">
              <a:avLst/>
            </a:prstGeom>
            <a:noFill/>
          </p:spPr>
          <p:txBody>
            <a:bodyPr wrap="square" lIns="0" tIns="0" rIns="0" bIns="0" rtlCol="0">
              <a:spAutoFit/>
            </a:bodyPr>
            <a:lstStyle/>
            <a:p>
              <a:pPr algn="ctr"/>
              <a:r>
                <a:rPr lang="zh-CN" altLang="en-US" dirty="0" smtClean="0">
                  <a:solidFill>
                    <a:schemeClr val="bg1"/>
                  </a:solidFill>
                  <a:latin typeface="微软雅黑" panose="020B0503020204020204" pitchFamily="34" charset="-122"/>
                  <a:ea typeface="微软雅黑" panose="020B0503020204020204" pitchFamily="34" charset="-122"/>
                </a:rPr>
                <a:t>标题</a:t>
              </a:r>
              <a:endParaRPr lang="en-US" altLang="zh-CN" dirty="0" smtClean="0">
                <a:solidFill>
                  <a:schemeClr val="bg1"/>
                </a:solidFill>
                <a:latin typeface="微软雅黑" panose="020B0503020204020204" pitchFamily="34" charset="-122"/>
                <a:ea typeface="微软雅黑" panose="020B0503020204020204" pitchFamily="34" charset="-122"/>
              </a:endParaRPr>
            </a:p>
            <a:p>
              <a:pPr algn="ctr"/>
              <a:r>
                <a:rPr lang="zh-CN" altLang="en-US" dirty="0" smtClean="0">
                  <a:solidFill>
                    <a:schemeClr val="bg1"/>
                  </a:solidFill>
                  <a:latin typeface="微软雅黑" panose="020B0503020204020204" pitchFamily="34" charset="-122"/>
                  <a:ea typeface="微软雅黑" panose="020B0503020204020204" pitchFamily="34" charset="-122"/>
                </a:rPr>
                <a:t>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078882" y="1266632"/>
            <a:ext cx="1036867" cy="665742"/>
            <a:chOff x="3078882" y="1266632"/>
            <a:chExt cx="1036867" cy="665742"/>
          </a:xfrm>
          <a:solidFill>
            <a:srgbClr val="C00000"/>
          </a:solidFill>
        </p:grpSpPr>
        <p:sp>
          <p:nvSpPr>
            <p:cNvPr id="19" name="椭圆 80"/>
            <p:cNvSpPr/>
            <p:nvPr/>
          </p:nvSpPr>
          <p:spPr bwMode="auto">
            <a:xfrm>
              <a:off x="3255801" y="1266632"/>
              <a:ext cx="664395" cy="665742"/>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0" name="TextBox 32"/>
            <p:cNvSpPr txBox="1"/>
            <p:nvPr/>
          </p:nvSpPr>
          <p:spPr>
            <a:xfrm>
              <a:off x="3078882" y="1461433"/>
              <a:ext cx="1036867" cy="246221"/>
            </a:xfrm>
            <a:prstGeom prst="rect">
              <a:avLst/>
            </a:prstGeom>
            <a:noFill/>
          </p:spPr>
          <p:txBody>
            <a:bodyPr wrap="square" lIns="0" tIns="0" rIns="0" bIns="0"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599029" y="2603954"/>
            <a:ext cx="1036867" cy="691758"/>
            <a:chOff x="2599029" y="2603954"/>
            <a:chExt cx="1036867" cy="691758"/>
          </a:xfrm>
          <a:solidFill>
            <a:srgbClr val="C00000"/>
          </a:solidFill>
        </p:grpSpPr>
        <p:sp>
          <p:nvSpPr>
            <p:cNvPr id="22" name="椭圆 80"/>
            <p:cNvSpPr/>
            <p:nvPr/>
          </p:nvSpPr>
          <p:spPr bwMode="auto">
            <a:xfrm>
              <a:off x="2746251" y="2603954"/>
              <a:ext cx="690358" cy="691758"/>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3" name="TextBox 39"/>
            <p:cNvSpPr txBox="1"/>
            <p:nvPr/>
          </p:nvSpPr>
          <p:spPr>
            <a:xfrm>
              <a:off x="2599029" y="2826722"/>
              <a:ext cx="1036867" cy="246221"/>
            </a:xfrm>
            <a:prstGeom prst="rect">
              <a:avLst/>
            </a:prstGeom>
            <a:noFill/>
          </p:spPr>
          <p:txBody>
            <a:bodyPr wrap="square" lIns="0" tIns="0" rIns="0" bIns="0"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218526" y="3839142"/>
            <a:ext cx="1036867" cy="665742"/>
            <a:chOff x="3218526" y="3839142"/>
            <a:chExt cx="1036867" cy="665742"/>
          </a:xfrm>
          <a:solidFill>
            <a:srgbClr val="C00000"/>
          </a:solidFill>
        </p:grpSpPr>
        <p:sp>
          <p:nvSpPr>
            <p:cNvPr id="25" name="椭圆 80"/>
            <p:cNvSpPr/>
            <p:nvPr/>
          </p:nvSpPr>
          <p:spPr bwMode="auto">
            <a:xfrm>
              <a:off x="3403549" y="3839142"/>
              <a:ext cx="664395" cy="665742"/>
            </a:xfrm>
            <a:prstGeom prst="ellipse">
              <a:avLst/>
            </a:prstGeom>
            <a:grp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sz="1200" kern="0" dirty="0">
                <a:solidFill>
                  <a:schemeClr val="bg1"/>
                </a:solidFill>
                <a:latin typeface="宋体" panose="02010600030101010101" pitchFamily="2" charset="-122"/>
                <a:ea typeface="宋体" panose="02010600030101010101" pitchFamily="2" charset="-122"/>
              </a:endParaRPr>
            </a:p>
          </p:txBody>
        </p:sp>
        <p:sp>
          <p:nvSpPr>
            <p:cNvPr id="26" name="TextBox 57"/>
            <p:cNvSpPr txBox="1"/>
            <p:nvPr/>
          </p:nvSpPr>
          <p:spPr>
            <a:xfrm>
              <a:off x="3218526" y="4057787"/>
              <a:ext cx="1036867" cy="246221"/>
            </a:xfrm>
            <a:prstGeom prst="rect">
              <a:avLst/>
            </a:prstGeom>
            <a:noFill/>
          </p:spPr>
          <p:txBody>
            <a:bodyPr wrap="square" lIns="0" tIns="0" rIns="0" bIns="0"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7" name="TextBox 58"/>
          <p:cNvSpPr txBox="1"/>
          <p:nvPr/>
        </p:nvSpPr>
        <p:spPr>
          <a:xfrm>
            <a:off x="1270363" y="2520647"/>
            <a:ext cx="1036867" cy="246221"/>
          </a:xfrm>
          <a:prstGeom prst="rect">
            <a:avLst/>
          </a:prstGeom>
          <a:noFill/>
        </p:spPr>
        <p:txBody>
          <a:bodyPr wrap="square" lIns="0" tIns="0" rIns="0" bIns="0"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59"/>
          <p:cNvSpPr txBox="1"/>
          <p:nvPr/>
        </p:nvSpPr>
        <p:spPr>
          <a:xfrm>
            <a:off x="899592" y="2851060"/>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文字内容点击输入文字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60"/>
          <p:cNvSpPr txBox="1"/>
          <p:nvPr/>
        </p:nvSpPr>
        <p:spPr>
          <a:xfrm>
            <a:off x="1978742" y="3811566"/>
            <a:ext cx="1036867" cy="246221"/>
          </a:xfrm>
          <a:prstGeom prst="rect">
            <a:avLst/>
          </a:prstGeom>
          <a:noFill/>
        </p:spPr>
        <p:txBody>
          <a:bodyPr wrap="square" lIns="0" tIns="0" rIns="0" bIns="0" rtlCol="0">
            <a:spAutoFit/>
          </a:bodyPr>
          <a:lstStyle/>
          <a:p>
            <a:pPr algn="ct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标题文字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TextBox 61"/>
          <p:cNvSpPr txBox="1"/>
          <p:nvPr/>
        </p:nvSpPr>
        <p:spPr>
          <a:xfrm>
            <a:off x="1607971" y="4141979"/>
            <a:ext cx="1667885" cy="461665"/>
          </a:xfrm>
          <a:prstGeom prst="rect">
            <a:avLst/>
          </a:prstGeom>
          <a:noFill/>
        </p:spPr>
        <p:txBody>
          <a:bodyPr wrap="square" lIns="0" tIns="0" rIns="0" bIns="0" rtlCol="0">
            <a:spAutoFit/>
          </a:bodyPr>
          <a:lstStyle/>
          <a:p>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文字内容点击输入文字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点击输入</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文字</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点击</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输入</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righ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0-#ppt_w/2"/>
                                          </p:val>
                                        </p:tav>
                                        <p:tav tm="100000">
                                          <p:val>
                                            <p:strVal val="#ppt_x"/>
                                          </p:val>
                                        </p:tav>
                                      </p:tavLst>
                                    </p:anim>
                                    <p:anim calcmode="lin" valueType="num">
                                      <p:cBhvr additive="base">
                                        <p:cTn id="47" dur="500" fill="hold"/>
                                        <p:tgtEl>
                                          <p:spTgt spid="12"/>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0-#ppt_w/2"/>
                                          </p:val>
                                        </p:tav>
                                        <p:tav tm="100000">
                                          <p:val>
                                            <p:strVal val="#ppt_x"/>
                                          </p:val>
                                        </p:tav>
                                      </p:tavLst>
                                    </p:anim>
                                    <p:anim calcmode="lin" valueType="num">
                                      <p:cBhvr additive="base">
                                        <p:cTn id="59" dur="500" fill="hold"/>
                                        <p:tgtEl>
                                          <p:spTgt spid="28"/>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500" fill="hold"/>
                                        <p:tgtEl>
                                          <p:spTgt spid="29"/>
                                        </p:tgtEl>
                                        <p:attrNameLst>
                                          <p:attrName>ppt_x</p:attrName>
                                        </p:attrNameLst>
                                      </p:cBhvr>
                                      <p:tavLst>
                                        <p:tav tm="0">
                                          <p:val>
                                            <p:strVal val="0-#ppt_w/2"/>
                                          </p:val>
                                        </p:tav>
                                        <p:tav tm="100000">
                                          <p:val>
                                            <p:strVal val="#ppt_x"/>
                                          </p:val>
                                        </p:tav>
                                      </p:tavLst>
                                    </p:anim>
                                    <p:anim calcmode="lin" valueType="num">
                                      <p:cBhvr additive="base">
                                        <p:cTn id="63" dur="500" fill="hold"/>
                                        <p:tgtEl>
                                          <p:spTgt spid="29"/>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0-#ppt_w/2"/>
                                          </p:val>
                                        </p:tav>
                                        <p:tav tm="100000">
                                          <p:val>
                                            <p:strVal val="#ppt_x"/>
                                          </p:val>
                                        </p:tav>
                                      </p:tavLst>
                                    </p:anim>
                                    <p:anim calcmode="lin" valueType="num">
                                      <p:cBhvr additive="base">
                                        <p:cTn id="6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ppt_x"/>
                                          </p:val>
                                        </p:tav>
                                        <p:tav tm="100000">
                                          <p:val>
                                            <p:strVal val="#ppt_x"/>
                                          </p:val>
                                        </p:tav>
                                      </p:tavLst>
                                    </p:anim>
                                    <p:anim calcmode="lin" valueType="num">
                                      <p:cBhvr additive="base">
                                        <p:cTn id="73" dur="500" fill="hold"/>
                                        <p:tgtEl>
                                          <p:spTgt spid="11"/>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additive="base">
                                        <p:cTn id="76" dur="500" fill="hold"/>
                                        <p:tgtEl>
                                          <p:spTgt spid="14"/>
                                        </p:tgtEl>
                                        <p:attrNameLst>
                                          <p:attrName>ppt_x</p:attrName>
                                        </p:attrNameLst>
                                      </p:cBhvr>
                                      <p:tavLst>
                                        <p:tav tm="0">
                                          <p:val>
                                            <p:strVal val="#ppt_x"/>
                                          </p:val>
                                        </p:tav>
                                        <p:tav tm="100000">
                                          <p:val>
                                            <p:strVal val="#ppt_x"/>
                                          </p:val>
                                        </p:tav>
                                      </p:tavLst>
                                    </p:anim>
                                    <p:anim calcmode="lin" valueType="num">
                                      <p:cBhvr additive="base">
                                        <p:cTn id="7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3" grpId="0"/>
      <p:bldP spid="14"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146212" y="1791737"/>
            <a:ext cx="2954655" cy="1077218"/>
          </a:xfrm>
          <a:prstGeom prst="rect">
            <a:avLst/>
          </a:prstGeom>
          <a:noFill/>
        </p:spPr>
        <p:txBody>
          <a:bodyPr wrap="none" rtlCol="0">
            <a:spAutoFit/>
          </a:bodyPr>
          <a:lstStyle/>
          <a:p>
            <a:pPr marL="0" lvl="1"/>
            <a:r>
              <a:rPr lang="zh-CN" altLang="en-US" sz="1400" b="1" dirty="0" smtClean="0">
                <a:solidFill>
                  <a:srgbClr val="080808"/>
                </a:solidFill>
                <a:latin typeface="微软雅黑" panose="020B0503020204020204" pitchFamily="34" charset="-122"/>
                <a:ea typeface="微软雅黑" panose="020B0503020204020204" pitchFamily="34" charset="-122"/>
              </a:rPr>
              <a:t> </a:t>
            </a:r>
            <a:r>
              <a:rPr lang="zh-CN" altLang="en-US" sz="2800" b="1" dirty="0" smtClean="0">
                <a:solidFill>
                  <a:srgbClr val="080808"/>
                </a:solidFill>
                <a:latin typeface="微软雅黑" panose="020B0503020204020204" pitchFamily="34" charset="-122"/>
                <a:ea typeface="微软雅黑" panose="020B0503020204020204" pitchFamily="34" charset="-122"/>
              </a:rPr>
              <a:t>第三部分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rgbClr val="C00000"/>
                </a:solidFill>
                <a:latin typeface="微软雅黑" panose="020B0503020204020204" pitchFamily="34" charset="-122"/>
                <a:ea typeface="微软雅黑" panose="020B0503020204020204" pitchFamily="34" charset="-122"/>
              </a:rPr>
              <a:t>标题文字内容</a:t>
            </a:r>
            <a:endParaRPr lang="en-US" altLang="zh-CN" sz="3600" b="1" dirty="0" smtClean="0">
              <a:solidFill>
                <a:srgbClr val="C0000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930186" y="1719729"/>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609636" y="3218928"/>
            <a:ext cx="902846" cy="246221"/>
          </a:xfrm>
          <a:prstGeom prst="rect">
            <a:avLst/>
          </a:prstGeom>
          <a:noFill/>
        </p:spPr>
        <p:txBody>
          <a:bodyPr wrap="square" lIns="0" tIns="0" rIns="0" bIns="0" rtlCol="0">
            <a:spAutoFit/>
          </a:bodyPr>
          <a:lstStyle/>
          <a:p>
            <a:r>
              <a:rPr lang="en-US" altLang="zh-CN" sz="1600" dirty="0" smtClean="0">
                <a:solidFill>
                  <a:srgbClr val="080808"/>
                </a:solidFill>
                <a:latin typeface="微软雅黑" panose="020B0503020204020204" pitchFamily="34" charset="-122"/>
                <a:ea typeface="微软雅黑" panose="020B0503020204020204" pitchFamily="34" charset="-122"/>
              </a:rPr>
              <a:t>PART 01</a:t>
            </a:r>
            <a:endParaRPr lang="zh-CN" altLang="en-US" sz="1600" dirty="0" smtClean="0">
              <a:solidFill>
                <a:srgbClr val="080808"/>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18018" y="1791739"/>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0" name="TextBox 24"/>
          <p:cNvSpPr txBox="1"/>
          <p:nvPr/>
        </p:nvSpPr>
        <p:spPr>
          <a:xfrm>
            <a:off x="4242882" y="2871857"/>
            <a:ext cx="1027882"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11" name="TextBox 25"/>
          <p:cNvSpPr txBox="1"/>
          <p:nvPr/>
        </p:nvSpPr>
        <p:spPr>
          <a:xfrm>
            <a:off x="5295553" y="2871857"/>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2" name="TextBox 26"/>
          <p:cNvSpPr txBox="1"/>
          <p:nvPr/>
        </p:nvSpPr>
        <p:spPr>
          <a:xfrm>
            <a:off x="6305579" y="2871857"/>
            <a:ext cx="1027882"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3" name="TextBox 27"/>
          <p:cNvSpPr txBox="1"/>
          <p:nvPr/>
        </p:nvSpPr>
        <p:spPr>
          <a:xfrm>
            <a:off x="4242882"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4" name="TextBox 28"/>
          <p:cNvSpPr txBox="1"/>
          <p:nvPr/>
        </p:nvSpPr>
        <p:spPr>
          <a:xfrm>
            <a:off x="5295554"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5" name="TextBox 29"/>
          <p:cNvSpPr txBox="1"/>
          <p:nvPr/>
        </p:nvSpPr>
        <p:spPr>
          <a:xfrm>
            <a:off x="6305193"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6" name="TextBox 13"/>
          <p:cNvSpPr txBox="1"/>
          <p:nvPr/>
        </p:nvSpPr>
        <p:spPr>
          <a:xfrm>
            <a:off x="2638628" y="2005605"/>
            <a:ext cx="902846" cy="769441"/>
          </a:xfrm>
          <a:prstGeom prst="rect">
            <a:avLst/>
          </a:prstGeom>
          <a:noFill/>
        </p:spPr>
        <p:txBody>
          <a:bodyPr wrap="square" lIns="0" tIns="0" rIns="0" bIns="0" rtlCol="0">
            <a:spAutoFit/>
          </a:bodyPr>
          <a:lstStyle/>
          <a:p>
            <a:r>
              <a:rPr lang="en-US" altLang="zh-CN" sz="5000" b="1" dirty="0" smtClean="0">
                <a:solidFill>
                  <a:srgbClr val="C00000"/>
                </a:solidFill>
                <a:latin typeface="微软雅黑" panose="020B0503020204020204" pitchFamily="34" charset="-122"/>
                <a:ea typeface="微软雅黑" panose="020B0503020204020204" pitchFamily="34" charset="-122"/>
              </a:rPr>
              <a:t>03</a:t>
            </a:r>
            <a:endParaRPr lang="zh-CN" altLang="en-US" sz="50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47"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anim calcmode="lin" valueType="num">
                                      <p:cBhvr>
                                        <p:cTn id="48" dur="500" fill="hold"/>
                                        <p:tgtEl>
                                          <p:spTgt spid="16"/>
                                        </p:tgtEl>
                                        <p:attrNameLst>
                                          <p:attrName>ppt_x</p:attrName>
                                        </p:attrNameLst>
                                      </p:cBhvr>
                                      <p:tavLst>
                                        <p:tav tm="0">
                                          <p:val>
                                            <p:strVal val="#ppt_x"/>
                                          </p:val>
                                        </p:tav>
                                        <p:tav tm="100000">
                                          <p:val>
                                            <p:strVal val="#ppt_x"/>
                                          </p:val>
                                        </p:tav>
                                      </p:tavLst>
                                    </p:anim>
                                    <p:anim calcmode="lin" valueType="num">
                                      <p:cBhvr>
                                        <p:cTn id="4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3" grpId="0"/>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Group 12"/>
          <p:cNvGrpSpPr>
            <a:grpSpLocks noChangeAspect="1"/>
          </p:cNvGrpSpPr>
          <p:nvPr/>
        </p:nvGrpSpPr>
        <p:grpSpPr bwMode="auto">
          <a:xfrm>
            <a:off x="5347860" y="1670276"/>
            <a:ext cx="2539268" cy="1542004"/>
            <a:chOff x="538115" y="2342244"/>
            <a:chExt cx="6736746" cy="3875068"/>
          </a:xfrm>
        </p:grpSpPr>
        <p:pic>
          <p:nvPicPr>
            <p:cNvPr id="9" name="Picture 13"/>
            <p:cNvPicPr>
              <a:picLocks noChangeAspect="1"/>
            </p:cNvPicPr>
            <p:nvPr/>
          </p:nvPicPr>
          <p:blipFill>
            <a:blip r:embed="rId2" cstate="screen"/>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4"/>
            <p:cNvSpPr/>
            <p:nvPr/>
          </p:nvSpPr>
          <p:spPr>
            <a:xfrm>
              <a:off x="1346069" y="2555131"/>
              <a:ext cx="5120837" cy="3225629"/>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11" name="Group 9"/>
          <p:cNvGrpSpPr>
            <a:grpSpLocks noChangeAspect="1"/>
          </p:cNvGrpSpPr>
          <p:nvPr/>
        </p:nvGrpSpPr>
        <p:grpSpPr bwMode="auto">
          <a:xfrm>
            <a:off x="749725" y="1665513"/>
            <a:ext cx="2540342" cy="1542004"/>
            <a:chOff x="538115" y="2342244"/>
            <a:chExt cx="6736746" cy="3875068"/>
          </a:xfrm>
        </p:grpSpPr>
        <p:pic>
          <p:nvPicPr>
            <p:cNvPr id="12" name="Picture 10"/>
            <p:cNvPicPr>
              <a:picLocks noChangeAspect="1"/>
            </p:cNvPicPr>
            <p:nvPr/>
          </p:nvPicPr>
          <p:blipFill>
            <a:blip r:embed="rId2" cstate="screen"/>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p:nvPr/>
          </p:nvSpPr>
          <p:spPr>
            <a:xfrm>
              <a:off x="1345728" y="2555131"/>
              <a:ext cx="5121520" cy="3225629"/>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14" name="Group 6"/>
          <p:cNvGrpSpPr/>
          <p:nvPr/>
        </p:nvGrpSpPr>
        <p:grpSpPr bwMode="auto">
          <a:xfrm>
            <a:off x="2336602" y="1186350"/>
            <a:ext cx="3963590" cy="2406272"/>
            <a:chOff x="538115" y="2342244"/>
            <a:chExt cx="6736746" cy="3875068"/>
          </a:xfrm>
        </p:grpSpPr>
        <p:pic>
          <p:nvPicPr>
            <p:cNvPr id="15" name="Picture 7"/>
            <p:cNvPicPr>
              <a:picLocks noChangeAspect="1"/>
            </p:cNvPicPr>
            <p:nvPr/>
          </p:nvPicPr>
          <p:blipFill>
            <a:blip r:embed="rId5" cstate="screen"/>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8"/>
            <p:cNvSpPr/>
            <p:nvPr/>
          </p:nvSpPr>
          <p:spPr>
            <a:xfrm>
              <a:off x="1343793" y="2553572"/>
              <a:ext cx="5123113" cy="3228145"/>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sp>
        <p:nvSpPr>
          <p:cNvPr id="17" name="Freeform 28"/>
          <p:cNvSpPr>
            <a:spLocks noEditPoints="1"/>
          </p:cNvSpPr>
          <p:nvPr/>
        </p:nvSpPr>
        <p:spPr bwMode="auto">
          <a:xfrm>
            <a:off x="323528" y="3998615"/>
            <a:ext cx="419100" cy="401240"/>
          </a:xfrm>
          <a:custGeom>
            <a:avLst/>
            <a:gdLst>
              <a:gd name="T0" fmla="*/ 175 w 296"/>
              <a:gd name="T1" fmla="*/ 126 h 284"/>
              <a:gd name="T2" fmla="*/ 263 w 296"/>
              <a:gd name="T3" fmla="*/ 42 h 284"/>
              <a:gd name="T4" fmla="*/ 268 w 296"/>
              <a:gd name="T5" fmla="*/ 15 h 284"/>
              <a:gd name="T6" fmla="*/ 241 w 296"/>
              <a:gd name="T7" fmla="*/ 22 h 284"/>
              <a:gd name="T8" fmla="*/ 164 w 296"/>
              <a:gd name="T9" fmla="*/ 116 h 284"/>
              <a:gd name="T10" fmla="*/ 141 w 296"/>
              <a:gd name="T11" fmla="*/ 95 h 284"/>
              <a:gd name="T12" fmla="*/ 91 w 296"/>
              <a:gd name="T13" fmla="*/ 12 h 284"/>
              <a:gd name="T14" fmla="*/ 42 w 296"/>
              <a:gd name="T15" fmla="*/ 4 h 284"/>
              <a:gd name="T16" fmla="*/ 42 w 296"/>
              <a:gd name="T17" fmla="*/ 14 h 284"/>
              <a:gd name="T18" fmla="*/ 76 w 296"/>
              <a:gd name="T19" fmla="*/ 45 h 284"/>
              <a:gd name="T20" fmla="*/ 62 w 296"/>
              <a:gd name="T21" fmla="*/ 78 h 284"/>
              <a:gd name="T22" fmla="*/ 22 w 296"/>
              <a:gd name="T23" fmla="*/ 46 h 284"/>
              <a:gd name="T24" fmla="*/ 12 w 296"/>
              <a:gd name="T25" fmla="*/ 36 h 284"/>
              <a:gd name="T26" fmla="*/ 7 w 296"/>
              <a:gd name="T27" fmla="*/ 39 h 284"/>
              <a:gd name="T28" fmla="*/ 56 w 296"/>
              <a:gd name="T29" fmla="*/ 126 h 284"/>
              <a:gd name="T30" fmla="*/ 100 w 296"/>
              <a:gd name="T31" fmla="*/ 136 h 284"/>
              <a:gd name="T32" fmla="*/ 33 w 296"/>
              <a:gd name="T33" fmla="*/ 224 h 284"/>
              <a:gd name="T34" fmla="*/ 29 w 296"/>
              <a:gd name="T35" fmla="*/ 272 h 284"/>
              <a:gd name="T36" fmla="*/ 149 w 296"/>
              <a:gd name="T37" fmla="*/ 186 h 284"/>
              <a:gd name="T38" fmla="*/ 266 w 296"/>
              <a:gd name="T39" fmla="*/ 284 h 284"/>
              <a:gd name="T40" fmla="*/ 284 w 296"/>
              <a:gd name="T41" fmla="*/ 277 h 284"/>
              <a:gd name="T42" fmla="*/ 103 w 296"/>
              <a:gd name="T43" fmla="*/ 123 h 284"/>
              <a:gd name="T44" fmla="*/ 86 w 296"/>
              <a:gd name="T45" fmla="*/ 127 h 284"/>
              <a:gd name="T46" fmla="*/ 25 w 296"/>
              <a:gd name="T47" fmla="*/ 80 h 284"/>
              <a:gd name="T48" fmla="*/ 41 w 296"/>
              <a:gd name="T49" fmla="*/ 80 h 284"/>
              <a:gd name="T50" fmla="*/ 84 w 296"/>
              <a:gd name="T51" fmla="*/ 80 h 284"/>
              <a:gd name="T52" fmla="*/ 58 w 296"/>
              <a:gd name="T53" fmla="*/ 11 h 284"/>
              <a:gd name="T54" fmla="*/ 122 w 296"/>
              <a:gd name="T55" fmla="*/ 59 h 284"/>
              <a:gd name="T56" fmla="*/ 128 w 296"/>
              <a:gd name="T57" fmla="*/ 100 h 284"/>
              <a:gd name="T58" fmla="*/ 144 w 296"/>
              <a:gd name="T59" fmla="*/ 112 h 284"/>
              <a:gd name="T60" fmla="*/ 152 w 296"/>
              <a:gd name="T61" fmla="*/ 129 h 284"/>
              <a:gd name="T62" fmla="*/ 108 w 296"/>
              <a:gd name="T63" fmla="*/ 127 h 284"/>
              <a:gd name="T64" fmla="*/ 103 w 296"/>
              <a:gd name="T65" fmla="*/ 123 h 284"/>
              <a:gd name="T66" fmla="*/ 36 w 296"/>
              <a:gd name="T67" fmla="*/ 264 h 284"/>
              <a:gd name="T68" fmla="*/ 42 w 296"/>
              <a:gd name="T69" fmla="*/ 232 h 284"/>
              <a:gd name="T70" fmla="*/ 150 w 296"/>
              <a:gd name="T71" fmla="*/ 141 h 284"/>
              <a:gd name="T72" fmla="*/ 145 w 296"/>
              <a:gd name="T73" fmla="*/ 173 h 284"/>
              <a:gd name="T74" fmla="*/ 276 w 296"/>
              <a:gd name="T75" fmla="*/ 269 h 284"/>
              <a:gd name="T76" fmla="*/ 241 w 296"/>
              <a:gd name="T77" fmla="*/ 261 h 284"/>
              <a:gd name="T78" fmla="*/ 162 w 296"/>
              <a:gd name="T79" fmla="*/ 139 h 284"/>
              <a:gd name="T80" fmla="*/ 268 w 296"/>
              <a:gd name="T81" fmla="*/ 23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6" h="284">
                <a:moveTo>
                  <a:pt x="276" y="226"/>
                </a:moveTo>
                <a:cubicBezTo>
                  <a:pt x="175" y="126"/>
                  <a:pt x="175" y="126"/>
                  <a:pt x="175" y="126"/>
                </a:cubicBezTo>
                <a:cubicBezTo>
                  <a:pt x="246" y="49"/>
                  <a:pt x="246" y="49"/>
                  <a:pt x="246" y="49"/>
                </a:cubicBezTo>
                <a:cubicBezTo>
                  <a:pt x="252" y="49"/>
                  <a:pt x="258" y="47"/>
                  <a:pt x="263" y="42"/>
                </a:cubicBezTo>
                <a:cubicBezTo>
                  <a:pt x="271" y="34"/>
                  <a:pt x="271" y="34"/>
                  <a:pt x="271" y="34"/>
                </a:cubicBezTo>
                <a:cubicBezTo>
                  <a:pt x="278" y="26"/>
                  <a:pt x="274" y="20"/>
                  <a:pt x="268" y="15"/>
                </a:cubicBezTo>
                <a:cubicBezTo>
                  <a:pt x="262" y="9"/>
                  <a:pt x="256" y="6"/>
                  <a:pt x="249" y="13"/>
                </a:cubicBezTo>
                <a:cubicBezTo>
                  <a:pt x="241" y="22"/>
                  <a:pt x="241" y="22"/>
                  <a:pt x="241" y="22"/>
                </a:cubicBezTo>
                <a:cubicBezTo>
                  <a:pt x="237" y="27"/>
                  <a:pt x="235" y="33"/>
                  <a:pt x="236" y="39"/>
                </a:cubicBezTo>
                <a:cubicBezTo>
                  <a:pt x="164" y="116"/>
                  <a:pt x="164" y="116"/>
                  <a:pt x="164" y="116"/>
                </a:cubicBezTo>
                <a:cubicBezTo>
                  <a:pt x="152" y="104"/>
                  <a:pt x="152" y="104"/>
                  <a:pt x="152" y="104"/>
                </a:cubicBezTo>
                <a:cubicBezTo>
                  <a:pt x="149" y="100"/>
                  <a:pt x="145" y="97"/>
                  <a:pt x="141" y="95"/>
                </a:cubicBezTo>
                <a:cubicBezTo>
                  <a:pt x="146" y="80"/>
                  <a:pt x="142" y="62"/>
                  <a:pt x="130" y="51"/>
                </a:cubicBezTo>
                <a:cubicBezTo>
                  <a:pt x="91" y="12"/>
                  <a:pt x="91" y="12"/>
                  <a:pt x="91" y="12"/>
                </a:cubicBezTo>
                <a:cubicBezTo>
                  <a:pt x="83" y="4"/>
                  <a:pt x="72" y="0"/>
                  <a:pt x="60" y="0"/>
                </a:cubicBezTo>
                <a:cubicBezTo>
                  <a:pt x="54" y="0"/>
                  <a:pt x="48" y="1"/>
                  <a:pt x="42" y="4"/>
                </a:cubicBezTo>
                <a:cubicBezTo>
                  <a:pt x="40" y="4"/>
                  <a:pt x="39" y="7"/>
                  <a:pt x="39" y="9"/>
                </a:cubicBezTo>
                <a:cubicBezTo>
                  <a:pt x="39" y="11"/>
                  <a:pt x="40" y="13"/>
                  <a:pt x="42" y="14"/>
                </a:cubicBezTo>
                <a:cubicBezTo>
                  <a:pt x="45" y="15"/>
                  <a:pt x="47" y="16"/>
                  <a:pt x="49" y="18"/>
                </a:cubicBezTo>
                <a:cubicBezTo>
                  <a:pt x="76" y="45"/>
                  <a:pt x="76" y="45"/>
                  <a:pt x="76" y="45"/>
                </a:cubicBezTo>
                <a:cubicBezTo>
                  <a:pt x="83" y="52"/>
                  <a:pt x="84" y="64"/>
                  <a:pt x="76" y="72"/>
                </a:cubicBezTo>
                <a:cubicBezTo>
                  <a:pt x="72" y="76"/>
                  <a:pt x="68" y="78"/>
                  <a:pt x="62" y="78"/>
                </a:cubicBezTo>
                <a:cubicBezTo>
                  <a:pt x="57" y="78"/>
                  <a:pt x="53" y="76"/>
                  <a:pt x="49" y="72"/>
                </a:cubicBezTo>
                <a:cubicBezTo>
                  <a:pt x="22" y="46"/>
                  <a:pt x="22" y="46"/>
                  <a:pt x="22" y="46"/>
                </a:cubicBezTo>
                <a:cubicBezTo>
                  <a:pt x="20" y="44"/>
                  <a:pt x="19" y="42"/>
                  <a:pt x="18" y="39"/>
                </a:cubicBezTo>
                <a:cubicBezTo>
                  <a:pt x="17" y="37"/>
                  <a:pt x="15" y="36"/>
                  <a:pt x="12" y="36"/>
                </a:cubicBezTo>
                <a:cubicBezTo>
                  <a:pt x="12" y="36"/>
                  <a:pt x="12" y="36"/>
                  <a:pt x="12" y="36"/>
                </a:cubicBezTo>
                <a:cubicBezTo>
                  <a:pt x="10" y="36"/>
                  <a:pt x="8" y="37"/>
                  <a:pt x="7" y="39"/>
                </a:cubicBezTo>
                <a:cubicBezTo>
                  <a:pt x="0" y="56"/>
                  <a:pt x="4" y="75"/>
                  <a:pt x="17" y="88"/>
                </a:cubicBezTo>
                <a:cubicBezTo>
                  <a:pt x="56" y="126"/>
                  <a:pt x="56" y="126"/>
                  <a:pt x="56" y="126"/>
                </a:cubicBezTo>
                <a:cubicBezTo>
                  <a:pt x="64" y="134"/>
                  <a:pt x="75" y="139"/>
                  <a:pt x="86" y="139"/>
                </a:cubicBezTo>
                <a:cubicBezTo>
                  <a:pt x="91" y="139"/>
                  <a:pt x="96" y="138"/>
                  <a:pt x="100" y="136"/>
                </a:cubicBezTo>
                <a:cubicBezTo>
                  <a:pt x="102" y="139"/>
                  <a:pt x="104" y="142"/>
                  <a:pt x="107" y="145"/>
                </a:cubicBezTo>
                <a:cubicBezTo>
                  <a:pt x="33" y="224"/>
                  <a:pt x="33" y="224"/>
                  <a:pt x="33" y="224"/>
                </a:cubicBezTo>
                <a:cubicBezTo>
                  <a:pt x="19" y="239"/>
                  <a:pt x="17" y="261"/>
                  <a:pt x="28" y="272"/>
                </a:cubicBezTo>
                <a:cubicBezTo>
                  <a:pt x="29" y="272"/>
                  <a:pt x="29" y="272"/>
                  <a:pt x="29" y="272"/>
                </a:cubicBezTo>
                <a:cubicBezTo>
                  <a:pt x="40" y="283"/>
                  <a:pt x="62" y="279"/>
                  <a:pt x="76" y="264"/>
                </a:cubicBezTo>
                <a:cubicBezTo>
                  <a:pt x="149" y="186"/>
                  <a:pt x="149" y="186"/>
                  <a:pt x="149" y="186"/>
                </a:cubicBezTo>
                <a:cubicBezTo>
                  <a:pt x="233" y="269"/>
                  <a:pt x="233" y="269"/>
                  <a:pt x="233" y="269"/>
                </a:cubicBezTo>
                <a:cubicBezTo>
                  <a:pt x="243" y="279"/>
                  <a:pt x="255" y="284"/>
                  <a:pt x="266" y="284"/>
                </a:cubicBezTo>
                <a:cubicBezTo>
                  <a:pt x="266" y="284"/>
                  <a:pt x="266" y="284"/>
                  <a:pt x="266" y="284"/>
                </a:cubicBezTo>
                <a:cubicBezTo>
                  <a:pt x="273" y="284"/>
                  <a:pt x="280" y="281"/>
                  <a:pt x="284" y="277"/>
                </a:cubicBezTo>
                <a:cubicBezTo>
                  <a:pt x="296" y="264"/>
                  <a:pt x="293" y="242"/>
                  <a:pt x="276" y="226"/>
                </a:cubicBezTo>
                <a:close/>
                <a:moveTo>
                  <a:pt x="103" y="123"/>
                </a:moveTo>
                <a:cubicBezTo>
                  <a:pt x="102" y="123"/>
                  <a:pt x="101" y="123"/>
                  <a:pt x="101" y="124"/>
                </a:cubicBezTo>
                <a:cubicBezTo>
                  <a:pt x="96" y="126"/>
                  <a:pt x="91" y="127"/>
                  <a:pt x="86" y="127"/>
                </a:cubicBezTo>
                <a:cubicBezTo>
                  <a:pt x="78" y="127"/>
                  <a:pt x="70" y="124"/>
                  <a:pt x="64" y="118"/>
                </a:cubicBezTo>
                <a:cubicBezTo>
                  <a:pt x="25" y="80"/>
                  <a:pt x="25" y="80"/>
                  <a:pt x="25" y="80"/>
                </a:cubicBezTo>
                <a:cubicBezTo>
                  <a:pt x="18" y="73"/>
                  <a:pt x="15" y="64"/>
                  <a:pt x="15" y="55"/>
                </a:cubicBezTo>
                <a:cubicBezTo>
                  <a:pt x="41" y="80"/>
                  <a:pt x="41" y="80"/>
                  <a:pt x="41" y="80"/>
                </a:cubicBezTo>
                <a:cubicBezTo>
                  <a:pt x="47" y="86"/>
                  <a:pt x="54" y="89"/>
                  <a:pt x="62" y="89"/>
                </a:cubicBezTo>
                <a:cubicBezTo>
                  <a:pt x="71" y="89"/>
                  <a:pt x="78" y="86"/>
                  <a:pt x="84" y="80"/>
                </a:cubicBezTo>
                <a:cubicBezTo>
                  <a:pt x="96" y="68"/>
                  <a:pt x="96" y="49"/>
                  <a:pt x="84" y="37"/>
                </a:cubicBezTo>
                <a:cubicBezTo>
                  <a:pt x="58" y="11"/>
                  <a:pt x="58" y="11"/>
                  <a:pt x="58" y="11"/>
                </a:cubicBezTo>
                <a:cubicBezTo>
                  <a:pt x="67" y="11"/>
                  <a:pt x="76" y="14"/>
                  <a:pt x="83" y="21"/>
                </a:cubicBezTo>
                <a:cubicBezTo>
                  <a:pt x="122" y="59"/>
                  <a:pt x="122" y="59"/>
                  <a:pt x="122" y="59"/>
                </a:cubicBezTo>
                <a:cubicBezTo>
                  <a:pt x="131" y="68"/>
                  <a:pt x="134" y="83"/>
                  <a:pt x="128" y="96"/>
                </a:cubicBezTo>
                <a:cubicBezTo>
                  <a:pt x="128" y="97"/>
                  <a:pt x="128" y="99"/>
                  <a:pt x="128" y="100"/>
                </a:cubicBezTo>
                <a:cubicBezTo>
                  <a:pt x="129" y="101"/>
                  <a:pt x="130" y="103"/>
                  <a:pt x="131" y="103"/>
                </a:cubicBezTo>
                <a:cubicBezTo>
                  <a:pt x="136" y="105"/>
                  <a:pt x="140" y="108"/>
                  <a:pt x="144" y="112"/>
                </a:cubicBezTo>
                <a:cubicBezTo>
                  <a:pt x="156" y="124"/>
                  <a:pt x="156" y="124"/>
                  <a:pt x="156" y="124"/>
                </a:cubicBezTo>
                <a:cubicBezTo>
                  <a:pt x="152" y="129"/>
                  <a:pt x="152" y="129"/>
                  <a:pt x="152" y="129"/>
                </a:cubicBezTo>
                <a:cubicBezTo>
                  <a:pt x="141" y="124"/>
                  <a:pt x="127" y="127"/>
                  <a:pt x="115" y="137"/>
                </a:cubicBezTo>
                <a:cubicBezTo>
                  <a:pt x="112" y="134"/>
                  <a:pt x="110" y="130"/>
                  <a:pt x="108" y="127"/>
                </a:cubicBezTo>
                <a:cubicBezTo>
                  <a:pt x="108" y="125"/>
                  <a:pt x="107" y="124"/>
                  <a:pt x="105" y="124"/>
                </a:cubicBezTo>
                <a:cubicBezTo>
                  <a:pt x="104" y="123"/>
                  <a:pt x="104" y="123"/>
                  <a:pt x="103" y="123"/>
                </a:cubicBezTo>
                <a:close/>
                <a:moveTo>
                  <a:pt x="68" y="256"/>
                </a:moveTo>
                <a:cubicBezTo>
                  <a:pt x="58" y="267"/>
                  <a:pt x="43" y="270"/>
                  <a:pt x="36" y="264"/>
                </a:cubicBezTo>
                <a:cubicBezTo>
                  <a:pt x="36" y="263"/>
                  <a:pt x="36" y="263"/>
                  <a:pt x="36" y="263"/>
                </a:cubicBezTo>
                <a:cubicBezTo>
                  <a:pt x="29" y="257"/>
                  <a:pt x="32" y="242"/>
                  <a:pt x="42" y="232"/>
                </a:cubicBezTo>
                <a:cubicBezTo>
                  <a:pt x="119" y="149"/>
                  <a:pt x="119" y="149"/>
                  <a:pt x="119" y="149"/>
                </a:cubicBezTo>
                <a:cubicBezTo>
                  <a:pt x="128" y="138"/>
                  <a:pt x="143" y="135"/>
                  <a:pt x="150" y="141"/>
                </a:cubicBezTo>
                <a:cubicBezTo>
                  <a:pt x="150" y="142"/>
                  <a:pt x="150" y="142"/>
                  <a:pt x="150" y="142"/>
                </a:cubicBezTo>
                <a:cubicBezTo>
                  <a:pt x="157" y="148"/>
                  <a:pt x="155" y="163"/>
                  <a:pt x="145" y="173"/>
                </a:cubicBezTo>
                <a:lnTo>
                  <a:pt x="68" y="256"/>
                </a:lnTo>
                <a:close/>
                <a:moveTo>
                  <a:pt x="276" y="269"/>
                </a:moveTo>
                <a:cubicBezTo>
                  <a:pt x="273" y="272"/>
                  <a:pt x="269" y="273"/>
                  <a:pt x="266" y="273"/>
                </a:cubicBezTo>
                <a:cubicBezTo>
                  <a:pt x="258" y="273"/>
                  <a:pt x="249" y="268"/>
                  <a:pt x="241" y="261"/>
                </a:cubicBezTo>
                <a:cubicBezTo>
                  <a:pt x="156" y="178"/>
                  <a:pt x="156" y="178"/>
                  <a:pt x="156" y="178"/>
                </a:cubicBezTo>
                <a:cubicBezTo>
                  <a:pt x="166" y="165"/>
                  <a:pt x="168" y="150"/>
                  <a:pt x="162" y="139"/>
                </a:cubicBezTo>
                <a:cubicBezTo>
                  <a:pt x="167" y="134"/>
                  <a:pt x="167" y="134"/>
                  <a:pt x="167" y="134"/>
                </a:cubicBezTo>
                <a:cubicBezTo>
                  <a:pt x="268" y="234"/>
                  <a:pt x="268" y="234"/>
                  <a:pt x="268" y="234"/>
                </a:cubicBezTo>
                <a:cubicBezTo>
                  <a:pt x="280" y="245"/>
                  <a:pt x="284" y="261"/>
                  <a:pt x="276" y="269"/>
                </a:cubicBezTo>
                <a:close/>
              </a:path>
            </a:pathLst>
          </a:custGeom>
          <a:solidFill>
            <a:srgbClr val="C00000"/>
          </a:solidFill>
          <a:ln>
            <a:noFill/>
          </a:ln>
        </p:spPr>
        <p:txBody>
          <a:bodyPr/>
          <a:lstStyle/>
          <a:p>
            <a:pPr eaLnBrk="1" fontAlgn="auto" hangingPunct="1">
              <a:spcBef>
                <a:spcPts val="0"/>
              </a:spcBef>
              <a:spcAft>
                <a:spcPts val="0"/>
              </a:spcAft>
              <a:defRPr/>
            </a:pPr>
            <a:endParaRPr lang="en-US">
              <a:latin typeface="+mn-lt"/>
            </a:endParaRPr>
          </a:p>
        </p:txBody>
      </p:sp>
      <p:grpSp>
        <p:nvGrpSpPr>
          <p:cNvPr id="18" name="组合 17"/>
          <p:cNvGrpSpPr/>
          <p:nvPr/>
        </p:nvGrpSpPr>
        <p:grpSpPr>
          <a:xfrm>
            <a:off x="3242119" y="3968921"/>
            <a:ext cx="426225" cy="397660"/>
            <a:chOff x="3155900" y="3968921"/>
            <a:chExt cx="426225" cy="397660"/>
          </a:xfrm>
          <a:solidFill>
            <a:srgbClr val="C00000"/>
          </a:solidFill>
        </p:grpSpPr>
        <p:sp>
          <p:nvSpPr>
            <p:cNvPr id="19" name="Freeform 61"/>
            <p:cNvSpPr>
              <a:spLocks noEditPoints="1"/>
            </p:cNvSpPr>
            <p:nvPr/>
          </p:nvSpPr>
          <p:spPr bwMode="auto">
            <a:xfrm>
              <a:off x="3155900" y="3968921"/>
              <a:ext cx="426225" cy="397660"/>
            </a:xfrm>
            <a:custGeom>
              <a:avLst/>
              <a:gdLst>
                <a:gd name="T0" fmla="*/ 405946 w 301"/>
                <a:gd name="T1" fmla="*/ 0 h 281"/>
                <a:gd name="T2" fmla="*/ 243568 w 301"/>
                <a:gd name="T3" fmla="*/ 162275 h 281"/>
                <a:gd name="T4" fmla="*/ 253008 w 301"/>
                <a:gd name="T5" fmla="*/ 216996 h 281"/>
                <a:gd name="T6" fmla="*/ 1888 w 301"/>
                <a:gd name="T7" fmla="*/ 467957 h 281"/>
                <a:gd name="T8" fmla="*/ 0 w 301"/>
                <a:gd name="T9" fmla="*/ 475504 h 281"/>
                <a:gd name="T10" fmla="*/ 1888 w 301"/>
                <a:gd name="T11" fmla="*/ 518903 h 281"/>
                <a:gd name="T12" fmla="*/ 13217 w 301"/>
                <a:gd name="T13" fmla="*/ 530225 h 281"/>
                <a:gd name="T14" fmla="*/ 13217 w 301"/>
                <a:gd name="T15" fmla="*/ 530225 h 281"/>
                <a:gd name="T16" fmla="*/ 103847 w 301"/>
                <a:gd name="T17" fmla="*/ 526451 h 281"/>
                <a:gd name="T18" fmla="*/ 113287 w 301"/>
                <a:gd name="T19" fmla="*/ 518903 h 281"/>
                <a:gd name="T20" fmla="*/ 124616 w 301"/>
                <a:gd name="T21" fmla="*/ 481165 h 281"/>
                <a:gd name="T22" fmla="*/ 164267 w 301"/>
                <a:gd name="T23" fmla="*/ 471730 h 281"/>
                <a:gd name="T24" fmla="*/ 173707 w 301"/>
                <a:gd name="T25" fmla="*/ 464183 h 281"/>
                <a:gd name="T26" fmla="*/ 179372 w 301"/>
                <a:gd name="T27" fmla="*/ 428331 h 281"/>
                <a:gd name="T28" fmla="*/ 217134 w 301"/>
                <a:gd name="T29" fmla="*/ 418897 h 281"/>
                <a:gd name="T30" fmla="*/ 226575 w 301"/>
                <a:gd name="T31" fmla="*/ 409462 h 281"/>
                <a:gd name="T32" fmla="*/ 228463 w 301"/>
                <a:gd name="T33" fmla="*/ 369837 h 281"/>
                <a:gd name="T34" fmla="*/ 258673 w 301"/>
                <a:gd name="T35" fmla="*/ 367950 h 281"/>
                <a:gd name="T36" fmla="*/ 268113 w 301"/>
                <a:gd name="T37" fmla="*/ 358515 h 281"/>
                <a:gd name="T38" fmla="*/ 277554 w 301"/>
                <a:gd name="T39" fmla="*/ 320777 h 281"/>
                <a:gd name="T40" fmla="*/ 281330 w 301"/>
                <a:gd name="T41" fmla="*/ 320777 h 281"/>
                <a:gd name="T42" fmla="*/ 328533 w 301"/>
                <a:gd name="T43" fmla="*/ 305681 h 281"/>
                <a:gd name="T44" fmla="*/ 405946 w 301"/>
                <a:gd name="T45" fmla="*/ 324551 h 281"/>
                <a:gd name="T46" fmla="*/ 568325 w 301"/>
                <a:gd name="T47" fmla="*/ 162275 h 281"/>
                <a:gd name="T48" fmla="*/ 405946 w 301"/>
                <a:gd name="T49" fmla="*/ 0 h 281"/>
                <a:gd name="T50" fmla="*/ 405946 w 301"/>
                <a:gd name="T51" fmla="*/ 301907 h 281"/>
                <a:gd name="T52" fmla="*/ 334198 w 301"/>
                <a:gd name="T53" fmla="*/ 283038 h 281"/>
                <a:gd name="T54" fmla="*/ 322869 w 301"/>
                <a:gd name="T55" fmla="*/ 283038 h 281"/>
                <a:gd name="T56" fmla="*/ 281330 w 301"/>
                <a:gd name="T57" fmla="*/ 298134 h 281"/>
                <a:gd name="T58" fmla="*/ 271890 w 301"/>
                <a:gd name="T59" fmla="*/ 298134 h 281"/>
                <a:gd name="T60" fmla="*/ 271890 w 301"/>
                <a:gd name="T61" fmla="*/ 298134 h 281"/>
                <a:gd name="T62" fmla="*/ 264337 w 301"/>
                <a:gd name="T63" fmla="*/ 298134 h 281"/>
                <a:gd name="T64" fmla="*/ 258673 w 301"/>
                <a:gd name="T65" fmla="*/ 305681 h 281"/>
                <a:gd name="T66" fmla="*/ 249232 w 301"/>
                <a:gd name="T67" fmla="*/ 347194 h 281"/>
                <a:gd name="T68" fmla="*/ 217134 w 301"/>
                <a:gd name="T69" fmla="*/ 350967 h 281"/>
                <a:gd name="T70" fmla="*/ 207694 w 301"/>
                <a:gd name="T71" fmla="*/ 360402 h 281"/>
                <a:gd name="T72" fmla="*/ 203917 w 301"/>
                <a:gd name="T73" fmla="*/ 400027 h 281"/>
                <a:gd name="T74" fmla="*/ 168043 w 301"/>
                <a:gd name="T75" fmla="*/ 409462 h 281"/>
                <a:gd name="T76" fmla="*/ 160490 w 301"/>
                <a:gd name="T77" fmla="*/ 417010 h 281"/>
                <a:gd name="T78" fmla="*/ 152938 w 301"/>
                <a:gd name="T79" fmla="*/ 452861 h 281"/>
                <a:gd name="T80" fmla="*/ 113287 w 301"/>
                <a:gd name="T81" fmla="*/ 460409 h 281"/>
                <a:gd name="T82" fmla="*/ 103847 w 301"/>
                <a:gd name="T83" fmla="*/ 467957 h 281"/>
                <a:gd name="T84" fmla="*/ 94406 w 301"/>
                <a:gd name="T85" fmla="*/ 505695 h 281"/>
                <a:gd name="T86" fmla="*/ 22657 w 301"/>
                <a:gd name="T87" fmla="*/ 507582 h 281"/>
                <a:gd name="T88" fmla="*/ 20769 w 301"/>
                <a:gd name="T89" fmla="*/ 479278 h 281"/>
                <a:gd name="T90" fmla="*/ 273778 w 301"/>
                <a:gd name="T91" fmla="*/ 226431 h 281"/>
                <a:gd name="T92" fmla="*/ 275666 w 301"/>
                <a:gd name="T93" fmla="*/ 215109 h 281"/>
                <a:gd name="T94" fmla="*/ 266225 w 301"/>
                <a:gd name="T95" fmla="*/ 162275 h 281"/>
                <a:gd name="T96" fmla="*/ 405946 w 301"/>
                <a:gd name="T97" fmla="*/ 22643 h 281"/>
                <a:gd name="T98" fmla="*/ 545668 w 301"/>
                <a:gd name="T99" fmla="*/ 162275 h 281"/>
                <a:gd name="T100" fmla="*/ 405946 w 301"/>
                <a:gd name="T101" fmla="*/ 301907 h 2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1" h="281">
                  <a:moveTo>
                    <a:pt x="215" y="0"/>
                  </a:moveTo>
                  <a:cubicBezTo>
                    <a:pt x="168" y="0"/>
                    <a:pt x="129" y="39"/>
                    <a:pt x="129" y="86"/>
                  </a:cubicBezTo>
                  <a:cubicBezTo>
                    <a:pt x="129" y="96"/>
                    <a:pt x="131" y="106"/>
                    <a:pt x="134" y="115"/>
                  </a:cubicBezTo>
                  <a:cubicBezTo>
                    <a:pt x="1" y="248"/>
                    <a:pt x="1" y="248"/>
                    <a:pt x="1" y="248"/>
                  </a:cubicBezTo>
                  <a:cubicBezTo>
                    <a:pt x="0" y="249"/>
                    <a:pt x="0" y="250"/>
                    <a:pt x="0" y="252"/>
                  </a:cubicBezTo>
                  <a:cubicBezTo>
                    <a:pt x="1" y="275"/>
                    <a:pt x="1" y="275"/>
                    <a:pt x="1" y="275"/>
                  </a:cubicBezTo>
                  <a:cubicBezTo>
                    <a:pt x="1" y="278"/>
                    <a:pt x="4" y="281"/>
                    <a:pt x="7" y="281"/>
                  </a:cubicBezTo>
                  <a:cubicBezTo>
                    <a:pt x="7" y="281"/>
                    <a:pt x="7" y="281"/>
                    <a:pt x="7" y="281"/>
                  </a:cubicBezTo>
                  <a:cubicBezTo>
                    <a:pt x="55" y="279"/>
                    <a:pt x="55" y="279"/>
                    <a:pt x="55" y="279"/>
                  </a:cubicBezTo>
                  <a:cubicBezTo>
                    <a:pt x="57" y="279"/>
                    <a:pt x="59" y="277"/>
                    <a:pt x="60" y="275"/>
                  </a:cubicBezTo>
                  <a:cubicBezTo>
                    <a:pt x="66" y="255"/>
                    <a:pt x="66" y="255"/>
                    <a:pt x="66" y="255"/>
                  </a:cubicBezTo>
                  <a:cubicBezTo>
                    <a:pt x="87" y="250"/>
                    <a:pt x="87" y="250"/>
                    <a:pt x="87" y="250"/>
                  </a:cubicBezTo>
                  <a:cubicBezTo>
                    <a:pt x="90" y="250"/>
                    <a:pt x="91" y="248"/>
                    <a:pt x="92" y="246"/>
                  </a:cubicBezTo>
                  <a:cubicBezTo>
                    <a:pt x="95" y="227"/>
                    <a:pt x="95" y="227"/>
                    <a:pt x="95" y="227"/>
                  </a:cubicBezTo>
                  <a:cubicBezTo>
                    <a:pt x="115" y="222"/>
                    <a:pt x="115" y="222"/>
                    <a:pt x="115" y="222"/>
                  </a:cubicBezTo>
                  <a:cubicBezTo>
                    <a:pt x="118" y="221"/>
                    <a:pt x="119" y="219"/>
                    <a:pt x="120" y="217"/>
                  </a:cubicBezTo>
                  <a:cubicBezTo>
                    <a:pt x="121" y="196"/>
                    <a:pt x="121" y="196"/>
                    <a:pt x="121" y="196"/>
                  </a:cubicBezTo>
                  <a:cubicBezTo>
                    <a:pt x="137" y="195"/>
                    <a:pt x="137" y="195"/>
                    <a:pt x="137" y="195"/>
                  </a:cubicBezTo>
                  <a:cubicBezTo>
                    <a:pt x="140" y="194"/>
                    <a:pt x="142" y="192"/>
                    <a:pt x="142" y="190"/>
                  </a:cubicBezTo>
                  <a:cubicBezTo>
                    <a:pt x="147" y="170"/>
                    <a:pt x="147" y="170"/>
                    <a:pt x="147" y="170"/>
                  </a:cubicBezTo>
                  <a:cubicBezTo>
                    <a:pt x="147" y="170"/>
                    <a:pt x="148" y="170"/>
                    <a:pt x="149" y="170"/>
                  </a:cubicBezTo>
                  <a:cubicBezTo>
                    <a:pt x="155" y="170"/>
                    <a:pt x="164" y="168"/>
                    <a:pt x="174" y="162"/>
                  </a:cubicBezTo>
                  <a:cubicBezTo>
                    <a:pt x="187" y="168"/>
                    <a:pt x="201" y="172"/>
                    <a:pt x="215" y="172"/>
                  </a:cubicBezTo>
                  <a:cubicBezTo>
                    <a:pt x="262" y="172"/>
                    <a:pt x="301" y="133"/>
                    <a:pt x="301" y="86"/>
                  </a:cubicBezTo>
                  <a:cubicBezTo>
                    <a:pt x="301" y="39"/>
                    <a:pt x="262" y="0"/>
                    <a:pt x="215" y="0"/>
                  </a:cubicBezTo>
                  <a:close/>
                  <a:moveTo>
                    <a:pt x="215" y="160"/>
                  </a:moveTo>
                  <a:cubicBezTo>
                    <a:pt x="202" y="160"/>
                    <a:pt x="188" y="157"/>
                    <a:pt x="177" y="150"/>
                  </a:cubicBezTo>
                  <a:cubicBezTo>
                    <a:pt x="175" y="149"/>
                    <a:pt x="173" y="149"/>
                    <a:pt x="171" y="150"/>
                  </a:cubicBezTo>
                  <a:cubicBezTo>
                    <a:pt x="161" y="157"/>
                    <a:pt x="154" y="158"/>
                    <a:pt x="149" y="158"/>
                  </a:cubicBezTo>
                  <a:cubicBezTo>
                    <a:pt x="146" y="158"/>
                    <a:pt x="144" y="158"/>
                    <a:pt x="144" y="158"/>
                  </a:cubicBezTo>
                  <a:cubicBezTo>
                    <a:pt x="144" y="158"/>
                    <a:pt x="144" y="158"/>
                    <a:pt x="144" y="158"/>
                  </a:cubicBezTo>
                  <a:cubicBezTo>
                    <a:pt x="143" y="157"/>
                    <a:pt x="141" y="157"/>
                    <a:pt x="140" y="158"/>
                  </a:cubicBezTo>
                  <a:cubicBezTo>
                    <a:pt x="138" y="158"/>
                    <a:pt x="137" y="160"/>
                    <a:pt x="137" y="162"/>
                  </a:cubicBezTo>
                  <a:cubicBezTo>
                    <a:pt x="132" y="184"/>
                    <a:pt x="132" y="184"/>
                    <a:pt x="132" y="184"/>
                  </a:cubicBezTo>
                  <a:cubicBezTo>
                    <a:pt x="115" y="186"/>
                    <a:pt x="115" y="186"/>
                    <a:pt x="115" y="186"/>
                  </a:cubicBezTo>
                  <a:cubicBezTo>
                    <a:pt x="112" y="186"/>
                    <a:pt x="110" y="188"/>
                    <a:pt x="110" y="191"/>
                  </a:cubicBezTo>
                  <a:cubicBezTo>
                    <a:pt x="108" y="212"/>
                    <a:pt x="108" y="212"/>
                    <a:pt x="108" y="212"/>
                  </a:cubicBezTo>
                  <a:cubicBezTo>
                    <a:pt x="89" y="217"/>
                    <a:pt x="89" y="217"/>
                    <a:pt x="89" y="217"/>
                  </a:cubicBezTo>
                  <a:cubicBezTo>
                    <a:pt x="87" y="217"/>
                    <a:pt x="85" y="219"/>
                    <a:pt x="85" y="221"/>
                  </a:cubicBezTo>
                  <a:cubicBezTo>
                    <a:pt x="81" y="240"/>
                    <a:pt x="81" y="240"/>
                    <a:pt x="81" y="240"/>
                  </a:cubicBezTo>
                  <a:cubicBezTo>
                    <a:pt x="60" y="244"/>
                    <a:pt x="60" y="244"/>
                    <a:pt x="60" y="244"/>
                  </a:cubicBezTo>
                  <a:cubicBezTo>
                    <a:pt x="58" y="244"/>
                    <a:pt x="56" y="246"/>
                    <a:pt x="55" y="248"/>
                  </a:cubicBezTo>
                  <a:cubicBezTo>
                    <a:pt x="50" y="268"/>
                    <a:pt x="50" y="268"/>
                    <a:pt x="50" y="268"/>
                  </a:cubicBezTo>
                  <a:cubicBezTo>
                    <a:pt x="12" y="269"/>
                    <a:pt x="12" y="269"/>
                    <a:pt x="12" y="269"/>
                  </a:cubicBezTo>
                  <a:cubicBezTo>
                    <a:pt x="11" y="254"/>
                    <a:pt x="11" y="254"/>
                    <a:pt x="11" y="254"/>
                  </a:cubicBezTo>
                  <a:cubicBezTo>
                    <a:pt x="145" y="120"/>
                    <a:pt x="145" y="120"/>
                    <a:pt x="145" y="120"/>
                  </a:cubicBezTo>
                  <a:cubicBezTo>
                    <a:pt x="147" y="119"/>
                    <a:pt x="147" y="116"/>
                    <a:pt x="146" y="114"/>
                  </a:cubicBezTo>
                  <a:cubicBezTo>
                    <a:pt x="142" y="105"/>
                    <a:pt x="141" y="96"/>
                    <a:pt x="141" y="86"/>
                  </a:cubicBezTo>
                  <a:cubicBezTo>
                    <a:pt x="141" y="45"/>
                    <a:pt x="174" y="12"/>
                    <a:pt x="215" y="12"/>
                  </a:cubicBezTo>
                  <a:cubicBezTo>
                    <a:pt x="256" y="12"/>
                    <a:pt x="289" y="45"/>
                    <a:pt x="289" y="86"/>
                  </a:cubicBezTo>
                  <a:cubicBezTo>
                    <a:pt x="289" y="127"/>
                    <a:pt x="256" y="160"/>
                    <a:pt x="215"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62"/>
            <p:cNvSpPr>
              <a:spLocks noEditPoints="1"/>
            </p:cNvSpPr>
            <p:nvPr/>
          </p:nvSpPr>
          <p:spPr bwMode="auto">
            <a:xfrm>
              <a:off x="3414254" y="4023688"/>
              <a:ext cx="72625" cy="73817"/>
            </a:xfrm>
            <a:custGeom>
              <a:avLst/>
              <a:gdLst>
                <a:gd name="T0" fmla="*/ 48419 w 52"/>
                <a:gd name="T1" fmla="*/ 0 h 52"/>
                <a:gd name="T2" fmla="*/ 0 w 52"/>
                <a:gd name="T3" fmla="*/ 49213 h 52"/>
                <a:gd name="T4" fmla="*/ 48419 w 52"/>
                <a:gd name="T5" fmla="*/ 98425 h 52"/>
                <a:gd name="T6" fmla="*/ 96838 w 52"/>
                <a:gd name="T7" fmla="*/ 49213 h 52"/>
                <a:gd name="T8" fmla="*/ 48419 w 52"/>
                <a:gd name="T9" fmla="*/ 0 h 52"/>
                <a:gd name="T10" fmla="*/ 48419 w 52"/>
                <a:gd name="T11" fmla="*/ 79497 h 52"/>
                <a:gd name="T12" fmla="*/ 18623 w 52"/>
                <a:gd name="T13" fmla="*/ 49213 h 52"/>
                <a:gd name="T14" fmla="*/ 48419 w 52"/>
                <a:gd name="T15" fmla="*/ 18928 h 52"/>
                <a:gd name="T16" fmla="*/ 78215 w 52"/>
                <a:gd name="T17" fmla="*/ 49213 h 52"/>
                <a:gd name="T18" fmla="*/ 48419 w 52"/>
                <a:gd name="T19" fmla="*/ 79497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2" h="52">
                  <a:moveTo>
                    <a:pt x="26" y="0"/>
                  </a:moveTo>
                  <a:cubicBezTo>
                    <a:pt x="12" y="0"/>
                    <a:pt x="0" y="11"/>
                    <a:pt x="0" y="26"/>
                  </a:cubicBezTo>
                  <a:cubicBezTo>
                    <a:pt x="0" y="40"/>
                    <a:pt x="12" y="52"/>
                    <a:pt x="26" y="52"/>
                  </a:cubicBezTo>
                  <a:cubicBezTo>
                    <a:pt x="40" y="52"/>
                    <a:pt x="52" y="40"/>
                    <a:pt x="52" y="26"/>
                  </a:cubicBezTo>
                  <a:cubicBezTo>
                    <a:pt x="52" y="11"/>
                    <a:pt x="40" y="0"/>
                    <a:pt x="26" y="0"/>
                  </a:cubicBezTo>
                  <a:close/>
                  <a:moveTo>
                    <a:pt x="26" y="42"/>
                  </a:moveTo>
                  <a:cubicBezTo>
                    <a:pt x="17" y="42"/>
                    <a:pt x="10" y="34"/>
                    <a:pt x="10" y="26"/>
                  </a:cubicBezTo>
                  <a:cubicBezTo>
                    <a:pt x="10" y="17"/>
                    <a:pt x="17" y="10"/>
                    <a:pt x="26" y="10"/>
                  </a:cubicBezTo>
                  <a:cubicBezTo>
                    <a:pt x="35" y="10"/>
                    <a:pt x="42" y="17"/>
                    <a:pt x="42" y="26"/>
                  </a:cubicBezTo>
                  <a:cubicBezTo>
                    <a:pt x="42" y="34"/>
                    <a:pt x="35" y="42"/>
                    <a:pt x="2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 name="组合 20"/>
          <p:cNvGrpSpPr/>
          <p:nvPr/>
        </p:nvGrpSpPr>
        <p:grpSpPr>
          <a:xfrm>
            <a:off x="6144220" y="3933130"/>
            <a:ext cx="311944" cy="500063"/>
            <a:chOff x="6036220" y="3933130"/>
            <a:chExt cx="311944" cy="500063"/>
          </a:xfrm>
          <a:solidFill>
            <a:srgbClr val="C00000"/>
          </a:solidFill>
        </p:grpSpPr>
        <p:sp>
          <p:nvSpPr>
            <p:cNvPr id="22" name="Freeform 193"/>
            <p:cNvSpPr/>
            <p:nvPr/>
          </p:nvSpPr>
          <p:spPr bwMode="auto">
            <a:xfrm>
              <a:off x="6036220" y="4330799"/>
              <a:ext cx="86916" cy="102394"/>
            </a:xfrm>
            <a:custGeom>
              <a:avLst/>
              <a:gdLst>
                <a:gd name="T0" fmla="*/ 35 w 62"/>
                <a:gd name="T1" fmla="*/ 0 h 72"/>
                <a:gd name="T2" fmla="*/ 26 w 62"/>
                <a:gd name="T3" fmla="*/ 16 h 72"/>
                <a:gd name="T4" fmla="*/ 20 w 62"/>
                <a:gd name="T5" fmla="*/ 63 h 72"/>
                <a:gd name="T6" fmla="*/ 52 w 62"/>
                <a:gd name="T7" fmla="*/ 61 h 72"/>
                <a:gd name="T8" fmla="*/ 44 w 62"/>
                <a:gd name="T9" fmla="*/ 17 h 72"/>
                <a:gd name="T10" fmla="*/ 35 w 62"/>
                <a:gd name="T11" fmla="*/ 0 h 72"/>
              </a:gdLst>
              <a:ahLst/>
              <a:cxnLst>
                <a:cxn ang="0">
                  <a:pos x="T0" y="T1"/>
                </a:cxn>
                <a:cxn ang="0">
                  <a:pos x="T2" y="T3"/>
                </a:cxn>
                <a:cxn ang="0">
                  <a:pos x="T4" y="T5"/>
                </a:cxn>
                <a:cxn ang="0">
                  <a:pos x="T6" y="T7"/>
                </a:cxn>
                <a:cxn ang="0">
                  <a:pos x="T8" y="T9"/>
                </a:cxn>
                <a:cxn ang="0">
                  <a:pos x="T10" y="T11"/>
                </a:cxn>
              </a:cxnLst>
              <a:rect l="0" t="0" r="r" b="b"/>
              <a:pathLst>
                <a:path w="62" h="72">
                  <a:moveTo>
                    <a:pt x="35" y="0"/>
                  </a:moveTo>
                  <a:cubicBezTo>
                    <a:pt x="35" y="0"/>
                    <a:pt x="31" y="10"/>
                    <a:pt x="26" y="16"/>
                  </a:cubicBezTo>
                  <a:cubicBezTo>
                    <a:pt x="21" y="22"/>
                    <a:pt x="0" y="45"/>
                    <a:pt x="20" y="63"/>
                  </a:cubicBezTo>
                  <a:cubicBezTo>
                    <a:pt x="30" y="72"/>
                    <a:pt x="45" y="71"/>
                    <a:pt x="52" y="61"/>
                  </a:cubicBezTo>
                  <a:cubicBezTo>
                    <a:pt x="60" y="52"/>
                    <a:pt x="62" y="36"/>
                    <a:pt x="44" y="17"/>
                  </a:cubicBezTo>
                  <a:cubicBezTo>
                    <a:pt x="38" y="10"/>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sp>
          <p:nvSpPr>
            <p:cNvPr id="23" name="Freeform 194"/>
            <p:cNvSpPr>
              <a:spLocks noEditPoints="1"/>
            </p:cNvSpPr>
            <p:nvPr/>
          </p:nvSpPr>
          <p:spPr bwMode="auto">
            <a:xfrm>
              <a:off x="6036220" y="3933130"/>
              <a:ext cx="311944" cy="377429"/>
            </a:xfrm>
            <a:custGeom>
              <a:avLst/>
              <a:gdLst>
                <a:gd name="T0" fmla="*/ 206 w 220"/>
                <a:gd name="T1" fmla="*/ 86 h 266"/>
                <a:gd name="T2" fmla="*/ 158 w 220"/>
                <a:gd name="T3" fmla="*/ 86 h 266"/>
                <a:gd name="T4" fmla="*/ 126 w 220"/>
                <a:gd name="T5" fmla="*/ 55 h 266"/>
                <a:gd name="T6" fmla="*/ 126 w 220"/>
                <a:gd name="T7" fmla="*/ 49 h 266"/>
                <a:gd name="T8" fmla="*/ 137 w 220"/>
                <a:gd name="T9" fmla="*/ 49 h 266"/>
                <a:gd name="T10" fmla="*/ 156 w 220"/>
                <a:gd name="T11" fmla="*/ 30 h 266"/>
                <a:gd name="T12" fmla="*/ 137 w 220"/>
                <a:gd name="T13" fmla="*/ 11 h 266"/>
                <a:gd name="T14" fmla="*/ 125 w 220"/>
                <a:gd name="T15" fmla="*/ 11 h 266"/>
                <a:gd name="T16" fmla="*/ 109 w 220"/>
                <a:gd name="T17" fmla="*/ 0 h 266"/>
                <a:gd name="T18" fmla="*/ 93 w 220"/>
                <a:gd name="T19" fmla="*/ 11 h 266"/>
                <a:gd name="T20" fmla="*/ 81 w 220"/>
                <a:gd name="T21" fmla="*/ 11 h 266"/>
                <a:gd name="T22" fmla="*/ 62 w 220"/>
                <a:gd name="T23" fmla="*/ 30 h 266"/>
                <a:gd name="T24" fmla="*/ 81 w 220"/>
                <a:gd name="T25" fmla="*/ 49 h 266"/>
                <a:gd name="T26" fmla="*/ 92 w 220"/>
                <a:gd name="T27" fmla="*/ 49 h 266"/>
                <a:gd name="T28" fmla="*/ 92 w 220"/>
                <a:gd name="T29" fmla="*/ 55 h 266"/>
                <a:gd name="T30" fmla="*/ 58 w 220"/>
                <a:gd name="T31" fmla="*/ 92 h 266"/>
                <a:gd name="T32" fmla="*/ 0 w 220"/>
                <a:gd name="T33" fmla="*/ 160 h 266"/>
                <a:gd name="T34" fmla="*/ 0 w 220"/>
                <a:gd name="T35" fmla="*/ 167 h 266"/>
                <a:gd name="T36" fmla="*/ 0 w 220"/>
                <a:gd name="T37" fmla="*/ 246 h 266"/>
                <a:gd name="T38" fmla="*/ 20 w 220"/>
                <a:gd name="T39" fmla="*/ 266 h 266"/>
                <a:gd name="T40" fmla="*/ 50 w 220"/>
                <a:gd name="T41" fmla="*/ 266 h 266"/>
                <a:gd name="T42" fmla="*/ 70 w 220"/>
                <a:gd name="T43" fmla="*/ 246 h 266"/>
                <a:gd name="T44" fmla="*/ 70 w 220"/>
                <a:gd name="T45" fmla="*/ 190 h 266"/>
                <a:gd name="T46" fmla="*/ 70 w 220"/>
                <a:gd name="T47" fmla="*/ 189 h 266"/>
                <a:gd name="T48" fmla="*/ 102 w 220"/>
                <a:gd name="T49" fmla="*/ 177 h 266"/>
                <a:gd name="T50" fmla="*/ 206 w 220"/>
                <a:gd name="T51" fmla="*/ 177 h 266"/>
                <a:gd name="T52" fmla="*/ 220 w 220"/>
                <a:gd name="T53" fmla="*/ 157 h 266"/>
                <a:gd name="T54" fmla="*/ 220 w 220"/>
                <a:gd name="T55" fmla="*/ 105 h 266"/>
                <a:gd name="T56" fmla="*/ 206 w 220"/>
                <a:gd name="T57" fmla="*/ 86 h 266"/>
                <a:gd name="T58" fmla="*/ 82 w 220"/>
                <a:gd name="T59" fmla="*/ 39 h 266"/>
                <a:gd name="T60" fmla="*/ 72 w 220"/>
                <a:gd name="T61" fmla="*/ 30 h 266"/>
                <a:gd name="T62" fmla="*/ 82 w 220"/>
                <a:gd name="T63" fmla="*/ 20 h 266"/>
                <a:gd name="T64" fmla="*/ 136 w 220"/>
                <a:gd name="T65" fmla="*/ 20 h 266"/>
                <a:gd name="T66" fmla="*/ 146 w 220"/>
                <a:gd name="T67" fmla="*/ 30 h 266"/>
                <a:gd name="T68" fmla="*/ 136 w 220"/>
                <a:gd name="T69" fmla="*/ 39 h 266"/>
                <a:gd name="T70" fmla="*/ 82 w 220"/>
                <a:gd name="T71" fmla="*/ 39 h 266"/>
                <a:gd name="T72" fmla="*/ 100 w 220"/>
                <a:gd name="T73" fmla="*/ 67 h 266"/>
                <a:gd name="T74" fmla="*/ 106 w 220"/>
                <a:gd name="T75" fmla="*/ 65 h 266"/>
                <a:gd name="T76" fmla="*/ 106 w 220"/>
                <a:gd name="T77" fmla="*/ 49 h 266"/>
                <a:gd name="T78" fmla="*/ 113 w 220"/>
                <a:gd name="T79" fmla="*/ 49 h 266"/>
                <a:gd name="T80" fmla="*/ 113 w 220"/>
                <a:gd name="T81" fmla="*/ 65 h 266"/>
                <a:gd name="T82" fmla="*/ 118 w 220"/>
                <a:gd name="T83" fmla="*/ 67 h 266"/>
                <a:gd name="T84" fmla="*/ 146 w 220"/>
                <a:gd name="T85" fmla="*/ 92 h 266"/>
                <a:gd name="T86" fmla="*/ 108 w 220"/>
                <a:gd name="T87" fmla="*/ 96 h 266"/>
                <a:gd name="T88" fmla="*/ 72 w 220"/>
                <a:gd name="T89" fmla="*/ 93 h 266"/>
                <a:gd name="T90" fmla="*/ 100 w 220"/>
                <a:gd name="T91" fmla="*/ 67 h 266"/>
                <a:gd name="T92" fmla="*/ 206 w 220"/>
                <a:gd name="T93" fmla="*/ 157 h 266"/>
                <a:gd name="T94" fmla="*/ 205 w 220"/>
                <a:gd name="T95" fmla="*/ 163 h 266"/>
                <a:gd name="T96" fmla="*/ 102 w 220"/>
                <a:gd name="T97" fmla="*/ 163 h 266"/>
                <a:gd name="T98" fmla="*/ 57 w 220"/>
                <a:gd name="T99" fmla="*/ 182 h 266"/>
                <a:gd name="T100" fmla="*/ 56 w 220"/>
                <a:gd name="T101" fmla="*/ 183 h 266"/>
                <a:gd name="T102" fmla="*/ 56 w 220"/>
                <a:gd name="T103" fmla="*/ 246 h 266"/>
                <a:gd name="T104" fmla="*/ 50 w 220"/>
                <a:gd name="T105" fmla="*/ 253 h 266"/>
                <a:gd name="T106" fmla="*/ 20 w 220"/>
                <a:gd name="T107" fmla="*/ 253 h 266"/>
                <a:gd name="T108" fmla="*/ 14 w 220"/>
                <a:gd name="T109" fmla="*/ 246 h 266"/>
                <a:gd name="T110" fmla="*/ 14 w 220"/>
                <a:gd name="T111" fmla="*/ 160 h 266"/>
                <a:gd name="T112" fmla="*/ 66 w 220"/>
                <a:gd name="T113" fmla="*/ 104 h 266"/>
                <a:gd name="T114" fmla="*/ 67 w 220"/>
                <a:gd name="T115" fmla="*/ 103 h 266"/>
                <a:gd name="T116" fmla="*/ 110 w 220"/>
                <a:gd name="T117" fmla="*/ 108 h 266"/>
                <a:gd name="T118" fmla="*/ 159 w 220"/>
                <a:gd name="T119" fmla="*/ 99 h 266"/>
                <a:gd name="T120" fmla="*/ 205 w 220"/>
                <a:gd name="T121" fmla="*/ 99 h 266"/>
                <a:gd name="T122" fmla="*/ 206 w 220"/>
                <a:gd name="T123" fmla="*/ 105 h 266"/>
                <a:gd name="T124" fmla="*/ 206 w 220"/>
                <a:gd name="T125" fmla="*/ 157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0" h="266">
                  <a:moveTo>
                    <a:pt x="206" y="86"/>
                  </a:moveTo>
                  <a:cubicBezTo>
                    <a:pt x="158" y="86"/>
                    <a:pt x="158" y="86"/>
                    <a:pt x="158" y="86"/>
                  </a:cubicBezTo>
                  <a:cubicBezTo>
                    <a:pt x="153" y="71"/>
                    <a:pt x="141" y="60"/>
                    <a:pt x="126" y="55"/>
                  </a:cubicBezTo>
                  <a:cubicBezTo>
                    <a:pt x="126" y="49"/>
                    <a:pt x="126" y="49"/>
                    <a:pt x="126" y="49"/>
                  </a:cubicBezTo>
                  <a:cubicBezTo>
                    <a:pt x="137" y="49"/>
                    <a:pt x="137" y="49"/>
                    <a:pt x="137" y="49"/>
                  </a:cubicBezTo>
                  <a:cubicBezTo>
                    <a:pt x="148" y="49"/>
                    <a:pt x="156" y="41"/>
                    <a:pt x="156" y="30"/>
                  </a:cubicBezTo>
                  <a:cubicBezTo>
                    <a:pt x="156" y="20"/>
                    <a:pt x="148" y="11"/>
                    <a:pt x="137" y="11"/>
                  </a:cubicBezTo>
                  <a:cubicBezTo>
                    <a:pt x="125" y="11"/>
                    <a:pt x="125" y="11"/>
                    <a:pt x="125" y="11"/>
                  </a:cubicBezTo>
                  <a:cubicBezTo>
                    <a:pt x="123" y="5"/>
                    <a:pt x="116" y="0"/>
                    <a:pt x="109" y="0"/>
                  </a:cubicBezTo>
                  <a:cubicBezTo>
                    <a:pt x="102" y="0"/>
                    <a:pt x="96" y="5"/>
                    <a:pt x="93" y="11"/>
                  </a:cubicBezTo>
                  <a:cubicBezTo>
                    <a:pt x="81" y="11"/>
                    <a:pt x="81" y="11"/>
                    <a:pt x="81" y="11"/>
                  </a:cubicBezTo>
                  <a:cubicBezTo>
                    <a:pt x="71" y="11"/>
                    <a:pt x="62" y="20"/>
                    <a:pt x="62" y="30"/>
                  </a:cubicBezTo>
                  <a:cubicBezTo>
                    <a:pt x="62" y="41"/>
                    <a:pt x="71" y="49"/>
                    <a:pt x="81" y="49"/>
                  </a:cubicBezTo>
                  <a:cubicBezTo>
                    <a:pt x="92" y="49"/>
                    <a:pt x="92" y="49"/>
                    <a:pt x="92" y="49"/>
                  </a:cubicBezTo>
                  <a:cubicBezTo>
                    <a:pt x="92" y="55"/>
                    <a:pt x="92" y="55"/>
                    <a:pt x="92" y="55"/>
                  </a:cubicBezTo>
                  <a:cubicBezTo>
                    <a:pt x="75" y="61"/>
                    <a:pt x="63" y="74"/>
                    <a:pt x="58" y="92"/>
                  </a:cubicBezTo>
                  <a:cubicBezTo>
                    <a:pt x="32" y="99"/>
                    <a:pt x="1" y="117"/>
                    <a:pt x="0" y="160"/>
                  </a:cubicBezTo>
                  <a:cubicBezTo>
                    <a:pt x="0" y="162"/>
                    <a:pt x="0" y="165"/>
                    <a:pt x="0" y="167"/>
                  </a:cubicBezTo>
                  <a:cubicBezTo>
                    <a:pt x="0" y="246"/>
                    <a:pt x="0" y="246"/>
                    <a:pt x="0" y="246"/>
                  </a:cubicBezTo>
                  <a:cubicBezTo>
                    <a:pt x="0" y="257"/>
                    <a:pt x="9" y="266"/>
                    <a:pt x="20" y="266"/>
                  </a:cubicBezTo>
                  <a:cubicBezTo>
                    <a:pt x="50" y="266"/>
                    <a:pt x="50" y="266"/>
                    <a:pt x="50" y="266"/>
                  </a:cubicBezTo>
                  <a:cubicBezTo>
                    <a:pt x="61" y="266"/>
                    <a:pt x="70" y="257"/>
                    <a:pt x="70" y="246"/>
                  </a:cubicBezTo>
                  <a:cubicBezTo>
                    <a:pt x="70" y="190"/>
                    <a:pt x="70" y="190"/>
                    <a:pt x="70" y="190"/>
                  </a:cubicBezTo>
                  <a:cubicBezTo>
                    <a:pt x="70" y="189"/>
                    <a:pt x="70" y="189"/>
                    <a:pt x="70" y="189"/>
                  </a:cubicBezTo>
                  <a:cubicBezTo>
                    <a:pt x="71" y="189"/>
                    <a:pt x="81" y="177"/>
                    <a:pt x="102" y="177"/>
                  </a:cubicBezTo>
                  <a:cubicBezTo>
                    <a:pt x="206" y="177"/>
                    <a:pt x="206" y="177"/>
                    <a:pt x="206" y="177"/>
                  </a:cubicBezTo>
                  <a:cubicBezTo>
                    <a:pt x="214" y="177"/>
                    <a:pt x="220" y="168"/>
                    <a:pt x="220" y="157"/>
                  </a:cubicBezTo>
                  <a:cubicBezTo>
                    <a:pt x="220" y="105"/>
                    <a:pt x="220" y="105"/>
                    <a:pt x="220" y="105"/>
                  </a:cubicBezTo>
                  <a:cubicBezTo>
                    <a:pt x="220" y="94"/>
                    <a:pt x="214" y="86"/>
                    <a:pt x="206" y="86"/>
                  </a:cubicBezTo>
                  <a:close/>
                  <a:moveTo>
                    <a:pt x="82" y="39"/>
                  </a:moveTo>
                  <a:cubicBezTo>
                    <a:pt x="77" y="39"/>
                    <a:pt x="72" y="35"/>
                    <a:pt x="72" y="30"/>
                  </a:cubicBezTo>
                  <a:cubicBezTo>
                    <a:pt x="72" y="24"/>
                    <a:pt x="77" y="20"/>
                    <a:pt x="82" y="20"/>
                  </a:cubicBezTo>
                  <a:cubicBezTo>
                    <a:pt x="136" y="20"/>
                    <a:pt x="136" y="20"/>
                    <a:pt x="136" y="20"/>
                  </a:cubicBezTo>
                  <a:cubicBezTo>
                    <a:pt x="142" y="20"/>
                    <a:pt x="146" y="24"/>
                    <a:pt x="146" y="30"/>
                  </a:cubicBezTo>
                  <a:cubicBezTo>
                    <a:pt x="146" y="35"/>
                    <a:pt x="142" y="39"/>
                    <a:pt x="136" y="39"/>
                  </a:cubicBezTo>
                  <a:lnTo>
                    <a:pt x="82" y="39"/>
                  </a:lnTo>
                  <a:close/>
                  <a:moveTo>
                    <a:pt x="100" y="67"/>
                  </a:moveTo>
                  <a:cubicBezTo>
                    <a:pt x="106" y="65"/>
                    <a:pt x="106" y="65"/>
                    <a:pt x="106" y="65"/>
                  </a:cubicBezTo>
                  <a:cubicBezTo>
                    <a:pt x="106" y="49"/>
                    <a:pt x="106" y="49"/>
                    <a:pt x="106" y="49"/>
                  </a:cubicBezTo>
                  <a:cubicBezTo>
                    <a:pt x="113" y="49"/>
                    <a:pt x="113" y="49"/>
                    <a:pt x="113" y="49"/>
                  </a:cubicBezTo>
                  <a:cubicBezTo>
                    <a:pt x="113" y="65"/>
                    <a:pt x="113" y="65"/>
                    <a:pt x="113" y="65"/>
                  </a:cubicBezTo>
                  <a:cubicBezTo>
                    <a:pt x="118" y="67"/>
                    <a:pt x="118" y="67"/>
                    <a:pt x="118" y="67"/>
                  </a:cubicBezTo>
                  <a:cubicBezTo>
                    <a:pt x="131" y="70"/>
                    <a:pt x="141" y="79"/>
                    <a:pt x="146" y="92"/>
                  </a:cubicBezTo>
                  <a:cubicBezTo>
                    <a:pt x="134" y="95"/>
                    <a:pt x="122" y="96"/>
                    <a:pt x="108" y="96"/>
                  </a:cubicBezTo>
                  <a:cubicBezTo>
                    <a:pt x="92" y="96"/>
                    <a:pt x="79" y="94"/>
                    <a:pt x="72" y="93"/>
                  </a:cubicBezTo>
                  <a:cubicBezTo>
                    <a:pt x="76" y="80"/>
                    <a:pt x="87" y="70"/>
                    <a:pt x="100" y="67"/>
                  </a:cubicBezTo>
                  <a:close/>
                  <a:moveTo>
                    <a:pt x="206" y="157"/>
                  </a:moveTo>
                  <a:cubicBezTo>
                    <a:pt x="206" y="160"/>
                    <a:pt x="205" y="162"/>
                    <a:pt x="205" y="163"/>
                  </a:cubicBezTo>
                  <a:cubicBezTo>
                    <a:pt x="102" y="163"/>
                    <a:pt x="102" y="163"/>
                    <a:pt x="102" y="163"/>
                  </a:cubicBezTo>
                  <a:cubicBezTo>
                    <a:pt x="73" y="163"/>
                    <a:pt x="58" y="181"/>
                    <a:pt x="57" y="182"/>
                  </a:cubicBezTo>
                  <a:cubicBezTo>
                    <a:pt x="56" y="183"/>
                    <a:pt x="56" y="183"/>
                    <a:pt x="56" y="183"/>
                  </a:cubicBezTo>
                  <a:cubicBezTo>
                    <a:pt x="56" y="246"/>
                    <a:pt x="56" y="246"/>
                    <a:pt x="56" y="246"/>
                  </a:cubicBezTo>
                  <a:cubicBezTo>
                    <a:pt x="56" y="250"/>
                    <a:pt x="54" y="253"/>
                    <a:pt x="50" y="253"/>
                  </a:cubicBezTo>
                  <a:cubicBezTo>
                    <a:pt x="20" y="253"/>
                    <a:pt x="20" y="253"/>
                    <a:pt x="20" y="253"/>
                  </a:cubicBezTo>
                  <a:cubicBezTo>
                    <a:pt x="17" y="253"/>
                    <a:pt x="14" y="250"/>
                    <a:pt x="14" y="246"/>
                  </a:cubicBezTo>
                  <a:cubicBezTo>
                    <a:pt x="14" y="217"/>
                    <a:pt x="14" y="162"/>
                    <a:pt x="14" y="160"/>
                  </a:cubicBezTo>
                  <a:cubicBezTo>
                    <a:pt x="15" y="131"/>
                    <a:pt x="32" y="112"/>
                    <a:pt x="66" y="104"/>
                  </a:cubicBezTo>
                  <a:cubicBezTo>
                    <a:pt x="67" y="103"/>
                    <a:pt x="67" y="103"/>
                    <a:pt x="67" y="103"/>
                  </a:cubicBezTo>
                  <a:cubicBezTo>
                    <a:pt x="82" y="106"/>
                    <a:pt x="97" y="108"/>
                    <a:pt x="110" y="108"/>
                  </a:cubicBezTo>
                  <a:cubicBezTo>
                    <a:pt x="138" y="108"/>
                    <a:pt x="155" y="101"/>
                    <a:pt x="159" y="99"/>
                  </a:cubicBezTo>
                  <a:cubicBezTo>
                    <a:pt x="205" y="99"/>
                    <a:pt x="205" y="99"/>
                    <a:pt x="205" y="99"/>
                  </a:cubicBezTo>
                  <a:cubicBezTo>
                    <a:pt x="205" y="100"/>
                    <a:pt x="206" y="102"/>
                    <a:pt x="206" y="105"/>
                  </a:cubicBezTo>
                  <a:lnTo>
                    <a:pt x="206"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latin typeface="+mn-lt"/>
              </a:endParaRPr>
            </a:p>
          </p:txBody>
        </p:sp>
      </p:grpSp>
      <p:sp>
        <p:nvSpPr>
          <p:cNvPr id="24" name="TextBox 26"/>
          <p:cNvSpPr txBox="1"/>
          <p:nvPr/>
        </p:nvSpPr>
        <p:spPr>
          <a:xfrm>
            <a:off x="787176"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5" name="TextBox 27"/>
          <p:cNvSpPr txBox="1"/>
          <p:nvPr/>
        </p:nvSpPr>
        <p:spPr>
          <a:xfrm>
            <a:off x="787175"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6" name="TextBox 28"/>
          <p:cNvSpPr txBox="1"/>
          <p:nvPr/>
        </p:nvSpPr>
        <p:spPr>
          <a:xfrm>
            <a:off x="3665041"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7" name="TextBox 29"/>
          <p:cNvSpPr txBox="1"/>
          <p:nvPr/>
        </p:nvSpPr>
        <p:spPr>
          <a:xfrm>
            <a:off x="3665040"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8" name="TextBox 30"/>
          <p:cNvSpPr txBox="1"/>
          <p:nvPr/>
        </p:nvSpPr>
        <p:spPr>
          <a:xfrm>
            <a:off x="6470868" y="3904376"/>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29" name="TextBox 31"/>
          <p:cNvSpPr txBox="1"/>
          <p:nvPr/>
        </p:nvSpPr>
        <p:spPr>
          <a:xfrm>
            <a:off x="6470867" y="4139887"/>
            <a:ext cx="2454944"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500"/>
                                        <p:tgtEl>
                                          <p:spTgt spid="11"/>
                                        </p:tgtEl>
                                      </p:cBhvr>
                                    </p:animEffect>
                                  </p:childTnLst>
                                </p:cTn>
                              </p:par>
                            </p:childTnLst>
                          </p:cTn>
                        </p:par>
                        <p:par>
                          <p:cTn id="17" fill="hold">
                            <p:stCondLst>
                              <p:cond delay="2000"/>
                            </p:stCondLst>
                            <p:childTnLst>
                              <p:par>
                                <p:cTn id="18" presetID="2" presetClass="entr" presetSubtype="4"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P spid="25" grpId="0"/>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bwMode="auto">
          <a:xfrm>
            <a:off x="667544" y="1347614"/>
            <a:ext cx="1634331" cy="2439093"/>
            <a:chOff x="889529" y="1758950"/>
            <a:chExt cx="2179109" cy="3252949"/>
          </a:xfrm>
        </p:grpSpPr>
        <p:sp>
          <p:nvSpPr>
            <p:cNvPr id="9" name="椭圆 8"/>
            <p:cNvSpPr/>
            <p:nvPr/>
          </p:nvSpPr>
          <p:spPr>
            <a:xfrm>
              <a:off x="915988" y="1758950"/>
              <a:ext cx="2152650" cy="21531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下箭头 9"/>
            <p:cNvSpPr/>
            <p:nvPr/>
          </p:nvSpPr>
          <p:spPr>
            <a:xfrm>
              <a:off x="1491722" y="3268516"/>
              <a:ext cx="1001183" cy="1285143"/>
            </a:xfrm>
            <a:prstGeom prst="downArrow">
              <a:avLst>
                <a:gd name="adj1" fmla="val 50000"/>
                <a:gd name="adj2" fmla="val 541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3"/>
            <p:cNvSpPr txBox="1">
              <a:spLocks noChangeArrowheads="1"/>
            </p:cNvSpPr>
            <p:nvPr/>
          </p:nvSpPr>
          <p:spPr bwMode="auto">
            <a:xfrm>
              <a:off x="889529" y="2317846"/>
              <a:ext cx="215265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dirty="0" smtClean="0">
                  <a:solidFill>
                    <a:schemeClr val="bg1"/>
                  </a:solidFill>
                  <a:latin typeface="微软雅黑" panose="020B0503020204020204" pitchFamily="34" charset="-122"/>
                  <a:ea typeface="微软雅黑" panose="020B0503020204020204" pitchFamily="34" charset="-122"/>
                </a:rPr>
                <a:t>标题</a:t>
              </a:r>
              <a:endParaRPr lang="zh-CN" altLang="en-US" sz="3000" dirty="0">
                <a:solidFill>
                  <a:schemeClr val="bg1"/>
                </a:solidFill>
                <a:latin typeface="微软雅黑" panose="020B0503020204020204" pitchFamily="34" charset="-122"/>
                <a:ea typeface="微软雅黑" panose="020B0503020204020204" pitchFamily="34" charset="-122"/>
              </a:endParaRPr>
            </a:p>
          </p:txBody>
        </p:sp>
        <p:sp>
          <p:nvSpPr>
            <p:cNvPr id="12" name="文本框 46"/>
            <p:cNvSpPr txBox="1">
              <a:spLocks noChangeArrowheads="1"/>
            </p:cNvSpPr>
            <p:nvPr/>
          </p:nvSpPr>
          <p:spPr bwMode="auto">
            <a:xfrm>
              <a:off x="889529" y="3048097"/>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13" name="文本框 50"/>
            <p:cNvSpPr txBox="1">
              <a:spLocks noChangeArrowheads="1"/>
            </p:cNvSpPr>
            <p:nvPr/>
          </p:nvSpPr>
          <p:spPr bwMode="auto">
            <a:xfrm>
              <a:off x="915988" y="4611688"/>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14" name="组合 13"/>
          <p:cNvGrpSpPr/>
          <p:nvPr/>
        </p:nvGrpSpPr>
        <p:grpSpPr bwMode="auto">
          <a:xfrm>
            <a:off x="2693988" y="1347614"/>
            <a:ext cx="1624805" cy="2439093"/>
            <a:chOff x="3590925" y="1758950"/>
            <a:chExt cx="2166407" cy="3252949"/>
          </a:xfrm>
        </p:grpSpPr>
        <p:sp>
          <p:nvSpPr>
            <p:cNvPr id="15" name="椭圆 14"/>
            <p:cNvSpPr/>
            <p:nvPr/>
          </p:nvSpPr>
          <p:spPr>
            <a:xfrm>
              <a:off x="3590925" y="1758950"/>
              <a:ext cx="2152650" cy="21531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下箭头 15"/>
            <p:cNvSpPr/>
            <p:nvPr/>
          </p:nvSpPr>
          <p:spPr>
            <a:xfrm>
              <a:off x="4166659" y="3268516"/>
              <a:ext cx="1003300" cy="1285143"/>
            </a:xfrm>
            <a:prstGeom prst="downArrow">
              <a:avLst>
                <a:gd name="adj1" fmla="val 50000"/>
                <a:gd name="adj2" fmla="val 541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文本框 39"/>
            <p:cNvSpPr txBox="1">
              <a:spLocks noChangeArrowheads="1"/>
            </p:cNvSpPr>
            <p:nvPr/>
          </p:nvSpPr>
          <p:spPr bwMode="auto">
            <a:xfrm>
              <a:off x="3604682" y="2315934"/>
              <a:ext cx="2152650"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dirty="0" smtClean="0">
                  <a:solidFill>
                    <a:schemeClr val="bg1"/>
                  </a:solidFill>
                  <a:latin typeface="微软雅黑" panose="020B0503020204020204" pitchFamily="34" charset="-122"/>
                  <a:ea typeface="微软雅黑" panose="020B0503020204020204" pitchFamily="34" charset="-122"/>
                </a:rPr>
                <a:t>标题</a:t>
              </a:r>
              <a:endParaRPr lang="zh-CN" altLang="en-US" sz="3000" dirty="0">
                <a:solidFill>
                  <a:schemeClr val="bg1"/>
                </a:solidFill>
                <a:latin typeface="微软雅黑" panose="020B0503020204020204" pitchFamily="34" charset="-122"/>
                <a:ea typeface="微软雅黑" panose="020B0503020204020204" pitchFamily="34" charset="-122"/>
              </a:endParaRPr>
            </a:p>
          </p:txBody>
        </p:sp>
        <p:sp>
          <p:nvSpPr>
            <p:cNvPr id="18" name="文本框 47"/>
            <p:cNvSpPr txBox="1">
              <a:spLocks noChangeArrowheads="1"/>
            </p:cNvSpPr>
            <p:nvPr/>
          </p:nvSpPr>
          <p:spPr bwMode="auto">
            <a:xfrm>
              <a:off x="3604682" y="3068410"/>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标题文字</a:t>
              </a:r>
            </a:p>
          </p:txBody>
        </p:sp>
        <p:sp>
          <p:nvSpPr>
            <p:cNvPr id="19" name="文本框 51"/>
            <p:cNvSpPr txBox="1">
              <a:spLocks noChangeArrowheads="1"/>
            </p:cNvSpPr>
            <p:nvPr/>
          </p:nvSpPr>
          <p:spPr bwMode="auto">
            <a:xfrm>
              <a:off x="3590925" y="4611688"/>
              <a:ext cx="2152650"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20" name="组合 19"/>
          <p:cNvGrpSpPr/>
          <p:nvPr/>
        </p:nvGrpSpPr>
        <p:grpSpPr bwMode="auto">
          <a:xfrm>
            <a:off x="4676775" y="1347614"/>
            <a:ext cx="1639090" cy="2439093"/>
            <a:chOff x="6236251" y="1758950"/>
            <a:chExt cx="2183848" cy="3252949"/>
          </a:xfrm>
        </p:grpSpPr>
        <p:sp>
          <p:nvSpPr>
            <p:cNvPr id="21" name="椭圆 20"/>
            <p:cNvSpPr/>
            <p:nvPr/>
          </p:nvSpPr>
          <p:spPr>
            <a:xfrm>
              <a:off x="6265863" y="1758950"/>
              <a:ext cx="2153184" cy="21531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下箭头 21"/>
            <p:cNvSpPr/>
            <p:nvPr/>
          </p:nvSpPr>
          <p:spPr>
            <a:xfrm>
              <a:off x="6841173" y="3268516"/>
              <a:ext cx="1002563" cy="1285143"/>
            </a:xfrm>
            <a:prstGeom prst="downArrow">
              <a:avLst>
                <a:gd name="adj1" fmla="val 50000"/>
                <a:gd name="adj2" fmla="val 541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文本框 40"/>
            <p:cNvSpPr txBox="1">
              <a:spLocks noChangeArrowheads="1"/>
            </p:cNvSpPr>
            <p:nvPr/>
          </p:nvSpPr>
          <p:spPr bwMode="auto">
            <a:xfrm>
              <a:off x="6236251" y="2325030"/>
              <a:ext cx="2154236"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dirty="0" smtClean="0">
                  <a:solidFill>
                    <a:schemeClr val="bg1"/>
                  </a:solidFill>
                  <a:latin typeface="微软雅黑" panose="020B0503020204020204" pitchFamily="34" charset="-122"/>
                  <a:ea typeface="微软雅黑" panose="020B0503020204020204" pitchFamily="34" charset="-122"/>
                </a:rPr>
                <a:t>标题</a:t>
              </a:r>
              <a:endParaRPr lang="zh-CN" altLang="en-US" sz="3000" dirty="0">
                <a:solidFill>
                  <a:schemeClr val="bg1"/>
                </a:solidFill>
                <a:latin typeface="微软雅黑" panose="020B0503020204020204" pitchFamily="34" charset="-122"/>
                <a:ea typeface="微软雅黑" panose="020B0503020204020204" pitchFamily="34" charset="-122"/>
              </a:endParaRPr>
            </a:p>
          </p:txBody>
        </p:sp>
        <p:sp>
          <p:nvSpPr>
            <p:cNvPr id="24" name="文本框 48"/>
            <p:cNvSpPr txBox="1">
              <a:spLocks noChangeArrowheads="1"/>
            </p:cNvSpPr>
            <p:nvPr/>
          </p:nvSpPr>
          <p:spPr bwMode="auto">
            <a:xfrm>
              <a:off x="6241014" y="3077506"/>
              <a:ext cx="2152651"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25" name="文本框 52"/>
            <p:cNvSpPr txBox="1">
              <a:spLocks noChangeArrowheads="1"/>
            </p:cNvSpPr>
            <p:nvPr/>
          </p:nvSpPr>
          <p:spPr bwMode="auto">
            <a:xfrm>
              <a:off x="6265863" y="4611688"/>
              <a:ext cx="2154236"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grpSp>
        <p:nvGrpSpPr>
          <p:cNvPr id="26" name="组合 25"/>
          <p:cNvGrpSpPr/>
          <p:nvPr/>
        </p:nvGrpSpPr>
        <p:grpSpPr bwMode="auto">
          <a:xfrm>
            <a:off x="6707190" y="1347614"/>
            <a:ext cx="1649606" cy="2439093"/>
            <a:chOff x="8942388" y="1758950"/>
            <a:chExt cx="2200014" cy="3252949"/>
          </a:xfrm>
        </p:grpSpPr>
        <p:sp>
          <p:nvSpPr>
            <p:cNvPr id="27" name="椭圆 26"/>
            <p:cNvSpPr/>
            <p:nvPr/>
          </p:nvSpPr>
          <p:spPr>
            <a:xfrm>
              <a:off x="8942388" y="1758950"/>
              <a:ext cx="2153178" cy="215319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下箭头 27"/>
            <p:cNvSpPr/>
            <p:nvPr/>
          </p:nvSpPr>
          <p:spPr>
            <a:xfrm>
              <a:off x="9518263" y="3268516"/>
              <a:ext cx="1001428" cy="1285143"/>
            </a:xfrm>
            <a:prstGeom prst="downArrow">
              <a:avLst>
                <a:gd name="adj1" fmla="val 50000"/>
                <a:gd name="adj2" fmla="val 5415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文本框 41"/>
            <p:cNvSpPr txBox="1">
              <a:spLocks noChangeArrowheads="1"/>
            </p:cNvSpPr>
            <p:nvPr/>
          </p:nvSpPr>
          <p:spPr bwMode="auto">
            <a:xfrm>
              <a:off x="8984989" y="2295621"/>
              <a:ext cx="2152651" cy="7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3000" dirty="0" smtClean="0">
                  <a:solidFill>
                    <a:schemeClr val="bg1"/>
                  </a:solidFill>
                  <a:latin typeface="微软雅黑" panose="020B0503020204020204" pitchFamily="34" charset="-122"/>
                  <a:ea typeface="微软雅黑" panose="020B0503020204020204" pitchFamily="34" charset="-122"/>
                </a:rPr>
                <a:t>标题</a:t>
              </a:r>
              <a:endParaRPr lang="zh-CN" altLang="en-US" sz="3000" dirty="0">
                <a:solidFill>
                  <a:schemeClr val="bg1"/>
                </a:solidFill>
                <a:latin typeface="微软雅黑" panose="020B0503020204020204" pitchFamily="34" charset="-122"/>
                <a:ea typeface="微软雅黑" panose="020B0503020204020204" pitchFamily="34" charset="-122"/>
              </a:endParaRPr>
            </a:p>
          </p:txBody>
        </p:sp>
        <p:sp>
          <p:nvSpPr>
            <p:cNvPr id="30" name="文本框 49"/>
            <p:cNvSpPr txBox="1">
              <a:spLocks noChangeArrowheads="1"/>
            </p:cNvSpPr>
            <p:nvPr/>
          </p:nvSpPr>
          <p:spPr bwMode="auto">
            <a:xfrm>
              <a:off x="8988165" y="3048097"/>
              <a:ext cx="2154237"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a:solidFill>
                    <a:schemeClr val="bg1"/>
                  </a:solidFill>
                  <a:latin typeface="微软雅黑" panose="020B0503020204020204" pitchFamily="34" charset="-122"/>
                  <a:ea typeface="微软雅黑" panose="020B0503020204020204" pitchFamily="34" charset="-122"/>
                </a:rPr>
                <a:t>标题文字</a:t>
              </a:r>
            </a:p>
          </p:txBody>
        </p:sp>
        <p:sp>
          <p:nvSpPr>
            <p:cNvPr id="31" name="文本框 53"/>
            <p:cNvSpPr txBox="1">
              <a:spLocks noChangeArrowheads="1"/>
            </p:cNvSpPr>
            <p:nvPr/>
          </p:nvSpPr>
          <p:spPr bwMode="auto">
            <a:xfrm>
              <a:off x="8942388" y="4611688"/>
              <a:ext cx="2152651" cy="40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标题文字内容</a:t>
              </a:r>
            </a:p>
          </p:txBody>
        </p:sp>
      </p:gr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Rectangle 5"/>
          <p:cNvSpPr/>
          <p:nvPr/>
        </p:nvSpPr>
        <p:spPr>
          <a:xfrm>
            <a:off x="0" y="3129960"/>
            <a:ext cx="9144000" cy="20135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9" name="Picture 1"/>
          <p:cNvPicPr>
            <a:picLocks noChangeAspect="1"/>
          </p:cNvPicPr>
          <p:nvPr/>
        </p:nvPicPr>
        <p:blipFill>
          <a:blip r:embed="rId2" cstate="screen"/>
          <a:stretch>
            <a:fillRect/>
          </a:stretch>
        </p:blipFill>
        <p:spPr>
          <a:xfrm>
            <a:off x="1093922" y="1787376"/>
            <a:ext cx="2757722" cy="2299516"/>
          </a:xfrm>
          <a:prstGeom prst="rect">
            <a:avLst/>
          </a:prstGeom>
        </p:spPr>
      </p:pic>
      <p:graphicFrame>
        <p:nvGraphicFramePr>
          <p:cNvPr id="10" name="Chart 41"/>
          <p:cNvGraphicFramePr/>
          <p:nvPr/>
        </p:nvGraphicFramePr>
        <p:xfrm>
          <a:off x="5338354" y="3317358"/>
          <a:ext cx="3005546" cy="1311792"/>
        </p:xfrm>
        <a:graphic>
          <a:graphicData uri="http://schemas.openxmlformats.org/drawingml/2006/chart">
            <c:chart xmlns:c="http://schemas.openxmlformats.org/drawingml/2006/chart" xmlns:r="http://schemas.openxmlformats.org/officeDocument/2006/relationships" r:id="rId3"/>
          </a:graphicData>
        </a:graphic>
      </p:graphicFrame>
      <p:sp>
        <p:nvSpPr>
          <p:cNvPr id="11" name="矩形 10"/>
          <p:cNvSpPr/>
          <p:nvPr/>
        </p:nvSpPr>
        <p:spPr>
          <a:xfrm>
            <a:off x="1197148" y="1897487"/>
            <a:ext cx="2556000" cy="144000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Picture 2"/>
          <p:cNvPicPr>
            <a:picLocks noChangeAspect="1"/>
          </p:cNvPicPr>
          <p:nvPr/>
        </p:nvPicPr>
        <p:blipFill>
          <a:blip r:embed="rId5" cstate="screen"/>
          <a:stretch>
            <a:fillRect/>
          </a:stretch>
        </p:blipFill>
        <p:spPr>
          <a:xfrm>
            <a:off x="2939232" y="2878765"/>
            <a:ext cx="2197018" cy="1263947"/>
          </a:xfrm>
          <a:prstGeom prst="rect">
            <a:avLst/>
          </a:prstGeom>
        </p:spPr>
      </p:pic>
      <p:sp>
        <p:nvSpPr>
          <p:cNvPr id="13" name="矩形 12"/>
          <p:cNvSpPr/>
          <p:nvPr/>
        </p:nvSpPr>
        <p:spPr>
          <a:xfrm>
            <a:off x="3194322" y="2948325"/>
            <a:ext cx="1656184" cy="1054059"/>
          </a:xfrm>
          <a:prstGeom prst="rect">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9"/>
          <p:cNvSpPr txBox="1"/>
          <p:nvPr/>
        </p:nvSpPr>
        <p:spPr>
          <a:xfrm>
            <a:off x="5076056" y="1626354"/>
            <a:ext cx="1569660" cy="369332"/>
          </a:xfrm>
          <a:prstGeom prst="rect">
            <a:avLst/>
          </a:prstGeom>
          <a:noFill/>
        </p:spPr>
        <p:txBody>
          <a:bodyPr wrap="none" rtlCol="0">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15" name="TextBox 10"/>
          <p:cNvSpPr txBox="1"/>
          <p:nvPr/>
        </p:nvSpPr>
        <p:spPr>
          <a:xfrm>
            <a:off x="5076056" y="2049110"/>
            <a:ext cx="3096344" cy="738664"/>
          </a:xfrm>
          <a:prstGeom prst="rect">
            <a:avLst/>
          </a:prstGeom>
          <a:noFill/>
        </p:spPr>
        <p:txBody>
          <a:bodyPr wrap="square" rtlCol="0">
            <a:spAutoFit/>
          </a:bodyPr>
          <a:lstStyle/>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a:p>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05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1500"/>
                            </p:stCondLst>
                            <p:childTnLst>
                              <p:par>
                                <p:cTn id="24" presetID="16" presetClass="entr" presetSubtype="2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par>
                          <p:cTn id="27" fill="hold">
                            <p:stCondLst>
                              <p:cond delay="20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0" grpId="0">
        <p:bldAsOne/>
      </p:bldGraphic>
      <p:bldP spid="11" grpId="0" animBg="1"/>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Freeform 5"/>
          <p:cNvSpPr/>
          <p:nvPr/>
        </p:nvSpPr>
        <p:spPr bwMode="auto">
          <a:xfrm>
            <a:off x="3998591" y="2130048"/>
            <a:ext cx="1146820" cy="128587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gradFill flip="none" rotWithShape="1">
            <a:gsLst>
              <a:gs pos="0">
                <a:srgbClr val="F9F9F9"/>
              </a:gs>
              <a:gs pos="100000">
                <a:schemeClr val="bg1">
                  <a:lumMod val="85000"/>
                </a:schemeClr>
              </a:gs>
            </a:gsLst>
            <a:lin ang="2700000" scaled="1"/>
            <a:tileRect/>
          </a:gradFill>
          <a:ln w="31750">
            <a:gradFill flip="none" rotWithShape="1">
              <a:gsLst>
                <a:gs pos="0">
                  <a:schemeClr val="bg1"/>
                </a:gs>
                <a:gs pos="100000">
                  <a:schemeClr val="bg1">
                    <a:lumMod val="75000"/>
                  </a:schemeClr>
                </a:gs>
              </a:gsLst>
              <a:lin ang="2700000" scaled="1"/>
              <a:tileRect/>
            </a:gradFill>
          </a:ln>
          <a:effectLst>
            <a:outerShdw blurRad="152400" dist="1016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Freeform 5"/>
          <p:cNvSpPr/>
          <p:nvPr/>
        </p:nvSpPr>
        <p:spPr bwMode="auto">
          <a:xfrm>
            <a:off x="4103850" y="2248071"/>
            <a:ext cx="936301" cy="104982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5400">
            <a:gradFill flip="none" rotWithShape="1">
              <a:gsLst>
                <a:gs pos="0">
                  <a:srgbClr val="CFCFCF"/>
                </a:gs>
                <a:gs pos="100000">
                  <a:schemeClr val="bg1"/>
                </a:gs>
              </a:gsLst>
              <a:lin ang="2700000" scaled="1"/>
              <a:tileRect/>
            </a:gradFill>
          </a:ln>
          <a:effectLst>
            <a:innerShdw blurRad="139700" dist="635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Freeform 5"/>
          <p:cNvSpPr/>
          <p:nvPr/>
        </p:nvSpPr>
        <p:spPr bwMode="auto">
          <a:xfrm>
            <a:off x="4166775" y="2318625"/>
            <a:ext cx="810451" cy="90872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bg1">
              <a:lumMod val="95000"/>
            </a:schemeClr>
          </a:solidFill>
          <a:ln>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Freeform 5"/>
          <p:cNvSpPr/>
          <p:nvPr/>
        </p:nvSpPr>
        <p:spPr bwMode="auto">
          <a:xfrm>
            <a:off x="3387313" y="1535811"/>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Freeform 5"/>
          <p:cNvSpPr/>
          <p:nvPr/>
        </p:nvSpPr>
        <p:spPr bwMode="auto">
          <a:xfrm>
            <a:off x="2766577" y="2424985"/>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Freeform 5"/>
          <p:cNvSpPr/>
          <p:nvPr/>
        </p:nvSpPr>
        <p:spPr bwMode="auto">
          <a:xfrm>
            <a:off x="3387313" y="3314158"/>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Freeform 5"/>
          <p:cNvSpPr/>
          <p:nvPr/>
        </p:nvSpPr>
        <p:spPr bwMode="auto">
          <a:xfrm>
            <a:off x="5135951" y="1535811"/>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Freeform 5"/>
          <p:cNvSpPr/>
          <p:nvPr/>
        </p:nvSpPr>
        <p:spPr bwMode="auto">
          <a:xfrm>
            <a:off x="5756687" y="2424985"/>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Freeform 5"/>
          <p:cNvSpPr/>
          <p:nvPr/>
        </p:nvSpPr>
        <p:spPr bwMode="auto">
          <a:xfrm>
            <a:off x="5135951" y="3314158"/>
            <a:ext cx="620736" cy="696002"/>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5400">
            <a:gradFill flip="none" rotWithShape="1">
              <a:gsLst>
                <a:gs pos="0">
                  <a:srgbClr val="CFCFCF"/>
                </a:gs>
                <a:gs pos="100000">
                  <a:schemeClr val="bg1"/>
                </a:gs>
              </a:gsLst>
              <a:lin ang="2700000" scaled="1"/>
              <a:tileRect/>
            </a:gradFill>
          </a:ln>
          <a:effectLst>
            <a:innerShdw blurRad="1016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矩形 16"/>
          <p:cNvSpPr/>
          <p:nvPr/>
        </p:nvSpPr>
        <p:spPr>
          <a:xfrm>
            <a:off x="1301429" y="1687604"/>
            <a:ext cx="2085884" cy="415498"/>
          </a:xfrm>
          <a:prstGeom prst="rect">
            <a:avLst/>
          </a:prstGeom>
        </p:spPr>
        <p:txBody>
          <a:bodyPr wrap="square">
            <a:spAutoFit/>
          </a:bodyPr>
          <a:lstStyle/>
          <a:p>
            <a:pPr algn="ctr"/>
            <a:r>
              <a:rPr lang="zh-CN" altLang="en-US" sz="105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8" name="矩形 17"/>
          <p:cNvSpPr/>
          <p:nvPr/>
        </p:nvSpPr>
        <p:spPr>
          <a:xfrm>
            <a:off x="680693" y="2576778"/>
            <a:ext cx="2085884" cy="415498"/>
          </a:xfrm>
          <a:prstGeom prst="rect">
            <a:avLst/>
          </a:prstGeom>
        </p:spPr>
        <p:txBody>
          <a:bodyPr wrap="square">
            <a:spAutoFit/>
          </a:bodyPr>
          <a:lstStyle/>
          <a:p>
            <a:pPr algn="ctr"/>
            <a:r>
              <a:rPr lang="zh-CN" altLang="en-US" sz="105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19" name="矩形 18"/>
          <p:cNvSpPr/>
          <p:nvPr/>
        </p:nvSpPr>
        <p:spPr>
          <a:xfrm>
            <a:off x="1301429" y="3465952"/>
            <a:ext cx="2085884" cy="415498"/>
          </a:xfrm>
          <a:prstGeom prst="rect">
            <a:avLst/>
          </a:prstGeom>
        </p:spPr>
        <p:txBody>
          <a:bodyPr wrap="square">
            <a:spAutoFit/>
          </a:bodyPr>
          <a:lstStyle/>
          <a:p>
            <a:pPr algn="ctr"/>
            <a:r>
              <a:rPr lang="zh-CN" altLang="en-US" sz="105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0" name="矩形 19"/>
          <p:cNvSpPr/>
          <p:nvPr/>
        </p:nvSpPr>
        <p:spPr>
          <a:xfrm>
            <a:off x="5756687" y="1687604"/>
            <a:ext cx="2085884" cy="415498"/>
          </a:xfrm>
          <a:prstGeom prst="rect">
            <a:avLst/>
          </a:prstGeom>
        </p:spPr>
        <p:txBody>
          <a:bodyPr wrap="square">
            <a:spAutoFit/>
          </a:bodyPr>
          <a:lstStyle/>
          <a:p>
            <a:pPr algn="ctr"/>
            <a:r>
              <a:rPr lang="zh-CN" altLang="en-US" sz="105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1" name="矩形 20"/>
          <p:cNvSpPr/>
          <p:nvPr/>
        </p:nvSpPr>
        <p:spPr>
          <a:xfrm>
            <a:off x="6377423" y="2576778"/>
            <a:ext cx="2085884" cy="415498"/>
          </a:xfrm>
          <a:prstGeom prst="rect">
            <a:avLst/>
          </a:prstGeom>
        </p:spPr>
        <p:txBody>
          <a:bodyPr wrap="square">
            <a:spAutoFit/>
          </a:bodyPr>
          <a:lstStyle/>
          <a:p>
            <a:pPr algn="ctr"/>
            <a:r>
              <a:rPr lang="zh-CN" altLang="en-US" sz="105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2" name="矩形 21"/>
          <p:cNvSpPr/>
          <p:nvPr/>
        </p:nvSpPr>
        <p:spPr>
          <a:xfrm>
            <a:off x="5756687" y="3465952"/>
            <a:ext cx="2085884" cy="415498"/>
          </a:xfrm>
          <a:prstGeom prst="rect">
            <a:avLst/>
          </a:prstGeom>
        </p:spPr>
        <p:txBody>
          <a:bodyPr wrap="square">
            <a:spAutoFit/>
          </a:bodyPr>
          <a:lstStyle/>
          <a:p>
            <a:pPr algn="ctr"/>
            <a:r>
              <a:rPr lang="zh-CN" altLang="en-US" sz="1050" dirty="0">
                <a:latin typeface="微软雅黑" panose="020B0503020204020204" pitchFamily="34" charset="-122"/>
                <a:ea typeface="微软雅黑" panose="020B0503020204020204" pitchFamily="34" charset="-122"/>
              </a:rPr>
              <a:t>在这里输入您的文字内容，或者将您的文字内容复制在这里</a:t>
            </a:r>
          </a:p>
        </p:txBody>
      </p:sp>
      <p:sp>
        <p:nvSpPr>
          <p:cNvPr id="23" name="Freeform 9"/>
          <p:cNvSpPr>
            <a:spLocks noEditPoints="1"/>
          </p:cNvSpPr>
          <p:nvPr/>
        </p:nvSpPr>
        <p:spPr bwMode="auto">
          <a:xfrm>
            <a:off x="5279551" y="1751050"/>
            <a:ext cx="333536" cy="265525"/>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a:sym typeface="Gill Sans" charset="0"/>
            </a:endParaRPr>
          </a:p>
        </p:txBody>
      </p:sp>
      <p:sp>
        <p:nvSpPr>
          <p:cNvPr id="24" name="Freeform 36"/>
          <p:cNvSpPr>
            <a:spLocks noEditPoints="1"/>
          </p:cNvSpPr>
          <p:nvPr/>
        </p:nvSpPr>
        <p:spPr bwMode="auto">
          <a:xfrm>
            <a:off x="2880739" y="2579839"/>
            <a:ext cx="392412" cy="386294"/>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Freeform 34"/>
          <p:cNvSpPr>
            <a:spLocks noEditPoints="1"/>
          </p:cNvSpPr>
          <p:nvPr/>
        </p:nvSpPr>
        <p:spPr bwMode="auto">
          <a:xfrm>
            <a:off x="5904895" y="2552334"/>
            <a:ext cx="324322" cy="441304"/>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6" name="KSO_Shape"/>
          <p:cNvSpPr/>
          <p:nvPr/>
        </p:nvSpPr>
        <p:spPr bwMode="auto">
          <a:xfrm>
            <a:off x="3543385" y="3507864"/>
            <a:ext cx="308593" cy="308593"/>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7" name="组合 26"/>
          <p:cNvGrpSpPr/>
          <p:nvPr/>
        </p:nvGrpSpPr>
        <p:grpSpPr>
          <a:xfrm>
            <a:off x="3494668" y="1741273"/>
            <a:ext cx="406028" cy="285077"/>
            <a:chOff x="2409665" y="939861"/>
            <a:chExt cx="5638961" cy="3959164"/>
          </a:xfrm>
          <a:solidFill>
            <a:schemeClr val="bg1"/>
          </a:solidFill>
        </p:grpSpPr>
        <p:sp>
          <p:nvSpPr>
            <p:cNvPr id="28" name="流程图: 联系 2"/>
            <p:cNvSpPr/>
            <p:nvPr/>
          </p:nvSpPr>
          <p:spPr>
            <a:xfrm>
              <a:off x="3884040" y="1024462"/>
              <a:ext cx="2680685" cy="3874563"/>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流程图: 联系 2"/>
            <p:cNvSpPr/>
            <p:nvPr/>
          </p:nvSpPr>
          <p:spPr>
            <a:xfrm>
              <a:off x="2409665"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流程图: 联系 2"/>
            <p:cNvSpPr/>
            <p:nvPr/>
          </p:nvSpPr>
          <p:spPr>
            <a:xfrm>
              <a:off x="6133940" y="939861"/>
              <a:ext cx="1914686" cy="2767416"/>
            </a:xfrm>
            <a:custGeom>
              <a:avLst/>
              <a:gdLst/>
              <a:ahLst/>
              <a:cxnLst/>
              <a:rect l="l" t="t" r="r" b="b"/>
              <a:pathLst>
                <a:path w="2680685" h="3874563">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1" name="Freeform 913"/>
          <p:cNvSpPr>
            <a:spLocks noEditPoints="1"/>
          </p:cNvSpPr>
          <p:nvPr/>
        </p:nvSpPr>
        <p:spPr bwMode="auto">
          <a:xfrm>
            <a:off x="5266597" y="3507895"/>
            <a:ext cx="359444" cy="308530"/>
          </a:xfrm>
          <a:custGeom>
            <a:avLst/>
            <a:gdLst>
              <a:gd name="T0" fmla="*/ 562282 w 154"/>
              <a:gd name="T1" fmla="*/ 371910 h 144"/>
              <a:gd name="T2" fmla="*/ 621754 w 154"/>
              <a:gd name="T3" fmla="*/ 355740 h 144"/>
              <a:gd name="T4" fmla="*/ 805577 w 154"/>
              <a:gd name="T5" fmla="*/ 32340 h 144"/>
              <a:gd name="T6" fmla="*/ 697446 w 154"/>
              <a:gd name="T7" fmla="*/ 32340 h 144"/>
              <a:gd name="T8" fmla="*/ 643380 w 154"/>
              <a:gd name="T9" fmla="*/ 32340 h 144"/>
              <a:gd name="T10" fmla="*/ 643380 w 154"/>
              <a:gd name="T11" fmla="*/ 0 h 144"/>
              <a:gd name="T12" fmla="*/ 189230 w 154"/>
              <a:gd name="T13" fmla="*/ 0 h 144"/>
              <a:gd name="T14" fmla="*/ 189230 w 154"/>
              <a:gd name="T15" fmla="*/ 32340 h 144"/>
              <a:gd name="T16" fmla="*/ 135164 w 154"/>
              <a:gd name="T17" fmla="*/ 32340 h 144"/>
              <a:gd name="T18" fmla="*/ 27033 w 154"/>
              <a:gd name="T19" fmla="*/ 32340 h 144"/>
              <a:gd name="T20" fmla="*/ 210856 w 154"/>
              <a:gd name="T21" fmla="*/ 355740 h 144"/>
              <a:gd name="T22" fmla="*/ 270328 w 154"/>
              <a:gd name="T23" fmla="*/ 371910 h 144"/>
              <a:gd name="T24" fmla="*/ 383866 w 154"/>
              <a:gd name="T25" fmla="*/ 447371 h 144"/>
              <a:gd name="T26" fmla="*/ 383866 w 154"/>
              <a:gd name="T27" fmla="*/ 679141 h 144"/>
              <a:gd name="T28" fmla="*/ 189230 w 154"/>
              <a:gd name="T29" fmla="*/ 776161 h 144"/>
              <a:gd name="T30" fmla="*/ 643380 w 154"/>
              <a:gd name="T31" fmla="*/ 776161 h 144"/>
              <a:gd name="T32" fmla="*/ 448744 w 154"/>
              <a:gd name="T33" fmla="*/ 679141 h 144"/>
              <a:gd name="T34" fmla="*/ 448744 w 154"/>
              <a:gd name="T35" fmla="*/ 447371 h 144"/>
              <a:gd name="T36" fmla="*/ 562282 w 154"/>
              <a:gd name="T37" fmla="*/ 371910 h 144"/>
              <a:gd name="T38" fmla="*/ 643380 w 154"/>
              <a:gd name="T39" fmla="*/ 140140 h 144"/>
              <a:gd name="T40" fmla="*/ 643380 w 154"/>
              <a:gd name="T41" fmla="*/ 64680 h 144"/>
              <a:gd name="T42" fmla="*/ 697446 w 154"/>
              <a:gd name="T43" fmla="*/ 64680 h 144"/>
              <a:gd name="T44" fmla="*/ 773138 w 154"/>
              <a:gd name="T45" fmla="*/ 64680 h 144"/>
              <a:gd name="T46" fmla="*/ 610941 w 154"/>
              <a:gd name="T47" fmla="*/ 323400 h 144"/>
              <a:gd name="T48" fmla="*/ 589315 w 154"/>
              <a:gd name="T49" fmla="*/ 334180 h 144"/>
              <a:gd name="T50" fmla="*/ 643380 w 154"/>
              <a:gd name="T51" fmla="*/ 140140 h 144"/>
              <a:gd name="T52" fmla="*/ 221669 w 154"/>
              <a:gd name="T53" fmla="*/ 323400 h 144"/>
              <a:gd name="T54" fmla="*/ 59472 w 154"/>
              <a:gd name="T55" fmla="*/ 64680 h 144"/>
              <a:gd name="T56" fmla="*/ 135164 w 154"/>
              <a:gd name="T57" fmla="*/ 64680 h 144"/>
              <a:gd name="T58" fmla="*/ 189230 w 154"/>
              <a:gd name="T59" fmla="*/ 64680 h 144"/>
              <a:gd name="T60" fmla="*/ 189230 w 154"/>
              <a:gd name="T61" fmla="*/ 140140 h 144"/>
              <a:gd name="T62" fmla="*/ 243295 w 154"/>
              <a:gd name="T63" fmla="*/ 334180 h 144"/>
              <a:gd name="T64" fmla="*/ 221669 w 154"/>
              <a:gd name="T65" fmla="*/ 323400 h 144"/>
              <a:gd name="T66" fmla="*/ 416305 w 154"/>
              <a:gd name="T67" fmla="*/ 285670 h 144"/>
              <a:gd name="T68" fmla="*/ 313580 w 154"/>
              <a:gd name="T69" fmla="*/ 355740 h 144"/>
              <a:gd name="T70" fmla="*/ 351426 w 154"/>
              <a:gd name="T71" fmla="*/ 237160 h 144"/>
              <a:gd name="T72" fmla="*/ 254108 w 154"/>
              <a:gd name="T73" fmla="*/ 167090 h 144"/>
              <a:gd name="T74" fmla="*/ 378459 w 154"/>
              <a:gd name="T75" fmla="*/ 161700 h 144"/>
              <a:gd name="T76" fmla="*/ 416305 w 154"/>
              <a:gd name="T77" fmla="*/ 48510 h 144"/>
              <a:gd name="T78" fmla="*/ 454151 w 154"/>
              <a:gd name="T79" fmla="*/ 161700 h 144"/>
              <a:gd name="T80" fmla="*/ 578502 w 154"/>
              <a:gd name="T81" fmla="*/ 167090 h 144"/>
              <a:gd name="T82" fmla="*/ 481184 w 154"/>
              <a:gd name="T83" fmla="*/ 237160 h 144"/>
              <a:gd name="T84" fmla="*/ 519030 w 154"/>
              <a:gd name="T85" fmla="*/ 355740 h 144"/>
              <a:gd name="T86" fmla="*/ 416305 w 154"/>
              <a:gd name="T87" fmla="*/ 285670 h 14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4"/>
              <a:gd name="T133" fmla="*/ 0 h 144"/>
              <a:gd name="T134" fmla="*/ 154 w 154"/>
              <a:gd name="T135" fmla="*/ 144 h 14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文本框 31"/>
          <p:cNvSpPr txBox="1"/>
          <p:nvPr/>
        </p:nvSpPr>
        <p:spPr>
          <a:xfrm>
            <a:off x="4184051" y="2461363"/>
            <a:ext cx="775898" cy="646331"/>
          </a:xfrm>
          <a:prstGeom prst="rect">
            <a:avLst/>
          </a:prstGeom>
          <a:noFill/>
        </p:spPr>
        <p:txBody>
          <a:bodyPr wrap="square" rtlCol="0">
            <a:spAutoFit/>
          </a:bodyPr>
          <a:lstStyle/>
          <a:p>
            <a:pPr algn="ctr"/>
            <a:r>
              <a:rPr lang="zh-CN" altLang="en-US" sz="18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添加</a:t>
            </a:r>
            <a:endParaRPr lang="en-US" altLang="zh-CN" sz="18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endParaRPr>
          </a:p>
          <a:p>
            <a:pPr algn="ctr"/>
            <a:r>
              <a:rPr lang="zh-CN" altLang="en-US" sz="1800" b="1" dirty="0">
                <a:solidFill>
                  <a:srgbClr val="C00000"/>
                </a:solidFill>
                <a:latin typeface="微软雅黑" panose="020B0503020204020204" pitchFamily="34" charset="-122"/>
                <a:ea typeface="微软雅黑" panose="020B0503020204020204" pitchFamily="34" charset="-122"/>
                <a:cs typeface="Aharoni" panose="02010803020104030203" pitchFamily="2" charset="-79"/>
              </a:rPr>
              <a:t>标题</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anim calcmode="lin" valueType="num">
                                      <p:cBhvr>
                                        <p:cTn id="41" dur="500" fill="hold"/>
                                        <p:tgtEl>
                                          <p:spTgt spid="14"/>
                                        </p:tgtEl>
                                        <p:attrNameLst>
                                          <p:attrName>ppt_x</p:attrName>
                                        </p:attrNameLst>
                                      </p:cBhvr>
                                      <p:tavLst>
                                        <p:tav tm="0">
                                          <p:val>
                                            <p:fltVal val="0.5"/>
                                          </p:val>
                                        </p:tav>
                                        <p:tav tm="100000">
                                          <p:val>
                                            <p:strVal val="#ppt_x"/>
                                          </p:val>
                                        </p:tav>
                                      </p:tavLst>
                                    </p:anim>
                                    <p:anim calcmode="lin" valueType="num">
                                      <p:cBhvr>
                                        <p:cTn id="42" dur="500" fill="hold"/>
                                        <p:tgtEl>
                                          <p:spTgt spid="14"/>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anim calcmode="lin" valueType="num">
                                      <p:cBhvr>
                                        <p:cTn id="48" dur="500" fill="hold"/>
                                        <p:tgtEl>
                                          <p:spTgt spid="12"/>
                                        </p:tgtEl>
                                        <p:attrNameLst>
                                          <p:attrName>ppt_x</p:attrName>
                                        </p:attrNameLst>
                                      </p:cBhvr>
                                      <p:tavLst>
                                        <p:tav tm="0">
                                          <p:val>
                                            <p:fltVal val="0.5"/>
                                          </p:val>
                                        </p:tav>
                                        <p:tav tm="100000">
                                          <p:val>
                                            <p:strVal val="#ppt_x"/>
                                          </p:val>
                                        </p:tav>
                                      </p:tavLst>
                                    </p:anim>
                                    <p:anim calcmode="lin" valueType="num">
                                      <p:cBhvr>
                                        <p:cTn id="49" dur="500" fill="hold"/>
                                        <p:tgtEl>
                                          <p:spTgt spid="12"/>
                                        </p:tgtEl>
                                        <p:attrNameLst>
                                          <p:attrName>ppt_y</p:attrName>
                                        </p:attrNameLst>
                                      </p:cBhvr>
                                      <p:tavLst>
                                        <p:tav tm="0">
                                          <p:val>
                                            <p:fltVal val="0.5"/>
                                          </p:val>
                                        </p:tav>
                                        <p:tav tm="100000">
                                          <p:val>
                                            <p:strVal val="#ppt_y"/>
                                          </p:val>
                                        </p:tav>
                                      </p:tavLst>
                                    </p:anim>
                                  </p:childTnLst>
                                </p:cTn>
                              </p:par>
                              <p:par>
                                <p:cTn id="50" presetID="53" presetClass="entr" presetSubtype="528"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anim calcmode="lin" valueType="num">
                                      <p:cBhvr>
                                        <p:cTn id="55" dur="500" fill="hold"/>
                                        <p:tgtEl>
                                          <p:spTgt spid="15"/>
                                        </p:tgtEl>
                                        <p:attrNameLst>
                                          <p:attrName>ppt_x</p:attrName>
                                        </p:attrNameLst>
                                      </p:cBhvr>
                                      <p:tavLst>
                                        <p:tav tm="0">
                                          <p:val>
                                            <p:fltVal val="0.5"/>
                                          </p:val>
                                        </p:tav>
                                        <p:tav tm="100000">
                                          <p:val>
                                            <p:strVal val="#ppt_x"/>
                                          </p:val>
                                        </p:tav>
                                      </p:tavLst>
                                    </p:anim>
                                    <p:anim calcmode="lin" valueType="num">
                                      <p:cBhvr>
                                        <p:cTn id="56" dur="500" fill="hold"/>
                                        <p:tgtEl>
                                          <p:spTgt spid="15"/>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fltVal val="0.5"/>
                                          </p:val>
                                        </p:tav>
                                        <p:tav tm="100000">
                                          <p:val>
                                            <p:strVal val="#ppt_x"/>
                                          </p:val>
                                        </p:tav>
                                      </p:tavLst>
                                    </p:anim>
                                    <p:anim calcmode="lin" valueType="num">
                                      <p:cBhvr>
                                        <p:cTn id="63" dur="500" fill="hold"/>
                                        <p:tgtEl>
                                          <p:spTgt spid="1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anim calcmode="lin" valueType="num">
                                      <p:cBhvr>
                                        <p:cTn id="69" dur="500" fill="hold"/>
                                        <p:tgtEl>
                                          <p:spTgt spid="16"/>
                                        </p:tgtEl>
                                        <p:attrNameLst>
                                          <p:attrName>ppt_x</p:attrName>
                                        </p:attrNameLst>
                                      </p:cBhvr>
                                      <p:tavLst>
                                        <p:tav tm="0">
                                          <p:val>
                                            <p:fltVal val="0.5"/>
                                          </p:val>
                                        </p:tav>
                                        <p:tav tm="100000">
                                          <p:val>
                                            <p:strVal val="#ppt_x"/>
                                          </p:val>
                                        </p:tav>
                                      </p:tavLst>
                                    </p:anim>
                                    <p:anim calcmode="lin" valueType="num">
                                      <p:cBhvr>
                                        <p:cTn id="70" dur="500" fill="hold"/>
                                        <p:tgtEl>
                                          <p:spTgt spid="16"/>
                                        </p:tgtEl>
                                        <p:attrNameLst>
                                          <p:attrName>ppt_y</p:attrName>
                                        </p:attrNameLst>
                                      </p:cBhvr>
                                      <p:tavLst>
                                        <p:tav tm="0">
                                          <p:val>
                                            <p:fltVal val="0.5"/>
                                          </p:val>
                                        </p:tav>
                                        <p:tav tm="100000">
                                          <p:val>
                                            <p:strVal val="#ppt_y"/>
                                          </p:val>
                                        </p:tav>
                                      </p:tavLst>
                                    </p:anim>
                                  </p:childTnLst>
                                </p:cTn>
                              </p:par>
                            </p:childTnLst>
                          </p:cTn>
                        </p:par>
                        <p:par>
                          <p:cTn id="71" fill="hold">
                            <p:stCondLst>
                              <p:cond delay="2500"/>
                            </p:stCondLst>
                            <p:childTnLst>
                              <p:par>
                                <p:cTn id="72" presetID="10" presetClass="entr" presetSubtype="0"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par>
                          <p:cTn id="75" fill="hold">
                            <p:stCondLst>
                              <p:cond delay="3000"/>
                            </p:stCondLst>
                            <p:childTnLst>
                              <p:par>
                                <p:cTn id="76" presetID="22" presetClass="entr" presetSubtype="2"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right)">
                                      <p:cBhvr>
                                        <p:cTn id="78" dur="500"/>
                                        <p:tgtEl>
                                          <p:spTgt spid="17"/>
                                        </p:tgtEl>
                                      </p:cBhvr>
                                    </p:animEffect>
                                  </p:childTnLst>
                                </p:cTn>
                              </p:par>
                            </p:childTnLst>
                          </p:cTn>
                        </p:par>
                        <p:par>
                          <p:cTn id="79" fill="hold">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par>
                          <p:cTn id="91" fill="hold">
                            <p:stCondLst>
                              <p:cond delay="5000"/>
                            </p:stCondLst>
                            <p:childTnLst>
                              <p:par>
                                <p:cTn id="92" presetID="22" presetClass="entr" presetSubtype="2"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right)">
                                      <p:cBhvr>
                                        <p:cTn id="94" dur="500"/>
                                        <p:tgtEl>
                                          <p:spTgt spid="18"/>
                                        </p:tgtEl>
                                      </p:cBhvr>
                                    </p:animEffect>
                                  </p:childTnLst>
                                </p:cTn>
                              </p:par>
                            </p:childTnLst>
                          </p:cTn>
                        </p:par>
                        <p:par>
                          <p:cTn id="95" fill="hold">
                            <p:stCondLst>
                              <p:cond delay="5500"/>
                            </p:stCondLst>
                            <p:childTnLst>
                              <p:par>
                                <p:cTn id="96" presetID="10" presetClass="entr" presetSubtype="0" fill="hold" grpId="0"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fade">
                                      <p:cBhvr>
                                        <p:cTn id="98" dur="500"/>
                                        <p:tgtEl>
                                          <p:spTgt spid="25"/>
                                        </p:tgtEl>
                                      </p:cBhvr>
                                    </p:animEffect>
                                  </p:childTnLst>
                                </p:cTn>
                              </p:par>
                            </p:childTnLst>
                          </p:cTn>
                        </p:par>
                        <p:par>
                          <p:cTn id="99" fill="hold">
                            <p:stCondLst>
                              <p:cond delay="6000"/>
                            </p:stCondLst>
                            <p:childTnLst>
                              <p:par>
                                <p:cTn id="100" presetID="22" presetClass="entr" presetSubtype="8"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wipe(left)">
                                      <p:cBhvr>
                                        <p:cTn id="102" dur="500"/>
                                        <p:tgtEl>
                                          <p:spTgt spid="21"/>
                                        </p:tgtEl>
                                      </p:cBhvr>
                                    </p:animEffect>
                                  </p:childTnLst>
                                </p:cTn>
                              </p:par>
                            </p:childTnLst>
                          </p:cTn>
                        </p:par>
                        <p:par>
                          <p:cTn id="103" fill="hold">
                            <p:stCondLst>
                              <p:cond delay="6500"/>
                            </p:stCondLst>
                            <p:childTnLst>
                              <p:par>
                                <p:cTn id="104" presetID="10" presetClass="entr" presetSubtype="0"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Effect transition="in" filter="fade">
                                      <p:cBhvr>
                                        <p:cTn id="106" dur="500"/>
                                        <p:tgtEl>
                                          <p:spTgt spid="26"/>
                                        </p:tgtEl>
                                      </p:cBhvr>
                                    </p:animEffect>
                                  </p:childTnLst>
                                </p:cTn>
                              </p:par>
                            </p:childTnLst>
                          </p:cTn>
                        </p:par>
                        <p:par>
                          <p:cTn id="107" fill="hold">
                            <p:stCondLst>
                              <p:cond delay="7000"/>
                            </p:stCondLst>
                            <p:childTnLst>
                              <p:par>
                                <p:cTn id="108" presetID="22" presetClass="entr" presetSubtype="2" fill="hold" grpId="0" nodeType="after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right)">
                                      <p:cBhvr>
                                        <p:cTn id="110" dur="500"/>
                                        <p:tgtEl>
                                          <p:spTgt spid="19"/>
                                        </p:tgtEl>
                                      </p:cBhvr>
                                    </p:animEffect>
                                  </p:childTnLst>
                                </p:cTn>
                              </p:par>
                            </p:childTnLst>
                          </p:cTn>
                        </p:par>
                        <p:par>
                          <p:cTn id="111" fill="hold">
                            <p:stCondLst>
                              <p:cond delay="7500"/>
                            </p:stCondLst>
                            <p:childTnLst>
                              <p:par>
                                <p:cTn id="112" presetID="10" presetClass="entr" presetSubtype="0" fill="hold" grpId="0" nodeType="after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fade">
                                      <p:cBhvr>
                                        <p:cTn id="114" dur="500"/>
                                        <p:tgtEl>
                                          <p:spTgt spid="31"/>
                                        </p:tgtEl>
                                      </p:cBhvr>
                                    </p:animEffect>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wipe(left)">
                                      <p:cBhvr>
                                        <p:cTn id="1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animBg="1"/>
      <p:bldP spid="24" grpId="0" animBg="1"/>
      <p:bldP spid="25" grpId="0" animBg="1"/>
      <p:bldP spid="26" grpId="0" animBg="1"/>
      <p:bldP spid="31"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146212" y="1791737"/>
            <a:ext cx="2954655" cy="1077218"/>
          </a:xfrm>
          <a:prstGeom prst="rect">
            <a:avLst/>
          </a:prstGeom>
          <a:noFill/>
        </p:spPr>
        <p:txBody>
          <a:bodyPr wrap="none" rtlCol="0">
            <a:spAutoFit/>
          </a:bodyPr>
          <a:lstStyle/>
          <a:p>
            <a:pPr marL="0" lvl="1"/>
            <a:r>
              <a:rPr lang="zh-CN" altLang="en-US" sz="1400" b="1" dirty="0" smtClean="0">
                <a:solidFill>
                  <a:srgbClr val="080808"/>
                </a:solidFill>
                <a:latin typeface="微软雅黑" panose="020B0503020204020204" pitchFamily="34" charset="-122"/>
                <a:ea typeface="微软雅黑" panose="020B0503020204020204" pitchFamily="34" charset="-122"/>
              </a:rPr>
              <a:t> </a:t>
            </a:r>
            <a:r>
              <a:rPr lang="zh-CN" altLang="en-US" sz="2800" b="1" dirty="0" smtClean="0">
                <a:solidFill>
                  <a:srgbClr val="080808"/>
                </a:solidFill>
                <a:latin typeface="微软雅黑" panose="020B0503020204020204" pitchFamily="34" charset="-122"/>
                <a:ea typeface="微软雅黑" panose="020B0503020204020204" pitchFamily="34" charset="-122"/>
              </a:rPr>
              <a:t>第四部分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rgbClr val="C00000"/>
                </a:solidFill>
                <a:latin typeface="微软雅黑" panose="020B0503020204020204" pitchFamily="34" charset="-122"/>
                <a:ea typeface="微软雅黑" panose="020B0503020204020204" pitchFamily="34" charset="-122"/>
              </a:rPr>
              <a:t>标题文字内容</a:t>
            </a:r>
            <a:endParaRPr lang="en-US" altLang="zh-CN" sz="3600" b="1" dirty="0" smtClean="0">
              <a:solidFill>
                <a:srgbClr val="C0000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930186" y="1719729"/>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609636" y="3218928"/>
            <a:ext cx="902846" cy="246221"/>
          </a:xfrm>
          <a:prstGeom prst="rect">
            <a:avLst/>
          </a:prstGeom>
          <a:noFill/>
        </p:spPr>
        <p:txBody>
          <a:bodyPr wrap="square" lIns="0" tIns="0" rIns="0" bIns="0" rtlCol="0">
            <a:spAutoFit/>
          </a:bodyPr>
          <a:lstStyle/>
          <a:p>
            <a:r>
              <a:rPr lang="en-US" altLang="zh-CN" sz="1600" dirty="0" smtClean="0">
                <a:solidFill>
                  <a:srgbClr val="080808"/>
                </a:solidFill>
                <a:latin typeface="微软雅黑" panose="020B0503020204020204" pitchFamily="34" charset="-122"/>
                <a:ea typeface="微软雅黑" panose="020B0503020204020204" pitchFamily="34" charset="-122"/>
              </a:rPr>
              <a:t>PART 01</a:t>
            </a:r>
            <a:endParaRPr lang="zh-CN" altLang="en-US" sz="1600" dirty="0" smtClean="0">
              <a:solidFill>
                <a:srgbClr val="080808"/>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18018" y="1791739"/>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0" name="TextBox 24"/>
          <p:cNvSpPr txBox="1"/>
          <p:nvPr/>
        </p:nvSpPr>
        <p:spPr>
          <a:xfrm>
            <a:off x="4242882" y="2871857"/>
            <a:ext cx="1027882"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11" name="TextBox 25"/>
          <p:cNvSpPr txBox="1"/>
          <p:nvPr/>
        </p:nvSpPr>
        <p:spPr>
          <a:xfrm>
            <a:off x="5295553" y="2871857"/>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2" name="TextBox 26"/>
          <p:cNvSpPr txBox="1"/>
          <p:nvPr/>
        </p:nvSpPr>
        <p:spPr>
          <a:xfrm>
            <a:off x="6305579" y="2871857"/>
            <a:ext cx="1027882"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3" name="TextBox 27"/>
          <p:cNvSpPr txBox="1"/>
          <p:nvPr/>
        </p:nvSpPr>
        <p:spPr>
          <a:xfrm>
            <a:off x="4242882"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4" name="TextBox 28"/>
          <p:cNvSpPr txBox="1"/>
          <p:nvPr/>
        </p:nvSpPr>
        <p:spPr>
          <a:xfrm>
            <a:off x="5295554"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5" name="TextBox 29"/>
          <p:cNvSpPr txBox="1"/>
          <p:nvPr/>
        </p:nvSpPr>
        <p:spPr>
          <a:xfrm>
            <a:off x="6305193"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6" name="TextBox 13"/>
          <p:cNvSpPr txBox="1"/>
          <p:nvPr/>
        </p:nvSpPr>
        <p:spPr>
          <a:xfrm>
            <a:off x="2638628" y="2005605"/>
            <a:ext cx="902846" cy="769441"/>
          </a:xfrm>
          <a:prstGeom prst="rect">
            <a:avLst/>
          </a:prstGeom>
          <a:noFill/>
        </p:spPr>
        <p:txBody>
          <a:bodyPr wrap="square" lIns="0" tIns="0" rIns="0" bIns="0" rtlCol="0">
            <a:spAutoFit/>
          </a:bodyPr>
          <a:lstStyle/>
          <a:p>
            <a:r>
              <a:rPr lang="en-US" altLang="zh-CN" sz="5000" b="1" dirty="0" smtClean="0">
                <a:solidFill>
                  <a:srgbClr val="C00000"/>
                </a:solidFill>
                <a:latin typeface="微软雅黑" panose="020B0503020204020204" pitchFamily="34" charset="-122"/>
                <a:ea typeface="微软雅黑" panose="020B0503020204020204" pitchFamily="34" charset="-122"/>
              </a:rPr>
              <a:t>04</a:t>
            </a:r>
            <a:endParaRPr lang="zh-CN" altLang="en-US" sz="50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47"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anim calcmode="lin" valueType="num">
                                      <p:cBhvr>
                                        <p:cTn id="48" dur="500" fill="hold"/>
                                        <p:tgtEl>
                                          <p:spTgt spid="16"/>
                                        </p:tgtEl>
                                        <p:attrNameLst>
                                          <p:attrName>ppt_x</p:attrName>
                                        </p:attrNameLst>
                                      </p:cBhvr>
                                      <p:tavLst>
                                        <p:tav tm="0">
                                          <p:val>
                                            <p:strVal val="#ppt_x"/>
                                          </p:val>
                                        </p:tav>
                                        <p:tav tm="100000">
                                          <p:val>
                                            <p:strVal val="#ppt_x"/>
                                          </p:val>
                                        </p:tav>
                                      </p:tavLst>
                                    </p:anim>
                                    <p:anim calcmode="lin" valueType="num">
                                      <p:cBhvr>
                                        <p:cTn id="4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Box 2"/>
          <p:cNvSpPr txBox="1"/>
          <p:nvPr/>
        </p:nvSpPr>
        <p:spPr>
          <a:xfrm>
            <a:off x="1259632" y="2306759"/>
            <a:ext cx="7147293" cy="2031271"/>
          </a:xfrm>
          <a:prstGeom prst="rect">
            <a:avLst/>
          </a:prstGeom>
          <a:noFill/>
        </p:spPr>
        <p:txBody>
          <a:bodyPr wrap="square" lIns="91386" tIns="45693" rIns="91386" bIns="45693" rtlCol="0">
            <a:spAutoFit/>
          </a:bodyPr>
          <a:lstStyle/>
          <a:p>
            <a:pPr>
              <a:lnSpc>
                <a:spcPct val="150000"/>
              </a:lnSpc>
            </a:pPr>
            <a:r>
              <a:rPr lang="zh-CN" altLang="en-US" sz="1400"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回顾</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dirty="0" err="1">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zh-CN" altLang="en-US" sz="1400"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1400" dirty="0" smtClean="0">
                <a:solidFill>
                  <a:srgbClr val="080808"/>
                </a:solidFill>
                <a:latin typeface="微软雅黑" panose="020B0503020204020204" pitchFamily="34" charset="-122"/>
                <a:ea typeface="微软雅黑" panose="020B0503020204020204" pitchFamily="34" charset="-122"/>
              </a:rPr>
              <a:t>20XX</a:t>
            </a:r>
            <a:r>
              <a:rPr lang="zh-CN" altLang="en-US" sz="1400" dirty="0" smtClean="0">
                <a:solidFill>
                  <a:srgbClr val="080808"/>
                </a:solidFill>
                <a:latin typeface="微软雅黑" panose="020B0503020204020204" pitchFamily="34" charset="-122"/>
                <a:ea typeface="微软雅黑" panose="020B0503020204020204" pitchFamily="34" charset="-122"/>
              </a:rPr>
              <a:t>我</a:t>
            </a:r>
            <a:r>
              <a:rPr lang="zh-CN" altLang="en-US" sz="1400" dirty="0">
                <a:solidFill>
                  <a:srgbClr val="080808"/>
                </a:solidFill>
                <a:latin typeface="微软雅黑" panose="020B0503020204020204" pitchFamily="34" charset="-122"/>
                <a:ea typeface="微软雅黑" panose="020B0503020204020204" pitchFamily="34" charset="-122"/>
              </a:rPr>
              <a:t>们所向披靡</a:t>
            </a:r>
            <a:r>
              <a:rPr lang="zh-CN" altLang="en-US" sz="1400" dirty="0" smtClean="0">
                <a:solidFill>
                  <a:srgbClr val="080808"/>
                </a:solidFill>
                <a:latin typeface="微软雅黑" panose="020B0503020204020204" pitchFamily="34" charset="-122"/>
                <a:ea typeface="微软雅黑" panose="020B0503020204020204" pitchFamily="34" charset="-122"/>
              </a:rPr>
              <a:t>，</a:t>
            </a:r>
            <a:r>
              <a:rPr lang="en-US" altLang="zh-CN" sz="1400" dirty="0" smtClean="0">
                <a:solidFill>
                  <a:srgbClr val="080808"/>
                </a:solidFill>
                <a:latin typeface="微软雅黑" panose="020B0503020204020204" pitchFamily="34" charset="-122"/>
                <a:ea typeface="微软雅黑" panose="020B0503020204020204" pitchFamily="34" charset="-122"/>
              </a:rPr>
              <a:t>20XX</a:t>
            </a:r>
            <a:r>
              <a:rPr lang="zh-CN" altLang="en-US" sz="1400" dirty="0" smtClean="0">
                <a:solidFill>
                  <a:srgbClr val="080808"/>
                </a:solidFill>
                <a:latin typeface="微软雅黑" panose="020B0503020204020204" pitchFamily="34" charset="-122"/>
                <a:ea typeface="微软雅黑" panose="020B0503020204020204" pitchFamily="34" charset="-122"/>
              </a:rPr>
              <a:t>我</a:t>
            </a:r>
            <a:r>
              <a:rPr lang="zh-CN" altLang="en-US" sz="1400" dirty="0">
                <a:solidFill>
                  <a:srgbClr val="080808"/>
                </a:solidFill>
                <a:latin typeface="微软雅黑" panose="020B0503020204020204" pitchFamily="34" charset="-122"/>
                <a:ea typeface="微软雅黑" panose="020B0503020204020204" pitchFamily="34" charset="-122"/>
              </a:rPr>
              <a:t>们勇往直前！</a:t>
            </a:r>
            <a:endParaRPr lang="zh-CN" altLang="en-US" sz="14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3140311" y="770251"/>
            <a:ext cx="1306135" cy="1269327"/>
            <a:chOff x="2132199" y="770251"/>
            <a:chExt cx="1306135" cy="1269327"/>
          </a:xfrm>
        </p:grpSpPr>
        <p:grpSp>
          <p:nvGrpSpPr>
            <p:cNvPr id="70" name="组合 69"/>
            <p:cNvGrpSpPr/>
            <p:nvPr/>
          </p:nvGrpSpPr>
          <p:grpSpPr>
            <a:xfrm>
              <a:off x="2132199" y="770251"/>
              <a:ext cx="1306135" cy="1269327"/>
              <a:chOff x="4345444" y="2542859"/>
              <a:chExt cx="1810550" cy="1811205"/>
            </a:xfrm>
          </p:grpSpPr>
          <p:grpSp>
            <p:nvGrpSpPr>
              <p:cNvPr id="72" name="组合 7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74" name="同心圆 7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75" name="椭圆 7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73" name="椭圆 72"/>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71"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前 </a:t>
              </a:r>
            </a:p>
          </p:txBody>
        </p:sp>
      </p:grpSp>
      <p:grpSp>
        <p:nvGrpSpPr>
          <p:cNvPr id="76" name="组合 75"/>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78" name="椭圆 7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79" name="组合 78"/>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82" name="组合 81"/>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84" name="椭圆 8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85" name="椭圆 84"/>
          <p:cNvSpPr/>
          <p:nvPr/>
        </p:nvSpPr>
        <p:spPr>
          <a:xfrm>
            <a:off x="7794388" y="4443265"/>
            <a:ext cx="500908" cy="500908"/>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86" name="椭圆 85"/>
          <p:cNvSpPr/>
          <p:nvPr/>
        </p:nvSpPr>
        <p:spPr>
          <a:xfrm>
            <a:off x="8423305" y="3522698"/>
            <a:ext cx="274777" cy="274777"/>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87" name="组合 86"/>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88" name="同心圆 8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89" name="椭圆 8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90" name="组合 89"/>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91" name="同心圆 9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92" name="椭圆 9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93" name="组合 92"/>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95" name="椭圆 9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96" name="椭圆 95"/>
          <p:cNvSpPr/>
          <p:nvPr/>
        </p:nvSpPr>
        <p:spPr>
          <a:xfrm>
            <a:off x="6629511" y="4707644"/>
            <a:ext cx="274777" cy="274777"/>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97" name="椭圆 96"/>
          <p:cNvSpPr/>
          <p:nvPr/>
        </p:nvSpPr>
        <p:spPr>
          <a:xfrm>
            <a:off x="8585278" y="4984207"/>
            <a:ext cx="137389" cy="137389"/>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98" name="组合 97"/>
          <p:cNvGrpSpPr/>
          <p:nvPr/>
        </p:nvGrpSpPr>
        <p:grpSpPr>
          <a:xfrm>
            <a:off x="4644008" y="770251"/>
            <a:ext cx="1306135" cy="1269327"/>
            <a:chOff x="2132199" y="770251"/>
            <a:chExt cx="1306135" cy="1269327"/>
          </a:xfrm>
        </p:grpSpPr>
        <p:grpSp>
          <p:nvGrpSpPr>
            <p:cNvPr id="99" name="组合 98"/>
            <p:cNvGrpSpPr/>
            <p:nvPr/>
          </p:nvGrpSpPr>
          <p:grpSpPr>
            <a:xfrm>
              <a:off x="2132199" y="770251"/>
              <a:ext cx="1306135" cy="1269327"/>
              <a:chOff x="4345444" y="2542859"/>
              <a:chExt cx="1810550" cy="1811205"/>
            </a:xfrm>
          </p:grpSpPr>
          <p:grpSp>
            <p:nvGrpSpPr>
              <p:cNvPr id="101" name="组合 10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3" name="同心圆 10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04" name="椭圆 10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02" name="椭圆 101"/>
              <p:cNvSpPr/>
              <p:nvPr/>
            </p:nvSpPr>
            <p:spPr>
              <a:xfrm>
                <a:off x="4565570" y="2763062"/>
                <a:ext cx="1370298" cy="1370793"/>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00" name="TextBox 11"/>
            <p:cNvSpPr txBox="1"/>
            <p:nvPr/>
          </p:nvSpPr>
          <p:spPr>
            <a:xfrm>
              <a:off x="2431244" y="1068589"/>
              <a:ext cx="950693" cy="784830"/>
            </a:xfrm>
            <a:prstGeom prst="rect">
              <a:avLst/>
            </a:prstGeom>
            <a:noFill/>
          </p:spPr>
          <p:txBody>
            <a:bodyPr wrap="square" rtlCol="0">
              <a:spAutoFit/>
            </a:bodyPr>
            <a:lstStyle/>
            <a:p>
              <a:r>
                <a:rPr lang="zh-CN" altLang="en-US" sz="4500" b="1" dirty="0" smtClean="0">
                  <a:solidFill>
                    <a:prstClr val="white"/>
                  </a:solidFill>
                  <a:latin typeface="微软雅黑" panose="020B0503020204020204" pitchFamily="34" charset="-122"/>
                  <a:ea typeface="微软雅黑" panose="020B0503020204020204" pitchFamily="34" charset="-122"/>
                </a:rPr>
                <a:t>言</a:t>
              </a:r>
              <a:endParaRPr lang="zh-CN" altLang="en-US" sz="4500" b="1"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5000">
                                          <p:cBhvr additive="base">
                                            <p:cTn id="7" dur="2000" fill="hold"/>
                                            <p:tgtEl>
                                              <p:spTgt spid="76"/>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76"/>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14:bounceEnd="55000">
                                          <p:cBhvr additive="base">
                                            <p:cTn id="11" dur="2000" fill="hold"/>
                                            <p:tgtEl>
                                              <p:spTgt spid="79"/>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79"/>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fltVal val="0"/>
                                              </p:val>
                                            </p:tav>
                                            <p:tav tm="100000">
                                              <p:val>
                                                <p:strVal val="#ppt_w"/>
                                              </p:val>
                                            </p:tav>
                                          </p:tavLst>
                                        </p:anim>
                                        <p:anim calcmode="lin" valueType="num">
                                          <p:cBhvr>
                                            <p:cTn id="16" dur="500" fill="hold"/>
                                            <p:tgtEl>
                                              <p:spTgt spid="69"/>
                                            </p:tgtEl>
                                            <p:attrNameLst>
                                              <p:attrName>ppt_h</p:attrName>
                                            </p:attrNameLst>
                                          </p:cBhvr>
                                          <p:tavLst>
                                            <p:tav tm="0">
                                              <p:val>
                                                <p:fltVal val="0"/>
                                              </p:val>
                                            </p:tav>
                                            <p:tav tm="100000">
                                              <p:val>
                                                <p:strVal val="#ppt_h"/>
                                              </p:val>
                                            </p:tav>
                                          </p:tavLst>
                                        </p:anim>
                                        <p:animEffect transition="in" filter="fade">
                                          <p:cBhvr>
                                            <p:cTn id="17" dur="500"/>
                                            <p:tgtEl>
                                              <p:spTgt spid="69"/>
                                            </p:tgtEl>
                                          </p:cBhvr>
                                        </p:animEffect>
                                      </p:childTnLst>
                                    </p:cTn>
                                  </p:par>
                                  <p:par>
                                    <p:cTn id="18" presetID="53" presetClass="entr" presetSubtype="16"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p:cTn id="20" dur="500" fill="hold"/>
                                            <p:tgtEl>
                                              <p:spTgt spid="98"/>
                                            </p:tgtEl>
                                            <p:attrNameLst>
                                              <p:attrName>ppt_w</p:attrName>
                                            </p:attrNameLst>
                                          </p:cBhvr>
                                          <p:tavLst>
                                            <p:tav tm="0">
                                              <p:val>
                                                <p:fltVal val="0"/>
                                              </p:val>
                                            </p:tav>
                                            <p:tav tm="100000">
                                              <p:val>
                                                <p:strVal val="#ppt_w"/>
                                              </p:val>
                                            </p:tav>
                                          </p:tavLst>
                                        </p:anim>
                                        <p:anim calcmode="lin" valueType="num">
                                          <p:cBhvr>
                                            <p:cTn id="21" dur="500" fill="hold"/>
                                            <p:tgtEl>
                                              <p:spTgt spid="98"/>
                                            </p:tgtEl>
                                            <p:attrNameLst>
                                              <p:attrName>ppt_h</p:attrName>
                                            </p:attrNameLst>
                                          </p:cBhvr>
                                          <p:tavLst>
                                            <p:tav tm="0">
                                              <p:val>
                                                <p:fltVal val="0"/>
                                              </p:val>
                                            </p:tav>
                                            <p:tav tm="100000">
                                              <p:val>
                                                <p:strVal val="#ppt_h"/>
                                              </p:val>
                                            </p:tav>
                                          </p:tavLst>
                                        </p:anim>
                                        <p:animEffect transition="in" filter="fade">
                                          <p:cBhvr>
                                            <p:cTn id="22" dur="500"/>
                                            <p:tgtEl>
                                              <p:spTgt spid="98"/>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14:bounceEnd="55000">
                                          <p:cBhvr additive="base">
                                            <p:cTn id="25" dur="2000" fill="hold"/>
                                            <p:tgtEl>
                                              <p:spTgt spid="82"/>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8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p:cTn id="30" dur="500" fill="hold"/>
                                            <p:tgtEl>
                                              <p:spTgt spid="85"/>
                                            </p:tgtEl>
                                            <p:attrNameLst>
                                              <p:attrName>ppt_w</p:attrName>
                                            </p:attrNameLst>
                                          </p:cBhvr>
                                          <p:tavLst>
                                            <p:tav tm="0">
                                              <p:val>
                                                <p:fltVal val="0"/>
                                              </p:val>
                                            </p:tav>
                                            <p:tav tm="100000">
                                              <p:val>
                                                <p:strVal val="#ppt_w"/>
                                              </p:val>
                                            </p:tav>
                                          </p:tavLst>
                                        </p:anim>
                                        <p:anim calcmode="lin" valueType="num">
                                          <p:cBhvr>
                                            <p:cTn id="31" dur="500" fill="hold"/>
                                            <p:tgtEl>
                                              <p:spTgt spid="85"/>
                                            </p:tgtEl>
                                            <p:attrNameLst>
                                              <p:attrName>ppt_h</p:attrName>
                                            </p:attrNameLst>
                                          </p:cBhvr>
                                          <p:tavLst>
                                            <p:tav tm="0">
                                              <p:val>
                                                <p:fltVal val="0"/>
                                              </p:val>
                                            </p:tav>
                                            <p:tav tm="100000">
                                              <p:val>
                                                <p:strVal val="#ppt_h"/>
                                              </p:val>
                                            </p:tav>
                                          </p:tavLst>
                                        </p:anim>
                                        <p:animEffect transition="in" filter="fade">
                                          <p:cBhvr>
                                            <p:cTn id="32" dur="500"/>
                                            <p:tgtEl>
                                              <p:spTgt spid="85"/>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Effect transition="in" filter="fade">
                                          <p:cBhvr>
                                            <p:cTn id="42" dur="500"/>
                                            <p:tgtEl>
                                              <p:spTgt spid="87"/>
                                            </p:tgtEl>
                                          </p:cBhvr>
                                        </p:animEffect>
                                      </p:childTnLst>
                                    </p:cTn>
                                  </p:par>
                                  <p:par>
                                    <p:cTn id="43" presetID="53" presetClass="entr" presetSubtype="16" fill="hold" nodeType="withEffect">
                                      <p:stCondLst>
                                        <p:cond delay="200"/>
                                      </p:stCondLst>
                                      <p:childTnLst>
                                        <p:set>
                                          <p:cBhvr>
                                            <p:cTn id="44" dur="1" fill="hold">
                                              <p:stCondLst>
                                                <p:cond delay="0"/>
                                              </p:stCondLst>
                                            </p:cTn>
                                            <p:tgtEl>
                                              <p:spTgt spid="90"/>
                                            </p:tgtEl>
                                            <p:attrNameLst>
                                              <p:attrName>style.visibility</p:attrName>
                                            </p:attrNameLst>
                                          </p:cBhvr>
                                          <p:to>
                                            <p:strVal val="visible"/>
                                          </p:to>
                                        </p:set>
                                        <p:anim calcmode="lin" valueType="num">
                                          <p:cBhvr>
                                            <p:cTn id="45" dur="500" fill="hold"/>
                                            <p:tgtEl>
                                              <p:spTgt spid="90"/>
                                            </p:tgtEl>
                                            <p:attrNameLst>
                                              <p:attrName>ppt_w</p:attrName>
                                            </p:attrNameLst>
                                          </p:cBhvr>
                                          <p:tavLst>
                                            <p:tav tm="0">
                                              <p:val>
                                                <p:fltVal val="0"/>
                                              </p:val>
                                            </p:tav>
                                            <p:tav tm="100000">
                                              <p:val>
                                                <p:strVal val="#ppt_w"/>
                                              </p:val>
                                            </p:tav>
                                          </p:tavLst>
                                        </p:anim>
                                        <p:anim calcmode="lin" valueType="num">
                                          <p:cBhvr>
                                            <p:cTn id="46" dur="500" fill="hold"/>
                                            <p:tgtEl>
                                              <p:spTgt spid="90"/>
                                            </p:tgtEl>
                                            <p:attrNameLst>
                                              <p:attrName>ppt_h</p:attrName>
                                            </p:attrNameLst>
                                          </p:cBhvr>
                                          <p:tavLst>
                                            <p:tav tm="0">
                                              <p:val>
                                                <p:fltVal val="0"/>
                                              </p:val>
                                            </p:tav>
                                            <p:tav tm="100000">
                                              <p:val>
                                                <p:strVal val="#ppt_h"/>
                                              </p:val>
                                            </p:tav>
                                          </p:tavLst>
                                        </p:anim>
                                        <p:animEffect transition="in" filter="fade">
                                          <p:cBhvr>
                                            <p:cTn id="47" dur="500"/>
                                            <p:tgtEl>
                                              <p:spTgt spid="90"/>
                                            </p:tgtEl>
                                          </p:cBhvr>
                                        </p:animEffect>
                                      </p:childTnLst>
                                    </p:cTn>
                                  </p:par>
                                  <p:par>
                                    <p:cTn id="48" presetID="53" presetClass="entr" presetSubtype="16" fill="hold" nodeType="withEffect">
                                      <p:stCondLst>
                                        <p:cond delay="400"/>
                                      </p:stCondLst>
                                      <p:childTnLst>
                                        <p:set>
                                          <p:cBhvr>
                                            <p:cTn id="49" dur="1" fill="hold">
                                              <p:stCondLst>
                                                <p:cond delay="0"/>
                                              </p:stCondLst>
                                            </p:cTn>
                                            <p:tgtEl>
                                              <p:spTgt spid="93"/>
                                            </p:tgtEl>
                                            <p:attrNameLst>
                                              <p:attrName>style.visibility</p:attrName>
                                            </p:attrNameLst>
                                          </p:cBhvr>
                                          <p:to>
                                            <p:strVal val="visible"/>
                                          </p:to>
                                        </p:set>
                                        <p:anim calcmode="lin" valueType="num">
                                          <p:cBhvr>
                                            <p:cTn id="50" dur="500" fill="hold"/>
                                            <p:tgtEl>
                                              <p:spTgt spid="93"/>
                                            </p:tgtEl>
                                            <p:attrNameLst>
                                              <p:attrName>ppt_w</p:attrName>
                                            </p:attrNameLst>
                                          </p:cBhvr>
                                          <p:tavLst>
                                            <p:tav tm="0">
                                              <p:val>
                                                <p:fltVal val="0"/>
                                              </p:val>
                                            </p:tav>
                                            <p:tav tm="100000">
                                              <p:val>
                                                <p:strVal val="#ppt_w"/>
                                              </p:val>
                                            </p:tav>
                                          </p:tavLst>
                                        </p:anim>
                                        <p:anim calcmode="lin" valueType="num">
                                          <p:cBhvr>
                                            <p:cTn id="51" dur="500" fill="hold"/>
                                            <p:tgtEl>
                                              <p:spTgt spid="93"/>
                                            </p:tgtEl>
                                            <p:attrNameLst>
                                              <p:attrName>ppt_h</p:attrName>
                                            </p:attrNameLst>
                                          </p:cBhvr>
                                          <p:tavLst>
                                            <p:tav tm="0">
                                              <p:val>
                                                <p:fltVal val="0"/>
                                              </p:val>
                                            </p:tav>
                                            <p:tav tm="100000">
                                              <p:val>
                                                <p:strVal val="#ppt_h"/>
                                              </p:val>
                                            </p:tav>
                                          </p:tavLst>
                                        </p:anim>
                                        <p:animEffect transition="in" filter="fade">
                                          <p:cBhvr>
                                            <p:cTn id="52" dur="500"/>
                                            <p:tgtEl>
                                              <p:spTgt spid="93"/>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96"/>
                                            </p:tgtEl>
                                            <p:attrNameLst>
                                              <p:attrName>style.visibility</p:attrName>
                                            </p:attrNameLst>
                                          </p:cBhvr>
                                          <p:to>
                                            <p:strVal val="visible"/>
                                          </p:to>
                                        </p:set>
                                        <p:anim calcmode="lin" valueType="num">
                                          <p:cBhvr>
                                            <p:cTn id="55" dur="500" fill="hold"/>
                                            <p:tgtEl>
                                              <p:spTgt spid="96"/>
                                            </p:tgtEl>
                                            <p:attrNameLst>
                                              <p:attrName>ppt_w</p:attrName>
                                            </p:attrNameLst>
                                          </p:cBhvr>
                                          <p:tavLst>
                                            <p:tav tm="0">
                                              <p:val>
                                                <p:fltVal val="0"/>
                                              </p:val>
                                            </p:tav>
                                            <p:tav tm="100000">
                                              <p:val>
                                                <p:strVal val="#ppt_w"/>
                                              </p:val>
                                            </p:tav>
                                          </p:tavLst>
                                        </p:anim>
                                        <p:anim calcmode="lin" valueType="num">
                                          <p:cBhvr>
                                            <p:cTn id="56" dur="500" fill="hold"/>
                                            <p:tgtEl>
                                              <p:spTgt spid="96"/>
                                            </p:tgtEl>
                                            <p:attrNameLst>
                                              <p:attrName>ppt_h</p:attrName>
                                            </p:attrNameLst>
                                          </p:cBhvr>
                                          <p:tavLst>
                                            <p:tav tm="0">
                                              <p:val>
                                                <p:fltVal val="0"/>
                                              </p:val>
                                            </p:tav>
                                            <p:tav tm="100000">
                                              <p:val>
                                                <p:strVal val="#ppt_h"/>
                                              </p:val>
                                            </p:tav>
                                          </p:tavLst>
                                        </p:anim>
                                        <p:animEffect transition="in" filter="fade">
                                          <p:cBhvr>
                                            <p:cTn id="57" dur="500"/>
                                            <p:tgtEl>
                                              <p:spTgt spid="96"/>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97"/>
                                            </p:tgtEl>
                                            <p:attrNameLst>
                                              <p:attrName>style.visibility</p:attrName>
                                            </p:attrNameLst>
                                          </p:cBhvr>
                                          <p:to>
                                            <p:strVal val="visible"/>
                                          </p:to>
                                        </p:set>
                                        <p:anim calcmode="lin" valueType="num">
                                          <p:cBhvr>
                                            <p:cTn id="60" dur="500" fill="hold"/>
                                            <p:tgtEl>
                                              <p:spTgt spid="97"/>
                                            </p:tgtEl>
                                            <p:attrNameLst>
                                              <p:attrName>ppt_w</p:attrName>
                                            </p:attrNameLst>
                                          </p:cBhvr>
                                          <p:tavLst>
                                            <p:tav tm="0">
                                              <p:val>
                                                <p:fltVal val="0"/>
                                              </p:val>
                                            </p:tav>
                                            <p:tav tm="100000">
                                              <p:val>
                                                <p:strVal val="#ppt_w"/>
                                              </p:val>
                                            </p:tav>
                                          </p:tavLst>
                                        </p:anim>
                                        <p:anim calcmode="lin" valueType="num">
                                          <p:cBhvr>
                                            <p:cTn id="61" dur="500" fill="hold"/>
                                            <p:tgtEl>
                                              <p:spTgt spid="97"/>
                                            </p:tgtEl>
                                            <p:attrNameLst>
                                              <p:attrName>ppt_h</p:attrName>
                                            </p:attrNameLst>
                                          </p:cBhvr>
                                          <p:tavLst>
                                            <p:tav tm="0">
                                              <p:val>
                                                <p:fltVal val="0"/>
                                              </p:val>
                                            </p:tav>
                                            <p:tav tm="100000">
                                              <p:val>
                                                <p:strVal val="#ppt_h"/>
                                              </p:val>
                                            </p:tav>
                                          </p:tavLst>
                                        </p:anim>
                                        <p:animEffect transition="in" filter="fade">
                                          <p:cBhvr>
                                            <p:cTn id="62" dur="500"/>
                                            <p:tgtEl>
                                              <p:spTgt spid="97"/>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68"/>
                                            </p:tgtEl>
                                            <p:attrNameLst>
                                              <p:attrName>style.visibility</p:attrName>
                                            </p:attrNameLst>
                                          </p:cBhvr>
                                          <p:to>
                                            <p:strVal val="visible"/>
                                          </p:to>
                                        </p:set>
                                        <p:animEffect transition="in" filter="wipe(down)">
                                          <p:cBhvr>
                                            <p:cTn id="6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5" grpId="0" animBg="1"/>
          <p:bldP spid="86" grpId="0" animBg="1"/>
          <p:bldP spid="96" grpId="0" animBg="1"/>
          <p:bldP spid="9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2000" fill="hold"/>
                                            <p:tgtEl>
                                              <p:spTgt spid="76"/>
                                            </p:tgtEl>
                                            <p:attrNameLst>
                                              <p:attrName>ppt_x</p:attrName>
                                            </p:attrNameLst>
                                          </p:cBhvr>
                                          <p:tavLst>
                                            <p:tav tm="0">
                                              <p:val>
                                                <p:strVal val="1+#ppt_w/2"/>
                                              </p:val>
                                            </p:tav>
                                            <p:tav tm="100000">
                                              <p:val>
                                                <p:strVal val="#ppt_x"/>
                                              </p:val>
                                            </p:tav>
                                          </p:tavLst>
                                        </p:anim>
                                        <p:anim calcmode="lin" valueType="num">
                                          <p:cBhvr additive="base">
                                            <p:cTn id="8" dur="2000" fill="hold"/>
                                            <p:tgtEl>
                                              <p:spTgt spid="76"/>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2000" fill="hold"/>
                                            <p:tgtEl>
                                              <p:spTgt spid="79"/>
                                            </p:tgtEl>
                                            <p:attrNameLst>
                                              <p:attrName>ppt_x</p:attrName>
                                            </p:attrNameLst>
                                          </p:cBhvr>
                                          <p:tavLst>
                                            <p:tav tm="0">
                                              <p:val>
                                                <p:strVal val="1+#ppt_w/2"/>
                                              </p:val>
                                            </p:tav>
                                            <p:tav tm="100000">
                                              <p:val>
                                                <p:strVal val="#ppt_x"/>
                                              </p:val>
                                            </p:tav>
                                          </p:tavLst>
                                        </p:anim>
                                        <p:anim calcmode="lin" valueType="num">
                                          <p:cBhvr additive="base">
                                            <p:cTn id="12" dur="2000" fill="hold"/>
                                            <p:tgtEl>
                                              <p:spTgt spid="79"/>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p:cTn id="15" dur="500" fill="hold"/>
                                            <p:tgtEl>
                                              <p:spTgt spid="69"/>
                                            </p:tgtEl>
                                            <p:attrNameLst>
                                              <p:attrName>ppt_w</p:attrName>
                                            </p:attrNameLst>
                                          </p:cBhvr>
                                          <p:tavLst>
                                            <p:tav tm="0">
                                              <p:val>
                                                <p:fltVal val="0"/>
                                              </p:val>
                                            </p:tav>
                                            <p:tav tm="100000">
                                              <p:val>
                                                <p:strVal val="#ppt_w"/>
                                              </p:val>
                                            </p:tav>
                                          </p:tavLst>
                                        </p:anim>
                                        <p:anim calcmode="lin" valueType="num">
                                          <p:cBhvr>
                                            <p:cTn id="16" dur="500" fill="hold"/>
                                            <p:tgtEl>
                                              <p:spTgt spid="69"/>
                                            </p:tgtEl>
                                            <p:attrNameLst>
                                              <p:attrName>ppt_h</p:attrName>
                                            </p:attrNameLst>
                                          </p:cBhvr>
                                          <p:tavLst>
                                            <p:tav tm="0">
                                              <p:val>
                                                <p:fltVal val="0"/>
                                              </p:val>
                                            </p:tav>
                                            <p:tav tm="100000">
                                              <p:val>
                                                <p:strVal val="#ppt_h"/>
                                              </p:val>
                                            </p:tav>
                                          </p:tavLst>
                                        </p:anim>
                                        <p:animEffect transition="in" filter="fade">
                                          <p:cBhvr>
                                            <p:cTn id="17" dur="500"/>
                                            <p:tgtEl>
                                              <p:spTgt spid="69"/>
                                            </p:tgtEl>
                                          </p:cBhvr>
                                        </p:animEffect>
                                      </p:childTnLst>
                                    </p:cTn>
                                  </p:par>
                                  <p:par>
                                    <p:cTn id="18" presetID="53" presetClass="entr" presetSubtype="16"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anim calcmode="lin" valueType="num">
                                          <p:cBhvr>
                                            <p:cTn id="20" dur="500" fill="hold"/>
                                            <p:tgtEl>
                                              <p:spTgt spid="98"/>
                                            </p:tgtEl>
                                            <p:attrNameLst>
                                              <p:attrName>ppt_w</p:attrName>
                                            </p:attrNameLst>
                                          </p:cBhvr>
                                          <p:tavLst>
                                            <p:tav tm="0">
                                              <p:val>
                                                <p:fltVal val="0"/>
                                              </p:val>
                                            </p:tav>
                                            <p:tav tm="100000">
                                              <p:val>
                                                <p:strVal val="#ppt_w"/>
                                              </p:val>
                                            </p:tav>
                                          </p:tavLst>
                                        </p:anim>
                                        <p:anim calcmode="lin" valueType="num">
                                          <p:cBhvr>
                                            <p:cTn id="21" dur="500" fill="hold"/>
                                            <p:tgtEl>
                                              <p:spTgt spid="98"/>
                                            </p:tgtEl>
                                            <p:attrNameLst>
                                              <p:attrName>ppt_h</p:attrName>
                                            </p:attrNameLst>
                                          </p:cBhvr>
                                          <p:tavLst>
                                            <p:tav tm="0">
                                              <p:val>
                                                <p:fltVal val="0"/>
                                              </p:val>
                                            </p:tav>
                                            <p:tav tm="100000">
                                              <p:val>
                                                <p:strVal val="#ppt_h"/>
                                              </p:val>
                                            </p:tav>
                                          </p:tavLst>
                                        </p:anim>
                                        <p:animEffect transition="in" filter="fade">
                                          <p:cBhvr>
                                            <p:cTn id="22" dur="500"/>
                                            <p:tgtEl>
                                              <p:spTgt spid="98"/>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2000" fill="hold"/>
                                            <p:tgtEl>
                                              <p:spTgt spid="82"/>
                                            </p:tgtEl>
                                            <p:attrNameLst>
                                              <p:attrName>ppt_x</p:attrName>
                                            </p:attrNameLst>
                                          </p:cBhvr>
                                          <p:tavLst>
                                            <p:tav tm="0">
                                              <p:val>
                                                <p:strVal val="1+#ppt_w/2"/>
                                              </p:val>
                                            </p:tav>
                                            <p:tav tm="100000">
                                              <p:val>
                                                <p:strVal val="#ppt_x"/>
                                              </p:val>
                                            </p:tav>
                                          </p:tavLst>
                                        </p:anim>
                                        <p:anim calcmode="lin" valueType="num">
                                          <p:cBhvr additive="base">
                                            <p:cTn id="26" dur="2000" fill="hold"/>
                                            <p:tgtEl>
                                              <p:spTgt spid="8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p:cTn id="30" dur="500" fill="hold"/>
                                            <p:tgtEl>
                                              <p:spTgt spid="85"/>
                                            </p:tgtEl>
                                            <p:attrNameLst>
                                              <p:attrName>ppt_w</p:attrName>
                                            </p:attrNameLst>
                                          </p:cBhvr>
                                          <p:tavLst>
                                            <p:tav tm="0">
                                              <p:val>
                                                <p:fltVal val="0"/>
                                              </p:val>
                                            </p:tav>
                                            <p:tav tm="100000">
                                              <p:val>
                                                <p:strVal val="#ppt_w"/>
                                              </p:val>
                                            </p:tav>
                                          </p:tavLst>
                                        </p:anim>
                                        <p:anim calcmode="lin" valueType="num">
                                          <p:cBhvr>
                                            <p:cTn id="31" dur="500" fill="hold"/>
                                            <p:tgtEl>
                                              <p:spTgt spid="85"/>
                                            </p:tgtEl>
                                            <p:attrNameLst>
                                              <p:attrName>ppt_h</p:attrName>
                                            </p:attrNameLst>
                                          </p:cBhvr>
                                          <p:tavLst>
                                            <p:tav tm="0">
                                              <p:val>
                                                <p:fltVal val="0"/>
                                              </p:val>
                                            </p:tav>
                                            <p:tav tm="100000">
                                              <p:val>
                                                <p:strVal val="#ppt_h"/>
                                              </p:val>
                                            </p:tav>
                                          </p:tavLst>
                                        </p:anim>
                                        <p:animEffect transition="in" filter="fade">
                                          <p:cBhvr>
                                            <p:cTn id="32" dur="500"/>
                                            <p:tgtEl>
                                              <p:spTgt spid="85"/>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53" presetClass="entr" presetSubtype="16" fill="hold" nodeType="withEffect">
                                      <p:stCondLst>
                                        <p:cond delay="400"/>
                                      </p:stCondLst>
                                      <p:childTnLst>
                                        <p:set>
                                          <p:cBhvr>
                                            <p:cTn id="39" dur="1" fill="hold">
                                              <p:stCondLst>
                                                <p:cond delay="0"/>
                                              </p:stCondLst>
                                            </p:cTn>
                                            <p:tgtEl>
                                              <p:spTgt spid="87"/>
                                            </p:tgtEl>
                                            <p:attrNameLst>
                                              <p:attrName>style.visibility</p:attrName>
                                            </p:attrNameLst>
                                          </p:cBhvr>
                                          <p:to>
                                            <p:strVal val="visible"/>
                                          </p:to>
                                        </p:set>
                                        <p:anim calcmode="lin" valueType="num">
                                          <p:cBhvr>
                                            <p:cTn id="40" dur="500" fill="hold"/>
                                            <p:tgtEl>
                                              <p:spTgt spid="87"/>
                                            </p:tgtEl>
                                            <p:attrNameLst>
                                              <p:attrName>ppt_w</p:attrName>
                                            </p:attrNameLst>
                                          </p:cBhvr>
                                          <p:tavLst>
                                            <p:tav tm="0">
                                              <p:val>
                                                <p:fltVal val="0"/>
                                              </p:val>
                                            </p:tav>
                                            <p:tav tm="100000">
                                              <p:val>
                                                <p:strVal val="#ppt_w"/>
                                              </p:val>
                                            </p:tav>
                                          </p:tavLst>
                                        </p:anim>
                                        <p:anim calcmode="lin" valueType="num">
                                          <p:cBhvr>
                                            <p:cTn id="41" dur="500" fill="hold"/>
                                            <p:tgtEl>
                                              <p:spTgt spid="87"/>
                                            </p:tgtEl>
                                            <p:attrNameLst>
                                              <p:attrName>ppt_h</p:attrName>
                                            </p:attrNameLst>
                                          </p:cBhvr>
                                          <p:tavLst>
                                            <p:tav tm="0">
                                              <p:val>
                                                <p:fltVal val="0"/>
                                              </p:val>
                                            </p:tav>
                                            <p:tav tm="100000">
                                              <p:val>
                                                <p:strVal val="#ppt_h"/>
                                              </p:val>
                                            </p:tav>
                                          </p:tavLst>
                                        </p:anim>
                                        <p:animEffect transition="in" filter="fade">
                                          <p:cBhvr>
                                            <p:cTn id="42" dur="500"/>
                                            <p:tgtEl>
                                              <p:spTgt spid="87"/>
                                            </p:tgtEl>
                                          </p:cBhvr>
                                        </p:animEffect>
                                      </p:childTnLst>
                                    </p:cTn>
                                  </p:par>
                                  <p:par>
                                    <p:cTn id="43" presetID="53" presetClass="entr" presetSubtype="16" fill="hold" nodeType="withEffect">
                                      <p:stCondLst>
                                        <p:cond delay="200"/>
                                      </p:stCondLst>
                                      <p:childTnLst>
                                        <p:set>
                                          <p:cBhvr>
                                            <p:cTn id="44" dur="1" fill="hold">
                                              <p:stCondLst>
                                                <p:cond delay="0"/>
                                              </p:stCondLst>
                                            </p:cTn>
                                            <p:tgtEl>
                                              <p:spTgt spid="90"/>
                                            </p:tgtEl>
                                            <p:attrNameLst>
                                              <p:attrName>style.visibility</p:attrName>
                                            </p:attrNameLst>
                                          </p:cBhvr>
                                          <p:to>
                                            <p:strVal val="visible"/>
                                          </p:to>
                                        </p:set>
                                        <p:anim calcmode="lin" valueType="num">
                                          <p:cBhvr>
                                            <p:cTn id="45" dur="500" fill="hold"/>
                                            <p:tgtEl>
                                              <p:spTgt spid="90"/>
                                            </p:tgtEl>
                                            <p:attrNameLst>
                                              <p:attrName>ppt_w</p:attrName>
                                            </p:attrNameLst>
                                          </p:cBhvr>
                                          <p:tavLst>
                                            <p:tav tm="0">
                                              <p:val>
                                                <p:fltVal val="0"/>
                                              </p:val>
                                            </p:tav>
                                            <p:tav tm="100000">
                                              <p:val>
                                                <p:strVal val="#ppt_w"/>
                                              </p:val>
                                            </p:tav>
                                          </p:tavLst>
                                        </p:anim>
                                        <p:anim calcmode="lin" valueType="num">
                                          <p:cBhvr>
                                            <p:cTn id="46" dur="500" fill="hold"/>
                                            <p:tgtEl>
                                              <p:spTgt spid="90"/>
                                            </p:tgtEl>
                                            <p:attrNameLst>
                                              <p:attrName>ppt_h</p:attrName>
                                            </p:attrNameLst>
                                          </p:cBhvr>
                                          <p:tavLst>
                                            <p:tav tm="0">
                                              <p:val>
                                                <p:fltVal val="0"/>
                                              </p:val>
                                            </p:tav>
                                            <p:tav tm="100000">
                                              <p:val>
                                                <p:strVal val="#ppt_h"/>
                                              </p:val>
                                            </p:tav>
                                          </p:tavLst>
                                        </p:anim>
                                        <p:animEffect transition="in" filter="fade">
                                          <p:cBhvr>
                                            <p:cTn id="47" dur="500"/>
                                            <p:tgtEl>
                                              <p:spTgt spid="90"/>
                                            </p:tgtEl>
                                          </p:cBhvr>
                                        </p:animEffect>
                                      </p:childTnLst>
                                    </p:cTn>
                                  </p:par>
                                  <p:par>
                                    <p:cTn id="48" presetID="53" presetClass="entr" presetSubtype="16" fill="hold" nodeType="withEffect">
                                      <p:stCondLst>
                                        <p:cond delay="400"/>
                                      </p:stCondLst>
                                      <p:childTnLst>
                                        <p:set>
                                          <p:cBhvr>
                                            <p:cTn id="49" dur="1" fill="hold">
                                              <p:stCondLst>
                                                <p:cond delay="0"/>
                                              </p:stCondLst>
                                            </p:cTn>
                                            <p:tgtEl>
                                              <p:spTgt spid="93"/>
                                            </p:tgtEl>
                                            <p:attrNameLst>
                                              <p:attrName>style.visibility</p:attrName>
                                            </p:attrNameLst>
                                          </p:cBhvr>
                                          <p:to>
                                            <p:strVal val="visible"/>
                                          </p:to>
                                        </p:set>
                                        <p:anim calcmode="lin" valueType="num">
                                          <p:cBhvr>
                                            <p:cTn id="50" dur="500" fill="hold"/>
                                            <p:tgtEl>
                                              <p:spTgt spid="93"/>
                                            </p:tgtEl>
                                            <p:attrNameLst>
                                              <p:attrName>ppt_w</p:attrName>
                                            </p:attrNameLst>
                                          </p:cBhvr>
                                          <p:tavLst>
                                            <p:tav tm="0">
                                              <p:val>
                                                <p:fltVal val="0"/>
                                              </p:val>
                                            </p:tav>
                                            <p:tav tm="100000">
                                              <p:val>
                                                <p:strVal val="#ppt_w"/>
                                              </p:val>
                                            </p:tav>
                                          </p:tavLst>
                                        </p:anim>
                                        <p:anim calcmode="lin" valueType="num">
                                          <p:cBhvr>
                                            <p:cTn id="51" dur="500" fill="hold"/>
                                            <p:tgtEl>
                                              <p:spTgt spid="93"/>
                                            </p:tgtEl>
                                            <p:attrNameLst>
                                              <p:attrName>ppt_h</p:attrName>
                                            </p:attrNameLst>
                                          </p:cBhvr>
                                          <p:tavLst>
                                            <p:tav tm="0">
                                              <p:val>
                                                <p:fltVal val="0"/>
                                              </p:val>
                                            </p:tav>
                                            <p:tav tm="100000">
                                              <p:val>
                                                <p:strVal val="#ppt_h"/>
                                              </p:val>
                                            </p:tav>
                                          </p:tavLst>
                                        </p:anim>
                                        <p:animEffect transition="in" filter="fade">
                                          <p:cBhvr>
                                            <p:cTn id="52" dur="500"/>
                                            <p:tgtEl>
                                              <p:spTgt spid="93"/>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96"/>
                                            </p:tgtEl>
                                            <p:attrNameLst>
                                              <p:attrName>style.visibility</p:attrName>
                                            </p:attrNameLst>
                                          </p:cBhvr>
                                          <p:to>
                                            <p:strVal val="visible"/>
                                          </p:to>
                                        </p:set>
                                        <p:anim calcmode="lin" valueType="num">
                                          <p:cBhvr>
                                            <p:cTn id="55" dur="500" fill="hold"/>
                                            <p:tgtEl>
                                              <p:spTgt spid="96"/>
                                            </p:tgtEl>
                                            <p:attrNameLst>
                                              <p:attrName>ppt_w</p:attrName>
                                            </p:attrNameLst>
                                          </p:cBhvr>
                                          <p:tavLst>
                                            <p:tav tm="0">
                                              <p:val>
                                                <p:fltVal val="0"/>
                                              </p:val>
                                            </p:tav>
                                            <p:tav tm="100000">
                                              <p:val>
                                                <p:strVal val="#ppt_w"/>
                                              </p:val>
                                            </p:tav>
                                          </p:tavLst>
                                        </p:anim>
                                        <p:anim calcmode="lin" valueType="num">
                                          <p:cBhvr>
                                            <p:cTn id="56" dur="500" fill="hold"/>
                                            <p:tgtEl>
                                              <p:spTgt spid="96"/>
                                            </p:tgtEl>
                                            <p:attrNameLst>
                                              <p:attrName>ppt_h</p:attrName>
                                            </p:attrNameLst>
                                          </p:cBhvr>
                                          <p:tavLst>
                                            <p:tav tm="0">
                                              <p:val>
                                                <p:fltVal val="0"/>
                                              </p:val>
                                            </p:tav>
                                            <p:tav tm="100000">
                                              <p:val>
                                                <p:strVal val="#ppt_h"/>
                                              </p:val>
                                            </p:tav>
                                          </p:tavLst>
                                        </p:anim>
                                        <p:animEffect transition="in" filter="fade">
                                          <p:cBhvr>
                                            <p:cTn id="57" dur="500"/>
                                            <p:tgtEl>
                                              <p:spTgt spid="96"/>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97"/>
                                            </p:tgtEl>
                                            <p:attrNameLst>
                                              <p:attrName>style.visibility</p:attrName>
                                            </p:attrNameLst>
                                          </p:cBhvr>
                                          <p:to>
                                            <p:strVal val="visible"/>
                                          </p:to>
                                        </p:set>
                                        <p:anim calcmode="lin" valueType="num">
                                          <p:cBhvr>
                                            <p:cTn id="60" dur="500" fill="hold"/>
                                            <p:tgtEl>
                                              <p:spTgt spid="97"/>
                                            </p:tgtEl>
                                            <p:attrNameLst>
                                              <p:attrName>ppt_w</p:attrName>
                                            </p:attrNameLst>
                                          </p:cBhvr>
                                          <p:tavLst>
                                            <p:tav tm="0">
                                              <p:val>
                                                <p:fltVal val="0"/>
                                              </p:val>
                                            </p:tav>
                                            <p:tav tm="100000">
                                              <p:val>
                                                <p:strVal val="#ppt_w"/>
                                              </p:val>
                                            </p:tav>
                                          </p:tavLst>
                                        </p:anim>
                                        <p:anim calcmode="lin" valueType="num">
                                          <p:cBhvr>
                                            <p:cTn id="61" dur="500" fill="hold"/>
                                            <p:tgtEl>
                                              <p:spTgt spid="97"/>
                                            </p:tgtEl>
                                            <p:attrNameLst>
                                              <p:attrName>ppt_h</p:attrName>
                                            </p:attrNameLst>
                                          </p:cBhvr>
                                          <p:tavLst>
                                            <p:tav tm="0">
                                              <p:val>
                                                <p:fltVal val="0"/>
                                              </p:val>
                                            </p:tav>
                                            <p:tav tm="100000">
                                              <p:val>
                                                <p:strVal val="#ppt_h"/>
                                              </p:val>
                                            </p:tav>
                                          </p:tavLst>
                                        </p:anim>
                                        <p:animEffect transition="in" filter="fade">
                                          <p:cBhvr>
                                            <p:cTn id="62" dur="500"/>
                                            <p:tgtEl>
                                              <p:spTgt spid="97"/>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68"/>
                                            </p:tgtEl>
                                            <p:attrNameLst>
                                              <p:attrName>style.visibility</p:attrName>
                                            </p:attrNameLst>
                                          </p:cBhvr>
                                          <p:to>
                                            <p:strVal val="visible"/>
                                          </p:to>
                                        </p:set>
                                        <p:animEffect transition="in" filter="wipe(down)">
                                          <p:cBhvr>
                                            <p:cTn id="6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85" grpId="0" animBg="1"/>
          <p:bldP spid="86" grpId="0" animBg="1"/>
          <p:bldP spid="96" grpId="0" animBg="1"/>
          <p:bldP spid="97"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pic>
        <p:nvPicPr>
          <p:cNvPr id="8" name="图片 1"/>
          <p:cNvPicPr>
            <a:picLocks noChangeAspect="1"/>
          </p:cNvPicPr>
          <p:nvPr/>
        </p:nvPicPr>
        <p:blipFill>
          <a:blip r:embed="rId2" cstate="screen"/>
          <a:stretch>
            <a:fillRect/>
          </a:stretch>
        </p:blipFill>
        <p:spPr>
          <a:xfrm>
            <a:off x="273311" y="1418363"/>
            <a:ext cx="5206706" cy="3202124"/>
          </a:xfrm>
          <a:prstGeom prst="rect">
            <a:avLst/>
          </a:prstGeom>
        </p:spPr>
      </p:pic>
      <p:grpSp>
        <p:nvGrpSpPr>
          <p:cNvPr id="9" name="Group 10"/>
          <p:cNvGrpSpPr/>
          <p:nvPr/>
        </p:nvGrpSpPr>
        <p:grpSpPr>
          <a:xfrm>
            <a:off x="5231693" y="2655387"/>
            <a:ext cx="623455" cy="623455"/>
            <a:chOff x="6253939" y="2516220"/>
            <a:chExt cx="831273" cy="831273"/>
          </a:xfrm>
        </p:grpSpPr>
        <p:sp>
          <p:nvSpPr>
            <p:cNvPr id="10" name="Oval 11"/>
            <p:cNvSpPr/>
            <p:nvPr/>
          </p:nvSpPr>
          <p:spPr>
            <a:xfrm>
              <a:off x="6253939" y="2516220"/>
              <a:ext cx="831273" cy="8312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1"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2" name="Group 13"/>
          <p:cNvGrpSpPr/>
          <p:nvPr/>
        </p:nvGrpSpPr>
        <p:grpSpPr>
          <a:xfrm>
            <a:off x="5231693" y="3536204"/>
            <a:ext cx="623455" cy="623455"/>
            <a:chOff x="5716910" y="3464598"/>
            <a:chExt cx="831273" cy="831273"/>
          </a:xfrm>
        </p:grpSpPr>
        <p:sp>
          <p:nvSpPr>
            <p:cNvPr id="13" name="Oval 14"/>
            <p:cNvSpPr/>
            <p:nvPr/>
          </p:nvSpPr>
          <p:spPr>
            <a:xfrm>
              <a:off x="5716910" y="3464598"/>
              <a:ext cx="831273" cy="8312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4" name="Group 15"/>
            <p:cNvGrpSpPr/>
            <p:nvPr/>
          </p:nvGrpSpPr>
          <p:grpSpPr>
            <a:xfrm>
              <a:off x="5900374" y="3655628"/>
              <a:ext cx="464344" cy="464344"/>
              <a:chOff x="4439444" y="2582069"/>
              <a:chExt cx="464344" cy="464344"/>
            </a:xfrm>
            <a:solidFill>
              <a:schemeClr val="bg1"/>
            </a:solidFill>
          </p:grpSpPr>
          <p:sp>
            <p:nvSpPr>
              <p:cNvPr id="1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8" name="Group 19"/>
          <p:cNvGrpSpPr/>
          <p:nvPr/>
        </p:nvGrpSpPr>
        <p:grpSpPr>
          <a:xfrm>
            <a:off x="5231693" y="1775999"/>
            <a:ext cx="623455" cy="623455"/>
            <a:chOff x="6678551" y="1578185"/>
            <a:chExt cx="831273" cy="831273"/>
          </a:xfrm>
        </p:grpSpPr>
        <p:sp>
          <p:nvSpPr>
            <p:cNvPr id="19" name="Oval 20"/>
            <p:cNvSpPr/>
            <p:nvPr/>
          </p:nvSpPr>
          <p:spPr>
            <a:xfrm>
              <a:off x="6678551" y="1578185"/>
              <a:ext cx="831273" cy="83127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20"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21" name="TextBox 81"/>
          <p:cNvSpPr txBox="1"/>
          <p:nvPr/>
        </p:nvSpPr>
        <p:spPr>
          <a:xfrm>
            <a:off x="5943561" y="1723281"/>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22" name="Rectangle 24"/>
          <p:cNvSpPr/>
          <p:nvPr/>
        </p:nvSpPr>
        <p:spPr>
          <a:xfrm>
            <a:off x="5943560" y="2024385"/>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3" name="TextBox 25"/>
          <p:cNvSpPr txBox="1"/>
          <p:nvPr/>
        </p:nvSpPr>
        <p:spPr>
          <a:xfrm>
            <a:off x="5943561" y="2570250"/>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24" name="Rectangle 24"/>
          <p:cNvSpPr/>
          <p:nvPr/>
        </p:nvSpPr>
        <p:spPr>
          <a:xfrm>
            <a:off x="5943560" y="2871354"/>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5" name="TextBox 27"/>
          <p:cNvSpPr txBox="1"/>
          <p:nvPr/>
        </p:nvSpPr>
        <p:spPr>
          <a:xfrm>
            <a:off x="5943561" y="3454155"/>
            <a:ext cx="1415772" cy="569387"/>
          </a:xfrm>
          <a:prstGeom prst="rect">
            <a:avLst/>
          </a:prstGeom>
          <a:noFill/>
        </p:spPr>
        <p:txBody>
          <a:bodyPr wrap="none"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a:p>
            <a:endParaRPr lang="en-GB" sz="1500" b="1" dirty="0">
              <a:solidFill>
                <a:schemeClr val="tx1">
                  <a:lumMod val="65000"/>
                  <a:lumOff val="35000"/>
                </a:schemeClr>
              </a:solidFill>
            </a:endParaRPr>
          </a:p>
        </p:txBody>
      </p:sp>
      <p:sp>
        <p:nvSpPr>
          <p:cNvPr id="26" name="Rectangle 24"/>
          <p:cNvSpPr/>
          <p:nvPr/>
        </p:nvSpPr>
        <p:spPr>
          <a:xfrm>
            <a:off x="5943560" y="3755259"/>
            <a:ext cx="2906486" cy="430887"/>
          </a:xfrm>
          <a:prstGeom prst="rect">
            <a:avLst/>
          </a:prstGeom>
        </p:spPr>
        <p:txBody>
          <a:bodyPr wrap="square">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7" name="矩形 26"/>
          <p:cNvSpPr/>
          <p:nvPr/>
        </p:nvSpPr>
        <p:spPr>
          <a:xfrm>
            <a:off x="1218248" y="1836998"/>
            <a:ext cx="3332246" cy="2060364"/>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left)">
                                      <p:cBhvr>
                                        <p:cTn id="34" dur="500"/>
                                        <p:tgtEl>
                                          <p:spTgt spid="21"/>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lef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left)">
                                      <p:cBhvr>
                                        <p:cTn id="46" dur="500"/>
                                        <p:tgtEl>
                                          <p:spTgt spid="2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Group 59"/>
          <p:cNvGrpSpPr/>
          <p:nvPr/>
        </p:nvGrpSpPr>
        <p:grpSpPr bwMode="auto">
          <a:xfrm>
            <a:off x="4665845" y="2058841"/>
            <a:ext cx="1949054" cy="676275"/>
            <a:chOff x="2437" y="1458"/>
            <a:chExt cx="1637" cy="568"/>
          </a:xfrm>
        </p:grpSpPr>
        <p:sp>
          <p:nvSpPr>
            <p:cNvPr id="9" name="Freeform 60"/>
            <p:cNvSpPr/>
            <p:nvPr userDrawn="1"/>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10" name="Freeform 61"/>
            <p:cNvSpPr/>
            <p:nvPr userDrawn="1"/>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11" name="AutoShape 62"/>
            <p:cNvSpPr>
              <a:spLocks noChangeArrowheads="1"/>
            </p:cNvSpPr>
            <p:nvPr userDrawn="1"/>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12" name="Group 65"/>
          <p:cNvGrpSpPr/>
          <p:nvPr/>
        </p:nvGrpSpPr>
        <p:grpSpPr bwMode="auto">
          <a:xfrm>
            <a:off x="2579870" y="2468416"/>
            <a:ext cx="1947863" cy="676275"/>
            <a:chOff x="697" y="1704"/>
            <a:chExt cx="1636" cy="568"/>
          </a:xfrm>
        </p:grpSpPr>
        <p:sp>
          <p:nvSpPr>
            <p:cNvPr id="13" name="Freeform 66"/>
            <p:cNvSpPr/>
            <p:nvPr userDrawn="1"/>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14" name="Freeform 67"/>
            <p:cNvSpPr/>
            <p:nvPr userDrawn="1"/>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15" name="AutoShape 68"/>
            <p:cNvSpPr>
              <a:spLocks noChangeArrowheads="1"/>
            </p:cNvSpPr>
            <p:nvPr userDrawn="1"/>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16" name="Group 78"/>
          <p:cNvGrpSpPr/>
          <p:nvPr/>
        </p:nvGrpSpPr>
        <p:grpSpPr bwMode="auto">
          <a:xfrm>
            <a:off x="4512255" y="1049191"/>
            <a:ext cx="171450" cy="3584972"/>
            <a:chOff x="3391" y="1309"/>
            <a:chExt cx="144" cy="3011"/>
          </a:xfrm>
        </p:grpSpPr>
        <p:sp>
          <p:nvSpPr>
            <p:cNvPr id="17" name="AutoShape 79"/>
            <p:cNvSpPr>
              <a:spLocks noChangeArrowheads="1"/>
            </p:cNvSpPr>
            <p:nvPr userDrawn="1"/>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ln>
            <a:effectLst>
              <a:outerShdw blurRad="50800" dist="38100" dir="5400000" algn="t" rotWithShape="0">
                <a:prstClr val="black">
                  <a:alpha val="40000"/>
                </a:prstClr>
              </a:outerShdw>
            </a:effectLst>
          </p:spPr>
          <p:txBody>
            <a:bodyPr/>
            <a:lstStyle/>
            <a:p>
              <a:pPr>
                <a:defRPr/>
              </a:pPr>
              <a:endParaRPr lang="zh-CN" altLang="en-US" kern="0">
                <a:solidFill>
                  <a:sysClr val="windowText" lastClr="000000"/>
                </a:solidFill>
              </a:endParaRPr>
            </a:p>
          </p:txBody>
        </p:sp>
        <p:sp>
          <p:nvSpPr>
            <p:cNvPr id="18" name="Oval 80"/>
            <p:cNvSpPr>
              <a:spLocks noChangeArrowheads="1"/>
            </p:cNvSpPr>
            <p:nvPr userDrawn="1"/>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ln>
            <a:effectLst/>
          </p:spPr>
          <p:txBody>
            <a:bodyPr wrap="none" anchor="ctr"/>
            <a:lstStyle/>
            <a:p>
              <a:pPr>
                <a:defRPr/>
              </a:pPr>
              <a:endParaRPr lang="zh-CN" altLang="en-US" kern="0">
                <a:solidFill>
                  <a:sysClr val="windowText" lastClr="000000"/>
                </a:solidFill>
              </a:endParaRPr>
            </a:p>
          </p:txBody>
        </p:sp>
      </p:grpSp>
      <p:grpSp>
        <p:nvGrpSpPr>
          <p:cNvPr id="19" name="Group 81"/>
          <p:cNvGrpSpPr/>
          <p:nvPr/>
        </p:nvGrpSpPr>
        <p:grpSpPr bwMode="auto">
          <a:xfrm>
            <a:off x="3313295" y="1833813"/>
            <a:ext cx="1243013" cy="660797"/>
            <a:chOff x="2384" y="1968"/>
            <a:chExt cx="1044" cy="555"/>
          </a:xfrm>
        </p:grpSpPr>
        <p:sp>
          <p:nvSpPr>
            <p:cNvPr id="20" name="AutoShape 82"/>
            <p:cNvSpPr>
              <a:spLocks noChangeArrowheads="1"/>
            </p:cNvSpPr>
            <p:nvPr userDrawn="1"/>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21" name="Freeform 83"/>
            <p:cNvSpPr/>
            <p:nvPr userDrawn="1"/>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22" name="Freeform 84"/>
            <p:cNvSpPr/>
            <p:nvPr userDrawn="1"/>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23" name="Group 86"/>
          <p:cNvGrpSpPr/>
          <p:nvPr/>
        </p:nvGrpSpPr>
        <p:grpSpPr bwMode="auto">
          <a:xfrm>
            <a:off x="2239351" y="3480448"/>
            <a:ext cx="2300288" cy="604838"/>
            <a:chOff x="1482" y="3351"/>
            <a:chExt cx="1932" cy="508"/>
          </a:xfrm>
        </p:grpSpPr>
        <p:sp>
          <p:nvSpPr>
            <p:cNvPr id="24" name="AutoShape 87"/>
            <p:cNvSpPr>
              <a:spLocks noChangeArrowheads="1"/>
            </p:cNvSpPr>
            <p:nvPr userDrawn="1"/>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25" name="Freeform 88"/>
            <p:cNvSpPr/>
            <p:nvPr userDrawn="1"/>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26" name="Freeform 89"/>
            <p:cNvSpPr/>
            <p:nvPr userDrawn="1"/>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27" name="Group 92"/>
          <p:cNvGrpSpPr/>
          <p:nvPr/>
        </p:nvGrpSpPr>
        <p:grpSpPr bwMode="auto">
          <a:xfrm>
            <a:off x="4650366" y="3091113"/>
            <a:ext cx="2461023" cy="604838"/>
            <a:chOff x="3496" y="3024"/>
            <a:chExt cx="2183" cy="508"/>
          </a:xfrm>
        </p:grpSpPr>
        <p:sp>
          <p:nvSpPr>
            <p:cNvPr id="28" name="AutoShape 93"/>
            <p:cNvSpPr>
              <a:spLocks noChangeArrowheads="1"/>
            </p:cNvSpPr>
            <p:nvPr userDrawn="1"/>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29" name="Freeform 94"/>
            <p:cNvSpPr/>
            <p:nvPr userDrawn="1"/>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30" name="Freeform 95"/>
            <p:cNvSpPr/>
            <p:nvPr userDrawn="1"/>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1" name="Group 98"/>
          <p:cNvGrpSpPr/>
          <p:nvPr/>
        </p:nvGrpSpPr>
        <p:grpSpPr bwMode="auto">
          <a:xfrm>
            <a:off x="4650367" y="1411141"/>
            <a:ext cx="1328738" cy="660797"/>
            <a:chOff x="2345" y="1092"/>
            <a:chExt cx="1116" cy="555"/>
          </a:xfrm>
        </p:grpSpPr>
        <p:sp>
          <p:nvSpPr>
            <p:cNvPr id="32"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grpSp>
          <p:nvGrpSpPr>
            <p:cNvPr id="33" name="Group 100"/>
            <p:cNvGrpSpPr/>
            <p:nvPr/>
          </p:nvGrpSpPr>
          <p:grpSpPr bwMode="auto">
            <a:xfrm>
              <a:off x="2414" y="1092"/>
              <a:ext cx="1047" cy="555"/>
              <a:chOff x="2414" y="1104"/>
              <a:chExt cx="975" cy="555"/>
            </a:xfrm>
          </p:grpSpPr>
          <p:sp>
            <p:nvSpPr>
              <p:cNvPr id="34" name="Freeform 101"/>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35" name="Freeform 102"/>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sp>
        <p:nvSpPr>
          <p:cNvPr id="36" name="TextBox 15"/>
          <p:cNvSpPr txBox="1"/>
          <p:nvPr/>
        </p:nvSpPr>
        <p:spPr>
          <a:xfrm rot="508654">
            <a:off x="4707517" y="1571620"/>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3</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37" name="TextBox 16"/>
          <p:cNvSpPr txBox="1"/>
          <p:nvPr/>
        </p:nvSpPr>
        <p:spPr>
          <a:xfrm rot="20923364">
            <a:off x="3337872" y="2007892"/>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5</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38" name="TextBox 17"/>
          <p:cNvSpPr txBox="1"/>
          <p:nvPr/>
        </p:nvSpPr>
        <p:spPr>
          <a:xfrm rot="21168563">
            <a:off x="4958051" y="2253523"/>
            <a:ext cx="1133410"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6</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39" name="TextBox 18"/>
          <p:cNvSpPr txBox="1"/>
          <p:nvPr/>
        </p:nvSpPr>
        <p:spPr>
          <a:xfrm rot="354631">
            <a:off x="2963283" y="2648037"/>
            <a:ext cx="1357428"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8</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40" name="TextBox 19"/>
          <p:cNvSpPr txBox="1"/>
          <p:nvPr/>
        </p:nvSpPr>
        <p:spPr>
          <a:xfrm rot="21362588">
            <a:off x="2746334" y="3636975"/>
            <a:ext cx="1347669"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41" name="TextBox 20"/>
          <p:cNvSpPr txBox="1"/>
          <p:nvPr/>
        </p:nvSpPr>
        <p:spPr>
          <a:xfrm rot="229781">
            <a:off x="5255227" y="3260572"/>
            <a:ext cx="1509877" cy="276999"/>
          </a:xfrm>
          <a:prstGeom prst="rect">
            <a:avLst/>
          </a:prstGeom>
          <a:noFill/>
        </p:spPr>
        <p:txBody>
          <a:bodyPr wrap="square" rtlCol="0">
            <a:spAutoFit/>
          </a:bodyPr>
          <a:lstStyle/>
          <a:p>
            <a:r>
              <a:rPr lang="en-US" altLang="zh-CN" sz="1200" b="1"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2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42" name="Rectangle 69"/>
          <p:cNvSpPr/>
          <p:nvPr/>
        </p:nvSpPr>
        <p:spPr>
          <a:xfrm>
            <a:off x="179512" y="3578845"/>
            <a:ext cx="2103354" cy="577081"/>
          </a:xfrm>
          <a:prstGeom prst="rect">
            <a:avLst/>
          </a:prstGeom>
        </p:spPr>
        <p:txBody>
          <a:bodyPr wrap="square" lIns="68580" tIns="34290" rIns="68580" bIns="34290">
            <a:spAutoFit/>
          </a:bodyPr>
          <a:lstStyle/>
          <a:p>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3" name="Rectangle 70"/>
          <p:cNvSpPr/>
          <p:nvPr/>
        </p:nvSpPr>
        <p:spPr>
          <a:xfrm>
            <a:off x="454839" y="236398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4" name="Rectangle 71"/>
          <p:cNvSpPr/>
          <p:nvPr/>
        </p:nvSpPr>
        <p:spPr>
          <a:xfrm>
            <a:off x="6663715" y="1969888"/>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5" name="Rectangle 72"/>
          <p:cNvSpPr/>
          <p:nvPr/>
        </p:nvSpPr>
        <p:spPr>
          <a:xfrm>
            <a:off x="7141828" y="3151820"/>
            <a:ext cx="1861756"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6" name="Rectangle 70"/>
          <p:cNvSpPr/>
          <p:nvPr/>
        </p:nvSpPr>
        <p:spPr>
          <a:xfrm>
            <a:off x="1998600" y="1282926"/>
            <a:ext cx="2103354"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7" name="Rectangle 71"/>
          <p:cNvSpPr/>
          <p:nvPr/>
        </p:nvSpPr>
        <p:spPr>
          <a:xfrm>
            <a:off x="5979105" y="1270477"/>
            <a:ext cx="2339869" cy="577081"/>
          </a:xfrm>
          <a:prstGeom prst="rect">
            <a:avLst/>
          </a:prstGeom>
        </p:spPr>
        <p:txBody>
          <a:bodyPr wrap="square" lIns="68580" tIns="34290" rIns="68580" bIns="3429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2"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right)">
                                      <p:cBhvr>
                                        <p:cTn id="14" dur="500"/>
                                        <p:tgtEl>
                                          <p:spTgt spid="19"/>
                                        </p:tgtEl>
                                      </p:cBhvr>
                                    </p:animEffect>
                                  </p:childTnLst>
                                </p:cTn>
                              </p:par>
                              <p:par>
                                <p:cTn id="15" presetID="22" presetClass="entr" presetSubtype="2"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par>
                                <p:cTn id="18" presetID="22" presetClass="entr" presetSubtype="8"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2"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500"/>
                                        <p:tgtEl>
                                          <p:spTgt spid="23"/>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right)">
                                      <p:cBhvr>
                                        <p:cTn id="42" dur="500"/>
                                        <p:tgtEl>
                                          <p:spTgt spid="43"/>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right)">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19538" y="1561822"/>
            <a:ext cx="5563899" cy="2738120"/>
            <a:chOff x="776287" y="706437"/>
            <a:chExt cx="7658101" cy="3768726"/>
          </a:xfrm>
          <a:solidFill>
            <a:srgbClr val="C00000">
              <a:alpha val="98000"/>
            </a:srgbClr>
          </a:solidFill>
        </p:grpSpPr>
        <p:sp>
          <p:nvSpPr>
            <p:cNvPr id="9"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1"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2"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3"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4"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5"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6"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7"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8"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9"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0"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1"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2"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3"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4"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5"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6"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7"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8"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29"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0"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1"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2"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3"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4"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5"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6"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7"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8"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39"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0"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1"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2"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3"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4"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5"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6"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7"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8"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49"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0"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1"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2"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3"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4"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5"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6"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7"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8"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59"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0"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1"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2"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3"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4"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5"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6"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7" name="Rectangle 68"/>
            <p:cNvSpPr>
              <a:spLocks noChangeArrowheads="1"/>
            </p:cNvSpPr>
            <p:nvPr/>
          </p:nvSpPr>
          <p:spPr bwMode="auto">
            <a:xfrm>
              <a:off x="6961187" y="2870200"/>
              <a:ext cx="19050" cy="11113"/>
            </a:xfrm>
            <a:prstGeom prst="rect">
              <a:avLst/>
            </a:pr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8"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69"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0"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1"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2"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3"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4"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5"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6"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7"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8"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79"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0"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1"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2"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3"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4"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5"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6"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7"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8"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89"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0" name="Freeform 91"/>
            <p:cNvSpPr>
              <a:spLocks noEditPoints="1"/>
            </p:cNvSpPr>
            <p:nvPr/>
          </p:nvSpPr>
          <p:spPr bwMode="auto">
            <a:xfrm>
              <a:off x="3990975" y="1009651"/>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1"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2"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3"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4"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5"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6"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7"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8"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99"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0"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1"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2"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3"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4"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5"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6"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7"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8"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09"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10"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11"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12"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13"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14"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sp>
          <p:nvSpPr>
            <p:cNvPr id="115"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a:effectLst/>
          </p:spPr>
          <p:txBody>
            <a:bodyPr/>
            <a:lstStyle/>
            <a:p>
              <a:pPr defTabSz="921385" fontAlgn="auto">
                <a:spcBef>
                  <a:spcPts val="0"/>
                </a:spcBef>
                <a:spcAft>
                  <a:spcPts val="0"/>
                </a:spcAft>
                <a:defRPr/>
              </a:pPr>
              <a:endParaRPr lang="zh-CN" altLang="en-US">
                <a:latin typeface="+mn-lt"/>
                <a:ea typeface="+mn-ea"/>
              </a:endParaRPr>
            </a:p>
          </p:txBody>
        </p:sp>
      </p:grpSp>
      <p:sp>
        <p:nvSpPr>
          <p:cNvPr id="116" name="流程图: 联系 8"/>
          <p:cNvSpPr/>
          <p:nvPr/>
        </p:nvSpPr>
        <p:spPr>
          <a:xfrm>
            <a:off x="4913663" y="307407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chemeClr val="bg1">
              <a:lumMod val="65000"/>
            </a:schemeClr>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17" name="流程图: 联系 8"/>
          <p:cNvSpPr/>
          <p:nvPr/>
        </p:nvSpPr>
        <p:spPr>
          <a:xfrm>
            <a:off x="3532784" y="1730290"/>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chemeClr val="bg1">
              <a:lumMod val="65000"/>
            </a:schemeClr>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18" name="流程图: 联系 8"/>
          <p:cNvSpPr/>
          <p:nvPr/>
        </p:nvSpPr>
        <p:spPr>
          <a:xfrm>
            <a:off x="957613" y="1391325"/>
            <a:ext cx="476250" cy="708025"/>
          </a:xfrm>
          <a:custGeom>
            <a:avLst/>
            <a:gdLst/>
            <a:ahLst/>
            <a:cxnLst/>
            <a:rect l="l" t="t" r="r" b="b"/>
            <a:pathLst>
              <a:path w="1060450" h="1577190">
                <a:moveTo>
                  <a:pt x="734308" y="335078"/>
                </a:moveTo>
                <a:lnTo>
                  <a:pt x="613875" y="450848"/>
                </a:lnTo>
                <a:lnTo>
                  <a:pt x="457338" y="450848"/>
                </a:lnTo>
                <a:lnTo>
                  <a:pt x="336906" y="335079"/>
                </a:lnTo>
                <a:lnTo>
                  <a:pt x="305222" y="368039"/>
                </a:lnTo>
                <a:lnTo>
                  <a:pt x="457200" y="514131"/>
                </a:lnTo>
                <a:lnTo>
                  <a:pt x="457200" y="665162"/>
                </a:lnTo>
                <a:lnTo>
                  <a:pt x="461963" y="665162"/>
                </a:lnTo>
                <a:lnTo>
                  <a:pt x="461963" y="943530"/>
                </a:lnTo>
                <a:cubicBezTo>
                  <a:pt x="461963" y="959443"/>
                  <a:pt x="474863" y="972343"/>
                  <a:pt x="490776" y="972343"/>
                </a:cubicBezTo>
                <a:cubicBezTo>
                  <a:pt x="506689" y="972343"/>
                  <a:pt x="519589" y="959443"/>
                  <a:pt x="519589" y="943530"/>
                </a:cubicBezTo>
                <a:lnTo>
                  <a:pt x="519589" y="665162"/>
                </a:lnTo>
                <a:lnTo>
                  <a:pt x="554832" y="665162"/>
                </a:lnTo>
                <a:lnTo>
                  <a:pt x="554832" y="943530"/>
                </a:lnTo>
                <a:cubicBezTo>
                  <a:pt x="554832" y="959443"/>
                  <a:pt x="567732" y="972343"/>
                  <a:pt x="583645" y="972343"/>
                </a:cubicBezTo>
                <a:cubicBezTo>
                  <a:pt x="599558" y="972343"/>
                  <a:pt x="612458" y="959443"/>
                  <a:pt x="612458" y="943530"/>
                </a:cubicBezTo>
                <a:lnTo>
                  <a:pt x="612458" y="665162"/>
                </a:lnTo>
                <a:lnTo>
                  <a:pt x="614362" y="665162"/>
                </a:lnTo>
                <a:lnTo>
                  <a:pt x="614362" y="513796"/>
                </a:lnTo>
                <a:lnTo>
                  <a:pt x="765992" y="368038"/>
                </a:lnTo>
                <a:close/>
                <a:moveTo>
                  <a:pt x="539524" y="302757"/>
                </a:moveTo>
                <a:cubicBezTo>
                  <a:pt x="507836" y="302757"/>
                  <a:pt x="482147" y="328446"/>
                  <a:pt x="482147" y="360134"/>
                </a:cubicBezTo>
                <a:cubicBezTo>
                  <a:pt x="482147" y="391822"/>
                  <a:pt x="507836" y="417511"/>
                  <a:pt x="539524" y="417511"/>
                </a:cubicBezTo>
                <a:cubicBezTo>
                  <a:pt x="571212" y="417511"/>
                  <a:pt x="596901" y="391822"/>
                  <a:pt x="596901" y="360134"/>
                </a:cubicBezTo>
                <a:cubicBezTo>
                  <a:pt x="596901" y="328446"/>
                  <a:pt x="571212" y="302757"/>
                  <a:pt x="539524" y="302757"/>
                </a:cubicBezTo>
                <a:close/>
                <a:moveTo>
                  <a:pt x="530225" y="0"/>
                </a:moveTo>
                <a:cubicBezTo>
                  <a:pt x="823060" y="0"/>
                  <a:pt x="1060450" y="237390"/>
                  <a:pt x="1060450" y="530225"/>
                </a:cubicBezTo>
                <a:cubicBezTo>
                  <a:pt x="1060450" y="623814"/>
                  <a:pt x="1036203" y="711739"/>
                  <a:pt x="991505" y="786867"/>
                </a:cubicBezTo>
                <a:cubicBezTo>
                  <a:pt x="986896" y="797848"/>
                  <a:pt x="980778" y="808487"/>
                  <a:pt x="974005" y="819109"/>
                </a:cubicBezTo>
                <a:cubicBezTo>
                  <a:pt x="971394" y="824510"/>
                  <a:pt x="968062" y="829435"/>
                  <a:pt x="963990" y="833838"/>
                </a:cubicBezTo>
                <a:cubicBezTo>
                  <a:pt x="930875" y="885676"/>
                  <a:pt x="886613" y="938225"/>
                  <a:pt x="840383" y="984455"/>
                </a:cubicBezTo>
                <a:cubicBezTo>
                  <a:pt x="667147" y="1168274"/>
                  <a:pt x="592334" y="1361619"/>
                  <a:pt x="536574" y="1577190"/>
                </a:cubicBezTo>
                <a:cubicBezTo>
                  <a:pt x="453295" y="1380671"/>
                  <a:pt x="392243" y="1203201"/>
                  <a:pt x="267689" y="1035256"/>
                </a:cubicBezTo>
                <a:cubicBezTo>
                  <a:pt x="174316" y="941883"/>
                  <a:pt x="72008" y="838967"/>
                  <a:pt x="53924" y="759192"/>
                </a:cubicBezTo>
                <a:cubicBezTo>
                  <a:pt x="18761" y="690487"/>
                  <a:pt x="0" y="612547"/>
                  <a:pt x="0" y="530225"/>
                </a:cubicBezTo>
                <a:cubicBezTo>
                  <a:pt x="0" y="237390"/>
                  <a:pt x="237390" y="0"/>
                  <a:pt x="530225" y="0"/>
                </a:cubicBezTo>
                <a:close/>
              </a:path>
            </a:pathLst>
          </a:custGeom>
          <a:solidFill>
            <a:schemeClr val="bg1">
              <a:lumMod val="65000"/>
            </a:schemeClr>
          </a:solidFill>
          <a:ln w="19050">
            <a:solidFill>
              <a:schemeClr val="bg1">
                <a:lumMod val="95000"/>
              </a:schemeClr>
            </a:solid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85" fontAlgn="auto">
              <a:spcBef>
                <a:spcPts val="0"/>
              </a:spcBef>
              <a:spcAft>
                <a:spcPts val="0"/>
              </a:spcAft>
              <a:defRPr/>
            </a:pPr>
            <a:endParaRPr lang="zh-CN" altLang="en-US"/>
          </a:p>
        </p:txBody>
      </p:sp>
      <p:sp>
        <p:nvSpPr>
          <p:cNvPr id="119" name="矩形 118"/>
          <p:cNvSpPr/>
          <p:nvPr/>
        </p:nvSpPr>
        <p:spPr>
          <a:xfrm>
            <a:off x="6093296" y="1347614"/>
            <a:ext cx="1441420" cy="307777"/>
          </a:xfrm>
          <a:prstGeom prst="rect">
            <a:avLst/>
          </a:prstGeom>
        </p:spPr>
        <p:txBody>
          <a:bodyPr wrap="none">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单击添加标题一</a:t>
            </a:r>
          </a:p>
        </p:txBody>
      </p:sp>
      <p:sp>
        <p:nvSpPr>
          <p:cNvPr id="120" name="矩形 119"/>
          <p:cNvSpPr/>
          <p:nvPr/>
        </p:nvSpPr>
        <p:spPr>
          <a:xfrm>
            <a:off x="6132293" y="2333225"/>
            <a:ext cx="1441420" cy="307777"/>
          </a:xfrm>
          <a:prstGeom prst="rect">
            <a:avLst/>
          </a:prstGeom>
        </p:spPr>
        <p:txBody>
          <a:bodyPr wrap="none">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单击添加标题二</a:t>
            </a:r>
          </a:p>
        </p:txBody>
      </p:sp>
      <p:sp>
        <p:nvSpPr>
          <p:cNvPr id="121" name="矩形 120"/>
          <p:cNvSpPr/>
          <p:nvPr/>
        </p:nvSpPr>
        <p:spPr>
          <a:xfrm>
            <a:off x="6179208" y="3349534"/>
            <a:ext cx="1441420" cy="307777"/>
          </a:xfrm>
          <a:prstGeom prst="rect">
            <a:avLst/>
          </a:prstGeom>
        </p:spPr>
        <p:txBody>
          <a:bodyPr wrap="none">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单击添加标题三</a:t>
            </a:r>
          </a:p>
        </p:txBody>
      </p:sp>
      <p:cxnSp>
        <p:nvCxnSpPr>
          <p:cNvPr id="122" name="直接连接符 121"/>
          <p:cNvCxnSpPr/>
          <p:nvPr/>
        </p:nvCxnSpPr>
        <p:spPr>
          <a:xfrm>
            <a:off x="6150421" y="1711966"/>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3" name="直接连接符 122"/>
          <p:cNvCxnSpPr/>
          <p:nvPr/>
        </p:nvCxnSpPr>
        <p:spPr>
          <a:xfrm>
            <a:off x="6178926" y="269842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cxnSp>
        <p:nvCxnSpPr>
          <p:cNvPr id="124" name="直接连接符 123"/>
          <p:cNvCxnSpPr/>
          <p:nvPr/>
        </p:nvCxnSpPr>
        <p:spPr>
          <a:xfrm>
            <a:off x="6230868" y="3714733"/>
            <a:ext cx="1956881" cy="0"/>
          </a:xfrm>
          <a:prstGeom prst="line">
            <a:avLst/>
          </a:prstGeom>
          <a:noFill/>
          <a:ln w="12700" cap="flat" cmpd="sng" algn="ctr">
            <a:solidFill>
              <a:sysClr val="window" lastClr="FFFFFF">
                <a:lumMod val="50000"/>
              </a:sysClr>
            </a:solidFill>
            <a:prstDash val="dash"/>
            <a:headEnd type="none" w="med" len="med"/>
            <a:tailEnd type="none" w="med" len="med"/>
          </a:ln>
          <a:effectLst/>
        </p:spPr>
      </p:cxnSp>
      <p:sp>
        <p:nvSpPr>
          <p:cNvPr id="125" name="TextBox 615"/>
          <p:cNvSpPr txBox="1"/>
          <p:nvPr/>
        </p:nvSpPr>
        <p:spPr>
          <a:xfrm>
            <a:off x="6084168" y="1723697"/>
            <a:ext cx="2504481" cy="430887"/>
          </a:xfrm>
          <a:prstGeom prst="rect">
            <a:avLst/>
          </a:prstGeom>
          <a:noFill/>
        </p:spPr>
        <p:txBody>
          <a:bodyPr wrap="square" rtlCol="0">
            <a:spAutoFit/>
          </a:bodyPr>
          <a:lstStyle/>
          <a:p>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1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6" name="TextBox 616"/>
          <p:cNvSpPr txBox="1"/>
          <p:nvPr/>
        </p:nvSpPr>
        <p:spPr>
          <a:xfrm>
            <a:off x="6121891" y="2709309"/>
            <a:ext cx="2482557" cy="461665"/>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7" name="TextBox 617"/>
          <p:cNvSpPr txBox="1"/>
          <p:nvPr/>
        </p:nvSpPr>
        <p:spPr>
          <a:xfrm>
            <a:off x="6169654" y="3725619"/>
            <a:ext cx="2506802" cy="461665"/>
          </a:xfrm>
          <a:prstGeom prst="rect">
            <a:avLst/>
          </a:prstGeom>
          <a:noFill/>
        </p:spPr>
        <p:txBody>
          <a:bodyPr wrap="square"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12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500" fill="hold"/>
                                        <p:tgtEl>
                                          <p:spTgt spid="118"/>
                                        </p:tgtEl>
                                        <p:attrNameLst>
                                          <p:attrName>ppt_x</p:attrName>
                                        </p:attrNameLst>
                                      </p:cBhvr>
                                      <p:tavLst>
                                        <p:tav tm="0">
                                          <p:val>
                                            <p:strVal val="#ppt_x"/>
                                          </p:val>
                                        </p:tav>
                                        <p:tav tm="100000">
                                          <p:val>
                                            <p:strVal val="#ppt_x"/>
                                          </p:val>
                                        </p:tav>
                                      </p:tavLst>
                                    </p:anim>
                                    <p:anim calcmode="lin" valueType="num">
                                      <p:cBhvr additive="base">
                                        <p:cTn id="12" dur="500" fill="hold"/>
                                        <p:tgtEl>
                                          <p:spTgt spid="11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additive="base">
                                        <p:cTn id="15" dur="500" fill="hold"/>
                                        <p:tgtEl>
                                          <p:spTgt spid="117"/>
                                        </p:tgtEl>
                                        <p:attrNameLst>
                                          <p:attrName>ppt_x</p:attrName>
                                        </p:attrNameLst>
                                      </p:cBhvr>
                                      <p:tavLst>
                                        <p:tav tm="0">
                                          <p:val>
                                            <p:strVal val="#ppt_x"/>
                                          </p:val>
                                        </p:tav>
                                        <p:tav tm="100000">
                                          <p:val>
                                            <p:strVal val="#ppt_x"/>
                                          </p:val>
                                        </p:tav>
                                      </p:tavLst>
                                    </p:anim>
                                    <p:anim calcmode="lin" valueType="num">
                                      <p:cBhvr additive="base">
                                        <p:cTn id="16" dur="500" fill="hold"/>
                                        <p:tgtEl>
                                          <p:spTgt spid="117"/>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500" fill="hold"/>
                                        <p:tgtEl>
                                          <p:spTgt spid="116"/>
                                        </p:tgtEl>
                                        <p:attrNameLst>
                                          <p:attrName>ppt_x</p:attrName>
                                        </p:attrNameLst>
                                      </p:cBhvr>
                                      <p:tavLst>
                                        <p:tav tm="0">
                                          <p:val>
                                            <p:strVal val="#ppt_x"/>
                                          </p:val>
                                        </p:tav>
                                        <p:tav tm="100000">
                                          <p:val>
                                            <p:strVal val="#ppt_x"/>
                                          </p:val>
                                        </p:tav>
                                      </p:tavLst>
                                    </p:anim>
                                    <p:anim calcmode="lin" valueType="num">
                                      <p:cBhvr additive="base">
                                        <p:cTn id="20" dur="500" fill="hold"/>
                                        <p:tgtEl>
                                          <p:spTgt spid="116"/>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1000"/>
                                  </p:stCondLst>
                                  <p:childTnLst>
                                    <p:set>
                                      <p:cBhvr>
                                        <p:cTn id="22" dur="1" fill="hold">
                                          <p:stCondLst>
                                            <p:cond delay="0"/>
                                          </p:stCondLst>
                                        </p:cTn>
                                        <p:tgtEl>
                                          <p:spTgt spid="125"/>
                                        </p:tgtEl>
                                        <p:attrNameLst>
                                          <p:attrName>style.visibility</p:attrName>
                                        </p:attrNameLst>
                                      </p:cBhvr>
                                      <p:to>
                                        <p:strVal val="visible"/>
                                      </p:to>
                                    </p:set>
                                    <p:animEffect transition="in" filter="fade">
                                      <p:cBhvr>
                                        <p:cTn id="23" dur="500"/>
                                        <p:tgtEl>
                                          <p:spTgt spid="125"/>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26"/>
                                        </p:tgtEl>
                                        <p:attrNameLst>
                                          <p:attrName>style.visibility</p:attrName>
                                        </p:attrNameLst>
                                      </p:cBhvr>
                                      <p:to>
                                        <p:strVal val="visible"/>
                                      </p:to>
                                    </p:set>
                                    <p:animEffect transition="in" filter="fade">
                                      <p:cBhvr>
                                        <p:cTn id="26" dur="500"/>
                                        <p:tgtEl>
                                          <p:spTgt spid="126"/>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127"/>
                                        </p:tgtEl>
                                        <p:attrNameLst>
                                          <p:attrName>style.visibility</p:attrName>
                                        </p:attrNameLst>
                                      </p:cBhvr>
                                      <p:to>
                                        <p:strVal val="visible"/>
                                      </p:to>
                                    </p:set>
                                    <p:animEffect transition="in" filter="fade">
                                      <p:cBhvr>
                                        <p:cTn id="29" dur="500"/>
                                        <p:tgtEl>
                                          <p:spTgt spid="127"/>
                                        </p:tgtEl>
                                      </p:cBhvr>
                                    </p:animEffect>
                                  </p:childTnLst>
                                </p:cTn>
                              </p:par>
                              <p:par>
                                <p:cTn id="30" presetID="22" presetClass="entr" presetSubtype="8" fill="hold" grpId="0" nodeType="withEffect">
                                  <p:stCondLst>
                                    <p:cond delay="500"/>
                                  </p:stCondLst>
                                  <p:childTnLst>
                                    <p:set>
                                      <p:cBhvr>
                                        <p:cTn id="31" dur="1" fill="hold">
                                          <p:stCondLst>
                                            <p:cond delay="0"/>
                                          </p:stCondLst>
                                        </p:cTn>
                                        <p:tgtEl>
                                          <p:spTgt spid="119"/>
                                        </p:tgtEl>
                                        <p:attrNameLst>
                                          <p:attrName>style.visibility</p:attrName>
                                        </p:attrNameLst>
                                      </p:cBhvr>
                                      <p:to>
                                        <p:strVal val="visible"/>
                                      </p:to>
                                    </p:set>
                                    <p:animEffect transition="in" filter="wipe(left)">
                                      <p:cBhvr>
                                        <p:cTn id="32" dur="500"/>
                                        <p:tgtEl>
                                          <p:spTgt spid="119"/>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20"/>
                                        </p:tgtEl>
                                        <p:attrNameLst>
                                          <p:attrName>style.visibility</p:attrName>
                                        </p:attrNameLst>
                                      </p:cBhvr>
                                      <p:to>
                                        <p:strVal val="visible"/>
                                      </p:to>
                                    </p:set>
                                    <p:animEffect transition="in" filter="wipe(left)">
                                      <p:cBhvr>
                                        <p:cTn id="35" dur="500"/>
                                        <p:tgtEl>
                                          <p:spTgt spid="120"/>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121"/>
                                        </p:tgtEl>
                                        <p:attrNameLst>
                                          <p:attrName>style.visibility</p:attrName>
                                        </p:attrNameLst>
                                      </p:cBhvr>
                                      <p:to>
                                        <p:strVal val="visible"/>
                                      </p:to>
                                    </p:set>
                                    <p:animEffect transition="in" filter="wipe(left)">
                                      <p:cBhvr>
                                        <p:cTn id="38" dur="500"/>
                                        <p:tgtEl>
                                          <p:spTgt spid="121"/>
                                        </p:tgtEl>
                                      </p:cBhvr>
                                    </p:animEffect>
                                  </p:childTnLst>
                                </p:cTn>
                              </p:par>
                              <p:par>
                                <p:cTn id="39" presetID="22" presetClass="entr" presetSubtype="8" fill="hold" nodeType="withEffect">
                                  <p:stCondLst>
                                    <p:cond delay="500"/>
                                  </p:stCondLst>
                                  <p:childTnLst>
                                    <p:set>
                                      <p:cBhvr>
                                        <p:cTn id="40" dur="1" fill="hold">
                                          <p:stCondLst>
                                            <p:cond delay="0"/>
                                          </p:stCondLst>
                                        </p:cTn>
                                        <p:tgtEl>
                                          <p:spTgt spid="122"/>
                                        </p:tgtEl>
                                        <p:attrNameLst>
                                          <p:attrName>style.visibility</p:attrName>
                                        </p:attrNameLst>
                                      </p:cBhvr>
                                      <p:to>
                                        <p:strVal val="visible"/>
                                      </p:to>
                                    </p:set>
                                    <p:animEffect transition="in" filter="wipe(left)">
                                      <p:cBhvr>
                                        <p:cTn id="41" dur="500"/>
                                        <p:tgtEl>
                                          <p:spTgt spid="122"/>
                                        </p:tgtEl>
                                      </p:cBhvr>
                                    </p:animEffect>
                                  </p:childTnLst>
                                </p:cTn>
                              </p:par>
                              <p:par>
                                <p:cTn id="42" presetID="22" presetClass="entr" presetSubtype="8" fill="hold" nodeType="withEffect">
                                  <p:stCondLst>
                                    <p:cond delay="1000"/>
                                  </p:stCondLst>
                                  <p:childTnLst>
                                    <p:set>
                                      <p:cBhvr>
                                        <p:cTn id="43" dur="1" fill="hold">
                                          <p:stCondLst>
                                            <p:cond delay="0"/>
                                          </p:stCondLst>
                                        </p:cTn>
                                        <p:tgtEl>
                                          <p:spTgt spid="123"/>
                                        </p:tgtEl>
                                        <p:attrNameLst>
                                          <p:attrName>style.visibility</p:attrName>
                                        </p:attrNameLst>
                                      </p:cBhvr>
                                      <p:to>
                                        <p:strVal val="visible"/>
                                      </p:to>
                                    </p:set>
                                    <p:animEffect transition="in" filter="wipe(left)">
                                      <p:cBhvr>
                                        <p:cTn id="44" dur="500"/>
                                        <p:tgtEl>
                                          <p:spTgt spid="123"/>
                                        </p:tgtEl>
                                      </p:cBhvr>
                                    </p:animEffect>
                                  </p:childTnLst>
                                </p:cTn>
                              </p:par>
                              <p:par>
                                <p:cTn id="45" presetID="22" presetClass="entr" presetSubtype="8" fill="hold" nodeType="withEffect">
                                  <p:stCondLst>
                                    <p:cond delay="1000"/>
                                  </p:stCondLst>
                                  <p:childTnLst>
                                    <p:set>
                                      <p:cBhvr>
                                        <p:cTn id="46" dur="1" fill="hold">
                                          <p:stCondLst>
                                            <p:cond delay="0"/>
                                          </p:stCondLst>
                                        </p:cTn>
                                        <p:tgtEl>
                                          <p:spTgt spid="124"/>
                                        </p:tgtEl>
                                        <p:attrNameLst>
                                          <p:attrName>style.visibility</p:attrName>
                                        </p:attrNameLst>
                                      </p:cBhvr>
                                      <p:to>
                                        <p:strVal val="visible"/>
                                      </p:to>
                                    </p:set>
                                    <p:animEffect transition="in" filter="wipe(left)">
                                      <p:cBhvr>
                                        <p:cTn id="4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p:bldP spid="120" grpId="0"/>
      <p:bldP spid="121" grpId="0"/>
      <p:bldP spid="125" grpId="0"/>
      <p:bldP spid="126" grpId="0"/>
      <p:bldP spid="1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椭圆 23"/>
          <p:cNvSpPr/>
          <p:nvPr/>
        </p:nvSpPr>
        <p:spPr>
          <a:xfrm>
            <a:off x="4549298" y="4510926"/>
            <a:ext cx="137389" cy="13738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2913372"/>
            <a:ext cx="9144000" cy="139364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7"/>
          <p:cNvSpPr>
            <a:spLocks noChangeArrowheads="1"/>
          </p:cNvSpPr>
          <p:nvPr/>
        </p:nvSpPr>
        <p:spPr bwMode="auto">
          <a:xfrm>
            <a:off x="693081" y="3078303"/>
            <a:ext cx="797132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44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感谢你的观看与指正！</a:t>
            </a:r>
            <a:endParaRPr lang="zh-CN" altLang="en-US" sz="44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 name="TextBox 7"/>
          <p:cNvSpPr>
            <a:spLocks noChangeArrowheads="1"/>
          </p:cNvSpPr>
          <p:nvPr/>
        </p:nvSpPr>
        <p:spPr bwMode="auto">
          <a:xfrm>
            <a:off x="2268634" y="3885710"/>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简洁实用、框架完整的年终总结、工作汇报与新年计划</a:t>
            </a:r>
            <a:endPar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31" name="直接连接符 30"/>
          <p:cNvCxnSpPr/>
          <p:nvPr/>
        </p:nvCxnSpPr>
        <p:spPr>
          <a:xfrm>
            <a:off x="1808200" y="3850549"/>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91774" y="1011298"/>
            <a:ext cx="1870428" cy="1870428"/>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椭圆 8"/>
          <p:cNvSpPr/>
          <p:nvPr/>
        </p:nvSpPr>
        <p:spPr>
          <a:xfrm>
            <a:off x="720138" y="1752314"/>
            <a:ext cx="677676" cy="677676"/>
          </a:xfrm>
          <a:prstGeom prst="ellipse">
            <a:avLst/>
          </a:prstGeom>
          <a:solidFill>
            <a:srgbClr val="C0000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042858" y="672569"/>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786477" y="2689765"/>
            <a:ext cx="301060" cy="301060"/>
            <a:chOff x="304800" y="673100"/>
            <a:chExt cx="4000500" cy="4000500"/>
          </a:xfrm>
          <a:effectLst>
            <a:outerShdw blurRad="381000" dist="152400" dir="8100000" algn="tr" rotWithShape="0">
              <a:prstClr val="black">
                <a:alpha val="7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椭圆 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188931" y="1806584"/>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734521" y="2710102"/>
            <a:ext cx="219777" cy="219777"/>
            <a:chOff x="304800" y="673100"/>
            <a:chExt cx="4000500" cy="4000500"/>
          </a:xfrm>
          <a:effectLst>
            <a:outerShdw blurRad="381000" dist="152400" dir="8100000" algn="tr" rotWithShape="0">
              <a:prstClr val="black">
                <a:alpha val="7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椭圆 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椭圆 19"/>
          <p:cNvSpPr/>
          <p:nvPr/>
        </p:nvSpPr>
        <p:spPr>
          <a:xfrm>
            <a:off x="4678745" y="1219706"/>
            <a:ext cx="274777" cy="274777"/>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8158852" y="4056695"/>
            <a:ext cx="713989" cy="713989"/>
            <a:chOff x="304800" y="673100"/>
            <a:chExt cx="4000500" cy="4000500"/>
          </a:xfrm>
          <a:effectLst>
            <a:outerShdw blurRad="317500" dist="1905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图片 31"/>
          <p:cNvPicPr>
            <a:picLocks noChangeAspect="1"/>
          </p:cNvPicPr>
          <p:nvPr/>
        </p:nvPicPr>
        <p:blipFill>
          <a:blip r:embed="rId2" cstate="screen"/>
          <a:stretch>
            <a:fillRect/>
          </a:stretch>
        </p:blipFill>
        <p:spPr>
          <a:xfrm>
            <a:off x="2180867" y="1217732"/>
            <a:ext cx="1359738" cy="1471431"/>
          </a:xfrm>
          <a:prstGeom prst="rect">
            <a:avLst/>
          </a:prstGeom>
        </p:spPr>
      </p:pic>
      <p:pic>
        <p:nvPicPr>
          <p:cNvPr id="33" name="图片 32"/>
          <p:cNvPicPr>
            <a:picLocks noChangeAspect="1"/>
          </p:cNvPicPr>
          <p:nvPr/>
        </p:nvPicPr>
        <p:blipFill>
          <a:blip r:embed="rId2" cstate="screen"/>
          <a:stretch>
            <a:fillRect/>
          </a:stretch>
        </p:blipFill>
        <p:spPr>
          <a:xfrm>
            <a:off x="2180867" y="1197866"/>
            <a:ext cx="1359738" cy="1471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6"/>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6"/>
                                        </p:tgtEl>
                                        <p:attrNameLst>
                                          <p:attrName>style.visibility</p:attrName>
                                        </p:attrNameLst>
                                      </p:cBhvr>
                                      <p:to>
                                        <p:strVal val="visible"/>
                                      </p:to>
                                    </p:set>
                                    <p:anim calcmode="lin" valueType="num">
                                      <p:cBhvr>
                                        <p:cTn id="9" dur="1000" fill="hold"/>
                                        <p:tgtEl>
                                          <p:spTgt spid="6"/>
                                        </p:tgtEl>
                                        <p:attrNameLst>
                                          <p:attrName>ppt_w</p:attrName>
                                        </p:attrNameLst>
                                      </p:cBhvr>
                                      <p:tavLst>
                                        <p:tav tm="0">
                                          <p:val>
                                            <p:fltVal val="0"/>
                                          </p:val>
                                        </p:tav>
                                        <p:tav tm="100000">
                                          <p:val>
                                            <p:strVal val="#ppt_w"/>
                                          </p:val>
                                        </p:tav>
                                      </p:tavLst>
                                    </p:anim>
                                    <p:anim calcmode="lin" valueType="num">
                                      <p:cBhvr>
                                        <p:cTn id="10" dur="1000" fill="hold"/>
                                        <p:tgtEl>
                                          <p:spTgt spid="6"/>
                                        </p:tgtEl>
                                        <p:attrNameLst>
                                          <p:attrName>ppt_h</p:attrName>
                                        </p:attrNameLst>
                                      </p:cBhvr>
                                      <p:tavLst>
                                        <p:tav tm="0">
                                          <p:val>
                                            <p:fltVal val="0"/>
                                          </p:val>
                                        </p:tav>
                                        <p:tav tm="100000">
                                          <p:val>
                                            <p:strVal val="#ppt_h"/>
                                          </p:val>
                                        </p:tav>
                                      </p:tavLst>
                                    </p:anim>
                                    <p:animEffect transition="in" filter="fade">
                                      <p:cBhvr>
                                        <p:cTn id="11" dur="1000"/>
                                        <p:tgtEl>
                                          <p:spTgt spid="6"/>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6"/>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10"/>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ppt_w</p:attrName>
                                        </p:attrNameLst>
                                      </p:cBhvr>
                                      <p:tavLst>
                                        <p:tav tm="0">
                                          <p:val>
                                            <p:fltVal val="0"/>
                                          </p:val>
                                        </p:tav>
                                        <p:tav tm="100000">
                                          <p:val>
                                            <p:strVal val="#ppt_w"/>
                                          </p:val>
                                        </p:tav>
                                      </p:tavLst>
                                    </p:anim>
                                    <p:anim calcmode="lin" valueType="num">
                                      <p:cBhvr>
                                        <p:cTn id="19" dur="1000" fill="hold"/>
                                        <p:tgtEl>
                                          <p:spTgt spid="10"/>
                                        </p:tgtEl>
                                        <p:attrNameLst>
                                          <p:attrName>ppt_h</p:attrName>
                                        </p:attrNameLst>
                                      </p:cBhvr>
                                      <p:tavLst>
                                        <p:tav tm="0">
                                          <p:val>
                                            <p:fltVal val="0"/>
                                          </p:val>
                                        </p:tav>
                                        <p:tav tm="100000">
                                          <p:val>
                                            <p:strVal val="#ppt_h"/>
                                          </p:val>
                                        </p:tav>
                                      </p:tavLst>
                                    </p:anim>
                                    <p:animEffect transition="in" filter="fade">
                                      <p:cBhvr>
                                        <p:cTn id="20" dur="1000"/>
                                        <p:tgtEl>
                                          <p:spTgt spid="10"/>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10"/>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11"/>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Effect transition="in" filter="fade">
                                      <p:cBhvr>
                                        <p:cTn id="29" dur="1000"/>
                                        <p:tgtEl>
                                          <p:spTgt spid="11"/>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11"/>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Effect transition="in" filter="fade">
                                      <p:cBhvr>
                                        <p:cTn id="38" dur="1000"/>
                                        <p:tgtEl>
                                          <p:spTgt spid="14"/>
                                        </p:tgtEl>
                                      </p:cBhvr>
                                    </p:animEffect>
                                  </p:childTnLst>
                                </p:cTn>
                              </p:par>
                              <p:par>
                                <p:cTn id="39" presetID="64" presetClass="path" presetSubtype="0" fill="hold" nodeType="withEffect">
                                  <p:stCondLst>
                                    <p:cond delay="0"/>
                                  </p:stCondLst>
                                  <p:childTnLst>
                                    <p:animMotion origin="layout" path="M 1.11111E-6 3.7037E-7 L -0.52465 -0.50957 " pathEditMode="relative" rAng="0" ptsTypes="AA">
                                      <p:cBhvr>
                                        <p:cTn id="40" dur="1000" spd="-100000" fill="hold"/>
                                        <p:tgtEl>
                                          <p:spTgt spid="14"/>
                                        </p:tgtEl>
                                        <p:attrNameLst>
                                          <p:attrName>ppt_x</p:attrName>
                                          <p:attrName>ppt_y</p:attrName>
                                        </p:attrNameLst>
                                      </p:cBhvr>
                                      <p:rCtr x="-26233" y="-25494"/>
                                    </p:animMotion>
                                  </p:childTnLst>
                                </p:cTn>
                              </p:par>
                              <p:par>
                                <p:cTn id="41" presetID="1" presetClass="entr" presetSubtype="0" fill="hold" grpId="0" nodeType="withEffect">
                                  <p:stCondLst>
                                    <p:cond delay="200"/>
                                  </p:stCondLst>
                                  <p:childTnLst>
                                    <p:set>
                                      <p:cBhvr>
                                        <p:cTn id="42" dur="1" fill="hold">
                                          <p:stCondLst>
                                            <p:cond delay="0"/>
                                          </p:stCondLst>
                                        </p:cTn>
                                        <p:tgtEl>
                                          <p:spTgt spid="20"/>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0"/>
                                        </p:tgtEl>
                                        <p:attrNameLst>
                                          <p:attrName>style.visibility</p:attrName>
                                        </p:attrNameLst>
                                      </p:cBhvr>
                                      <p:to>
                                        <p:strVal val="visible"/>
                                      </p:to>
                                    </p:set>
                                    <p:anim calcmode="lin" valueType="num">
                                      <p:cBhvr>
                                        <p:cTn id="45" dur="1000" fill="hold"/>
                                        <p:tgtEl>
                                          <p:spTgt spid="20"/>
                                        </p:tgtEl>
                                        <p:attrNameLst>
                                          <p:attrName>ppt_w</p:attrName>
                                        </p:attrNameLst>
                                      </p:cBhvr>
                                      <p:tavLst>
                                        <p:tav tm="0">
                                          <p:val>
                                            <p:fltVal val="0"/>
                                          </p:val>
                                        </p:tav>
                                        <p:tav tm="100000">
                                          <p:val>
                                            <p:strVal val="#ppt_w"/>
                                          </p:val>
                                        </p:tav>
                                      </p:tavLst>
                                    </p:anim>
                                    <p:anim calcmode="lin" valueType="num">
                                      <p:cBhvr>
                                        <p:cTn id="46" dur="1000" fill="hold"/>
                                        <p:tgtEl>
                                          <p:spTgt spid="20"/>
                                        </p:tgtEl>
                                        <p:attrNameLst>
                                          <p:attrName>ppt_h</p:attrName>
                                        </p:attrNameLst>
                                      </p:cBhvr>
                                      <p:tavLst>
                                        <p:tav tm="0">
                                          <p:val>
                                            <p:fltVal val="0"/>
                                          </p:val>
                                        </p:tav>
                                        <p:tav tm="100000">
                                          <p:val>
                                            <p:strVal val="#ppt_h"/>
                                          </p:val>
                                        </p:tav>
                                      </p:tavLst>
                                    </p:anim>
                                    <p:animEffect transition="in" filter="fade">
                                      <p:cBhvr>
                                        <p:cTn id="47" dur="1000"/>
                                        <p:tgtEl>
                                          <p:spTgt spid="20"/>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0"/>
                                        </p:tgtEl>
                                        <p:attrNameLst>
                                          <p:attrName>ppt_x</p:attrName>
                                          <p:attrName>ppt_y</p:attrName>
                                        </p:attrNameLst>
                                      </p:cBhvr>
                                      <p:rCtr x="10851" y="-18536"/>
                                    </p:animMotion>
                                  </p:childTnLst>
                                </p:cTn>
                              </p:par>
                              <p:par>
                                <p:cTn id="50" presetID="1" presetClass="entr" presetSubtype="0" fill="hold" grpId="0" nodeType="withEffect">
                                  <p:stCondLst>
                                    <p:cond delay="200"/>
                                  </p:stCondLst>
                                  <p:childTnLst>
                                    <p:set>
                                      <p:cBhvr>
                                        <p:cTn id="51" dur="1" fill="hold">
                                          <p:stCondLst>
                                            <p:cond delay="0"/>
                                          </p:stCondLst>
                                        </p:cTn>
                                        <p:tgtEl>
                                          <p:spTgt spid="9"/>
                                        </p:tgtEl>
                                        <p:attrNameLst>
                                          <p:attrName>style.visibility</p:attrName>
                                        </p:attrNameLst>
                                      </p:cBhvr>
                                      <p:to>
                                        <p:strVal val="visible"/>
                                      </p:to>
                                    </p:set>
                                  </p:childTnLst>
                                </p:cTn>
                              </p:par>
                              <p:par>
                                <p:cTn id="52" presetID="53" presetClass="entr" presetSubtype="16" fill="hold" grpId="1" nodeType="withEffect">
                                  <p:stCondLst>
                                    <p:cond delay="20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Effect transition="in" filter="fade">
                                      <p:cBhvr>
                                        <p:cTn id="56" dur="1000"/>
                                        <p:tgtEl>
                                          <p:spTgt spid="9"/>
                                        </p:tgtEl>
                                      </p:cBhvr>
                                    </p:animEffect>
                                  </p:childTnLst>
                                </p:cTn>
                              </p:par>
                              <p:par>
                                <p:cTn id="57" presetID="64" presetClass="path" presetSubtype="0" fill="hold" grpId="2" nodeType="withEffect">
                                  <p:stCondLst>
                                    <p:cond delay="200"/>
                                  </p:stCondLst>
                                  <p:childTnLst>
                                    <p:animMotion origin="layout" path="M 0 -2.71605E-6 L 0.12309 0.575 " pathEditMode="relative" rAng="0" ptsTypes="AA">
                                      <p:cBhvr>
                                        <p:cTn id="58" dur="1000" spd="-100000" fill="hold"/>
                                        <p:tgtEl>
                                          <p:spTgt spid="9"/>
                                        </p:tgtEl>
                                        <p:attrNameLst>
                                          <p:attrName>ppt_x</p:attrName>
                                          <p:attrName>ppt_y</p:attrName>
                                        </p:attrNameLst>
                                      </p:cBhvr>
                                      <p:rCtr x="6146" y="28735"/>
                                    </p:animMotion>
                                  </p:childTnLst>
                                </p:cTn>
                              </p:par>
                              <p:par>
                                <p:cTn id="59" presetID="1" presetClass="entr" presetSubtype="0" fill="hold" nodeType="withEffect">
                                  <p:stCondLst>
                                    <p:cond delay="400"/>
                                  </p:stCondLst>
                                  <p:childTnLst>
                                    <p:set>
                                      <p:cBhvr>
                                        <p:cTn id="60" dur="1" fill="hold">
                                          <p:stCondLst>
                                            <p:cond delay="0"/>
                                          </p:stCondLst>
                                        </p:cTn>
                                        <p:tgtEl>
                                          <p:spTgt spid="17"/>
                                        </p:tgtEl>
                                        <p:attrNameLst>
                                          <p:attrName>style.visibility</p:attrName>
                                        </p:attrNameLst>
                                      </p:cBhvr>
                                      <p:to>
                                        <p:strVal val="visible"/>
                                      </p:to>
                                    </p:set>
                                  </p:childTnLst>
                                </p:cTn>
                              </p:par>
                              <p:par>
                                <p:cTn id="61" presetID="53" presetClass="entr" presetSubtype="16" fill="hold" nodeType="withEffect">
                                  <p:stCondLst>
                                    <p:cond delay="40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64" presetClass="path" presetSubtype="0" fill="hold" nodeType="withEffect">
                                  <p:stCondLst>
                                    <p:cond delay="400"/>
                                  </p:stCondLst>
                                  <p:childTnLst>
                                    <p:animMotion origin="layout" path="M 2.5E-6 6.17284E-7 L -0.71736 -0.40556 " pathEditMode="relative" rAng="0" ptsTypes="AA">
                                      <p:cBhvr>
                                        <p:cTn id="67" dur="1000" spd="-100000" fill="hold"/>
                                        <p:tgtEl>
                                          <p:spTgt spid="17"/>
                                        </p:tgtEl>
                                        <p:attrNameLst>
                                          <p:attrName>ppt_x</p:attrName>
                                          <p:attrName>ppt_y</p:attrName>
                                        </p:attrNameLst>
                                      </p:cBhvr>
                                      <p:rCtr x="-35868" y="-20278"/>
                                    </p:animMotion>
                                  </p:childTnLst>
                                </p:cTn>
                              </p:par>
                              <p:par>
                                <p:cTn id="68" presetID="1" presetClass="entr" presetSubtype="0" fill="hold" grpId="0" nodeType="withEffect">
                                  <p:stCondLst>
                                    <p:cond delay="400"/>
                                  </p:stCondLst>
                                  <p:childTnLst>
                                    <p:set>
                                      <p:cBhvr>
                                        <p:cTn id="69" dur="1" fill="hold">
                                          <p:stCondLst>
                                            <p:cond delay="0"/>
                                          </p:stCondLst>
                                        </p:cTn>
                                        <p:tgtEl>
                                          <p:spTgt spid="24"/>
                                        </p:tgtEl>
                                        <p:attrNameLst>
                                          <p:attrName>style.visibility</p:attrName>
                                        </p:attrNameLst>
                                      </p:cBhvr>
                                      <p:to>
                                        <p:strVal val="visible"/>
                                      </p:to>
                                    </p:set>
                                  </p:childTnLst>
                                </p:cTn>
                              </p:par>
                              <p:par>
                                <p:cTn id="70" presetID="53" presetClass="entr" presetSubtype="16" fill="hold" grpId="1" nodeType="withEffect">
                                  <p:stCondLst>
                                    <p:cond delay="4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1000" fill="hold"/>
                                        <p:tgtEl>
                                          <p:spTgt spid="24"/>
                                        </p:tgtEl>
                                        <p:attrNameLst>
                                          <p:attrName>ppt_w</p:attrName>
                                        </p:attrNameLst>
                                      </p:cBhvr>
                                      <p:tavLst>
                                        <p:tav tm="0">
                                          <p:val>
                                            <p:fltVal val="0"/>
                                          </p:val>
                                        </p:tav>
                                        <p:tav tm="100000">
                                          <p:val>
                                            <p:strVal val="#ppt_w"/>
                                          </p:val>
                                        </p:tav>
                                      </p:tavLst>
                                    </p:anim>
                                    <p:anim calcmode="lin" valueType="num">
                                      <p:cBhvr>
                                        <p:cTn id="73" dur="1000" fill="hold"/>
                                        <p:tgtEl>
                                          <p:spTgt spid="24"/>
                                        </p:tgtEl>
                                        <p:attrNameLst>
                                          <p:attrName>ppt_h</p:attrName>
                                        </p:attrNameLst>
                                      </p:cBhvr>
                                      <p:tavLst>
                                        <p:tav tm="0">
                                          <p:val>
                                            <p:fltVal val="0"/>
                                          </p:val>
                                        </p:tav>
                                        <p:tav tm="100000">
                                          <p:val>
                                            <p:strVal val="#ppt_h"/>
                                          </p:val>
                                        </p:tav>
                                      </p:tavLst>
                                    </p:anim>
                                    <p:animEffect transition="in" filter="fade">
                                      <p:cBhvr>
                                        <p:cTn id="74" dur="1000"/>
                                        <p:tgtEl>
                                          <p:spTgt spid="24"/>
                                        </p:tgtEl>
                                      </p:cBhvr>
                                    </p:animEffect>
                                  </p:childTnLst>
                                </p:cTn>
                              </p:par>
                              <p:par>
                                <p:cTn id="75" presetID="64" presetClass="path" presetSubtype="0" fill="hold" grpId="2" nodeType="withEffect">
                                  <p:stCondLst>
                                    <p:cond delay="400"/>
                                  </p:stCondLst>
                                  <p:childTnLst>
                                    <p:animMotion origin="layout" path="M 5E-6 2.09762E-6 L -0.18855 -1.11369 " pathEditMode="relative" rAng="0" ptsTypes="AA">
                                      <p:cBhvr>
                                        <p:cTn id="76" dur="1000" spd="-100000" fill="hold"/>
                                        <p:tgtEl>
                                          <p:spTgt spid="24"/>
                                        </p:tgtEl>
                                        <p:attrNameLst>
                                          <p:attrName>ppt_x</p:attrName>
                                          <p:attrName>ppt_y</p:attrName>
                                        </p:attrNameLst>
                                      </p:cBhvr>
                                      <p:rCtr x="-9427" y="-55700"/>
                                    </p:animMotion>
                                  </p:childTnLst>
                                </p:cTn>
                              </p:par>
                              <p:par>
                                <p:cTn id="77" presetID="1" presetClass="entr" presetSubtype="0" fill="hold" nodeType="withEffect">
                                  <p:stCondLst>
                                    <p:cond delay="300"/>
                                  </p:stCondLst>
                                  <p:childTnLst>
                                    <p:set>
                                      <p:cBhvr>
                                        <p:cTn id="78" dur="1" fill="hold">
                                          <p:stCondLst>
                                            <p:cond delay="0"/>
                                          </p:stCondLst>
                                        </p:cTn>
                                        <p:tgtEl>
                                          <p:spTgt spid="21"/>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1000" fill="hold"/>
                                        <p:tgtEl>
                                          <p:spTgt spid="21"/>
                                        </p:tgtEl>
                                        <p:attrNameLst>
                                          <p:attrName>ppt_w</p:attrName>
                                        </p:attrNameLst>
                                      </p:cBhvr>
                                      <p:tavLst>
                                        <p:tav tm="0">
                                          <p:val>
                                            <p:fltVal val="0"/>
                                          </p:val>
                                        </p:tav>
                                        <p:tav tm="100000">
                                          <p:val>
                                            <p:strVal val="#ppt_w"/>
                                          </p:val>
                                        </p:tav>
                                      </p:tavLst>
                                    </p:anim>
                                    <p:anim calcmode="lin" valueType="num">
                                      <p:cBhvr>
                                        <p:cTn id="82" dur="1000" fill="hold"/>
                                        <p:tgtEl>
                                          <p:spTgt spid="21"/>
                                        </p:tgtEl>
                                        <p:attrNameLst>
                                          <p:attrName>ppt_h</p:attrName>
                                        </p:attrNameLst>
                                      </p:cBhvr>
                                      <p:tavLst>
                                        <p:tav tm="0">
                                          <p:val>
                                            <p:fltVal val="0"/>
                                          </p:val>
                                        </p:tav>
                                        <p:tav tm="100000">
                                          <p:val>
                                            <p:strVal val="#ppt_h"/>
                                          </p:val>
                                        </p:tav>
                                      </p:tavLst>
                                    </p:anim>
                                    <p:animEffect transition="in" filter="fade">
                                      <p:cBhvr>
                                        <p:cTn id="83" dur="1000"/>
                                        <p:tgtEl>
                                          <p:spTgt spid="21"/>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21"/>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25"/>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25"/>
                                        </p:tgtEl>
                                        <p:attrNameLst>
                                          <p:attrName>style.visibility</p:attrName>
                                        </p:attrNameLst>
                                      </p:cBhvr>
                                      <p:to>
                                        <p:strVal val="visible"/>
                                      </p:to>
                                    </p:set>
                                    <p:anim calcmode="lin" valueType="num">
                                      <p:cBhvr>
                                        <p:cTn id="90" dur="1000" fill="hold"/>
                                        <p:tgtEl>
                                          <p:spTgt spid="25"/>
                                        </p:tgtEl>
                                        <p:attrNameLst>
                                          <p:attrName>ppt_w</p:attrName>
                                        </p:attrNameLst>
                                      </p:cBhvr>
                                      <p:tavLst>
                                        <p:tav tm="0">
                                          <p:val>
                                            <p:fltVal val="0"/>
                                          </p:val>
                                        </p:tav>
                                        <p:tav tm="100000">
                                          <p:val>
                                            <p:strVal val="#ppt_w"/>
                                          </p:val>
                                        </p:tav>
                                      </p:tavLst>
                                    </p:anim>
                                    <p:anim calcmode="lin" valueType="num">
                                      <p:cBhvr>
                                        <p:cTn id="91" dur="1000" fill="hold"/>
                                        <p:tgtEl>
                                          <p:spTgt spid="25"/>
                                        </p:tgtEl>
                                        <p:attrNameLst>
                                          <p:attrName>ppt_h</p:attrName>
                                        </p:attrNameLst>
                                      </p:cBhvr>
                                      <p:tavLst>
                                        <p:tav tm="0">
                                          <p:val>
                                            <p:fltVal val="0"/>
                                          </p:val>
                                        </p:tav>
                                        <p:tav tm="100000">
                                          <p:val>
                                            <p:strVal val="#ppt_h"/>
                                          </p:val>
                                        </p:tav>
                                      </p:tavLst>
                                    </p:anim>
                                    <p:animEffect transition="in" filter="fade">
                                      <p:cBhvr>
                                        <p:cTn id="92" dur="1000"/>
                                        <p:tgtEl>
                                          <p:spTgt spid="25"/>
                                        </p:tgtEl>
                                      </p:cBhvr>
                                    </p:animEffect>
                                  </p:childTnLst>
                                </p:cTn>
                              </p:par>
                              <p:par>
                                <p:cTn id="93" presetID="64" presetClass="path" presetSubtype="0" fill="hold" nodeType="withEffect">
                                  <p:stCondLst>
                                    <p:cond delay="200"/>
                                  </p:stCondLst>
                                  <p:childTnLst>
                                    <p:animMotion origin="layout" path="M 4.44444E-6 4.32099E-6 L -0.64115 -0.9497 " pathEditMode="relative" rAng="0" ptsTypes="AA">
                                      <p:cBhvr>
                                        <p:cTn id="94" dur="1000" spd="-100000" fill="hold"/>
                                        <p:tgtEl>
                                          <p:spTgt spid="25"/>
                                        </p:tgtEl>
                                        <p:attrNameLst>
                                          <p:attrName>ppt_x</p:attrName>
                                          <p:attrName>ppt_y</p:attrName>
                                        </p:attrNameLst>
                                      </p:cBhvr>
                                      <p:rCtr x="-32066" y="-47500"/>
                                    </p:animMotion>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 calcmode="lin" valueType="num">
                                      <p:cBhvr>
                                        <p:cTn id="99" dur="500" fill="hold"/>
                                        <p:tgtEl>
                                          <p:spTgt spid="32"/>
                                        </p:tgtEl>
                                        <p:attrNameLst>
                                          <p:attrName>ppt_w</p:attrName>
                                        </p:attrNameLst>
                                      </p:cBhvr>
                                      <p:tavLst>
                                        <p:tav tm="0">
                                          <p:val>
                                            <p:fltVal val="0"/>
                                          </p:val>
                                        </p:tav>
                                        <p:tav tm="100000">
                                          <p:val>
                                            <p:strVal val="#ppt_w"/>
                                          </p:val>
                                        </p:tav>
                                      </p:tavLst>
                                    </p:anim>
                                    <p:anim calcmode="lin" valueType="num">
                                      <p:cBhvr>
                                        <p:cTn id="100" dur="500" fill="hold"/>
                                        <p:tgtEl>
                                          <p:spTgt spid="32"/>
                                        </p:tgtEl>
                                        <p:attrNameLst>
                                          <p:attrName>ppt_h</p:attrName>
                                        </p:attrNameLst>
                                      </p:cBhvr>
                                      <p:tavLst>
                                        <p:tav tm="0">
                                          <p:val>
                                            <p:fltVal val="0"/>
                                          </p:val>
                                        </p:tav>
                                        <p:tav tm="100000">
                                          <p:val>
                                            <p:strVal val="#ppt_h"/>
                                          </p:val>
                                        </p:tav>
                                      </p:tavLst>
                                    </p:anim>
                                    <p:animEffect transition="in" filter="fade">
                                      <p:cBhvr>
                                        <p:cTn id="101" dur="500"/>
                                        <p:tgtEl>
                                          <p:spTgt spid="32"/>
                                        </p:tgtEl>
                                      </p:cBhvr>
                                    </p:animEffect>
                                  </p:childTnLst>
                                </p:cTn>
                              </p:par>
                            </p:childTnLst>
                          </p:cTn>
                        </p:par>
                        <p:par>
                          <p:cTn id="102" fill="hold">
                            <p:stCondLst>
                              <p:cond delay="500"/>
                            </p:stCondLst>
                            <p:childTnLst>
                              <p:par>
                                <p:cTn id="103" presetID="1" presetClass="entr" presetSubtype="0" fill="hold" nodeType="afterEffect">
                                  <p:stCondLst>
                                    <p:cond delay="0"/>
                                  </p:stCondLst>
                                  <p:childTnLst>
                                    <p:set>
                                      <p:cBhvr>
                                        <p:cTn id="104" dur="1" fill="hold">
                                          <p:stCondLst>
                                            <p:cond delay="0"/>
                                          </p:stCondLst>
                                        </p:cTn>
                                        <p:tgtEl>
                                          <p:spTgt spid="33"/>
                                        </p:tgtEl>
                                        <p:attrNameLst>
                                          <p:attrName>style.visibility</p:attrName>
                                        </p:attrNameLst>
                                      </p:cBhvr>
                                      <p:to>
                                        <p:strVal val="visible"/>
                                      </p:to>
                                    </p:set>
                                  </p:childTnLst>
                                </p:cTn>
                              </p:par>
                              <p:par>
                                <p:cTn id="105" presetID="6" presetClass="emph" presetSubtype="0" fill="hold" nodeType="withEffect">
                                  <p:stCondLst>
                                    <p:cond delay="0"/>
                                  </p:stCondLst>
                                  <p:childTnLst>
                                    <p:animScale>
                                      <p:cBhvr>
                                        <p:cTn id="106" dur="800" fill="hold"/>
                                        <p:tgtEl>
                                          <p:spTgt spid="33"/>
                                        </p:tgtEl>
                                      </p:cBhvr>
                                      <p:by x="150000" y="150000"/>
                                    </p:animScale>
                                  </p:childTnLst>
                                </p:cTn>
                              </p:par>
                              <p:par>
                                <p:cTn id="107" presetID="10" presetClass="exit" presetSubtype="0" fill="hold" nodeType="withEffect">
                                  <p:stCondLst>
                                    <p:cond delay="0"/>
                                  </p:stCondLst>
                                  <p:childTnLst>
                                    <p:animEffect transition="out" filter="fade">
                                      <p:cBhvr>
                                        <p:cTn id="108" dur="500"/>
                                        <p:tgtEl>
                                          <p:spTgt spid="33"/>
                                        </p:tgtEl>
                                      </p:cBhvr>
                                    </p:animEffect>
                                    <p:set>
                                      <p:cBhvr>
                                        <p:cTn id="109" dur="1" fill="hold">
                                          <p:stCondLst>
                                            <p:cond delay="499"/>
                                          </p:stCondLst>
                                        </p:cTn>
                                        <p:tgtEl>
                                          <p:spTgt spid="33"/>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barn(inVertical)">
                                      <p:cBhvr>
                                        <p:cTn id="114" dur="500"/>
                                        <p:tgtEl>
                                          <p:spTgt spid="28"/>
                                        </p:tgtEl>
                                      </p:cBhvr>
                                    </p:animEffect>
                                  </p:childTnLst>
                                </p:cTn>
                              </p:par>
                            </p:childTnLst>
                          </p:cTn>
                        </p:par>
                        <p:par>
                          <p:cTn id="115" fill="hold">
                            <p:stCondLst>
                              <p:cond delay="500"/>
                            </p:stCondLst>
                            <p:childTnLst>
                              <p:par>
                                <p:cTn id="116" presetID="2" presetClass="entr" presetSubtype="8" fill="hold" nodeType="afterEffect">
                                  <p:stCondLst>
                                    <p:cond delay="0"/>
                                  </p:stCondLst>
                                  <p:childTnLst>
                                    <p:set>
                                      <p:cBhvr>
                                        <p:cTn id="117" dur="1" fill="hold">
                                          <p:stCondLst>
                                            <p:cond delay="0"/>
                                          </p:stCondLst>
                                        </p:cTn>
                                        <p:tgtEl>
                                          <p:spTgt spid="31"/>
                                        </p:tgtEl>
                                        <p:attrNameLst>
                                          <p:attrName>style.visibility</p:attrName>
                                        </p:attrNameLst>
                                      </p:cBhvr>
                                      <p:to>
                                        <p:strVal val="visible"/>
                                      </p:to>
                                    </p:set>
                                    <p:anim calcmode="lin" valueType="num">
                                      <p:cBhvr additive="base">
                                        <p:cTn id="118" dur="500" fill="hold"/>
                                        <p:tgtEl>
                                          <p:spTgt spid="31"/>
                                        </p:tgtEl>
                                        <p:attrNameLst>
                                          <p:attrName>ppt_x</p:attrName>
                                        </p:attrNameLst>
                                      </p:cBhvr>
                                      <p:tavLst>
                                        <p:tav tm="0">
                                          <p:val>
                                            <p:strVal val="0-#ppt_w/2"/>
                                          </p:val>
                                        </p:tav>
                                        <p:tav tm="100000">
                                          <p:val>
                                            <p:strVal val="#ppt_x"/>
                                          </p:val>
                                        </p:tav>
                                      </p:tavLst>
                                    </p:anim>
                                    <p:anim calcmode="lin" valueType="num">
                                      <p:cBhvr additive="base">
                                        <p:cTn id="119" dur="500" fill="hold"/>
                                        <p:tgtEl>
                                          <p:spTgt spid="31"/>
                                        </p:tgtEl>
                                        <p:attrNameLst>
                                          <p:attrName>ppt_y</p:attrName>
                                        </p:attrNameLst>
                                      </p:cBhvr>
                                      <p:tavLst>
                                        <p:tav tm="0">
                                          <p:val>
                                            <p:strVal val="#ppt_y"/>
                                          </p:val>
                                        </p:tav>
                                        <p:tav tm="100000">
                                          <p:val>
                                            <p:strVal val="#ppt_y"/>
                                          </p:val>
                                        </p:tav>
                                      </p:tavLst>
                                    </p:anim>
                                  </p:childTnLst>
                                </p:cTn>
                              </p:par>
                            </p:childTnLst>
                          </p:cTn>
                        </p:par>
                        <p:par>
                          <p:cTn id="120" fill="hold">
                            <p:stCondLst>
                              <p:cond delay="1000"/>
                            </p:stCondLst>
                            <p:childTnLst>
                              <p:par>
                                <p:cTn id="121" presetID="52" presetClass="entr" presetSubtype="0" fill="hold" grpId="0" nodeType="afterEffect">
                                  <p:stCondLst>
                                    <p:cond delay="0"/>
                                  </p:stCondLst>
                                  <p:iterate type="lt">
                                    <p:tmPct val="10000"/>
                                  </p:iterate>
                                  <p:childTnLst>
                                    <p:set>
                                      <p:cBhvr>
                                        <p:cTn id="122" dur="1" fill="hold">
                                          <p:stCondLst>
                                            <p:cond delay="0"/>
                                          </p:stCondLst>
                                        </p:cTn>
                                        <p:tgtEl>
                                          <p:spTgt spid="29"/>
                                        </p:tgtEl>
                                        <p:attrNameLst>
                                          <p:attrName>style.visibility</p:attrName>
                                        </p:attrNameLst>
                                      </p:cBhvr>
                                      <p:to>
                                        <p:strVal val="visible"/>
                                      </p:to>
                                    </p:set>
                                    <p:animScale>
                                      <p:cBhvr>
                                        <p:cTn id="123"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4" dur="1000" decel="50000" fill="hold">
                                          <p:stCondLst>
                                            <p:cond delay="0"/>
                                          </p:stCondLst>
                                        </p:cTn>
                                        <p:tgtEl>
                                          <p:spTgt spid="29"/>
                                        </p:tgtEl>
                                        <p:attrNameLst>
                                          <p:attrName>ppt_x</p:attrName>
                                          <p:attrName>ppt_y</p:attrName>
                                        </p:attrNameLst>
                                      </p:cBhvr>
                                    </p:animMotion>
                                    <p:animEffect transition="in" filter="fade">
                                      <p:cBhvr>
                                        <p:cTn id="125" dur="1000"/>
                                        <p:tgtEl>
                                          <p:spTgt spid="29"/>
                                        </p:tgtEl>
                                      </p:cBhvr>
                                    </p:animEffect>
                                  </p:childTnLst>
                                </p:cTn>
                              </p:par>
                            </p:childTnLst>
                          </p:cTn>
                        </p:par>
                        <p:par>
                          <p:cTn id="126" fill="hold">
                            <p:stCondLst>
                              <p:cond delay="2900"/>
                            </p:stCondLst>
                            <p:childTnLst>
                              <p:par>
                                <p:cTn id="127" presetID="52" presetClass="entr" presetSubtype="0" fill="hold" grpId="0" nodeType="afterEffect">
                                  <p:stCondLst>
                                    <p:cond delay="0"/>
                                  </p:stCondLst>
                                  <p:iterate type="lt">
                                    <p:tmPct val="10000"/>
                                  </p:iterate>
                                  <p:childTnLst>
                                    <p:set>
                                      <p:cBhvr>
                                        <p:cTn id="128" dur="1" fill="hold">
                                          <p:stCondLst>
                                            <p:cond delay="0"/>
                                          </p:stCondLst>
                                        </p:cTn>
                                        <p:tgtEl>
                                          <p:spTgt spid="30"/>
                                        </p:tgtEl>
                                        <p:attrNameLst>
                                          <p:attrName>style.visibility</p:attrName>
                                        </p:attrNameLst>
                                      </p:cBhvr>
                                      <p:to>
                                        <p:strVal val="visible"/>
                                      </p:to>
                                    </p:set>
                                    <p:animScale>
                                      <p:cBhvr>
                                        <p:cTn id="129"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0" dur="1000" decel="50000" fill="hold">
                                          <p:stCondLst>
                                            <p:cond delay="0"/>
                                          </p:stCondLst>
                                        </p:cTn>
                                        <p:tgtEl>
                                          <p:spTgt spid="30"/>
                                        </p:tgtEl>
                                        <p:attrNameLst>
                                          <p:attrName>ppt_x</p:attrName>
                                          <p:attrName>ppt_y</p:attrName>
                                        </p:attrNameLst>
                                      </p:cBhvr>
                                    </p:animMotion>
                                    <p:animEffect transition="in" filter="fade">
                                      <p:cBhvr>
                                        <p:cTn id="13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8" grpId="0" animBg="1"/>
      <p:bldP spid="29" grpId="0"/>
      <p:bldP spid="30" grpId="0"/>
      <p:bldP spid="9" grpId="0" animBg="1"/>
      <p:bldP spid="9" grpId="1" animBg="1"/>
      <p:bldP spid="9" grpId="2" animBg="1"/>
      <p:bldP spid="10" grpId="0" animBg="1"/>
      <p:bldP spid="10" grpId="1" animBg="1"/>
      <p:bldP spid="10" grpId="2" animBg="1"/>
      <p:bldP spid="20" grpId="0" animBg="1"/>
      <p:bldP spid="20" grpId="1" animBg="1"/>
      <p:bldP spid="20"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sp>
        <p:nvSpPr>
          <p:cNvPr id="7" name="矩形 6"/>
          <p:cNvSpPr/>
          <p:nvPr/>
        </p:nvSpPr>
        <p:spPr>
          <a:xfrm>
            <a:off x="1018374" y="2105402"/>
            <a:ext cx="1652198" cy="861774"/>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5000" b="1" i="0" u="none" strike="noStrike" kern="0" cap="none" spc="0" normalizeH="0" baseline="0" noProof="0" dirty="0" smtClean="0">
                <a:ln>
                  <a:noFill/>
                </a:ln>
                <a:solidFill>
                  <a:srgbClr val="080808"/>
                </a:solidFill>
                <a:effectLst/>
                <a:uLnTx/>
                <a:uFillTx/>
                <a:latin typeface="微软雅黑" panose="020B0503020204020204" pitchFamily="34" charset="-122"/>
                <a:ea typeface="微软雅黑" panose="020B0503020204020204" pitchFamily="34" charset="-122"/>
              </a:rPr>
              <a:t>目 录</a:t>
            </a:r>
            <a:endParaRPr kumimoji="0" lang="zh-CN" altLang="en-US" sz="5000" b="1" i="0" u="none" strike="noStrike" kern="0" cap="none" spc="0" normalizeH="0" baseline="0" noProof="0" dirty="0">
              <a:ln>
                <a:noFill/>
              </a:ln>
              <a:solidFill>
                <a:srgbClr val="080808"/>
              </a:solidFill>
              <a:effectLst/>
              <a:uLnTx/>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a:off x="5731949" y="1480847"/>
            <a:ext cx="1602228" cy="1359398"/>
            <a:chOff x="5553262" y="2638733"/>
            <a:chExt cx="2397222" cy="2093640"/>
          </a:xfrm>
        </p:grpSpPr>
        <p:grpSp>
          <p:nvGrpSpPr>
            <p:cNvPr id="10" name="组合 9"/>
            <p:cNvGrpSpPr/>
            <p:nvPr/>
          </p:nvGrpSpPr>
          <p:grpSpPr>
            <a:xfrm>
              <a:off x="5553262" y="2638733"/>
              <a:ext cx="2397222" cy="2093640"/>
              <a:chOff x="5553262" y="2638733"/>
              <a:chExt cx="2397222" cy="2093640"/>
            </a:xfrm>
          </p:grpSpPr>
          <p:grpSp>
            <p:nvGrpSpPr>
              <p:cNvPr id="12" name="组合 11"/>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1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3"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1" name="TextBox 85"/>
            <p:cNvSpPr txBox="1"/>
            <p:nvPr/>
          </p:nvSpPr>
          <p:spPr>
            <a:xfrm>
              <a:off x="6259489" y="3110169"/>
              <a:ext cx="1273333" cy="995429"/>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278088" y="1492091"/>
            <a:ext cx="1602228" cy="1359398"/>
            <a:chOff x="1881842" y="2656049"/>
            <a:chExt cx="2397222" cy="2093640"/>
          </a:xfrm>
        </p:grpSpPr>
        <p:grpSp>
          <p:nvGrpSpPr>
            <p:cNvPr id="17" name="组合 16"/>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2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18"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TextBox 93"/>
            <p:cNvSpPr txBox="1"/>
            <p:nvPr/>
          </p:nvSpPr>
          <p:spPr>
            <a:xfrm>
              <a:off x="2575311" y="3250047"/>
              <a:ext cx="1157729" cy="995429"/>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01</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4507954" y="2171789"/>
            <a:ext cx="1602228" cy="1359398"/>
            <a:chOff x="3721944" y="3702869"/>
            <a:chExt cx="2397222" cy="2093640"/>
          </a:xfrm>
        </p:grpSpPr>
        <p:grpSp>
          <p:nvGrpSpPr>
            <p:cNvPr id="23" name="组合 22"/>
            <p:cNvGrpSpPr/>
            <p:nvPr/>
          </p:nvGrpSpPr>
          <p:grpSpPr>
            <a:xfrm>
              <a:off x="3721944" y="3702869"/>
              <a:ext cx="2397222" cy="2093640"/>
              <a:chOff x="3721944" y="3702869"/>
              <a:chExt cx="2397222" cy="2093640"/>
            </a:xfrm>
          </p:grpSpPr>
          <p:grpSp>
            <p:nvGrpSpPr>
              <p:cNvPr id="25" name="组合 24"/>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26"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24" name="TextBox 98"/>
            <p:cNvSpPr txBox="1"/>
            <p:nvPr/>
          </p:nvSpPr>
          <p:spPr>
            <a:xfrm>
              <a:off x="4382515" y="4183862"/>
              <a:ext cx="1220570" cy="995429"/>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958451" y="2164982"/>
            <a:ext cx="1602228" cy="1359398"/>
            <a:chOff x="7388330" y="3692384"/>
            <a:chExt cx="2397222" cy="2093640"/>
          </a:xfrm>
        </p:grpSpPr>
        <p:grpSp>
          <p:nvGrpSpPr>
            <p:cNvPr id="30" name="组合 29"/>
            <p:cNvGrpSpPr/>
            <p:nvPr/>
          </p:nvGrpSpPr>
          <p:grpSpPr>
            <a:xfrm>
              <a:off x="7388330" y="3692384"/>
              <a:ext cx="2397222" cy="2093640"/>
              <a:chOff x="7388330" y="3692384"/>
              <a:chExt cx="2397222" cy="2093640"/>
            </a:xfrm>
          </p:grpSpPr>
          <p:grpSp>
            <p:nvGrpSpPr>
              <p:cNvPr id="32" name="组合 31"/>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3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3"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0"/>
              </a:solidFill>
              <a:ln w="7938" cap="flat">
                <a:noFill/>
                <a:prstDash val="solid"/>
                <a:miter lim="800000"/>
              </a:ln>
              <a:effectLst/>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31" name="TextBox 105"/>
            <p:cNvSpPr txBox="1"/>
            <p:nvPr/>
          </p:nvSpPr>
          <p:spPr>
            <a:xfrm>
              <a:off x="8048903" y="4173377"/>
              <a:ext cx="1185202" cy="995429"/>
            </a:xfrm>
            <a:prstGeom prst="rect">
              <a:avLst/>
            </a:prstGeom>
            <a:noFill/>
          </p:spPr>
          <p:txBody>
            <a:bodyPr wrap="squar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04</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3602550" y="3031036"/>
            <a:ext cx="1027882" cy="471555"/>
            <a:chOff x="2328257" y="4927865"/>
            <a:chExt cx="1537897" cy="726254"/>
          </a:xfrm>
        </p:grpSpPr>
        <p:sp>
          <p:nvSpPr>
            <p:cNvPr id="37" name="TextBox 111"/>
            <p:cNvSpPr txBox="1"/>
            <p:nvPr/>
          </p:nvSpPr>
          <p:spPr>
            <a:xfrm>
              <a:off x="2328257" y="4927865"/>
              <a:ext cx="1537897" cy="497714"/>
            </a:xfrm>
            <a:prstGeom prst="rect">
              <a:avLst/>
            </a:prstGeom>
            <a:noFill/>
          </p:spPr>
          <p:txBody>
            <a:bodyPr wrap="square" rtlCol="0">
              <a:spAutoFit/>
            </a:bodyPr>
            <a:lstStyle/>
            <a:p>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112"/>
            <p:cNvSpPr txBox="1"/>
            <p:nvPr/>
          </p:nvSpPr>
          <p:spPr>
            <a:xfrm>
              <a:off x="2419469" y="5322308"/>
              <a:ext cx="1379770" cy="331811"/>
            </a:xfrm>
            <a:prstGeom prst="rect">
              <a:avLst/>
            </a:prstGeom>
            <a:noFill/>
          </p:spPr>
          <p:txBody>
            <a:bodyPr wrap="square" rtlCol="0">
              <a:spAutoFit/>
            </a:bodyPr>
            <a:lstStyle/>
            <a:p>
              <a:r>
                <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rPr>
                <a:t>WORKREPORT</a:t>
              </a:r>
              <a:endPar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822080" y="1604917"/>
            <a:ext cx="1027882" cy="446865"/>
            <a:chOff x="4246958" y="2731461"/>
            <a:chExt cx="1537897" cy="688227"/>
          </a:xfrm>
        </p:grpSpPr>
        <p:sp>
          <p:nvSpPr>
            <p:cNvPr id="40" name="TextBox 114"/>
            <p:cNvSpPr txBox="1"/>
            <p:nvPr/>
          </p:nvSpPr>
          <p:spPr>
            <a:xfrm>
              <a:off x="4246958" y="2731461"/>
              <a:ext cx="1537897" cy="497714"/>
            </a:xfrm>
            <a:prstGeom prst="rect">
              <a:avLst/>
            </a:prstGeom>
            <a:noFill/>
          </p:spPr>
          <p:txBody>
            <a:bodyPr wrap="square" rtlCol="0">
              <a:spAutoFit/>
            </a:bodyPr>
            <a:lstStyle/>
            <a:p>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115"/>
            <p:cNvSpPr txBox="1"/>
            <p:nvPr/>
          </p:nvSpPr>
          <p:spPr>
            <a:xfrm>
              <a:off x="4335082"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rPr>
                <a:t>WORKREPORT</a:t>
              </a:r>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057072" y="3064024"/>
            <a:ext cx="1027882" cy="466656"/>
            <a:chOff x="5982926" y="4927865"/>
            <a:chExt cx="1537897" cy="718707"/>
          </a:xfrm>
        </p:grpSpPr>
        <p:sp>
          <p:nvSpPr>
            <p:cNvPr id="43" name="TextBox 117"/>
            <p:cNvSpPr txBox="1"/>
            <p:nvPr/>
          </p:nvSpPr>
          <p:spPr>
            <a:xfrm>
              <a:off x="5982926" y="4927865"/>
              <a:ext cx="1537897" cy="497714"/>
            </a:xfrm>
            <a:prstGeom prst="rect">
              <a:avLst/>
            </a:prstGeom>
            <a:noFill/>
          </p:spPr>
          <p:txBody>
            <a:bodyPr wrap="square" rtlCol="0">
              <a:spAutoFit/>
            </a:bodyPr>
            <a:lstStyle/>
            <a:p>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118"/>
            <p:cNvSpPr txBox="1"/>
            <p:nvPr/>
          </p:nvSpPr>
          <p:spPr>
            <a:xfrm>
              <a:off x="6071050" y="5338463"/>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rPr>
                <a:t>WORKREPORT</a:t>
              </a:r>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223139" y="1604917"/>
            <a:ext cx="1027882" cy="446865"/>
            <a:chOff x="7839376" y="2731461"/>
            <a:chExt cx="1537897" cy="688227"/>
          </a:xfrm>
        </p:grpSpPr>
        <p:sp>
          <p:nvSpPr>
            <p:cNvPr id="46" name="TextBox 120"/>
            <p:cNvSpPr txBox="1"/>
            <p:nvPr/>
          </p:nvSpPr>
          <p:spPr>
            <a:xfrm>
              <a:off x="7839376" y="2731461"/>
              <a:ext cx="1537897" cy="497714"/>
            </a:xfrm>
            <a:prstGeom prst="rect">
              <a:avLst/>
            </a:prstGeom>
            <a:noFill/>
          </p:spPr>
          <p:txBody>
            <a:bodyPr wrap="square" rtlCol="0">
              <a:spAutoFit/>
            </a:bodyPr>
            <a:lstStyle/>
            <a:p>
              <a:r>
                <a:rPr lang="zh-CN" altLang="en-US" sz="1500" dirty="0" smtClean="0">
                  <a:solidFill>
                    <a:schemeClr val="tx1">
                      <a:lumMod val="65000"/>
                      <a:lumOff val="35000"/>
                    </a:schemeClr>
                  </a:solidFill>
                  <a:latin typeface="微软雅黑" panose="020B0503020204020204" pitchFamily="34" charset="-122"/>
                  <a:ea typeface="微软雅黑" panose="020B0503020204020204" pitchFamily="34" charset="-122"/>
                </a:rPr>
                <a:t>标题内容</a:t>
              </a:r>
              <a:endPar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TextBox 121"/>
            <p:cNvSpPr txBox="1"/>
            <p:nvPr/>
          </p:nvSpPr>
          <p:spPr>
            <a:xfrm>
              <a:off x="7947821"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rPr>
                <a:t>WORKREPORT</a:t>
              </a:r>
              <a:endParaRPr lang="zh-CN" altLang="en-US" sz="7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airplan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5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9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800"/>
                                            <p:tgtEl>
                                              <p:spTgt spid="7"/>
                                            </p:tgtEl>
                                          </p:cBhvr>
                                        </p:animEffect>
                                      </p:childTnLst>
                                    </p:cTn>
                                  </p:par>
                                </p:childTnLst>
                              </p:cTn>
                            </p:par>
                            <p:par>
                              <p:cTn id="12" fill="hold">
                                <p:stCondLst>
                                  <p:cond delay="2000"/>
                                </p:stCondLst>
                                <p:childTnLst>
                                  <p:par>
                                    <p:cTn id="13" presetID="2" presetClass="entr" presetSubtype="3" accel="52000" fill="hold" nodeType="afterEffect" p14:presetBounceEnd="38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38000">
                                          <p:cBhvr additive="base">
                                            <p:cTn id="15" dur="2000" fill="hold"/>
                                            <p:tgtEl>
                                              <p:spTgt spid="16"/>
                                            </p:tgtEl>
                                            <p:attrNameLst>
                                              <p:attrName>ppt_x</p:attrName>
                                            </p:attrNameLst>
                                          </p:cBhvr>
                                          <p:tavLst>
                                            <p:tav tm="0">
                                              <p:val>
                                                <p:strVal val="1+#ppt_w/2"/>
                                              </p:val>
                                            </p:tav>
                                            <p:tav tm="100000">
                                              <p:val>
                                                <p:strVal val="#ppt_x"/>
                                              </p:val>
                                            </p:tav>
                                          </p:tavLst>
                                        </p:anim>
                                        <p:anim calcmode="lin" valueType="num" p14:bounceEnd="38000">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accel="52000" fill="hold" nodeType="withEffect" p14:presetBounceEnd="38000">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14:bounceEnd="38000">
                                          <p:cBhvr additive="base">
                                            <p:cTn id="19" dur="2000" fill="hold"/>
                                            <p:tgtEl>
                                              <p:spTgt spid="22"/>
                                            </p:tgtEl>
                                            <p:attrNameLst>
                                              <p:attrName>ppt_x</p:attrName>
                                            </p:attrNameLst>
                                          </p:cBhvr>
                                          <p:tavLst>
                                            <p:tav tm="0">
                                              <p:val>
                                                <p:strVal val="0-#ppt_w/2"/>
                                              </p:val>
                                            </p:tav>
                                            <p:tav tm="100000">
                                              <p:val>
                                                <p:strVal val="#ppt_x"/>
                                              </p:val>
                                            </p:tav>
                                          </p:tavLst>
                                        </p:anim>
                                        <p:anim calcmode="lin" valueType="num" p14:bounceEnd="38000">
                                          <p:cBhvr additive="base">
                                            <p:cTn id="20" dur="2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3" accel="52000" fill="hold" nodeType="withEffect" p14:presetBounceEnd="38000">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14:bounceEnd="38000">
                                          <p:cBhvr additive="base">
                                            <p:cTn id="23" dur="2000" fill="hold"/>
                                            <p:tgtEl>
                                              <p:spTgt spid="9"/>
                                            </p:tgtEl>
                                            <p:attrNameLst>
                                              <p:attrName>ppt_x</p:attrName>
                                            </p:attrNameLst>
                                          </p:cBhvr>
                                          <p:tavLst>
                                            <p:tav tm="0">
                                              <p:val>
                                                <p:strVal val="1+#ppt_w/2"/>
                                              </p:val>
                                            </p:tav>
                                            <p:tav tm="100000">
                                              <p:val>
                                                <p:strVal val="#ppt_x"/>
                                              </p:val>
                                            </p:tav>
                                          </p:tavLst>
                                        </p:anim>
                                        <p:anim calcmode="lin" valueType="num" p14:bounceEnd="38000">
                                          <p:cBhvr additive="base">
                                            <p:cTn id="24" dur="20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2" accel="52000" fill="hold" nodeType="withEffect" p14:presetBounceEnd="38000">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14:bounceEnd="38000">
                                          <p:cBhvr additive="base">
                                            <p:cTn id="27" dur="2000" fill="hold"/>
                                            <p:tgtEl>
                                              <p:spTgt spid="29"/>
                                            </p:tgtEl>
                                            <p:attrNameLst>
                                              <p:attrName>ppt_x</p:attrName>
                                            </p:attrNameLst>
                                          </p:cBhvr>
                                          <p:tavLst>
                                            <p:tav tm="0">
                                              <p:val>
                                                <p:strVal val="0-#ppt_w/2"/>
                                              </p:val>
                                            </p:tav>
                                            <p:tav tm="100000">
                                              <p:val>
                                                <p:strVal val="#ppt_x"/>
                                              </p:val>
                                            </p:tav>
                                          </p:tavLst>
                                        </p:anim>
                                        <p:anim calcmode="lin" valueType="num" p14:bounceEnd="38000">
                                          <p:cBhvr additive="base">
                                            <p:cTn id="28" dur="2000" fill="hold"/>
                                            <p:tgtEl>
                                              <p:spTgt spid="29"/>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14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16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8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20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9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800"/>
                                            <p:tgtEl>
                                              <p:spTgt spid="7"/>
                                            </p:tgtEl>
                                          </p:cBhvr>
                                        </p:animEffect>
                                      </p:childTnLst>
                                    </p:cTn>
                                  </p:par>
                                </p:childTnLst>
                              </p:cTn>
                            </p:par>
                            <p:par>
                              <p:cTn id="12" fill="hold">
                                <p:stCondLst>
                                  <p:cond delay="2000"/>
                                </p:stCondLst>
                                <p:childTnLst>
                                  <p:par>
                                    <p:cTn id="13" presetID="2" presetClass="entr" presetSubtype="3" accel="5200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2000" fill="hold"/>
                                            <p:tgtEl>
                                              <p:spTgt spid="16"/>
                                            </p:tgtEl>
                                            <p:attrNameLst>
                                              <p:attrName>ppt_x</p:attrName>
                                            </p:attrNameLst>
                                          </p:cBhvr>
                                          <p:tavLst>
                                            <p:tav tm="0">
                                              <p:val>
                                                <p:strVal val="1+#ppt_w/2"/>
                                              </p:val>
                                            </p:tav>
                                            <p:tav tm="100000">
                                              <p:val>
                                                <p:strVal val="#ppt_x"/>
                                              </p:val>
                                            </p:tav>
                                          </p:tavLst>
                                        </p:anim>
                                        <p:anim calcmode="lin" valueType="num">
                                          <p:cBhvr additive="base">
                                            <p:cTn id="16" dur="20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accel="5200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2000" fill="hold"/>
                                            <p:tgtEl>
                                              <p:spTgt spid="22"/>
                                            </p:tgtEl>
                                            <p:attrNameLst>
                                              <p:attrName>ppt_x</p:attrName>
                                            </p:attrNameLst>
                                          </p:cBhvr>
                                          <p:tavLst>
                                            <p:tav tm="0">
                                              <p:val>
                                                <p:strVal val="0-#ppt_w/2"/>
                                              </p:val>
                                            </p:tav>
                                            <p:tav tm="100000">
                                              <p:val>
                                                <p:strVal val="#ppt_x"/>
                                              </p:val>
                                            </p:tav>
                                          </p:tavLst>
                                        </p:anim>
                                        <p:anim calcmode="lin" valueType="num">
                                          <p:cBhvr additive="base">
                                            <p:cTn id="20" dur="20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3" accel="5200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1+#ppt_w/2"/>
                                              </p:val>
                                            </p:tav>
                                            <p:tav tm="100000">
                                              <p:val>
                                                <p:strVal val="#ppt_x"/>
                                              </p:val>
                                            </p:tav>
                                          </p:tavLst>
                                        </p:anim>
                                        <p:anim calcmode="lin" valueType="num">
                                          <p:cBhvr additive="base">
                                            <p:cTn id="24" dur="20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2" accel="5200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2000" fill="hold"/>
                                            <p:tgtEl>
                                              <p:spTgt spid="29"/>
                                            </p:tgtEl>
                                            <p:attrNameLst>
                                              <p:attrName>ppt_x</p:attrName>
                                            </p:attrNameLst>
                                          </p:cBhvr>
                                          <p:tavLst>
                                            <p:tav tm="0">
                                              <p:val>
                                                <p:strVal val="0-#ppt_w/2"/>
                                              </p:val>
                                            </p:tav>
                                            <p:tav tm="100000">
                                              <p:val>
                                                <p:strVal val="#ppt_x"/>
                                              </p:val>
                                            </p:tav>
                                          </p:tavLst>
                                        </p:anim>
                                        <p:anim calcmode="lin" valueType="num">
                                          <p:cBhvr additive="base">
                                            <p:cTn id="28" dur="2000" fill="hold"/>
                                            <p:tgtEl>
                                              <p:spTgt spid="29"/>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140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16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1000"/>
                                            <p:tgtEl>
                                              <p:spTgt spid="39"/>
                                            </p:tgtEl>
                                          </p:cBhvr>
                                        </p:animEffect>
                                        <p:anim calcmode="lin" valueType="num">
                                          <p:cBhvr>
                                            <p:cTn id="37" dur="1000" fill="hold"/>
                                            <p:tgtEl>
                                              <p:spTgt spid="39"/>
                                            </p:tgtEl>
                                            <p:attrNameLst>
                                              <p:attrName>ppt_x</p:attrName>
                                            </p:attrNameLst>
                                          </p:cBhvr>
                                          <p:tavLst>
                                            <p:tav tm="0">
                                              <p:val>
                                                <p:strVal val="#ppt_x"/>
                                              </p:val>
                                            </p:tav>
                                            <p:tav tm="100000">
                                              <p:val>
                                                <p:strVal val="#ppt_x"/>
                                              </p:val>
                                            </p:tav>
                                          </p:tavLst>
                                        </p:anim>
                                        <p:anim calcmode="lin" valueType="num">
                                          <p:cBhvr>
                                            <p:cTn id="38" dur="10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80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20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1000"/>
                                            <p:tgtEl>
                                              <p:spTgt spid="45"/>
                                            </p:tgtEl>
                                          </p:cBhvr>
                                        </p:animEffect>
                                        <p:anim calcmode="lin" valueType="num">
                                          <p:cBhvr>
                                            <p:cTn id="47" dur="1000" fill="hold"/>
                                            <p:tgtEl>
                                              <p:spTgt spid="45"/>
                                            </p:tgtEl>
                                            <p:attrNameLst>
                                              <p:attrName>ppt_x</p:attrName>
                                            </p:attrNameLst>
                                          </p:cBhvr>
                                          <p:tavLst>
                                            <p:tav tm="0">
                                              <p:val>
                                                <p:strVal val="#ppt_x"/>
                                              </p:val>
                                            </p:tav>
                                            <p:tav tm="100000">
                                              <p:val>
                                                <p:strVal val="#ppt_x"/>
                                              </p:val>
                                            </p:tav>
                                          </p:tavLst>
                                        </p:anim>
                                        <p:anim calcmode="lin" valueType="num">
                                          <p:cBhvr>
                                            <p:cTn id="4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146212" y="1791737"/>
            <a:ext cx="2954655" cy="1077218"/>
          </a:xfrm>
          <a:prstGeom prst="rect">
            <a:avLst/>
          </a:prstGeom>
          <a:noFill/>
        </p:spPr>
        <p:txBody>
          <a:bodyPr wrap="none" rtlCol="0">
            <a:spAutoFit/>
          </a:bodyPr>
          <a:lstStyle/>
          <a:p>
            <a:pPr marL="0" lvl="1"/>
            <a:r>
              <a:rPr lang="zh-CN" altLang="en-US" sz="1400" b="1" dirty="0" smtClean="0">
                <a:solidFill>
                  <a:srgbClr val="080808"/>
                </a:solidFill>
                <a:latin typeface="微软雅黑" panose="020B0503020204020204" pitchFamily="34" charset="-122"/>
                <a:ea typeface="微软雅黑" panose="020B0503020204020204" pitchFamily="34" charset="-122"/>
              </a:rPr>
              <a:t> </a:t>
            </a:r>
            <a:r>
              <a:rPr lang="zh-CN" altLang="en-US" sz="2800" b="1" dirty="0" smtClean="0">
                <a:solidFill>
                  <a:srgbClr val="080808"/>
                </a:solidFill>
                <a:latin typeface="微软雅黑" panose="020B0503020204020204" pitchFamily="34" charset="-122"/>
                <a:ea typeface="微软雅黑" panose="020B0503020204020204" pitchFamily="34" charset="-122"/>
              </a:rPr>
              <a:t>第一部分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rgbClr val="C00000"/>
                </a:solidFill>
                <a:latin typeface="微软雅黑" panose="020B0503020204020204" pitchFamily="34" charset="-122"/>
                <a:ea typeface="微软雅黑" panose="020B0503020204020204" pitchFamily="34" charset="-122"/>
              </a:rPr>
              <a:t>标题文字内容</a:t>
            </a:r>
            <a:endParaRPr lang="en-US" altLang="zh-CN" sz="3600" b="1" dirty="0" smtClean="0">
              <a:solidFill>
                <a:srgbClr val="C0000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930186" y="1719729"/>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609636" y="3218928"/>
            <a:ext cx="902846" cy="246221"/>
          </a:xfrm>
          <a:prstGeom prst="rect">
            <a:avLst/>
          </a:prstGeom>
          <a:noFill/>
        </p:spPr>
        <p:txBody>
          <a:bodyPr wrap="square" lIns="0" tIns="0" rIns="0" bIns="0" rtlCol="0">
            <a:spAutoFit/>
          </a:bodyPr>
          <a:lstStyle/>
          <a:p>
            <a:r>
              <a:rPr lang="en-US" altLang="zh-CN" sz="1600" dirty="0" smtClean="0">
                <a:solidFill>
                  <a:srgbClr val="080808"/>
                </a:solidFill>
                <a:latin typeface="微软雅黑" panose="020B0503020204020204" pitchFamily="34" charset="-122"/>
                <a:ea typeface="微软雅黑" panose="020B0503020204020204" pitchFamily="34" charset="-122"/>
              </a:rPr>
              <a:t>PART 01</a:t>
            </a:r>
            <a:endParaRPr lang="zh-CN" altLang="en-US" sz="1600" dirty="0" smtClean="0">
              <a:solidFill>
                <a:srgbClr val="080808"/>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18018" y="1791739"/>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0" name="TextBox 24"/>
          <p:cNvSpPr txBox="1"/>
          <p:nvPr/>
        </p:nvSpPr>
        <p:spPr>
          <a:xfrm>
            <a:off x="4242882" y="2871857"/>
            <a:ext cx="1027882"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11" name="TextBox 25"/>
          <p:cNvSpPr txBox="1"/>
          <p:nvPr/>
        </p:nvSpPr>
        <p:spPr>
          <a:xfrm>
            <a:off x="5295553" y="2871857"/>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2" name="TextBox 26"/>
          <p:cNvSpPr txBox="1"/>
          <p:nvPr/>
        </p:nvSpPr>
        <p:spPr>
          <a:xfrm>
            <a:off x="6305579" y="2871857"/>
            <a:ext cx="1027882"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3" name="TextBox 27"/>
          <p:cNvSpPr txBox="1"/>
          <p:nvPr/>
        </p:nvSpPr>
        <p:spPr>
          <a:xfrm>
            <a:off x="4242882"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4" name="TextBox 28"/>
          <p:cNvSpPr txBox="1"/>
          <p:nvPr/>
        </p:nvSpPr>
        <p:spPr>
          <a:xfrm>
            <a:off x="5295554"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5" name="TextBox 29"/>
          <p:cNvSpPr txBox="1"/>
          <p:nvPr/>
        </p:nvSpPr>
        <p:spPr>
          <a:xfrm>
            <a:off x="6305193"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6" name="TextBox 13"/>
          <p:cNvSpPr txBox="1"/>
          <p:nvPr/>
        </p:nvSpPr>
        <p:spPr>
          <a:xfrm>
            <a:off x="2638628" y="2005605"/>
            <a:ext cx="902846" cy="769441"/>
          </a:xfrm>
          <a:prstGeom prst="rect">
            <a:avLst/>
          </a:prstGeom>
          <a:noFill/>
        </p:spPr>
        <p:txBody>
          <a:bodyPr wrap="square" lIns="0" tIns="0" rIns="0" bIns="0" rtlCol="0">
            <a:spAutoFit/>
          </a:bodyPr>
          <a:lstStyle/>
          <a:p>
            <a:r>
              <a:rPr lang="en-US" altLang="zh-CN" sz="5000" b="1" dirty="0" smtClean="0">
                <a:solidFill>
                  <a:srgbClr val="C00000"/>
                </a:solidFill>
                <a:latin typeface="微软雅黑" panose="020B0503020204020204" pitchFamily="34" charset="-122"/>
                <a:ea typeface="微软雅黑" panose="020B0503020204020204" pitchFamily="34" charset="-122"/>
              </a:rPr>
              <a:t>01</a:t>
            </a:r>
            <a:endParaRPr lang="zh-CN" altLang="en-US" sz="50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47"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anim calcmode="lin" valueType="num">
                                      <p:cBhvr>
                                        <p:cTn id="48" dur="500" fill="hold"/>
                                        <p:tgtEl>
                                          <p:spTgt spid="16"/>
                                        </p:tgtEl>
                                        <p:attrNameLst>
                                          <p:attrName>ppt_x</p:attrName>
                                        </p:attrNameLst>
                                      </p:cBhvr>
                                      <p:tavLst>
                                        <p:tav tm="0">
                                          <p:val>
                                            <p:strVal val="#ppt_x"/>
                                          </p:val>
                                        </p:tav>
                                        <p:tav tm="100000">
                                          <p:val>
                                            <p:strVal val="#ppt_x"/>
                                          </p:val>
                                        </p:tav>
                                      </p:tavLst>
                                    </p:anim>
                                    <p:anim calcmode="lin" valueType="num">
                                      <p:cBhvr>
                                        <p:cTn id="4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TextBox 23"/>
          <p:cNvSpPr txBox="1"/>
          <p:nvPr/>
        </p:nvSpPr>
        <p:spPr>
          <a:xfrm>
            <a:off x="5678723" y="1461747"/>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总体目标顺利完成</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24"/>
          <p:cNvSpPr txBox="1"/>
          <p:nvPr/>
        </p:nvSpPr>
        <p:spPr>
          <a:xfrm>
            <a:off x="5680625" y="2494785"/>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团队建设更加完善</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25"/>
          <p:cNvSpPr txBox="1"/>
          <p:nvPr/>
        </p:nvSpPr>
        <p:spPr>
          <a:xfrm>
            <a:off x="5680625" y="3478818"/>
            <a:ext cx="2779807" cy="677108"/>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pitchFamily="34" charset="-122"/>
                <a:ea typeface="微软雅黑" panose="020B0503020204020204" pitchFamily="34" charset="-122"/>
              </a:rPr>
              <a:t>工作能力直线上升</a:t>
            </a:r>
            <a:endParaRPr lang="en-US" altLang="zh-CN" sz="1400" b="1"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997236" y="2253835"/>
            <a:ext cx="3319180"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4996625" y="3333955"/>
            <a:ext cx="3319791"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823856" y="1309572"/>
            <a:ext cx="3771528" cy="3422418"/>
            <a:chOff x="512440" y="949532"/>
            <a:chExt cx="3771528" cy="3422418"/>
          </a:xfrm>
        </p:grpSpPr>
        <p:pic>
          <p:nvPicPr>
            <p:cNvPr id="14" name="Picture 5"/>
            <p:cNvPicPr>
              <a:picLocks noChangeAspect="1"/>
            </p:cNvPicPr>
            <p:nvPr/>
          </p:nvPicPr>
          <p:blipFill>
            <a:blip r:embed="rId2" cstate="screen"/>
            <a:stretch>
              <a:fillRect/>
            </a:stretch>
          </p:blipFill>
          <p:spPr>
            <a:xfrm>
              <a:off x="512440" y="949532"/>
              <a:ext cx="3771528" cy="3422418"/>
            </a:xfrm>
            <a:prstGeom prst="rect">
              <a:avLst/>
            </a:prstGeom>
          </p:spPr>
        </p:pic>
        <p:pic>
          <p:nvPicPr>
            <p:cNvPr id="15" name="Picture 2"/>
            <p:cNvPicPr>
              <a:picLocks noChangeAspect="1" noChangeArrowheads="1"/>
            </p:cNvPicPr>
            <p:nvPr/>
          </p:nvPicPr>
          <p:blipFill>
            <a:blip r:embed="rId3" cstate="screen"/>
            <a:stretch>
              <a:fillRect/>
            </a:stretch>
          </p:blipFill>
          <p:spPr bwMode="auto">
            <a:xfrm>
              <a:off x="712043" y="1156746"/>
              <a:ext cx="3366858" cy="215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透明"/>
            <p:cNvSpPr/>
            <p:nvPr/>
          </p:nvSpPr>
          <p:spPr bwMode="auto">
            <a:xfrm>
              <a:off x="2343885" y="1156746"/>
              <a:ext cx="1738915" cy="2176456"/>
            </a:xfrm>
            <a:custGeom>
              <a:avLst/>
              <a:gdLst>
                <a:gd name="T0" fmla="*/ 1682 w 1682"/>
                <a:gd name="T1" fmla="*/ 0 h 2069"/>
                <a:gd name="T2" fmla="*/ 789 w 1682"/>
                <a:gd name="T3" fmla="*/ 0 h 2069"/>
                <a:gd name="T4" fmla="*/ 0 w 1682"/>
                <a:gd name="T5" fmla="*/ 2069 h 2069"/>
                <a:gd name="T6" fmla="*/ 1682 w 1682"/>
                <a:gd name="T7" fmla="*/ 2069 h 2069"/>
                <a:gd name="T8" fmla="*/ 1682 w 1682"/>
                <a:gd name="T9" fmla="*/ 0 h 2069"/>
              </a:gdLst>
              <a:ahLst/>
              <a:cxnLst>
                <a:cxn ang="0">
                  <a:pos x="T0" y="T1"/>
                </a:cxn>
                <a:cxn ang="0">
                  <a:pos x="T2" y="T3"/>
                </a:cxn>
                <a:cxn ang="0">
                  <a:pos x="T4" y="T5"/>
                </a:cxn>
                <a:cxn ang="0">
                  <a:pos x="T6" y="T7"/>
                </a:cxn>
                <a:cxn ang="0">
                  <a:pos x="T8" y="T9"/>
                </a:cxn>
              </a:cxnLst>
              <a:rect l="0" t="0" r="r" b="b"/>
              <a:pathLst>
                <a:path w="1682" h="2069">
                  <a:moveTo>
                    <a:pt x="1682" y="0"/>
                  </a:moveTo>
                  <a:lnTo>
                    <a:pt x="789" y="0"/>
                  </a:lnTo>
                  <a:lnTo>
                    <a:pt x="0" y="2069"/>
                  </a:lnTo>
                  <a:lnTo>
                    <a:pt x="1682" y="2069"/>
                  </a:lnTo>
                  <a:lnTo>
                    <a:pt x="1682" y="0"/>
                  </a:lnTo>
                  <a:close/>
                </a:path>
              </a:pathLst>
            </a:custGeom>
            <a:gradFill flip="none" rotWithShape="1">
              <a:gsLst>
                <a:gs pos="0">
                  <a:schemeClr val="bg1">
                    <a:alpha val="30000"/>
                  </a:schemeClr>
                </a:gs>
                <a:gs pos="23000">
                  <a:schemeClr val="bg1">
                    <a:alpha val="20000"/>
                  </a:schemeClr>
                </a:gs>
                <a:gs pos="100000">
                  <a:schemeClr val="bg1">
                    <a:alpha val="0"/>
                  </a:schemeClr>
                </a:gs>
              </a:gsLst>
              <a:lin ang="81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4955424" y="1499689"/>
            <a:ext cx="599448" cy="599448"/>
            <a:chOff x="4955424" y="1457564"/>
            <a:chExt cx="599448" cy="599448"/>
          </a:xfrm>
        </p:grpSpPr>
        <p:sp>
          <p:nvSpPr>
            <p:cNvPr id="18" name="椭圆 17"/>
            <p:cNvSpPr/>
            <p:nvPr/>
          </p:nvSpPr>
          <p:spPr>
            <a:xfrm>
              <a:off x="4955424" y="1457564"/>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19" name="Freeform 13"/>
            <p:cNvSpPr>
              <a:spLocks noEditPoints="1"/>
            </p:cNvSpPr>
            <p:nvPr/>
          </p:nvSpPr>
          <p:spPr bwMode="auto">
            <a:xfrm>
              <a:off x="5110341" y="1644432"/>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4970854" y="2494785"/>
            <a:ext cx="599448" cy="599448"/>
            <a:chOff x="4970854" y="2513407"/>
            <a:chExt cx="599448" cy="599448"/>
          </a:xfrm>
        </p:grpSpPr>
        <p:sp>
          <p:nvSpPr>
            <p:cNvPr id="21" name="椭圆 20"/>
            <p:cNvSpPr/>
            <p:nvPr/>
          </p:nvSpPr>
          <p:spPr>
            <a:xfrm>
              <a:off x="4970854" y="2513407"/>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2" name="Freeform 17"/>
            <p:cNvSpPr>
              <a:spLocks noEditPoints="1"/>
            </p:cNvSpPr>
            <p:nvPr/>
          </p:nvSpPr>
          <p:spPr bwMode="auto">
            <a:xfrm>
              <a:off x="5110341" y="2641777"/>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grpSp>
        <p:nvGrpSpPr>
          <p:cNvPr id="23" name="组合 22"/>
          <p:cNvGrpSpPr/>
          <p:nvPr/>
        </p:nvGrpSpPr>
        <p:grpSpPr>
          <a:xfrm>
            <a:off x="4988609" y="3457874"/>
            <a:ext cx="599448" cy="599448"/>
            <a:chOff x="4988609" y="3551062"/>
            <a:chExt cx="599448" cy="599448"/>
          </a:xfrm>
        </p:grpSpPr>
        <p:sp>
          <p:nvSpPr>
            <p:cNvPr id="24" name="椭圆 23"/>
            <p:cNvSpPr/>
            <p:nvPr/>
          </p:nvSpPr>
          <p:spPr>
            <a:xfrm>
              <a:off x="4988609" y="3551062"/>
              <a:ext cx="599448" cy="599448"/>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endParaRPr>
            </a:p>
          </p:txBody>
        </p:sp>
        <p:sp>
          <p:nvSpPr>
            <p:cNvPr id="25" name="Freeform 19"/>
            <p:cNvSpPr>
              <a:spLocks noEditPoints="1"/>
            </p:cNvSpPr>
            <p:nvPr/>
          </p:nvSpPr>
          <p:spPr bwMode="auto">
            <a:xfrm>
              <a:off x="5140570" y="3710860"/>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63" presetClass="path" presetSubtype="0" fill="hold" nodeType="withEffect">
                                  <p:stCondLst>
                                    <p:cond delay="0"/>
                                  </p:stCondLst>
                                  <p:childTnLst>
                                    <p:animMotion origin="layout" path="M -0.26371 0.15031 L -2.77778E-6 -1.35802E-6 " pathEditMode="relative" rAng="0" ptsTypes="AA">
                                      <p:cBhvr>
                                        <p:cTn id="20" dur="1000" fill="hold"/>
                                        <p:tgtEl>
                                          <p:spTgt spid="17"/>
                                        </p:tgtEl>
                                        <p:attrNameLst>
                                          <p:attrName>ppt_x</p:attrName>
                                          <p:attrName>ppt_y</p:attrName>
                                        </p:attrNameLst>
                                      </p:cBhvr>
                                      <p:rCtr x="13177" y="-7531"/>
                                    </p:animMotion>
                                  </p:childTnLst>
                                </p:cTn>
                              </p:par>
                              <p:par>
                                <p:cTn id="21" presetID="63" presetClass="path" presetSubtype="0" fill="hold" nodeType="withEffect">
                                  <p:stCondLst>
                                    <p:cond delay="0"/>
                                  </p:stCondLst>
                                  <p:childTnLst>
                                    <p:animMotion origin="layout" path="M -0.26545 -0.00123 L 1.11111E-6 1.23457E-7 " pathEditMode="relative" rAng="0" ptsTypes="AA">
                                      <p:cBhvr>
                                        <p:cTn id="22" dur="1000" fill="hold"/>
                                        <p:tgtEl>
                                          <p:spTgt spid="20"/>
                                        </p:tgtEl>
                                        <p:attrNameLst>
                                          <p:attrName>ppt_x</p:attrName>
                                          <p:attrName>ppt_y</p:attrName>
                                        </p:attrNameLst>
                                      </p:cBhvr>
                                      <p:rCtr x="13264" y="62"/>
                                    </p:animMotion>
                                  </p:childTnLst>
                                </p:cTn>
                              </p:par>
                              <p:par>
                                <p:cTn id="23" presetID="63" presetClass="path" presetSubtype="0" fill="hold" nodeType="withEffect">
                                  <p:stCondLst>
                                    <p:cond delay="0"/>
                                  </p:stCondLst>
                                  <p:childTnLst>
                                    <p:animMotion origin="layout" path="M -0.26736 -0.1605 L 1.38889E-6 4.44444E-6 " pathEditMode="relative" rAng="0" ptsTypes="AA">
                                      <p:cBhvr>
                                        <p:cTn id="24" dur="1000" fill="hold"/>
                                        <p:tgtEl>
                                          <p:spTgt spid="23"/>
                                        </p:tgtEl>
                                        <p:attrNameLst>
                                          <p:attrName>ppt_x</p:attrName>
                                          <p:attrName>ppt_y</p:attrName>
                                        </p:attrNameLst>
                                      </p:cBhvr>
                                      <p:rCtr x="13368" y="8025"/>
                                    </p:animMotion>
                                  </p:childTnLst>
                                </p:cTn>
                              </p:par>
                              <p:par>
                                <p:cTn id="25" presetID="8" presetClass="emph" presetSubtype="0" fill="hold" nodeType="withEffect">
                                  <p:stCondLst>
                                    <p:cond delay="0"/>
                                  </p:stCondLst>
                                  <p:childTnLst>
                                    <p:animRot by="21600000">
                                      <p:cBhvr>
                                        <p:cTn id="26" dur="1000" fill="hold"/>
                                        <p:tgtEl>
                                          <p:spTgt spid="20"/>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17"/>
                                        </p:tgtEl>
                                        <p:attrNameLst>
                                          <p:attrName>r</p:attrName>
                                        </p:attrNameLst>
                                      </p:cBhvr>
                                    </p:animRot>
                                  </p:childTnLst>
                                </p:cTn>
                              </p:par>
                              <p:par>
                                <p:cTn id="29" presetID="8" presetClass="emph" presetSubtype="0" fill="hold" nodeType="withEffect">
                                  <p:stCondLst>
                                    <p:cond delay="0"/>
                                  </p:stCondLst>
                                  <p:childTnLst>
                                    <p:animRot by="21600000">
                                      <p:cBhvr>
                                        <p:cTn id="30" dur="1000" fill="hold"/>
                                        <p:tgtEl>
                                          <p:spTgt spid="23"/>
                                        </p:tgtEl>
                                        <p:attrNameLst>
                                          <p:attrName>r</p:attrName>
                                        </p:attrNameLst>
                                      </p:cBhvr>
                                    </p:animRo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22" presetClass="entr" presetSubtype="8" fill="hold" nodeType="withEffect">
                                  <p:stCondLst>
                                    <p:cond delay="50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Group 3"/>
          <p:cNvGrpSpPr/>
          <p:nvPr/>
        </p:nvGrpSpPr>
        <p:grpSpPr>
          <a:xfrm>
            <a:off x="4283819" y="1263888"/>
            <a:ext cx="521594" cy="3612118"/>
            <a:chOff x="4160049" y="1274619"/>
            <a:chExt cx="695459" cy="4816157"/>
          </a:xfrm>
          <a:solidFill>
            <a:schemeClr val="bg1">
              <a:lumMod val="75000"/>
            </a:schemeClr>
          </a:solidFill>
        </p:grpSpPr>
        <p:sp>
          <p:nvSpPr>
            <p:cNvPr id="9" name="Rectangle 4"/>
            <p:cNvSpPr/>
            <p:nvPr/>
          </p:nvSpPr>
          <p:spPr>
            <a:xfrm>
              <a:off x="4160049" y="1274619"/>
              <a:ext cx="695459" cy="40597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 name="Isosceles Triangle 5"/>
            <p:cNvSpPr/>
            <p:nvPr/>
          </p:nvSpPr>
          <p:spPr>
            <a:xfrm flipV="1">
              <a:off x="4160049" y="5334390"/>
              <a:ext cx="695459" cy="75638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1" name="Isosceles Triangle 6"/>
            <p:cNvSpPr/>
            <p:nvPr/>
          </p:nvSpPr>
          <p:spPr>
            <a:xfrm flipV="1">
              <a:off x="4399999" y="5852463"/>
              <a:ext cx="220319" cy="23831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nvGrpSpPr>
          <p:cNvPr id="12" name="Group 7"/>
          <p:cNvGrpSpPr/>
          <p:nvPr/>
        </p:nvGrpSpPr>
        <p:grpSpPr>
          <a:xfrm>
            <a:off x="3760318" y="3086242"/>
            <a:ext cx="1045094" cy="1004080"/>
            <a:chOff x="5013756" y="3958570"/>
            <a:chExt cx="1393459" cy="1338773"/>
          </a:xfrm>
        </p:grpSpPr>
        <p:sp>
          <p:nvSpPr>
            <p:cNvPr id="13" name="Diamond 8"/>
            <p:cNvSpPr/>
            <p:nvPr/>
          </p:nvSpPr>
          <p:spPr>
            <a:xfrm>
              <a:off x="5013756" y="3958570"/>
              <a:ext cx="1393459" cy="133877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4" name="Group 9"/>
            <p:cNvGrpSpPr/>
            <p:nvPr/>
          </p:nvGrpSpPr>
          <p:grpSpPr>
            <a:xfrm>
              <a:off x="5478313" y="4439043"/>
              <a:ext cx="464344" cy="377825"/>
              <a:chOff x="10074275" y="4479132"/>
              <a:chExt cx="464344" cy="377825"/>
            </a:xfrm>
            <a:solidFill>
              <a:schemeClr val="bg1"/>
            </a:solidFill>
          </p:grpSpPr>
          <p:sp>
            <p:nvSpPr>
              <p:cNvPr id="15" name="AutoShape 5"/>
              <p:cNvSpPr/>
              <p:nvPr/>
            </p:nvSpPr>
            <p:spPr bwMode="auto">
              <a:xfrm>
                <a:off x="10393363" y="4595019"/>
                <a:ext cx="87313" cy="116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 name="AutoShape 6"/>
              <p:cNvSpPr/>
              <p:nvPr/>
            </p:nvSpPr>
            <p:spPr bwMode="auto">
              <a:xfrm>
                <a:off x="10074275" y="4479132"/>
                <a:ext cx="464344" cy="377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7" name="Group 12"/>
          <p:cNvGrpSpPr/>
          <p:nvPr/>
        </p:nvGrpSpPr>
        <p:grpSpPr>
          <a:xfrm>
            <a:off x="4283819" y="1263888"/>
            <a:ext cx="1045094" cy="1004080"/>
            <a:chOff x="5711758" y="1528765"/>
            <a:chExt cx="1393459" cy="1338773"/>
          </a:xfrm>
        </p:grpSpPr>
        <p:sp>
          <p:nvSpPr>
            <p:cNvPr id="18" name="Diamond 13"/>
            <p:cNvSpPr/>
            <p:nvPr/>
          </p:nvSpPr>
          <p:spPr>
            <a:xfrm>
              <a:off x="5711758" y="1528765"/>
              <a:ext cx="1393459" cy="133877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9" name="AutoShape 83"/>
            <p:cNvSpPr/>
            <p:nvPr/>
          </p:nvSpPr>
          <p:spPr bwMode="auto">
            <a:xfrm>
              <a:off x="6169646" y="2025969"/>
              <a:ext cx="464344" cy="30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20" name="Group 15"/>
          <p:cNvGrpSpPr/>
          <p:nvPr/>
        </p:nvGrpSpPr>
        <p:grpSpPr>
          <a:xfrm>
            <a:off x="4282866" y="2487796"/>
            <a:ext cx="1045094" cy="1004080"/>
            <a:chOff x="5710487" y="3160643"/>
            <a:chExt cx="1393459" cy="1338773"/>
          </a:xfrm>
        </p:grpSpPr>
        <p:sp>
          <p:nvSpPr>
            <p:cNvPr id="21" name="Diamond 16"/>
            <p:cNvSpPr/>
            <p:nvPr/>
          </p:nvSpPr>
          <p:spPr>
            <a:xfrm>
              <a:off x="5710487" y="3160643"/>
              <a:ext cx="1393459" cy="133877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2" name="Group 17"/>
            <p:cNvGrpSpPr/>
            <p:nvPr/>
          </p:nvGrpSpPr>
          <p:grpSpPr>
            <a:xfrm>
              <a:off x="6175045" y="3597325"/>
              <a:ext cx="464344" cy="464344"/>
              <a:chOff x="4439444" y="2582069"/>
              <a:chExt cx="464344" cy="464344"/>
            </a:xfrm>
            <a:solidFill>
              <a:schemeClr val="bg1"/>
            </a:solidFill>
          </p:grpSpPr>
          <p:sp>
            <p:nvSpPr>
              <p:cNvPr id="23"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4"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25"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26" name="Group 21"/>
          <p:cNvGrpSpPr/>
          <p:nvPr/>
        </p:nvGrpSpPr>
        <p:grpSpPr>
          <a:xfrm>
            <a:off x="3760318" y="1875842"/>
            <a:ext cx="1045094" cy="1004080"/>
            <a:chOff x="5013757" y="2344704"/>
            <a:chExt cx="1393459" cy="1338773"/>
          </a:xfrm>
        </p:grpSpPr>
        <p:sp>
          <p:nvSpPr>
            <p:cNvPr id="27" name="Diamond 22"/>
            <p:cNvSpPr/>
            <p:nvPr/>
          </p:nvSpPr>
          <p:spPr>
            <a:xfrm>
              <a:off x="5013757" y="2344704"/>
              <a:ext cx="1393459" cy="1338773"/>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28" name="Group 23"/>
            <p:cNvGrpSpPr/>
            <p:nvPr/>
          </p:nvGrpSpPr>
          <p:grpSpPr>
            <a:xfrm>
              <a:off x="5478313" y="2752368"/>
              <a:ext cx="464344" cy="464344"/>
              <a:chOff x="4439444" y="1652588"/>
              <a:chExt cx="464344" cy="464344"/>
            </a:xfrm>
            <a:solidFill>
              <a:schemeClr val="bg2"/>
            </a:solidFill>
          </p:grpSpPr>
          <p:sp>
            <p:nvSpPr>
              <p:cNvPr id="2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sp>
        <p:nvSpPr>
          <p:cNvPr id="32" name="TextBox 42"/>
          <p:cNvSpPr txBox="1"/>
          <p:nvPr/>
        </p:nvSpPr>
        <p:spPr>
          <a:xfrm>
            <a:off x="2455892" y="2211449"/>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3" name="TextBox 43"/>
          <p:cNvSpPr txBox="1"/>
          <p:nvPr/>
        </p:nvSpPr>
        <p:spPr>
          <a:xfrm>
            <a:off x="1081798" y="2446960"/>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4" name="TextBox 44"/>
          <p:cNvSpPr txBox="1"/>
          <p:nvPr/>
        </p:nvSpPr>
        <p:spPr>
          <a:xfrm>
            <a:off x="2455892" y="3282935"/>
            <a:ext cx="1107996" cy="276999"/>
          </a:xfrm>
          <a:prstGeom prst="rect">
            <a:avLst/>
          </a:prstGeom>
          <a:noFill/>
        </p:spPr>
        <p:txBody>
          <a:bodyPr wrap="none" rtlCol="0">
            <a:spAutoFit/>
          </a:bodyPr>
          <a:lstStyle/>
          <a:p>
            <a:pPr algn="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5" name="TextBox 45"/>
          <p:cNvSpPr txBox="1"/>
          <p:nvPr/>
        </p:nvSpPr>
        <p:spPr>
          <a:xfrm>
            <a:off x="1081798" y="3518446"/>
            <a:ext cx="2466850" cy="369332"/>
          </a:xfrm>
          <a:prstGeom prst="rect">
            <a:avLst/>
          </a:prstGeom>
          <a:noFill/>
        </p:spPr>
        <p:txBody>
          <a:bodyPr wrap="square" rtlCol="0">
            <a:spAutoFit/>
          </a:bodyPr>
          <a:lstStyle/>
          <a:p>
            <a:pPr algn="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6" name="TextBox 46"/>
          <p:cNvSpPr txBox="1"/>
          <p:nvPr/>
        </p:nvSpPr>
        <p:spPr>
          <a:xfrm>
            <a:off x="5430154" y="1516791"/>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7" name="TextBox 47"/>
          <p:cNvSpPr txBox="1"/>
          <p:nvPr/>
        </p:nvSpPr>
        <p:spPr>
          <a:xfrm>
            <a:off x="5430154" y="1752302"/>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900" dirty="0" smtClean="0">
                <a:solidFill>
                  <a:schemeClr val="tx1">
                    <a:lumMod val="65000"/>
                    <a:lumOff val="35000"/>
                  </a:schemeClr>
                </a:solidFill>
                <a:latin typeface="微软雅黑" panose="020B0503020204020204" pitchFamily="34" charset="-122"/>
                <a:ea typeface="微软雅黑" panose="020B0503020204020204" pitchFamily="34" charset="-122"/>
              </a:rPr>
              <a:t>l</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38" name="TextBox 48"/>
          <p:cNvSpPr txBox="1"/>
          <p:nvPr/>
        </p:nvSpPr>
        <p:spPr>
          <a:xfrm>
            <a:off x="5430154" y="2588277"/>
            <a:ext cx="1107996" cy="276999"/>
          </a:xfrm>
          <a:prstGeom prst="rect">
            <a:avLst/>
          </a:prstGeom>
          <a:noFill/>
        </p:spPr>
        <p:txBody>
          <a:bodyPr wrap="none" rtlCol="0">
            <a:spAutoFit/>
          </a:bodyPr>
          <a:lstStyle/>
          <a:p>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39" name="TextBox 49"/>
          <p:cNvSpPr txBox="1"/>
          <p:nvPr/>
        </p:nvSpPr>
        <p:spPr>
          <a:xfrm>
            <a:off x="5430154" y="2823788"/>
            <a:ext cx="2466850" cy="369332"/>
          </a:xfrm>
          <a:prstGeom prst="rect">
            <a:avLst/>
          </a:prstGeom>
          <a:noFill/>
        </p:spPr>
        <p:txBody>
          <a:bodyPr wrap="square" rtlCol="0">
            <a:spAutoFit/>
          </a:bodyPr>
          <a:lstStyle/>
          <a:p>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9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9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ppt_x"/>
                                          </p:val>
                                        </p:tav>
                                        <p:tav tm="100000">
                                          <p:val>
                                            <p:strVal val="#ppt_x"/>
                                          </p:val>
                                        </p:tav>
                                      </p:tavLst>
                                    </p:anim>
                                    <p:anim calcmode="lin" valueType="num">
                                      <p:cBhvr additive="base">
                                        <p:cTn id="8" dur="25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 calcmode="lin" valueType="num">
                                      <p:cBhvr>
                                        <p:cTn id="14" dur="500" fill="hold"/>
                                        <p:tgtEl>
                                          <p:spTgt spid="17"/>
                                        </p:tgtEl>
                                        <p:attrNameLst>
                                          <p:attrName>style.rotation</p:attrName>
                                        </p:attrNameLst>
                                      </p:cBhvr>
                                      <p:tavLst>
                                        <p:tav tm="0">
                                          <p:val>
                                            <p:fltVal val="360"/>
                                          </p:val>
                                        </p:tav>
                                        <p:tav tm="100000">
                                          <p:val>
                                            <p:fltVal val="0"/>
                                          </p:val>
                                        </p:tav>
                                      </p:tavLst>
                                    </p:anim>
                                    <p:animEffect transition="in" filter="fade">
                                      <p:cBhvr>
                                        <p:cTn id="15" dur="500"/>
                                        <p:tgtEl>
                                          <p:spTgt spid="17"/>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250" fill="hold"/>
                                        <p:tgtEl>
                                          <p:spTgt spid="36"/>
                                        </p:tgtEl>
                                        <p:attrNameLst>
                                          <p:attrName>ppt_x</p:attrName>
                                        </p:attrNameLst>
                                      </p:cBhvr>
                                      <p:tavLst>
                                        <p:tav tm="0">
                                          <p:val>
                                            <p:strVal val="1+#ppt_w/2"/>
                                          </p:val>
                                        </p:tav>
                                        <p:tav tm="100000">
                                          <p:val>
                                            <p:strVal val="#ppt_x"/>
                                          </p:val>
                                        </p:tav>
                                      </p:tavLst>
                                    </p:anim>
                                    <p:anim calcmode="lin" valueType="num">
                                      <p:cBhvr additive="base">
                                        <p:cTn id="20" dur="250" fill="hold"/>
                                        <p:tgtEl>
                                          <p:spTgt spid="36"/>
                                        </p:tgtEl>
                                        <p:attrNameLst>
                                          <p:attrName>ppt_y</p:attrName>
                                        </p:attrNameLst>
                                      </p:cBhvr>
                                      <p:tavLst>
                                        <p:tav tm="0">
                                          <p:val>
                                            <p:strVal val="#ppt_y"/>
                                          </p:val>
                                        </p:tav>
                                        <p:tav tm="100000">
                                          <p:val>
                                            <p:strVal val="#ppt_y"/>
                                          </p:val>
                                        </p:tav>
                                      </p:tavLst>
                                    </p:anim>
                                  </p:childTnLst>
                                </p:cTn>
                              </p:par>
                              <p:par>
                                <p:cTn id="21" presetID="22" presetClass="entr" presetSubtype="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up)">
                                      <p:cBhvr>
                                        <p:cTn id="23" dur="500"/>
                                        <p:tgtEl>
                                          <p:spTgt spid="37"/>
                                        </p:tgtEl>
                                      </p:cBhvr>
                                    </p:animEffect>
                                  </p:childTnLst>
                                </p:cTn>
                              </p:par>
                            </p:childTnLst>
                          </p:cTn>
                        </p:par>
                        <p:par>
                          <p:cTn id="24" fill="hold">
                            <p:stCondLst>
                              <p:cond delay="1500"/>
                            </p:stCondLst>
                            <p:childTnLst>
                              <p:par>
                                <p:cTn id="25" presetID="49" presetClass="entr" presetSubtype="0" decel="10000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 calcmode="lin" valueType="num">
                                      <p:cBhvr>
                                        <p:cTn id="29" dur="500" fill="hold"/>
                                        <p:tgtEl>
                                          <p:spTgt spid="26"/>
                                        </p:tgtEl>
                                        <p:attrNameLst>
                                          <p:attrName>style.rotation</p:attrName>
                                        </p:attrNameLst>
                                      </p:cBhvr>
                                      <p:tavLst>
                                        <p:tav tm="0">
                                          <p:val>
                                            <p:fltVal val="360"/>
                                          </p:val>
                                        </p:tav>
                                        <p:tav tm="100000">
                                          <p:val>
                                            <p:fltVal val="0"/>
                                          </p:val>
                                        </p:tav>
                                      </p:tavLst>
                                    </p:anim>
                                    <p:animEffect transition="in" filter="fade">
                                      <p:cBhvr>
                                        <p:cTn id="30" dur="500"/>
                                        <p:tgtEl>
                                          <p:spTgt spid="26"/>
                                        </p:tgtEl>
                                      </p:cBhvr>
                                    </p:animEffect>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250" fill="hold"/>
                                        <p:tgtEl>
                                          <p:spTgt spid="32"/>
                                        </p:tgtEl>
                                        <p:attrNameLst>
                                          <p:attrName>ppt_x</p:attrName>
                                        </p:attrNameLst>
                                      </p:cBhvr>
                                      <p:tavLst>
                                        <p:tav tm="0">
                                          <p:val>
                                            <p:strVal val="0-#ppt_w/2"/>
                                          </p:val>
                                        </p:tav>
                                        <p:tav tm="100000">
                                          <p:val>
                                            <p:strVal val="#ppt_x"/>
                                          </p:val>
                                        </p:tav>
                                      </p:tavLst>
                                    </p:anim>
                                    <p:anim calcmode="lin" valueType="num">
                                      <p:cBhvr additive="base">
                                        <p:cTn id="35" dur="250" fill="hold"/>
                                        <p:tgtEl>
                                          <p:spTgt spid="32"/>
                                        </p:tgtEl>
                                        <p:attrNameLst>
                                          <p:attrName>ppt_y</p:attrName>
                                        </p:attrNameLst>
                                      </p:cBhvr>
                                      <p:tavLst>
                                        <p:tav tm="0">
                                          <p:val>
                                            <p:strVal val="#ppt_y"/>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up)">
                                      <p:cBhvr>
                                        <p:cTn id="38" dur="500"/>
                                        <p:tgtEl>
                                          <p:spTgt spid="33"/>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style.rotation</p:attrName>
                                        </p:attrNameLst>
                                      </p:cBhvr>
                                      <p:tavLst>
                                        <p:tav tm="0">
                                          <p:val>
                                            <p:fltVal val="360"/>
                                          </p:val>
                                        </p:tav>
                                        <p:tav tm="100000">
                                          <p:val>
                                            <p:fltVal val="0"/>
                                          </p:val>
                                        </p:tav>
                                      </p:tavLst>
                                    </p:anim>
                                    <p:animEffect transition="in" filter="fade">
                                      <p:cBhvr>
                                        <p:cTn id="45" dur="500"/>
                                        <p:tgtEl>
                                          <p:spTgt spid="20"/>
                                        </p:tgtEl>
                                      </p:cBhvr>
                                    </p:animEffect>
                                  </p:childTnLst>
                                </p:cTn>
                              </p:par>
                            </p:childTnLst>
                          </p:cTn>
                        </p:par>
                        <p:par>
                          <p:cTn id="46" fill="hold">
                            <p:stCondLst>
                              <p:cond delay="3000"/>
                            </p:stCondLst>
                            <p:childTnLst>
                              <p:par>
                                <p:cTn id="47" presetID="2"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250" fill="hold"/>
                                        <p:tgtEl>
                                          <p:spTgt spid="38"/>
                                        </p:tgtEl>
                                        <p:attrNameLst>
                                          <p:attrName>ppt_x</p:attrName>
                                        </p:attrNameLst>
                                      </p:cBhvr>
                                      <p:tavLst>
                                        <p:tav tm="0">
                                          <p:val>
                                            <p:strVal val="1+#ppt_w/2"/>
                                          </p:val>
                                        </p:tav>
                                        <p:tav tm="100000">
                                          <p:val>
                                            <p:strVal val="#ppt_x"/>
                                          </p:val>
                                        </p:tav>
                                      </p:tavLst>
                                    </p:anim>
                                    <p:anim calcmode="lin" valueType="num">
                                      <p:cBhvr additive="base">
                                        <p:cTn id="50" dur="250" fill="hold"/>
                                        <p:tgtEl>
                                          <p:spTgt spid="38"/>
                                        </p:tgtEl>
                                        <p:attrNameLst>
                                          <p:attrName>ppt_y</p:attrName>
                                        </p:attrNameLst>
                                      </p:cBhvr>
                                      <p:tavLst>
                                        <p:tav tm="0">
                                          <p:val>
                                            <p:strVal val="#ppt_y"/>
                                          </p:val>
                                        </p:tav>
                                        <p:tav tm="100000">
                                          <p:val>
                                            <p:strVal val="#ppt_y"/>
                                          </p:val>
                                        </p:tav>
                                      </p:tavLst>
                                    </p:anim>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3500"/>
                            </p:stCondLst>
                            <p:childTnLst>
                              <p:par>
                                <p:cTn id="55" presetID="49" presetClass="entr" presetSubtype="0" decel="10000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 calcmode="lin" valueType="num">
                                      <p:cBhvr>
                                        <p:cTn id="59" dur="500" fill="hold"/>
                                        <p:tgtEl>
                                          <p:spTgt spid="12"/>
                                        </p:tgtEl>
                                        <p:attrNameLst>
                                          <p:attrName>style.rotation</p:attrName>
                                        </p:attrNameLst>
                                      </p:cBhvr>
                                      <p:tavLst>
                                        <p:tav tm="0">
                                          <p:val>
                                            <p:fltVal val="360"/>
                                          </p:val>
                                        </p:tav>
                                        <p:tav tm="100000">
                                          <p:val>
                                            <p:fltVal val="0"/>
                                          </p:val>
                                        </p:tav>
                                      </p:tavLst>
                                    </p:anim>
                                    <p:animEffect transition="in" filter="fade">
                                      <p:cBhvr>
                                        <p:cTn id="60" dur="500"/>
                                        <p:tgtEl>
                                          <p:spTgt spid="12"/>
                                        </p:tgtEl>
                                      </p:cBhvr>
                                    </p:animEffect>
                                  </p:childTnLst>
                                </p:cTn>
                              </p:par>
                            </p:childTnLst>
                          </p:cTn>
                        </p:par>
                        <p:par>
                          <p:cTn id="61" fill="hold">
                            <p:stCondLst>
                              <p:cond delay="4000"/>
                            </p:stCondLst>
                            <p:childTnLst>
                              <p:par>
                                <p:cTn id="62" presetID="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250" fill="hold"/>
                                        <p:tgtEl>
                                          <p:spTgt spid="34"/>
                                        </p:tgtEl>
                                        <p:attrNameLst>
                                          <p:attrName>ppt_x</p:attrName>
                                        </p:attrNameLst>
                                      </p:cBhvr>
                                      <p:tavLst>
                                        <p:tav tm="0">
                                          <p:val>
                                            <p:strVal val="0-#ppt_w/2"/>
                                          </p:val>
                                        </p:tav>
                                        <p:tav tm="100000">
                                          <p:val>
                                            <p:strVal val="#ppt_x"/>
                                          </p:val>
                                        </p:tav>
                                      </p:tavLst>
                                    </p:anim>
                                    <p:anim calcmode="lin" valueType="num">
                                      <p:cBhvr additive="base">
                                        <p:cTn id="65" dur="250" fill="hold"/>
                                        <p:tgtEl>
                                          <p:spTgt spid="34"/>
                                        </p:tgtEl>
                                        <p:attrNameLst>
                                          <p:attrName>ppt_y</p:attrName>
                                        </p:attrNameLst>
                                      </p:cBhvr>
                                      <p:tavLst>
                                        <p:tav tm="0">
                                          <p:val>
                                            <p:strVal val="#ppt_y"/>
                                          </p:val>
                                        </p:tav>
                                        <p:tav tm="100000">
                                          <p:val>
                                            <p:strVal val="#ppt_y"/>
                                          </p:val>
                                        </p:tav>
                                      </p:tavLst>
                                    </p:anim>
                                  </p:childTnLst>
                                </p:cTn>
                              </p:par>
                              <p:par>
                                <p:cTn id="66" presetID="22" presetClass="entr" presetSubtype="1"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Flowchart: Decision 64"/>
          <p:cNvSpPr/>
          <p:nvPr/>
        </p:nvSpPr>
        <p:spPr>
          <a:xfrm flipV="1">
            <a:off x="5428969" y="2535026"/>
            <a:ext cx="1375279" cy="1375279"/>
          </a:xfrm>
          <a:prstGeom prst="flowChartDecision">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组合 8"/>
          <p:cNvGrpSpPr/>
          <p:nvPr/>
        </p:nvGrpSpPr>
        <p:grpSpPr>
          <a:xfrm>
            <a:off x="5428969" y="2324746"/>
            <a:ext cx="1375279" cy="1375279"/>
            <a:chOff x="5428969" y="2181871"/>
            <a:chExt cx="1375279" cy="1375279"/>
          </a:xfrm>
        </p:grpSpPr>
        <p:sp>
          <p:nvSpPr>
            <p:cNvPr id="10" name="Flowchart: Decision 65"/>
            <p:cNvSpPr/>
            <p:nvPr/>
          </p:nvSpPr>
          <p:spPr>
            <a:xfrm flipV="1">
              <a:off x="5428969" y="2181871"/>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52"/>
            <p:cNvGrpSpPr/>
            <p:nvPr/>
          </p:nvGrpSpPr>
          <p:grpSpPr>
            <a:xfrm>
              <a:off x="5933033" y="2685621"/>
              <a:ext cx="367150" cy="367778"/>
              <a:chOff x="9145588" y="4435475"/>
              <a:chExt cx="464344" cy="465138"/>
            </a:xfrm>
            <a:solidFill>
              <a:schemeClr val="accent5"/>
            </a:solidFill>
          </p:grpSpPr>
          <p:sp>
            <p:nvSpPr>
              <p:cNvPr id="1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1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21" name="Flowchart: Decision 71"/>
          <p:cNvSpPr/>
          <p:nvPr/>
        </p:nvSpPr>
        <p:spPr>
          <a:xfrm flipV="1">
            <a:off x="2548649" y="2531155"/>
            <a:ext cx="1375279" cy="1375279"/>
          </a:xfrm>
          <a:prstGeom prst="flowChartDecision">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 name="组合 21"/>
          <p:cNvGrpSpPr/>
          <p:nvPr/>
        </p:nvGrpSpPr>
        <p:grpSpPr>
          <a:xfrm>
            <a:off x="2548649" y="2320875"/>
            <a:ext cx="1375279" cy="1375279"/>
            <a:chOff x="2548649" y="2178000"/>
            <a:chExt cx="1375279" cy="1375279"/>
          </a:xfrm>
        </p:grpSpPr>
        <p:sp>
          <p:nvSpPr>
            <p:cNvPr id="23" name="Flowchart: Decision 72"/>
            <p:cNvSpPr/>
            <p:nvPr/>
          </p:nvSpPr>
          <p:spPr>
            <a:xfrm flipV="1">
              <a:off x="2548649" y="2178000"/>
              <a:ext cx="1375279" cy="1375279"/>
            </a:xfrm>
            <a:prstGeom prst="flowChartDecision">
              <a:avLst/>
            </a:prstGeom>
            <a:solidFill>
              <a:schemeClr val="bg1">
                <a:lumMod val="95000"/>
              </a:schemeClr>
            </a:solidFill>
            <a:ln>
              <a:solidFill>
                <a:schemeClr val="bg1">
                  <a:lumMod val="65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4" name="Group 68"/>
            <p:cNvGrpSpPr/>
            <p:nvPr/>
          </p:nvGrpSpPr>
          <p:grpSpPr>
            <a:xfrm>
              <a:off x="3097524" y="2681122"/>
              <a:ext cx="277529" cy="367778"/>
              <a:chOff x="3582988" y="3510757"/>
              <a:chExt cx="319088" cy="465138"/>
            </a:xfrm>
            <a:solidFill>
              <a:schemeClr val="accent2"/>
            </a:solidFill>
          </p:grpSpPr>
          <p:sp>
            <p:nvSpPr>
              <p:cNvPr id="25"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26"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27" name="Flowchart: Decision 78"/>
          <p:cNvSpPr/>
          <p:nvPr/>
        </p:nvSpPr>
        <p:spPr>
          <a:xfrm>
            <a:off x="1120674" y="2057779"/>
            <a:ext cx="1375279" cy="1375279"/>
          </a:xfrm>
          <a:prstGeom prst="flowChartDecision">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组合 27"/>
          <p:cNvGrpSpPr/>
          <p:nvPr/>
        </p:nvGrpSpPr>
        <p:grpSpPr>
          <a:xfrm>
            <a:off x="1120674" y="2268059"/>
            <a:ext cx="1375279" cy="1375279"/>
            <a:chOff x="1120674" y="2125184"/>
            <a:chExt cx="1375279" cy="1375279"/>
          </a:xfrm>
        </p:grpSpPr>
        <p:sp>
          <p:nvSpPr>
            <p:cNvPr id="29" name="Flowchart: Decision 79"/>
            <p:cNvSpPr/>
            <p:nvPr/>
          </p:nvSpPr>
          <p:spPr>
            <a:xfrm>
              <a:off x="1120674" y="2125184"/>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75"/>
            <p:cNvGrpSpPr/>
            <p:nvPr/>
          </p:nvGrpSpPr>
          <p:grpSpPr>
            <a:xfrm>
              <a:off x="1669549" y="2628305"/>
              <a:ext cx="275519" cy="367778"/>
              <a:chOff x="2639219" y="3510757"/>
              <a:chExt cx="348456" cy="465138"/>
            </a:xfrm>
            <a:solidFill>
              <a:schemeClr val="accent1"/>
            </a:solidFill>
          </p:grpSpPr>
          <p:sp>
            <p:nvSpPr>
              <p:cNvPr id="31" name="AutoShape 115"/>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2" name="AutoShape 116"/>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33" name="Flowchart: Decision 86"/>
          <p:cNvSpPr/>
          <p:nvPr/>
        </p:nvSpPr>
        <p:spPr>
          <a:xfrm>
            <a:off x="3993114" y="2055394"/>
            <a:ext cx="1375279" cy="1375279"/>
          </a:xfrm>
          <a:prstGeom prst="flowChartDecision">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组合 33"/>
          <p:cNvGrpSpPr/>
          <p:nvPr/>
        </p:nvGrpSpPr>
        <p:grpSpPr>
          <a:xfrm>
            <a:off x="3993114" y="2265674"/>
            <a:ext cx="1375279" cy="1375279"/>
            <a:chOff x="3993114" y="2122799"/>
            <a:chExt cx="1375279" cy="1375279"/>
          </a:xfrm>
        </p:grpSpPr>
        <p:sp>
          <p:nvSpPr>
            <p:cNvPr id="35" name="Flowchart: Decision 87"/>
            <p:cNvSpPr/>
            <p:nvPr/>
          </p:nvSpPr>
          <p:spPr>
            <a:xfrm>
              <a:off x="3993114" y="2122799"/>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6" name="Group 82"/>
            <p:cNvGrpSpPr/>
            <p:nvPr/>
          </p:nvGrpSpPr>
          <p:grpSpPr>
            <a:xfrm>
              <a:off x="4497178" y="2626549"/>
              <a:ext cx="367150" cy="367150"/>
              <a:chOff x="4439444" y="2582069"/>
              <a:chExt cx="464344" cy="464344"/>
            </a:xfrm>
            <a:solidFill>
              <a:schemeClr val="accent4"/>
            </a:solidFill>
          </p:grpSpPr>
          <p:sp>
            <p:nvSpPr>
              <p:cNvPr id="37"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8"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39"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40" name="Flowchart: Decision 106"/>
          <p:cNvSpPr/>
          <p:nvPr/>
        </p:nvSpPr>
        <p:spPr>
          <a:xfrm>
            <a:off x="6869129" y="2050681"/>
            <a:ext cx="1375279" cy="1375279"/>
          </a:xfrm>
          <a:prstGeom prst="flowChartDecision">
            <a:avLst/>
          </a:prstGeom>
          <a:solidFill>
            <a:srgbClr val="C00000"/>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1" name="组合 40"/>
          <p:cNvGrpSpPr/>
          <p:nvPr/>
        </p:nvGrpSpPr>
        <p:grpSpPr>
          <a:xfrm>
            <a:off x="6869129" y="2260961"/>
            <a:ext cx="1375279" cy="1375279"/>
            <a:chOff x="6869129" y="2118086"/>
            <a:chExt cx="1375279" cy="1375279"/>
          </a:xfrm>
        </p:grpSpPr>
        <p:sp>
          <p:nvSpPr>
            <p:cNvPr id="42" name="Flowchart: Decision 107"/>
            <p:cNvSpPr/>
            <p:nvPr/>
          </p:nvSpPr>
          <p:spPr>
            <a:xfrm>
              <a:off x="6869129" y="2118086"/>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102"/>
            <p:cNvGrpSpPr/>
            <p:nvPr/>
          </p:nvGrpSpPr>
          <p:grpSpPr>
            <a:xfrm>
              <a:off x="7402716" y="2605601"/>
              <a:ext cx="303429" cy="333772"/>
              <a:chOff x="4439444" y="1652588"/>
              <a:chExt cx="464344" cy="464344"/>
            </a:xfrm>
            <a:solidFill>
              <a:schemeClr val="accent3"/>
            </a:solidFill>
          </p:grpSpPr>
          <p:sp>
            <p:nvSpPr>
              <p:cNvPr id="44"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5"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rgbClr val="C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1450" fontAlgn="base" hangingPunct="0">
                  <a:spcBef>
                    <a:spcPct val="0"/>
                  </a:spcBef>
                  <a:spcAft>
                    <a:spcPct val="0"/>
                  </a:spcAft>
                </a:pPr>
                <a:endParaRPr lang="en-US" sz="1100">
                  <a:solidFill>
                    <a:srgbClr val="FFFFFF"/>
                  </a:solidFill>
                  <a:effectLst>
                    <a:outerShdw blurRad="38100" dist="38100" dir="2700000" algn="tl">
                      <a:srgbClr val="000000"/>
                    </a:outerShdw>
                  </a:effectLst>
                  <a:latin typeface="Gill Sans" charset="0"/>
                  <a:sym typeface="Gill Sans" charset="0"/>
                </a:endParaRPr>
              </a:p>
            </p:txBody>
          </p:sp>
        </p:grpSp>
      </p:grpSp>
      <p:sp>
        <p:nvSpPr>
          <p:cNvPr id="47" name="TextBox 2"/>
          <p:cNvSpPr txBox="1"/>
          <p:nvPr/>
        </p:nvSpPr>
        <p:spPr>
          <a:xfrm>
            <a:off x="1221884" y="1217553"/>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48" name="TextBox 75"/>
          <p:cNvSpPr txBox="1"/>
          <p:nvPr/>
        </p:nvSpPr>
        <p:spPr>
          <a:xfrm>
            <a:off x="1187624" y="1525330"/>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a:t>
            </a:r>
            <a:r>
              <a:rPr lang="en-US" altLang="zh-CN" sz="800" dirty="0" smtClean="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专业设计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49" name="TextBox 76"/>
          <p:cNvSpPr txBox="1"/>
          <p:nvPr/>
        </p:nvSpPr>
        <p:spPr>
          <a:xfrm>
            <a:off x="2587513" y="3910305"/>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0" name="TextBox 77"/>
          <p:cNvSpPr txBox="1"/>
          <p:nvPr/>
        </p:nvSpPr>
        <p:spPr>
          <a:xfrm>
            <a:off x="2553253" y="4218082"/>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1" name="TextBox 78"/>
          <p:cNvSpPr txBox="1"/>
          <p:nvPr/>
        </p:nvSpPr>
        <p:spPr>
          <a:xfrm>
            <a:off x="5531168" y="3910305"/>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2" name="TextBox 79"/>
          <p:cNvSpPr txBox="1"/>
          <p:nvPr/>
        </p:nvSpPr>
        <p:spPr>
          <a:xfrm>
            <a:off x="5496908" y="4218082"/>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3" name="TextBox 80"/>
          <p:cNvSpPr txBox="1"/>
          <p:nvPr/>
        </p:nvSpPr>
        <p:spPr>
          <a:xfrm>
            <a:off x="4050124" y="1217553"/>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4" name="TextBox 81"/>
          <p:cNvSpPr txBox="1"/>
          <p:nvPr/>
        </p:nvSpPr>
        <p:spPr>
          <a:xfrm>
            <a:off x="4015864" y="1525330"/>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55" name="TextBox 82"/>
          <p:cNvSpPr txBox="1"/>
          <p:nvPr/>
        </p:nvSpPr>
        <p:spPr>
          <a:xfrm>
            <a:off x="6953038" y="1217553"/>
            <a:ext cx="1261884" cy="307777"/>
          </a:xfrm>
          <a:prstGeom prst="rect">
            <a:avLst/>
          </a:prstGeom>
          <a:noFill/>
        </p:spPr>
        <p:txBody>
          <a:bodyPr wrap="none" rtlCol="0">
            <a:spAutoFit/>
          </a:bodyPr>
          <a:lstStyle/>
          <a:p>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p>
        </p:txBody>
      </p:sp>
      <p:sp>
        <p:nvSpPr>
          <p:cNvPr id="56" name="TextBox 53"/>
          <p:cNvSpPr txBox="1"/>
          <p:nvPr/>
        </p:nvSpPr>
        <p:spPr>
          <a:xfrm>
            <a:off x="6920597" y="1525330"/>
            <a:ext cx="1326766" cy="584775"/>
          </a:xfrm>
          <a:prstGeom prst="rect">
            <a:avLst/>
          </a:prstGeom>
          <a:noFill/>
        </p:spPr>
        <p:txBody>
          <a:bodyPr wrap="square" rtlCol="0">
            <a:spAutoFit/>
          </a:bodyPr>
          <a:lstStyle/>
          <a:p>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点击输入简要文本内容，文字内容需概况精炼的说明该分项</a:t>
            </a:r>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内容专业</a:t>
            </a: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设计</a:t>
            </a:r>
            <a:r>
              <a:rPr lang="en-US" altLang="zh-CN" sz="8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50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ppt_x"/>
                                          </p:val>
                                        </p:tav>
                                        <p:tav tm="100000">
                                          <p:val>
                                            <p:strVal val="#ppt_x"/>
                                          </p:val>
                                        </p:tav>
                                      </p:tavLst>
                                    </p:anim>
                                    <p:anim calcmode="lin" valueType="num">
                                      <p:cBhvr additive="base">
                                        <p:cTn id="16" dur="500" fill="hold"/>
                                        <p:tgtEl>
                                          <p:spTgt spid="34"/>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7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100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0" presetClass="entr" presetSubtype="0" fill="hold" grpId="1"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64" presetClass="path" presetSubtype="0" accel="50000" decel="50000" fill="hold" grpId="0" nodeType="withEffect">
                                  <p:stCondLst>
                                    <p:cond delay="0"/>
                                  </p:stCondLst>
                                  <p:childTnLst>
                                    <p:animMotion origin="layout" path="M -3.05556E-6 0.03612 L -3.05556E-6 -4.19753E-6 " pathEditMode="relative" rAng="0" ptsTypes="AA">
                                      <p:cBhvr>
                                        <p:cTn id="30" dur="750" fill="hold"/>
                                        <p:tgtEl>
                                          <p:spTgt spid="27"/>
                                        </p:tgtEl>
                                        <p:attrNameLst>
                                          <p:attrName>ppt_x</p:attrName>
                                          <p:attrName>ppt_y</p:attrName>
                                        </p:attrNameLst>
                                      </p:cBhvr>
                                      <p:rCtr x="0" y="-1821"/>
                                    </p:animMotion>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64" presetClass="path" presetSubtype="0" accel="50000" decel="50000" fill="hold" grpId="1" nodeType="withEffect">
                                  <p:stCondLst>
                                    <p:cond delay="0"/>
                                  </p:stCondLst>
                                  <p:childTnLst>
                                    <p:animMotion origin="layout" path="M 5.55556E-7 -0.02778 L 5.55556E-7 0.00031 " pathEditMode="relative" rAng="0" ptsTypes="AA">
                                      <p:cBhvr>
                                        <p:cTn id="43" dur="750" fill="hold"/>
                                        <p:tgtEl>
                                          <p:spTgt spid="21"/>
                                        </p:tgtEl>
                                        <p:attrNameLst>
                                          <p:attrName>ppt_x</p:attrName>
                                          <p:attrName>ppt_y</p:attrName>
                                        </p:attrNameLst>
                                      </p:cBhvr>
                                      <p:rCtr x="0" y="1389"/>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childTnLst>
                          </p:cTn>
                        </p:par>
                        <p:par>
                          <p:cTn id="51" fill="hold">
                            <p:stCondLst>
                              <p:cond delay="2500"/>
                            </p:stCondLst>
                            <p:childTnLst>
                              <p:par>
                                <p:cTn id="52" presetID="10" presetClass="entr" presetSubtype="0" fill="hold" grpId="0" nodeType="after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64" presetClass="path" presetSubtype="0" accel="50000" decel="50000" fill="hold" grpId="1" nodeType="withEffect">
                                  <p:stCondLst>
                                    <p:cond delay="0"/>
                                  </p:stCondLst>
                                  <p:childTnLst>
                                    <p:animMotion origin="layout" path="M -3.05556E-6 0.03612 L -3.05556E-6 -4.19753E-6 " pathEditMode="relative" rAng="0" ptsTypes="AA">
                                      <p:cBhvr>
                                        <p:cTn id="56" dur="750" fill="hold"/>
                                        <p:tgtEl>
                                          <p:spTgt spid="33"/>
                                        </p:tgtEl>
                                        <p:attrNameLst>
                                          <p:attrName>ppt_x</p:attrName>
                                          <p:attrName>ppt_y</p:attrName>
                                        </p:attrNameLst>
                                      </p:cBhvr>
                                      <p:rCtr x="0" y="-1821"/>
                                    </p:animMotion>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childTnLst>
                          </p:cTn>
                        </p:par>
                        <p:par>
                          <p:cTn id="64" fill="hold">
                            <p:stCondLst>
                              <p:cond delay="3500"/>
                            </p:stCondLst>
                            <p:childTnLst>
                              <p:par>
                                <p:cTn id="65" presetID="10"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64" presetClass="path" presetSubtype="0" accel="50000" decel="50000" fill="hold" grpId="1" nodeType="withEffect">
                                  <p:stCondLst>
                                    <p:cond delay="0"/>
                                  </p:stCondLst>
                                  <p:childTnLst>
                                    <p:animMotion origin="layout" path="M 5.55556E-7 -0.02778 L 5.55556E-7 0.00031 " pathEditMode="relative" rAng="0" ptsTypes="AA">
                                      <p:cBhvr>
                                        <p:cTn id="69" dur="750" fill="hold"/>
                                        <p:tgtEl>
                                          <p:spTgt spid="8"/>
                                        </p:tgtEl>
                                        <p:attrNameLst>
                                          <p:attrName>ppt_x</p:attrName>
                                          <p:attrName>ppt_y</p:attrName>
                                        </p:attrNameLst>
                                      </p:cBhvr>
                                      <p:rCtr x="0" y="1389"/>
                                    </p:animMotion>
                                  </p:childTnLst>
                                </p:cTn>
                              </p:par>
                            </p:childTnLst>
                          </p:cTn>
                        </p:par>
                        <p:par>
                          <p:cTn id="70" fill="hold">
                            <p:stCondLst>
                              <p:cond delay="4000"/>
                            </p:stCondLst>
                            <p:childTnLst>
                              <p:par>
                                <p:cTn id="71" presetID="10" presetClass="entr" presetSubtype="0"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fade">
                                      <p:cBhvr>
                                        <p:cTn id="73" dur="500"/>
                                        <p:tgtEl>
                                          <p:spTgt spid="5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fade">
                                      <p:cBhvr>
                                        <p:cTn id="76" dur="500"/>
                                        <p:tgtEl>
                                          <p:spTgt spid="52"/>
                                        </p:tgtEl>
                                      </p:cBhvr>
                                    </p:animEffect>
                                  </p:childTnLst>
                                </p:cTn>
                              </p:par>
                            </p:childTnLst>
                          </p:cTn>
                        </p:par>
                        <p:par>
                          <p:cTn id="77" fill="hold">
                            <p:stCondLst>
                              <p:cond delay="4500"/>
                            </p:stCondLst>
                            <p:childTnLst>
                              <p:par>
                                <p:cTn id="78" presetID="10" presetClass="entr" presetSubtype="0" fill="hold" grpId="0" nodeType="after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64" presetClass="path" presetSubtype="0" accel="50000" decel="50000" fill="hold" grpId="1" nodeType="withEffect">
                                  <p:stCondLst>
                                    <p:cond delay="0"/>
                                  </p:stCondLst>
                                  <p:childTnLst>
                                    <p:animMotion origin="layout" path="M -3.05556E-6 0.03612 L -3.05556E-6 -4.19753E-6 " pathEditMode="relative" rAng="0" ptsTypes="AA">
                                      <p:cBhvr>
                                        <p:cTn id="82" dur="750" fill="hold"/>
                                        <p:tgtEl>
                                          <p:spTgt spid="40"/>
                                        </p:tgtEl>
                                        <p:attrNameLst>
                                          <p:attrName>ppt_x</p:attrName>
                                          <p:attrName>ppt_y</p:attrName>
                                        </p:attrNameLst>
                                      </p:cBhvr>
                                      <p:rCtr x="0" y="-1821"/>
                                    </p:animMotion>
                                  </p:childTnLst>
                                </p:cTn>
                              </p:par>
                            </p:childTnLst>
                          </p:cTn>
                        </p:par>
                        <p:par>
                          <p:cTn id="83" fill="hold">
                            <p:stCondLst>
                              <p:cond delay="5000"/>
                            </p:stCondLst>
                            <p:childTnLst>
                              <p:par>
                                <p:cTn id="84" presetID="10" presetClass="entr" presetSubtype="0" fill="hold" grpId="0"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1" grpId="0" animBg="1"/>
      <p:bldP spid="21" grpId="1" animBg="1"/>
      <p:bldP spid="27" grpId="0" animBg="1"/>
      <p:bldP spid="27" grpId="1" animBg="1"/>
      <p:bldP spid="33" grpId="0" animBg="1"/>
      <p:bldP spid="33" grpId="1" animBg="1"/>
      <p:bldP spid="40" grpId="0" animBg="1"/>
      <p:bldP spid="40" grpId="1" animBg="1"/>
      <p:bldP spid="47" grpId="0"/>
      <p:bldP spid="48" grpId="0"/>
      <p:bldP spid="49" grpId="0"/>
      <p:bldP spid="50" grpId="0"/>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3117" y="242680"/>
            <a:ext cx="3104449" cy="369332"/>
            <a:chOff x="585861" y="319364"/>
            <a:chExt cx="4139268" cy="492443"/>
          </a:xfrm>
        </p:grpSpPr>
        <p:sp>
          <p:nvSpPr>
            <p:cNvPr id="5" name="文本框 23"/>
            <p:cNvSpPr txBox="1"/>
            <p:nvPr/>
          </p:nvSpPr>
          <p:spPr>
            <a:xfrm>
              <a:off x="718210" y="319364"/>
              <a:ext cx="2184788" cy="492443"/>
            </a:xfrm>
            <a:prstGeom prst="rect">
              <a:avLst/>
            </a:prstGeom>
            <a:noFill/>
          </p:spPr>
          <p:txBody>
            <a:bodyPr wrap="none" rtlCol="0">
              <a:spAutoFit/>
            </a:bodyPr>
            <a:lstStyle/>
            <a:p>
              <a:r>
                <a:rPr lang="zh-CN" altLang="en-US" sz="1800" dirty="0" smtClean="0">
                  <a:solidFill>
                    <a:schemeClr val="tx1">
                      <a:lumMod val="75000"/>
                      <a:lumOff val="25000"/>
                    </a:schemeClr>
                  </a:solidFill>
                  <a:latin typeface="微软雅黑" panose="020B0503020204020204" pitchFamily="34" charset="-122"/>
                  <a:ea typeface="微软雅黑" panose="020B0503020204020204" pitchFamily="34" charset="-122"/>
                </a:rPr>
                <a:t>标题文字内容 </a:t>
              </a:r>
              <a:endParaRPr lang="zh-CN" altLang="en-US" sz="1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等腰三角形 5"/>
            <p:cNvSpPr/>
            <p:nvPr/>
          </p:nvSpPr>
          <p:spPr>
            <a:xfrm rot="16200000" flipH="1" flipV="1">
              <a:off x="509927" y="489745"/>
              <a:ext cx="304323" cy="152455"/>
            </a:xfrm>
            <a:prstGeom prst="triangle">
              <a:avLst/>
            </a:prstGeom>
            <a:solidFill>
              <a:srgbClr val="C0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80808"/>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2497594" y="429775"/>
              <a:ext cx="2227535" cy="338555"/>
            </a:xfrm>
            <a:prstGeom prst="rect">
              <a:avLst/>
            </a:prstGeom>
            <a:noFill/>
          </p:spPr>
          <p:txBody>
            <a:bodyPr wrap="none" rtlCol="0">
              <a:spAutoFit/>
            </a:bodyPr>
            <a:lstStyle/>
            <a:p>
              <a:r>
                <a:rPr lang="en-US" altLang="zh-CN" sz="1050" dirty="0" smtClean="0">
                  <a:solidFill>
                    <a:schemeClr val="tx1">
                      <a:lumMod val="65000"/>
                      <a:lumOff val="35000"/>
                    </a:schemeClr>
                  </a:solidFill>
                  <a:latin typeface="微软雅黑" panose="020B0503020204020204" pitchFamily="34" charset="-122"/>
                  <a:ea typeface="微软雅黑" panose="020B0503020204020204" pitchFamily="34" charset="-122"/>
                </a:rPr>
                <a:t>  Click </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here to add Title</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 name="Freeform 5"/>
          <p:cNvSpPr/>
          <p:nvPr/>
        </p:nvSpPr>
        <p:spPr bwMode="auto">
          <a:xfrm>
            <a:off x="1004601" y="1654742"/>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C00000"/>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Freeform 6"/>
          <p:cNvSpPr/>
          <p:nvPr/>
        </p:nvSpPr>
        <p:spPr bwMode="auto">
          <a:xfrm>
            <a:off x="1284454" y="1469273"/>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C0000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Freeform 5"/>
          <p:cNvSpPr/>
          <p:nvPr/>
        </p:nvSpPr>
        <p:spPr bwMode="auto">
          <a:xfrm>
            <a:off x="2837838" y="1654742"/>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C00000"/>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Freeform 6"/>
          <p:cNvSpPr/>
          <p:nvPr/>
        </p:nvSpPr>
        <p:spPr bwMode="auto">
          <a:xfrm>
            <a:off x="3117691" y="1469273"/>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C0000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 name="Freeform 5"/>
          <p:cNvSpPr/>
          <p:nvPr/>
        </p:nvSpPr>
        <p:spPr bwMode="auto">
          <a:xfrm>
            <a:off x="4671075" y="1654742"/>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C00000"/>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Freeform 6"/>
          <p:cNvSpPr/>
          <p:nvPr/>
        </p:nvSpPr>
        <p:spPr bwMode="auto">
          <a:xfrm>
            <a:off x="4950926" y="1469273"/>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C0000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4" name="Freeform 5"/>
          <p:cNvSpPr/>
          <p:nvPr/>
        </p:nvSpPr>
        <p:spPr bwMode="auto">
          <a:xfrm>
            <a:off x="6504311" y="1654742"/>
            <a:ext cx="1635089" cy="145742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solidFill>
            <a:srgbClr val="C00000"/>
          </a:solid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 name="Freeform 6"/>
          <p:cNvSpPr/>
          <p:nvPr/>
        </p:nvSpPr>
        <p:spPr bwMode="auto">
          <a:xfrm>
            <a:off x="6784164" y="1469273"/>
            <a:ext cx="1076957" cy="470088"/>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rgbClr val="C00000"/>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15"/>
          <p:cNvSpPr/>
          <p:nvPr/>
        </p:nvSpPr>
        <p:spPr>
          <a:xfrm>
            <a:off x="994911" y="2130667"/>
            <a:ext cx="1659459" cy="553998"/>
          </a:xfrm>
          <a:prstGeom prst="rect">
            <a:avLst/>
          </a:prstGeom>
        </p:spPr>
        <p:txBody>
          <a:bodyPr wrap="squar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输入您的文字</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zh-CN" altLang="en-US" sz="1500" b="1" dirty="0">
                <a:solidFill>
                  <a:schemeClr val="bg1"/>
                </a:solidFill>
                <a:latin typeface="微软雅黑" panose="020B0503020204020204" pitchFamily="34" charset="-122"/>
                <a:ea typeface="微软雅黑" panose="020B0503020204020204" pitchFamily="34" charset="-122"/>
              </a:rPr>
              <a:t>复制您的文字</a:t>
            </a:r>
          </a:p>
        </p:txBody>
      </p:sp>
      <p:sp>
        <p:nvSpPr>
          <p:cNvPr id="17" name="矩形 16"/>
          <p:cNvSpPr/>
          <p:nvPr/>
        </p:nvSpPr>
        <p:spPr>
          <a:xfrm>
            <a:off x="2833346" y="2130667"/>
            <a:ext cx="1659459" cy="553998"/>
          </a:xfrm>
          <a:prstGeom prst="rect">
            <a:avLst/>
          </a:prstGeom>
        </p:spPr>
        <p:txBody>
          <a:bodyPr wrap="squar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输入您的文字</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zh-CN" altLang="en-US" sz="1500" b="1" dirty="0">
                <a:solidFill>
                  <a:schemeClr val="bg1"/>
                </a:solidFill>
                <a:latin typeface="微软雅黑" panose="020B0503020204020204" pitchFamily="34" charset="-122"/>
                <a:ea typeface="微软雅黑" panose="020B0503020204020204" pitchFamily="34" charset="-122"/>
              </a:rPr>
              <a:t>复制您的文字</a:t>
            </a:r>
          </a:p>
        </p:txBody>
      </p:sp>
      <p:sp>
        <p:nvSpPr>
          <p:cNvPr id="18" name="矩形 17"/>
          <p:cNvSpPr/>
          <p:nvPr/>
        </p:nvSpPr>
        <p:spPr>
          <a:xfrm>
            <a:off x="4661768" y="2130667"/>
            <a:ext cx="1659459" cy="553998"/>
          </a:xfrm>
          <a:prstGeom prst="rect">
            <a:avLst/>
          </a:prstGeom>
        </p:spPr>
        <p:txBody>
          <a:bodyPr wrap="squar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输入您的文字</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zh-CN" altLang="en-US" sz="1500" b="1" dirty="0">
                <a:solidFill>
                  <a:schemeClr val="bg1"/>
                </a:solidFill>
                <a:latin typeface="微软雅黑" panose="020B0503020204020204" pitchFamily="34" charset="-122"/>
                <a:ea typeface="微软雅黑" panose="020B0503020204020204" pitchFamily="34" charset="-122"/>
              </a:rPr>
              <a:t>复制您的文字</a:t>
            </a:r>
          </a:p>
        </p:txBody>
      </p:sp>
      <p:sp>
        <p:nvSpPr>
          <p:cNvPr id="19" name="矩形 18"/>
          <p:cNvSpPr/>
          <p:nvPr/>
        </p:nvSpPr>
        <p:spPr>
          <a:xfrm>
            <a:off x="6489880" y="2130667"/>
            <a:ext cx="1659459" cy="553998"/>
          </a:xfrm>
          <a:prstGeom prst="rect">
            <a:avLst/>
          </a:prstGeom>
        </p:spPr>
        <p:txBody>
          <a:bodyPr wrap="square">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rPr>
              <a:t>输入您的文字</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r>
              <a:rPr lang="zh-CN" altLang="en-US" sz="1500" b="1" dirty="0">
                <a:solidFill>
                  <a:schemeClr val="bg1"/>
                </a:solidFill>
                <a:latin typeface="微软雅黑" panose="020B0503020204020204" pitchFamily="34" charset="-122"/>
                <a:ea typeface="微软雅黑" panose="020B0503020204020204" pitchFamily="34" charset="-122"/>
              </a:rPr>
              <a:t>复制您的文字</a:t>
            </a:r>
          </a:p>
        </p:txBody>
      </p:sp>
      <p:grpSp>
        <p:nvGrpSpPr>
          <p:cNvPr id="20" name="组合 19"/>
          <p:cNvGrpSpPr/>
          <p:nvPr/>
        </p:nvGrpSpPr>
        <p:grpSpPr>
          <a:xfrm>
            <a:off x="1657321" y="1541060"/>
            <a:ext cx="329648" cy="311034"/>
            <a:chOff x="2209761" y="2404368"/>
            <a:chExt cx="439531" cy="414712"/>
          </a:xfrm>
        </p:grpSpPr>
        <p:sp>
          <p:nvSpPr>
            <p:cNvPr id="21" name="Freeform 349"/>
            <p:cNvSpPr/>
            <p:nvPr/>
          </p:nvSpPr>
          <p:spPr bwMode="auto">
            <a:xfrm>
              <a:off x="2224027" y="2404368"/>
              <a:ext cx="425265" cy="268332"/>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Freeform 350"/>
            <p:cNvSpPr/>
            <p:nvPr/>
          </p:nvSpPr>
          <p:spPr bwMode="auto">
            <a:xfrm>
              <a:off x="2209761" y="2617782"/>
              <a:ext cx="386960" cy="201298"/>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Freeform 351"/>
            <p:cNvSpPr>
              <a:spLocks noEditPoints="1"/>
            </p:cNvSpPr>
            <p:nvPr/>
          </p:nvSpPr>
          <p:spPr bwMode="auto">
            <a:xfrm>
              <a:off x="2290866" y="2486646"/>
              <a:ext cx="260514" cy="254065"/>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Freeform 352"/>
            <p:cNvSpPr>
              <a:spLocks noEditPoints="1"/>
            </p:cNvSpPr>
            <p:nvPr/>
          </p:nvSpPr>
          <p:spPr bwMode="auto">
            <a:xfrm>
              <a:off x="2360636" y="2554071"/>
              <a:ext cx="120583" cy="119606"/>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Oval 353"/>
            <p:cNvSpPr>
              <a:spLocks noChangeArrowheads="1"/>
            </p:cNvSpPr>
            <p:nvPr/>
          </p:nvSpPr>
          <p:spPr bwMode="auto">
            <a:xfrm>
              <a:off x="2399527" y="2592767"/>
              <a:ext cx="42800" cy="416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6" name="Freeform 35"/>
          <p:cNvSpPr>
            <a:spLocks noEditPoints="1"/>
          </p:cNvSpPr>
          <p:nvPr/>
        </p:nvSpPr>
        <p:spPr bwMode="auto">
          <a:xfrm>
            <a:off x="3535930" y="1523446"/>
            <a:ext cx="238904" cy="317354"/>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7" name="组合 26"/>
          <p:cNvGrpSpPr/>
          <p:nvPr/>
        </p:nvGrpSpPr>
        <p:grpSpPr>
          <a:xfrm>
            <a:off x="5349194" y="1558113"/>
            <a:ext cx="278850" cy="247787"/>
            <a:chOff x="6007636" y="4287159"/>
            <a:chExt cx="438051" cy="389258"/>
          </a:xfrm>
          <a:solidFill>
            <a:schemeClr val="bg1"/>
          </a:solidFill>
        </p:grpSpPr>
        <p:sp>
          <p:nvSpPr>
            <p:cNvPr id="28" name="Freeform 824"/>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Freeform 825"/>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Freeform 826"/>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Freeform 827"/>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Freeform 828"/>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Freeform 829"/>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4" name="Freeform 830"/>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5" name="Freeform 831"/>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Freeform 832"/>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37" name="组合 36"/>
          <p:cNvGrpSpPr/>
          <p:nvPr/>
        </p:nvGrpSpPr>
        <p:grpSpPr>
          <a:xfrm>
            <a:off x="7187262" y="1515527"/>
            <a:ext cx="264695" cy="356798"/>
            <a:chOff x="3722033" y="3714538"/>
            <a:chExt cx="500321" cy="674410"/>
          </a:xfrm>
          <a:solidFill>
            <a:schemeClr val="bg1"/>
          </a:solidFill>
        </p:grpSpPr>
        <p:sp>
          <p:nvSpPr>
            <p:cNvPr id="38" name="Freeform 27"/>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Freeform 28"/>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0" name="Freeform 29"/>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41" name="矩形 40"/>
          <p:cNvSpPr/>
          <p:nvPr/>
        </p:nvSpPr>
        <p:spPr>
          <a:xfrm>
            <a:off x="1038054" y="3380928"/>
            <a:ext cx="1568182" cy="553998"/>
          </a:xfrm>
          <a:prstGeom prst="rect">
            <a:avLst/>
          </a:prstGeom>
        </p:spPr>
        <p:txBody>
          <a:bodyPr wrap="square">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矩形 41"/>
          <p:cNvSpPr/>
          <p:nvPr/>
        </p:nvSpPr>
        <p:spPr>
          <a:xfrm>
            <a:off x="2871009" y="3380928"/>
            <a:ext cx="1568182" cy="553998"/>
          </a:xfrm>
          <a:prstGeom prst="rect">
            <a:avLst/>
          </a:prstGeom>
        </p:spPr>
        <p:txBody>
          <a:bodyPr wrap="square">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4700388" y="3380928"/>
            <a:ext cx="1568182" cy="553998"/>
          </a:xfrm>
          <a:prstGeom prst="rect">
            <a:avLst/>
          </a:prstGeom>
        </p:spPr>
        <p:txBody>
          <a:bodyPr wrap="square">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6535228" y="3380928"/>
            <a:ext cx="1568182" cy="553998"/>
          </a:xfrm>
          <a:prstGeom prst="rect">
            <a:avLst/>
          </a:prstGeom>
        </p:spPr>
        <p:txBody>
          <a:bodyPr wrap="square">
            <a:sp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在这里输入您的文字内容或者将您的文字内容复制在这里</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8"/>
                                        </p:tgtEl>
                                      </p:cBhvr>
                                    </p:animEffect>
                                  </p:childTnLst>
                                </p:cTn>
                              </p:par>
                            </p:childTnLst>
                          </p:cTn>
                        </p:par>
                        <p:par>
                          <p:cTn id="15" fill="hold">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450" decel="100000" fill="hold"/>
                                        <p:tgtEl>
                                          <p:spTgt spid="9"/>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up)">
                                      <p:cBhvr>
                                        <p:cTn id="33" dur="500"/>
                                        <p:tgtEl>
                                          <p:spTgt spid="41"/>
                                        </p:tgtEl>
                                      </p:cBhvr>
                                    </p:animEffect>
                                  </p:childTnLst>
                                </p:cTn>
                              </p:par>
                            </p:childTnLst>
                          </p:cTn>
                        </p:par>
                        <p:par>
                          <p:cTn id="34" fill="hold">
                            <p:stCondLst>
                              <p:cond delay="2500"/>
                            </p:stCondLst>
                            <p:childTnLst>
                              <p:par>
                                <p:cTn id="35" presetID="25"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8"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9"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 calcmode="lin" valueType="num">
                                      <p:cBhvr>
                                        <p:cTn id="41"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2"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3"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44" dur="500" decel="50000">
                                          <p:stCondLst>
                                            <p:cond delay="0"/>
                                          </p:stCondLst>
                                        </p:cTn>
                                        <p:tgtEl>
                                          <p:spTgt spid="10"/>
                                        </p:tgtEl>
                                      </p:cBhvr>
                                    </p:animEffect>
                                  </p:childTnLst>
                                </p:cTn>
                              </p:par>
                            </p:childTnLst>
                          </p:cTn>
                        </p:par>
                        <p:par>
                          <p:cTn id="45" fill="hold">
                            <p:stCondLst>
                              <p:cond delay="3000"/>
                            </p:stCondLst>
                            <p:childTnLst>
                              <p:par>
                                <p:cTn id="46" presetID="37"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450" decel="100000" fill="hold"/>
                                        <p:tgtEl>
                                          <p:spTgt spid="11"/>
                                        </p:tgtEl>
                                        <p:attrNameLst>
                                          <p:attrName>ppt_y</p:attrName>
                                        </p:attrNameLst>
                                      </p:cBhvr>
                                      <p:tavLst>
                                        <p:tav tm="0">
                                          <p:val>
                                            <p:strVal val="#ppt_y+1"/>
                                          </p:val>
                                        </p:tav>
                                        <p:tav tm="100000">
                                          <p:val>
                                            <p:strVal val="#ppt_y-.03"/>
                                          </p:val>
                                        </p:tav>
                                      </p:tavLst>
                                    </p:anim>
                                    <p:anim calcmode="lin" valueType="num">
                                      <p:cBhvr>
                                        <p:cTn id="51"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par>
                          <p:cTn id="56" fill="hold">
                            <p:stCondLst>
                              <p:cond delay="4000"/>
                            </p:stCondLst>
                            <p:childTnLst>
                              <p:par>
                                <p:cTn id="57" presetID="22"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up)">
                                      <p:cBhvr>
                                        <p:cTn id="59" dur="500"/>
                                        <p:tgtEl>
                                          <p:spTgt spid="1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up)">
                                      <p:cBhvr>
                                        <p:cTn id="63" dur="500"/>
                                        <p:tgtEl>
                                          <p:spTgt spid="42"/>
                                        </p:tgtEl>
                                      </p:cBhvr>
                                    </p:animEffect>
                                  </p:childTnLst>
                                </p:cTn>
                              </p:par>
                            </p:childTnLst>
                          </p:cTn>
                        </p:par>
                        <p:par>
                          <p:cTn id="64" fill="hold">
                            <p:stCondLst>
                              <p:cond delay="5000"/>
                            </p:stCondLst>
                            <p:childTnLst>
                              <p:par>
                                <p:cTn id="65" presetID="25"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25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25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250" accel="50000" fill="hold">
                                          <p:stCondLst>
                                            <p:cond delay="250"/>
                                          </p:stCondLst>
                                        </p:cTn>
                                        <p:tgtEl>
                                          <p:spTgt spid="12"/>
                                        </p:tgtEl>
                                        <p:attrNameLst>
                                          <p:attrName>ppt_w</p:attrName>
                                        </p:attrNameLst>
                                      </p:cBhvr>
                                      <p:tavLst>
                                        <p:tav tm="0">
                                          <p:val>
                                            <p:strVal val="#ppt_w*.05"/>
                                          </p:val>
                                        </p:tav>
                                        <p:tav tm="100000">
                                          <p:val>
                                            <p:strVal val="#ppt_w"/>
                                          </p:val>
                                        </p:tav>
                                      </p:tavLst>
                                    </p:anim>
                                    <p:anim calcmode="lin" valueType="num">
                                      <p:cBhvr>
                                        <p:cTn id="70" dur="500" fill="hold"/>
                                        <p:tgtEl>
                                          <p:spTgt spid="12"/>
                                        </p:tgtEl>
                                        <p:attrNameLst>
                                          <p:attrName>ppt_h</p:attrName>
                                        </p:attrNameLst>
                                      </p:cBhvr>
                                      <p:tavLst>
                                        <p:tav tm="0">
                                          <p:val>
                                            <p:strVal val="#ppt_h"/>
                                          </p:val>
                                        </p:tav>
                                        <p:tav tm="100000">
                                          <p:val>
                                            <p:strVal val="#ppt_h"/>
                                          </p:val>
                                        </p:tav>
                                      </p:tavLst>
                                    </p:anim>
                                    <p:anim calcmode="lin" valueType="num">
                                      <p:cBhvr>
                                        <p:cTn id="71" dur="25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25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250" accel="50000" fill="hold">
                                          <p:stCondLst>
                                            <p:cond delay="250"/>
                                          </p:stCondLst>
                                        </p:cTn>
                                        <p:tgtEl>
                                          <p:spTgt spid="12"/>
                                        </p:tgtEl>
                                        <p:attrNameLst>
                                          <p:attrName>ppt_y</p:attrName>
                                        </p:attrNameLst>
                                      </p:cBhvr>
                                      <p:tavLst>
                                        <p:tav tm="0">
                                          <p:val>
                                            <p:strVal val="#ppt_y+.1"/>
                                          </p:val>
                                        </p:tav>
                                        <p:tav tm="100000">
                                          <p:val>
                                            <p:strVal val="#ppt_y"/>
                                          </p:val>
                                        </p:tav>
                                      </p:tavLst>
                                    </p:anim>
                                    <p:animEffect transition="in" filter="fade">
                                      <p:cBhvr>
                                        <p:cTn id="74" dur="500" decel="50000">
                                          <p:stCondLst>
                                            <p:cond delay="0"/>
                                          </p:stCondLst>
                                        </p:cTn>
                                        <p:tgtEl>
                                          <p:spTgt spid="12"/>
                                        </p:tgtEl>
                                      </p:cBhvr>
                                    </p:animEffect>
                                  </p:childTnLst>
                                </p:cTn>
                              </p:par>
                            </p:childTnLst>
                          </p:cTn>
                        </p:par>
                        <p:par>
                          <p:cTn id="75" fill="hold">
                            <p:stCondLst>
                              <p:cond delay="5500"/>
                            </p:stCondLst>
                            <p:childTnLst>
                              <p:par>
                                <p:cTn id="76" presetID="37" presetClass="entr" presetSubtype="0"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fade">
                                      <p:cBhvr>
                                        <p:cTn id="78" dur="500"/>
                                        <p:tgtEl>
                                          <p:spTgt spid="13"/>
                                        </p:tgtEl>
                                      </p:cBhvr>
                                    </p:animEffect>
                                    <p:anim calcmode="lin" valueType="num">
                                      <p:cBhvr>
                                        <p:cTn id="79" dur="500" fill="hold"/>
                                        <p:tgtEl>
                                          <p:spTgt spid="13"/>
                                        </p:tgtEl>
                                        <p:attrNameLst>
                                          <p:attrName>ppt_x</p:attrName>
                                        </p:attrNameLst>
                                      </p:cBhvr>
                                      <p:tavLst>
                                        <p:tav tm="0">
                                          <p:val>
                                            <p:strVal val="#ppt_x"/>
                                          </p:val>
                                        </p:tav>
                                        <p:tav tm="100000">
                                          <p:val>
                                            <p:strVal val="#ppt_x"/>
                                          </p:val>
                                        </p:tav>
                                      </p:tavLst>
                                    </p:anim>
                                    <p:anim calcmode="lin" valueType="num">
                                      <p:cBhvr>
                                        <p:cTn id="80" dur="450" decel="100000" fill="hold"/>
                                        <p:tgtEl>
                                          <p:spTgt spid="13"/>
                                        </p:tgtEl>
                                        <p:attrNameLst>
                                          <p:attrName>ppt_y</p:attrName>
                                        </p:attrNameLst>
                                      </p:cBhvr>
                                      <p:tavLst>
                                        <p:tav tm="0">
                                          <p:val>
                                            <p:strVal val="#ppt_y+1"/>
                                          </p:val>
                                        </p:tav>
                                        <p:tav tm="100000">
                                          <p:val>
                                            <p:strVal val="#ppt_y-.03"/>
                                          </p:val>
                                        </p:tav>
                                      </p:tavLst>
                                    </p:anim>
                                    <p:anim calcmode="lin" valueType="num">
                                      <p:cBhvr>
                                        <p:cTn id="81"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82" fill="hold">
                            <p:stCondLst>
                              <p:cond delay="6000"/>
                            </p:stCondLst>
                            <p:childTnLst>
                              <p:par>
                                <p:cTn id="83" presetID="10" presetClass="entr" presetSubtype="0" fill="hold"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par>
                          <p:cTn id="86" fill="hold">
                            <p:stCondLst>
                              <p:cond delay="6500"/>
                            </p:stCondLst>
                            <p:childTnLst>
                              <p:par>
                                <p:cTn id="87" presetID="22" presetClass="entr" presetSubtype="1"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up)">
                                      <p:cBhvr>
                                        <p:cTn id="89" dur="500"/>
                                        <p:tgtEl>
                                          <p:spTgt spid="18"/>
                                        </p:tgtEl>
                                      </p:cBhvr>
                                    </p:animEffect>
                                  </p:childTnLst>
                                </p:cTn>
                              </p:par>
                            </p:childTnLst>
                          </p:cTn>
                        </p:par>
                        <p:par>
                          <p:cTn id="90" fill="hold">
                            <p:stCondLst>
                              <p:cond delay="7000"/>
                            </p:stCondLst>
                            <p:childTnLst>
                              <p:par>
                                <p:cTn id="91" presetID="22" presetClass="entr" presetSubtype="1" fill="hold" grpId="0" nodeType="after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wipe(up)">
                                      <p:cBhvr>
                                        <p:cTn id="93" dur="500"/>
                                        <p:tgtEl>
                                          <p:spTgt spid="43"/>
                                        </p:tgtEl>
                                      </p:cBhvr>
                                    </p:animEffect>
                                  </p:childTnLst>
                                </p:cTn>
                              </p:par>
                            </p:childTnLst>
                          </p:cTn>
                        </p:par>
                        <p:par>
                          <p:cTn id="94" fill="hold">
                            <p:stCondLst>
                              <p:cond delay="7500"/>
                            </p:stCondLst>
                            <p:childTnLst>
                              <p:par>
                                <p:cTn id="95" presetID="25" presetClass="entr" presetSubtype="0" fill="hold" grpId="0" nodeType="afterEffect">
                                  <p:stCondLst>
                                    <p:cond delay="0"/>
                                  </p:stCondLst>
                                  <p:childTnLst>
                                    <p:set>
                                      <p:cBhvr>
                                        <p:cTn id="96" dur="1" fill="hold">
                                          <p:stCondLst>
                                            <p:cond delay="0"/>
                                          </p:stCondLst>
                                        </p:cTn>
                                        <p:tgtEl>
                                          <p:spTgt spid="14"/>
                                        </p:tgtEl>
                                        <p:attrNameLst>
                                          <p:attrName>style.visibility</p:attrName>
                                        </p:attrNameLst>
                                      </p:cBhvr>
                                      <p:to>
                                        <p:strVal val="visible"/>
                                      </p:to>
                                    </p:set>
                                    <p:anim calcmode="lin" valueType="num">
                                      <p:cBhvr>
                                        <p:cTn id="97" dur="25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8" dur="25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9" dur="250" accel="50000" fill="hold">
                                          <p:stCondLst>
                                            <p:cond delay="250"/>
                                          </p:stCondLst>
                                        </p:cTn>
                                        <p:tgtEl>
                                          <p:spTgt spid="14"/>
                                        </p:tgtEl>
                                        <p:attrNameLst>
                                          <p:attrName>ppt_w</p:attrName>
                                        </p:attrNameLst>
                                      </p:cBhvr>
                                      <p:tavLst>
                                        <p:tav tm="0">
                                          <p:val>
                                            <p:strVal val="#ppt_w*.05"/>
                                          </p:val>
                                        </p:tav>
                                        <p:tav tm="100000">
                                          <p:val>
                                            <p:strVal val="#ppt_w"/>
                                          </p:val>
                                        </p:tav>
                                      </p:tavLst>
                                    </p:anim>
                                    <p:anim calcmode="lin" valueType="num">
                                      <p:cBhvr>
                                        <p:cTn id="100" dur="500" fill="hold"/>
                                        <p:tgtEl>
                                          <p:spTgt spid="14"/>
                                        </p:tgtEl>
                                        <p:attrNameLst>
                                          <p:attrName>ppt_h</p:attrName>
                                        </p:attrNameLst>
                                      </p:cBhvr>
                                      <p:tavLst>
                                        <p:tav tm="0">
                                          <p:val>
                                            <p:strVal val="#ppt_h"/>
                                          </p:val>
                                        </p:tav>
                                        <p:tav tm="100000">
                                          <p:val>
                                            <p:strVal val="#ppt_h"/>
                                          </p:val>
                                        </p:tav>
                                      </p:tavLst>
                                    </p:anim>
                                    <p:anim calcmode="lin" valueType="num">
                                      <p:cBhvr>
                                        <p:cTn id="101" dur="25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02" dur="25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03" dur="250" accel="50000" fill="hold">
                                          <p:stCondLst>
                                            <p:cond delay="250"/>
                                          </p:stCondLst>
                                        </p:cTn>
                                        <p:tgtEl>
                                          <p:spTgt spid="14"/>
                                        </p:tgtEl>
                                        <p:attrNameLst>
                                          <p:attrName>ppt_y</p:attrName>
                                        </p:attrNameLst>
                                      </p:cBhvr>
                                      <p:tavLst>
                                        <p:tav tm="0">
                                          <p:val>
                                            <p:strVal val="#ppt_y+.1"/>
                                          </p:val>
                                        </p:tav>
                                        <p:tav tm="100000">
                                          <p:val>
                                            <p:strVal val="#ppt_y"/>
                                          </p:val>
                                        </p:tav>
                                      </p:tavLst>
                                    </p:anim>
                                    <p:animEffect transition="in" filter="fade">
                                      <p:cBhvr>
                                        <p:cTn id="104" dur="500" decel="50000">
                                          <p:stCondLst>
                                            <p:cond delay="0"/>
                                          </p:stCondLst>
                                        </p:cTn>
                                        <p:tgtEl>
                                          <p:spTgt spid="14"/>
                                        </p:tgtEl>
                                      </p:cBhvr>
                                    </p:animEffect>
                                  </p:childTnLst>
                                </p:cTn>
                              </p:par>
                            </p:childTnLst>
                          </p:cTn>
                        </p:par>
                        <p:par>
                          <p:cTn id="105" fill="hold">
                            <p:stCondLst>
                              <p:cond delay="8000"/>
                            </p:stCondLst>
                            <p:childTnLst>
                              <p:par>
                                <p:cTn id="106" presetID="37" presetClass="entr" presetSubtype="0" fill="hold" grpId="0" nodeType="after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fade">
                                      <p:cBhvr>
                                        <p:cTn id="108" dur="500"/>
                                        <p:tgtEl>
                                          <p:spTgt spid="15"/>
                                        </p:tgtEl>
                                      </p:cBhvr>
                                    </p:animEffect>
                                    <p:anim calcmode="lin" valueType="num">
                                      <p:cBhvr>
                                        <p:cTn id="109" dur="500" fill="hold"/>
                                        <p:tgtEl>
                                          <p:spTgt spid="15"/>
                                        </p:tgtEl>
                                        <p:attrNameLst>
                                          <p:attrName>ppt_x</p:attrName>
                                        </p:attrNameLst>
                                      </p:cBhvr>
                                      <p:tavLst>
                                        <p:tav tm="0">
                                          <p:val>
                                            <p:strVal val="#ppt_x"/>
                                          </p:val>
                                        </p:tav>
                                        <p:tav tm="100000">
                                          <p:val>
                                            <p:strVal val="#ppt_x"/>
                                          </p:val>
                                        </p:tav>
                                      </p:tavLst>
                                    </p:anim>
                                    <p:anim calcmode="lin" valueType="num">
                                      <p:cBhvr>
                                        <p:cTn id="110" dur="450" decel="100000" fill="hold"/>
                                        <p:tgtEl>
                                          <p:spTgt spid="15"/>
                                        </p:tgtEl>
                                        <p:attrNameLst>
                                          <p:attrName>ppt_y</p:attrName>
                                        </p:attrNameLst>
                                      </p:cBhvr>
                                      <p:tavLst>
                                        <p:tav tm="0">
                                          <p:val>
                                            <p:strVal val="#ppt_y+1"/>
                                          </p:val>
                                        </p:tav>
                                        <p:tav tm="100000">
                                          <p:val>
                                            <p:strVal val="#ppt_y-.03"/>
                                          </p:val>
                                        </p:tav>
                                      </p:tavLst>
                                    </p:anim>
                                    <p:anim calcmode="lin" valueType="num">
                                      <p:cBhvr>
                                        <p:cTn id="111" dur="50" accel="100000" fill="hold">
                                          <p:stCondLst>
                                            <p:cond delay="450"/>
                                          </p:stCondLst>
                                        </p:cTn>
                                        <p:tgtEl>
                                          <p:spTgt spid="15"/>
                                        </p:tgtEl>
                                        <p:attrNameLst>
                                          <p:attrName>ppt_y</p:attrName>
                                        </p:attrNameLst>
                                      </p:cBhvr>
                                      <p:tavLst>
                                        <p:tav tm="0">
                                          <p:val>
                                            <p:strVal val="#ppt_y-.03"/>
                                          </p:val>
                                        </p:tav>
                                        <p:tav tm="100000">
                                          <p:val>
                                            <p:strVal val="#ppt_y"/>
                                          </p:val>
                                        </p:tav>
                                      </p:tavLst>
                                    </p:anim>
                                  </p:childTnLst>
                                </p:cTn>
                              </p:par>
                            </p:childTnLst>
                          </p:cTn>
                        </p:par>
                        <p:par>
                          <p:cTn id="112" fill="hold">
                            <p:stCondLst>
                              <p:cond delay="8500"/>
                            </p:stCondLst>
                            <p:childTnLst>
                              <p:par>
                                <p:cTn id="113" presetID="10" presetClass="entr" presetSubtype="0" fill="hold"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par>
                          <p:cTn id="116" fill="hold">
                            <p:stCondLst>
                              <p:cond delay="9000"/>
                            </p:stCondLst>
                            <p:childTnLst>
                              <p:par>
                                <p:cTn id="117" presetID="22" presetClass="entr" presetSubtype="1"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Effect transition="in" filter="wipe(up)">
                                      <p:cBhvr>
                                        <p:cTn id="119" dur="500"/>
                                        <p:tgtEl>
                                          <p:spTgt spid="19"/>
                                        </p:tgtEl>
                                      </p:cBhvr>
                                    </p:animEffect>
                                  </p:childTnLst>
                                </p:cTn>
                              </p:par>
                            </p:childTnLst>
                          </p:cTn>
                        </p:par>
                        <p:par>
                          <p:cTn id="120" fill="hold">
                            <p:stCondLst>
                              <p:cond delay="9500"/>
                            </p:stCondLst>
                            <p:childTnLst>
                              <p:par>
                                <p:cTn id="121" presetID="22" presetClass="entr" presetSubtype="1"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wipe(up)">
                                      <p:cBhvr>
                                        <p:cTn id="12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6" grpId="0" animBg="1"/>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1"/>
          <p:cNvSpPr txBox="1"/>
          <p:nvPr/>
        </p:nvSpPr>
        <p:spPr>
          <a:xfrm>
            <a:off x="4146212" y="1791737"/>
            <a:ext cx="2954655" cy="1077218"/>
          </a:xfrm>
          <a:prstGeom prst="rect">
            <a:avLst/>
          </a:prstGeom>
          <a:noFill/>
        </p:spPr>
        <p:txBody>
          <a:bodyPr wrap="none" rtlCol="0">
            <a:spAutoFit/>
          </a:bodyPr>
          <a:lstStyle/>
          <a:p>
            <a:pPr marL="0" lvl="1"/>
            <a:r>
              <a:rPr lang="zh-CN" altLang="en-US" sz="1400" b="1" dirty="0" smtClean="0">
                <a:solidFill>
                  <a:srgbClr val="080808"/>
                </a:solidFill>
                <a:latin typeface="微软雅黑" panose="020B0503020204020204" pitchFamily="34" charset="-122"/>
                <a:ea typeface="微软雅黑" panose="020B0503020204020204" pitchFamily="34" charset="-122"/>
              </a:rPr>
              <a:t> </a:t>
            </a:r>
            <a:r>
              <a:rPr lang="zh-CN" altLang="en-US" sz="2800" b="1" dirty="0" smtClean="0">
                <a:solidFill>
                  <a:srgbClr val="080808"/>
                </a:solidFill>
                <a:latin typeface="微软雅黑" panose="020B0503020204020204" pitchFamily="34" charset="-122"/>
                <a:ea typeface="微软雅黑" panose="020B0503020204020204" pitchFamily="34" charset="-122"/>
              </a:rPr>
              <a:t>第二部分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smtClean="0">
                <a:solidFill>
                  <a:srgbClr val="C00000"/>
                </a:solidFill>
                <a:latin typeface="微软雅黑" panose="020B0503020204020204" pitchFamily="34" charset="-122"/>
                <a:ea typeface="微软雅黑" panose="020B0503020204020204" pitchFamily="34" charset="-122"/>
              </a:rPr>
              <a:t>标题文字内容</a:t>
            </a:r>
            <a:endParaRPr lang="en-US" altLang="zh-CN" sz="3600" b="1" dirty="0" smtClean="0">
              <a:solidFill>
                <a:srgbClr val="C0000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flipV="1">
            <a:off x="3930186" y="1719729"/>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6" name="TextBox 13"/>
          <p:cNvSpPr txBox="1"/>
          <p:nvPr/>
        </p:nvSpPr>
        <p:spPr>
          <a:xfrm>
            <a:off x="2609636" y="3218928"/>
            <a:ext cx="902846" cy="246221"/>
          </a:xfrm>
          <a:prstGeom prst="rect">
            <a:avLst/>
          </a:prstGeom>
          <a:noFill/>
        </p:spPr>
        <p:txBody>
          <a:bodyPr wrap="square" lIns="0" tIns="0" rIns="0" bIns="0" rtlCol="0">
            <a:spAutoFit/>
          </a:bodyPr>
          <a:lstStyle/>
          <a:p>
            <a:r>
              <a:rPr lang="en-US" altLang="zh-CN" sz="1600" dirty="0" smtClean="0">
                <a:solidFill>
                  <a:srgbClr val="080808"/>
                </a:solidFill>
                <a:latin typeface="微软雅黑" panose="020B0503020204020204" pitchFamily="34" charset="-122"/>
                <a:ea typeface="微软雅黑" panose="020B0503020204020204" pitchFamily="34" charset="-122"/>
              </a:rPr>
              <a:t>PART 01</a:t>
            </a:r>
            <a:endParaRPr lang="zh-CN" altLang="en-US" sz="1600" dirty="0" smtClean="0">
              <a:solidFill>
                <a:srgbClr val="080808"/>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418018" y="1791739"/>
            <a:ext cx="1197175" cy="1197175"/>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a typeface="微软雅黑" panose="020B0503020204020204" pitchFamily="34" charset="-122"/>
              </a:endParaRPr>
            </a:p>
          </p:txBody>
        </p:sp>
      </p:grpSp>
      <p:sp>
        <p:nvSpPr>
          <p:cNvPr id="10" name="TextBox 24"/>
          <p:cNvSpPr txBox="1"/>
          <p:nvPr/>
        </p:nvSpPr>
        <p:spPr>
          <a:xfrm>
            <a:off x="4242882" y="2871857"/>
            <a:ext cx="1027882"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添加内容</a:t>
            </a:r>
            <a:endParaRPr lang="zh-CN" altLang="en-US" sz="1200" dirty="0">
              <a:solidFill>
                <a:srgbClr val="080808"/>
              </a:solidFill>
              <a:latin typeface="微软雅黑" panose="020B0503020204020204" pitchFamily="34" charset="-122"/>
              <a:ea typeface="微软雅黑" panose="020B0503020204020204" pitchFamily="34" charset="-122"/>
            </a:endParaRPr>
          </a:p>
        </p:txBody>
      </p:sp>
      <p:sp>
        <p:nvSpPr>
          <p:cNvPr id="11" name="TextBox 25"/>
          <p:cNvSpPr txBox="1"/>
          <p:nvPr/>
        </p:nvSpPr>
        <p:spPr>
          <a:xfrm>
            <a:off x="5295553" y="2871857"/>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2" name="TextBox 26"/>
          <p:cNvSpPr txBox="1"/>
          <p:nvPr/>
        </p:nvSpPr>
        <p:spPr>
          <a:xfrm>
            <a:off x="6305579" y="2871857"/>
            <a:ext cx="1027882"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3" name="TextBox 27"/>
          <p:cNvSpPr txBox="1"/>
          <p:nvPr/>
        </p:nvSpPr>
        <p:spPr>
          <a:xfrm>
            <a:off x="4242882"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4" name="TextBox 28"/>
          <p:cNvSpPr txBox="1"/>
          <p:nvPr/>
        </p:nvSpPr>
        <p:spPr>
          <a:xfrm>
            <a:off x="5295554"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5" name="TextBox 29"/>
          <p:cNvSpPr txBox="1"/>
          <p:nvPr/>
        </p:nvSpPr>
        <p:spPr>
          <a:xfrm>
            <a:off x="6305193" y="3218928"/>
            <a:ext cx="985236" cy="245726"/>
          </a:xfrm>
          <a:prstGeom prst="rect">
            <a:avLst/>
          </a:prstGeom>
          <a:noFill/>
        </p:spPr>
        <p:txBody>
          <a:bodyPr wrap="square" lIns="60469" tIns="30235" rIns="60469" bIns="30235" rtlCol="0">
            <a:spAutoFit/>
          </a:bodyPr>
          <a:lstStyle/>
          <a:p>
            <a:r>
              <a:rPr lang="en-US" altLang="zh-CN" sz="1200" dirty="0" smtClean="0">
                <a:solidFill>
                  <a:srgbClr val="080808"/>
                </a:solidFill>
                <a:latin typeface="微软雅黑" panose="020B0503020204020204" pitchFamily="34" charset="-122"/>
                <a:ea typeface="微软雅黑" panose="020B0503020204020204" pitchFamily="34" charset="-122"/>
              </a:rPr>
              <a:t>※ </a:t>
            </a:r>
            <a:r>
              <a:rPr lang="zh-CN" altLang="en-US" sz="1200" dirty="0" smtClean="0">
                <a:solidFill>
                  <a:srgbClr val="080808"/>
                </a:solidFill>
                <a:latin typeface="微软雅黑" panose="020B0503020204020204" pitchFamily="34" charset="-122"/>
                <a:ea typeface="微软雅黑" panose="020B0503020204020204" pitchFamily="34" charset="-122"/>
              </a:rPr>
              <a:t>添加</a:t>
            </a:r>
            <a:r>
              <a:rPr lang="zh-CN" altLang="en-US" sz="1200" dirty="0">
                <a:solidFill>
                  <a:srgbClr val="080808"/>
                </a:solidFill>
                <a:latin typeface="微软雅黑" panose="020B0503020204020204" pitchFamily="34" charset="-122"/>
                <a:ea typeface="微软雅黑" panose="020B0503020204020204" pitchFamily="34" charset="-122"/>
              </a:rPr>
              <a:t>内容</a:t>
            </a:r>
          </a:p>
        </p:txBody>
      </p:sp>
      <p:sp>
        <p:nvSpPr>
          <p:cNvPr id="16" name="TextBox 13"/>
          <p:cNvSpPr txBox="1"/>
          <p:nvPr/>
        </p:nvSpPr>
        <p:spPr>
          <a:xfrm>
            <a:off x="2638628" y="2005605"/>
            <a:ext cx="902846" cy="769441"/>
          </a:xfrm>
          <a:prstGeom prst="rect">
            <a:avLst/>
          </a:prstGeom>
          <a:noFill/>
        </p:spPr>
        <p:txBody>
          <a:bodyPr wrap="square" lIns="0" tIns="0" rIns="0" bIns="0" rtlCol="0">
            <a:spAutoFit/>
          </a:bodyPr>
          <a:lstStyle/>
          <a:p>
            <a:r>
              <a:rPr lang="en-US" altLang="zh-CN" sz="5000" b="1" dirty="0" smtClean="0">
                <a:solidFill>
                  <a:srgbClr val="C00000"/>
                </a:solidFill>
                <a:latin typeface="微软雅黑" panose="020B0503020204020204" pitchFamily="34" charset="-122"/>
                <a:ea typeface="微软雅黑" panose="020B0503020204020204" pitchFamily="34" charset="-122"/>
              </a:rPr>
              <a:t>02</a:t>
            </a:r>
            <a:endParaRPr lang="zh-CN" altLang="en-US" sz="50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4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6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80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47"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anim calcmode="lin" valueType="num">
                                      <p:cBhvr>
                                        <p:cTn id="48" dur="500" fill="hold"/>
                                        <p:tgtEl>
                                          <p:spTgt spid="16"/>
                                        </p:tgtEl>
                                        <p:attrNameLst>
                                          <p:attrName>ppt_x</p:attrName>
                                        </p:attrNameLst>
                                      </p:cBhvr>
                                      <p:tavLst>
                                        <p:tav tm="0">
                                          <p:val>
                                            <p:strVal val="#ppt_x"/>
                                          </p:val>
                                        </p:tav>
                                        <p:tav tm="100000">
                                          <p:val>
                                            <p:strVal val="#ppt_x"/>
                                          </p:val>
                                        </p:tav>
                                      </p:tavLst>
                                    </p:anim>
                                    <p:anim calcmode="lin" valueType="num">
                                      <p:cBhvr>
                                        <p:cTn id="4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661b8eae1fdf177db205913fb221c2f9a5637"/>
</p:tagLst>
</file>

<file path=ppt/theme/theme1.xml><?xml version="1.0" encoding="utf-8"?>
<a:theme xmlns:a="http://schemas.openxmlformats.org/drawingml/2006/main" name=" 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1631</Words>
  <Application>Microsoft Office PowerPoint</Application>
  <PresentationFormat>全屏显示(16:9)</PresentationFormat>
  <Paragraphs>227</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Aharoni</vt:lpstr>
      <vt:lpstr>Gill Sans</vt:lpstr>
      <vt:lpstr>华文黑体</vt:lpstr>
      <vt:lpstr>宋体</vt:lpstr>
      <vt:lpstr>微软雅黑</vt:lpstr>
      <vt:lpstr>Arial</vt:lpstr>
      <vt:lpstr>Calibri</vt:lpstr>
      <vt:lpstr>Calibri Light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2022-03-14T03:08:26Z</dcterms:created>
  <dcterms:modified xsi:type="dcterms:W3CDTF">2023-01-10T07:05:47Z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10BE033C4F754839864F91407A65AD26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