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5" r:id="rId3"/>
    <p:sldId id="296" r:id="rId4"/>
    <p:sldId id="262" r:id="rId5"/>
    <p:sldId id="263" r:id="rId6"/>
    <p:sldId id="264" r:id="rId7"/>
    <p:sldId id="269" r:id="rId8"/>
    <p:sldId id="297" r:id="rId9"/>
    <p:sldId id="274" r:id="rId10"/>
    <p:sldId id="287" r:id="rId11"/>
    <p:sldId id="289" r:id="rId12"/>
    <p:sldId id="291" r:id="rId13"/>
    <p:sldId id="298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1714"/>
    <a:srgbClr val="78060C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3" autoAdjust="0"/>
    <p:restoredTop sz="93672" autoAdjust="0"/>
  </p:normalViewPr>
  <p:slideViewPr>
    <p:cSldViewPr snapToGrid="0">
      <p:cViewPr varScale="1">
        <p:scale>
          <a:sx n="106" d="100"/>
          <a:sy n="106" d="100"/>
        </p:scale>
        <p:origin x="-6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73CB5-D41E-41CA-92A4-CB6D547DD16D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5AA7A-D836-44F7-9623-96382A0B21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AA7A-D836-44F7-9623-96382A0B21E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AA7A-D836-44F7-9623-96382A0B21E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AA7A-D836-44F7-9623-96382A0B21E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AA7A-D836-44F7-9623-96382A0B21E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AA7A-D836-44F7-9623-96382A0B21E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AA7A-D836-44F7-9623-96382A0B21E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AA7A-D836-44F7-9623-96382A0B21E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AA7A-D836-44F7-9623-96382A0B21E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AA7A-D836-44F7-9623-96382A0B21E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AA7A-D836-44F7-9623-96382A0B21E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AA7A-D836-44F7-9623-96382A0B21E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AA7A-D836-44F7-9623-96382A0B21E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AA7A-D836-44F7-9623-96382A0B21E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1B23-F107-455B-A098-37CEBEA725D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737B-41F7-4105-B157-97602992B4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1B23-F107-455B-A098-37CEBEA725D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737B-41F7-4105-B157-97602992B4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1B23-F107-455B-A098-37CEBEA725D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737B-41F7-4105-B157-97602992B4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1B23-F107-455B-A098-37CEBEA725D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737B-41F7-4105-B157-97602992B4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1B23-F107-455B-A098-37CEBEA725D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737B-41F7-4105-B157-97602992B4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1B23-F107-455B-A098-37CEBEA725D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737B-41F7-4105-B157-97602992B4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1B23-F107-455B-A098-37CEBEA725D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737B-41F7-4105-B157-97602992B4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1B23-F107-455B-A098-37CEBEA725D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737B-41F7-4105-B157-97602992B4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1B23-F107-455B-A098-37CEBEA725D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737B-41F7-4105-B157-97602992B4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1B23-F107-455B-A098-37CEBEA725D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D737B-41F7-4105-B157-97602992B4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668355" y="667655"/>
            <a:ext cx="10685445" cy="36000"/>
          </a:xfrm>
          <a:prstGeom prst="rect">
            <a:avLst/>
          </a:prstGeom>
          <a:gradFill>
            <a:gsLst>
              <a:gs pos="58000">
                <a:srgbClr val="DC1714"/>
              </a:gs>
              <a:gs pos="100000">
                <a:srgbClr val="FFC000">
                  <a:alpha val="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350"/>
            <a:ext cx="12192000" cy="10096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8204"/>
            <a:ext cx="3409950" cy="1449796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71B23-F107-455B-A098-37CEBEA725D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D737B-41F7-4105-B157-97602992B47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8" y="139874"/>
            <a:ext cx="782374" cy="6982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矩形 84"/>
          <p:cNvSpPr/>
          <p:nvPr/>
        </p:nvSpPr>
        <p:spPr>
          <a:xfrm>
            <a:off x="0" y="0"/>
            <a:ext cx="12192000" cy="650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646669" y="-1295400"/>
            <a:ext cx="11216162" cy="10172700"/>
          </a:xfrm>
          <a:prstGeom prst="ellipse">
            <a:avLst/>
          </a:prstGeom>
          <a:solidFill>
            <a:srgbClr val="78060C">
              <a:alpha val="33000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40269"/>
            <a:ext cx="3225388" cy="5589031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4850"/>
            <a:ext cx="12192000" cy="232054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06070" y="1863486"/>
            <a:ext cx="6282489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101600" h="19050" prst="coolSlant"/>
            </a:sp3d>
          </a:bodyPr>
          <a:lstStyle/>
          <a:p>
            <a:r>
              <a:rPr lang="zh-CN" altLang="en-US" sz="8000" dirty="0" smtClean="0">
                <a:solidFill>
                  <a:srgbClr val="FFC000"/>
                </a:solidFill>
                <a:effectLst>
                  <a:glow rad="76200">
                    <a:schemeClr val="accent4">
                      <a:satMod val="175000"/>
                      <a:alpha val="36000"/>
                    </a:schemeClr>
                  </a:glow>
                  <a:innerShdw blurRad="88900" dist="76200" dir="13500000">
                    <a:srgbClr val="FFFF00">
                      <a:alpha val="87000"/>
                    </a:srgbClr>
                  </a:innerShdw>
                </a:effectLst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党政工作汇报</a:t>
            </a:r>
            <a:endParaRPr lang="zh-CN" altLang="en-US" sz="8000" dirty="0">
              <a:solidFill>
                <a:srgbClr val="FFC000"/>
              </a:solidFill>
              <a:effectLst>
                <a:glow rad="76200">
                  <a:schemeClr val="accent4">
                    <a:satMod val="175000"/>
                    <a:alpha val="36000"/>
                  </a:schemeClr>
                </a:glow>
                <a:innerShdw blurRad="88900" dist="76200" dir="13500000">
                  <a:srgbClr val="FFFF00">
                    <a:alpha val="87000"/>
                  </a:srgbClr>
                </a:innerShdw>
              </a:effectLst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433"/>
            <a:ext cx="12192000" cy="2582567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769" y="4336664"/>
            <a:ext cx="1814672" cy="1619579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9448800" cy="1921079"/>
          </a:xfrm>
          <a:prstGeom prst="rect">
            <a:avLst/>
          </a:prstGeom>
        </p:spPr>
      </p:pic>
      <p:sp>
        <p:nvSpPr>
          <p:cNvPr id="89" name="文本框 88"/>
          <p:cNvSpPr txBox="1"/>
          <p:nvPr/>
        </p:nvSpPr>
        <p:spPr>
          <a:xfrm>
            <a:off x="4106641" y="3393902"/>
            <a:ext cx="598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党政工作汇报  </a:t>
            </a:r>
            <a:r>
              <a:rPr lang="en-US" altLang="zh-CN" dirty="0" smtClean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/   </a:t>
            </a:r>
            <a:r>
              <a:rPr lang="zh-CN" altLang="en-US" dirty="0" smtClean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党课学习心得   </a:t>
            </a:r>
            <a:r>
              <a:rPr lang="en-US" altLang="zh-CN" dirty="0" smtClean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/  </a:t>
            </a:r>
            <a:r>
              <a:rPr lang="zh-CN" altLang="en-US" dirty="0" smtClean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党课课件    </a:t>
            </a:r>
            <a:r>
              <a:rPr lang="en-US" altLang="zh-CN" dirty="0" smtClean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/   </a:t>
            </a:r>
            <a:r>
              <a:rPr lang="zh-CN" altLang="en-US" dirty="0" smtClean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工作总结</a:t>
            </a:r>
            <a:endParaRPr lang="zh-CN" altLang="en-US" dirty="0">
              <a:solidFill>
                <a:srgbClr val="FFC000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90" name="圆角矩形 89"/>
          <p:cNvSpPr/>
          <p:nvPr/>
        </p:nvSpPr>
        <p:spPr>
          <a:xfrm>
            <a:off x="2946400" y="3299908"/>
            <a:ext cx="7937500" cy="809108"/>
          </a:xfrm>
          <a:prstGeom prst="roundRect">
            <a:avLst/>
          </a:prstGeom>
          <a:noFill/>
          <a:ln w="25400">
            <a:gradFill flip="none" rotWithShape="1">
              <a:gsLst>
                <a:gs pos="56700">
                  <a:srgbClr val="E3AB00"/>
                </a:gs>
                <a:gs pos="0">
                  <a:schemeClr val="accent4">
                    <a:lumMod val="75000"/>
                    <a:alpha val="0"/>
                  </a:schemeClr>
                </a:gs>
                <a:gs pos="100000">
                  <a:srgbClr val="FFC000">
                    <a:alpha val="0"/>
                  </a:srgb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圆角矩形 90"/>
          <p:cNvSpPr/>
          <p:nvPr/>
        </p:nvSpPr>
        <p:spPr>
          <a:xfrm flipH="1">
            <a:off x="5283664" y="3943918"/>
            <a:ext cx="2527300" cy="42278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汇报人：</a:t>
            </a:r>
            <a:r>
              <a:rPr lang="en-US" altLang="zh-CN" sz="1400" smtClean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PPT818</a:t>
            </a:r>
            <a:endParaRPr lang="zh-CN" altLang="en-US" sz="1400" dirty="0"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pull/>
      </p:transition>
    </mc:Choice>
    <mc:Fallback xmlns="">
      <p:transition spd="slow" advClick="0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729211" y="1030471"/>
            <a:ext cx="9227063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67542" y="2266653"/>
            <a:ext cx="9550400" cy="7402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567542" y="3077682"/>
            <a:ext cx="9550400" cy="19466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729211" y="3198323"/>
            <a:ext cx="9227063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057746" y="2324667"/>
            <a:ext cx="6340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77258" y="145476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1" grpId="0" animBg="1"/>
      <p:bldP spid="12" grpId="0"/>
      <p:bldP spid="21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027387" y="1045029"/>
            <a:ext cx="2807511" cy="1466536"/>
            <a:chOff x="1491844" y="1451429"/>
            <a:chExt cx="2807511" cy="1466536"/>
          </a:xfrm>
        </p:grpSpPr>
        <p:sp>
          <p:nvSpPr>
            <p:cNvPr id="2" name="剪去单角的矩形 1"/>
            <p:cNvSpPr/>
            <p:nvPr/>
          </p:nvSpPr>
          <p:spPr>
            <a:xfrm>
              <a:off x="1611086" y="1451429"/>
              <a:ext cx="2569028" cy="1466536"/>
            </a:xfrm>
            <a:prstGeom prst="snip1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491844" y="1778784"/>
              <a:ext cx="28075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</a:t>
              </a:r>
              <a:endPara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3869059" y="1045029"/>
            <a:ext cx="7452083" cy="14665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107543" y="1374648"/>
            <a:ext cx="6821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146629" y="2660455"/>
            <a:ext cx="2569028" cy="1466536"/>
            <a:chOff x="1611086" y="3066855"/>
            <a:chExt cx="2569028" cy="1466536"/>
          </a:xfrm>
        </p:grpSpPr>
        <p:sp>
          <p:nvSpPr>
            <p:cNvPr id="11" name="剪去单角的矩形 10"/>
            <p:cNvSpPr/>
            <p:nvPr/>
          </p:nvSpPr>
          <p:spPr>
            <a:xfrm>
              <a:off x="1611086" y="3066855"/>
              <a:ext cx="2569028" cy="1466536"/>
            </a:xfrm>
            <a:prstGeom prst="snip1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64489" y="3333641"/>
              <a:ext cx="21398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加标题文本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3869059" y="2660455"/>
            <a:ext cx="7452083" cy="14665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107543" y="2990074"/>
            <a:ext cx="6821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061549" y="4275192"/>
            <a:ext cx="2807511" cy="1466536"/>
            <a:chOff x="1526006" y="4681592"/>
            <a:chExt cx="2807511" cy="1466536"/>
          </a:xfrm>
        </p:grpSpPr>
        <p:sp>
          <p:nvSpPr>
            <p:cNvPr id="15" name="剪去单角的矩形 14"/>
            <p:cNvSpPr/>
            <p:nvPr/>
          </p:nvSpPr>
          <p:spPr>
            <a:xfrm>
              <a:off x="1611086" y="4681592"/>
              <a:ext cx="2569028" cy="1466536"/>
            </a:xfrm>
            <a:prstGeom prst="snip1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526006" y="4986120"/>
              <a:ext cx="28075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加标题文本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3869059" y="4275192"/>
            <a:ext cx="7452083" cy="14665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107543" y="4579720"/>
            <a:ext cx="6821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277258" y="145476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pull/>
      </p:transition>
    </mc:Choice>
    <mc:Fallback xmlns="">
      <p:transition spd="slow" advClick="0" advTm="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 animBg="1"/>
      <p:bldP spid="14" grpId="0"/>
      <p:bldP spid="17" grpId="0" animBg="1"/>
      <p:bldP spid="1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1585101" y="3044356"/>
            <a:ext cx="9227063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</a:p>
        </p:txBody>
      </p:sp>
      <p:sp>
        <p:nvSpPr>
          <p:cNvPr id="51" name="圆角矩形 50"/>
          <p:cNvSpPr/>
          <p:nvPr/>
        </p:nvSpPr>
        <p:spPr>
          <a:xfrm>
            <a:off x="3947885" y="1642131"/>
            <a:ext cx="4412344" cy="58821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4184519" y="1674626"/>
            <a:ext cx="4028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单击此处添加标题文本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585101" y="2391003"/>
            <a:ext cx="10157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77258" y="145476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 animBg="1"/>
      <p:bldP spid="52" grpId="0"/>
      <p:bldP spid="5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矩形 84"/>
          <p:cNvSpPr/>
          <p:nvPr/>
        </p:nvSpPr>
        <p:spPr>
          <a:xfrm>
            <a:off x="0" y="0"/>
            <a:ext cx="12192000" cy="650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646669" y="-1295400"/>
            <a:ext cx="11216162" cy="10172700"/>
          </a:xfrm>
          <a:prstGeom prst="ellipse">
            <a:avLst/>
          </a:prstGeom>
          <a:solidFill>
            <a:srgbClr val="78060C">
              <a:alpha val="33000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40269"/>
            <a:ext cx="3225388" cy="5589031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4850"/>
            <a:ext cx="12192000" cy="232054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06070" y="1863486"/>
            <a:ext cx="6282489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101600" h="19050" prst="coolSlant"/>
            </a:sp3d>
          </a:bodyPr>
          <a:lstStyle/>
          <a:p>
            <a:r>
              <a:rPr lang="zh-CN" altLang="en-US" sz="8000" dirty="0" smtClean="0">
                <a:solidFill>
                  <a:srgbClr val="FFC000"/>
                </a:solidFill>
                <a:effectLst>
                  <a:glow rad="76200">
                    <a:schemeClr val="accent4">
                      <a:satMod val="175000"/>
                      <a:alpha val="36000"/>
                    </a:schemeClr>
                  </a:glow>
                  <a:innerShdw blurRad="88900" dist="76200" dir="13500000">
                    <a:srgbClr val="FFFF00">
                      <a:alpha val="87000"/>
                    </a:srgbClr>
                  </a:innerShdw>
                </a:effectLst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感谢您的聆听</a:t>
            </a:r>
            <a:endParaRPr lang="zh-CN" altLang="en-US" sz="8000" dirty="0">
              <a:solidFill>
                <a:srgbClr val="FFC000"/>
              </a:solidFill>
              <a:effectLst>
                <a:glow rad="76200">
                  <a:schemeClr val="accent4">
                    <a:satMod val="175000"/>
                    <a:alpha val="36000"/>
                  </a:schemeClr>
                </a:glow>
                <a:innerShdw blurRad="88900" dist="76200" dir="13500000">
                  <a:srgbClr val="FFFF00">
                    <a:alpha val="87000"/>
                  </a:srgbClr>
                </a:innerShdw>
              </a:effectLst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433"/>
            <a:ext cx="12192000" cy="2582567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769" y="4336664"/>
            <a:ext cx="1814672" cy="1619579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9448800" cy="1921079"/>
          </a:xfrm>
          <a:prstGeom prst="rect">
            <a:avLst/>
          </a:prstGeom>
        </p:spPr>
      </p:pic>
      <p:sp>
        <p:nvSpPr>
          <p:cNvPr id="89" name="文本框 88"/>
          <p:cNvSpPr txBox="1"/>
          <p:nvPr/>
        </p:nvSpPr>
        <p:spPr>
          <a:xfrm>
            <a:off x="4106641" y="3393902"/>
            <a:ext cx="598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党政工作汇报  </a:t>
            </a:r>
            <a:r>
              <a:rPr lang="en-US" altLang="zh-CN" dirty="0" smtClean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/   </a:t>
            </a:r>
            <a:r>
              <a:rPr lang="zh-CN" altLang="en-US" dirty="0" smtClean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党课学习心得   </a:t>
            </a:r>
            <a:r>
              <a:rPr lang="en-US" altLang="zh-CN" dirty="0" smtClean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/  </a:t>
            </a:r>
            <a:r>
              <a:rPr lang="zh-CN" altLang="en-US" dirty="0" smtClean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党课课件    </a:t>
            </a:r>
            <a:r>
              <a:rPr lang="en-US" altLang="zh-CN" dirty="0" smtClean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/   </a:t>
            </a:r>
            <a:r>
              <a:rPr lang="zh-CN" altLang="en-US" dirty="0" smtClean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工作总结</a:t>
            </a:r>
            <a:endParaRPr lang="zh-CN" altLang="en-US" dirty="0">
              <a:solidFill>
                <a:srgbClr val="FFC000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90" name="圆角矩形 89"/>
          <p:cNvSpPr/>
          <p:nvPr/>
        </p:nvSpPr>
        <p:spPr>
          <a:xfrm>
            <a:off x="2946400" y="3299908"/>
            <a:ext cx="7937500" cy="809108"/>
          </a:xfrm>
          <a:prstGeom prst="roundRect">
            <a:avLst/>
          </a:prstGeom>
          <a:noFill/>
          <a:ln w="25400">
            <a:gradFill flip="none" rotWithShape="1">
              <a:gsLst>
                <a:gs pos="56700">
                  <a:srgbClr val="E3AB00"/>
                </a:gs>
                <a:gs pos="0">
                  <a:schemeClr val="accent4">
                    <a:lumMod val="75000"/>
                    <a:alpha val="0"/>
                  </a:schemeClr>
                </a:gs>
                <a:gs pos="100000">
                  <a:srgbClr val="FFC000">
                    <a:alpha val="0"/>
                  </a:srgb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圆角矩形 90"/>
          <p:cNvSpPr/>
          <p:nvPr/>
        </p:nvSpPr>
        <p:spPr>
          <a:xfrm flipH="1">
            <a:off x="5283664" y="3943918"/>
            <a:ext cx="2527300" cy="42278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汇报人：</a:t>
            </a:r>
            <a:r>
              <a:rPr lang="en-US" altLang="zh-CN" sz="1400" dirty="0" smtClean="0"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PPT</a:t>
            </a:r>
            <a:endParaRPr lang="zh-CN" altLang="en-US" sz="1400" dirty="0"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pull/>
      </p:transition>
    </mc:Choice>
    <mc:Fallback xmlns="">
      <p:transition spd="slow" advClick="0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矩形 84"/>
          <p:cNvSpPr/>
          <p:nvPr/>
        </p:nvSpPr>
        <p:spPr>
          <a:xfrm>
            <a:off x="0" y="0"/>
            <a:ext cx="12192000" cy="650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646669" y="-1295400"/>
            <a:ext cx="11216162" cy="10172700"/>
          </a:xfrm>
          <a:prstGeom prst="ellipse">
            <a:avLst/>
          </a:prstGeom>
          <a:solidFill>
            <a:srgbClr val="78060C">
              <a:alpha val="33000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9448800" cy="192107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40269"/>
            <a:ext cx="3225388" cy="5589031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4850"/>
            <a:ext cx="12192000" cy="232054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06070" y="450090"/>
            <a:ext cx="1784463" cy="113877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101600" h="19050" prst="coolSlant"/>
            </a:sp3d>
          </a:bodyPr>
          <a:lstStyle/>
          <a:p>
            <a:r>
              <a:rPr lang="zh-CN" altLang="en-US" sz="4400" dirty="0">
                <a:solidFill>
                  <a:srgbClr val="FFC000"/>
                </a:solidFill>
                <a:effectLst>
                  <a:glow rad="76200">
                    <a:schemeClr val="accent4">
                      <a:satMod val="175000"/>
                      <a:alpha val="36000"/>
                    </a:schemeClr>
                  </a:glow>
                  <a:innerShdw blurRad="88900" dist="76200" dir="13500000">
                    <a:srgbClr val="FFFF00">
                      <a:alpha val="87000"/>
                    </a:srgbClr>
                  </a:innerShdw>
                </a:effectLst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目录</a:t>
            </a:r>
          </a:p>
          <a:p>
            <a:r>
              <a:rPr lang="en-US" altLang="zh-CN" sz="2400" dirty="0">
                <a:solidFill>
                  <a:srgbClr val="FFC000"/>
                </a:solidFill>
                <a:effectLst>
                  <a:glow rad="76200">
                    <a:schemeClr val="accent4">
                      <a:satMod val="175000"/>
                      <a:alpha val="36000"/>
                    </a:schemeClr>
                  </a:glow>
                  <a:innerShdw blurRad="88900" dist="76200" dir="13500000">
                    <a:srgbClr val="FFFF00">
                      <a:alpha val="87000"/>
                    </a:srgbClr>
                  </a:innerShdw>
                </a:effectLst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CONTENTS</a:t>
            </a:r>
            <a:endParaRPr lang="zh-CN" altLang="en-US" sz="2400" dirty="0">
              <a:solidFill>
                <a:srgbClr val="FFC000"/>
              </a:solidFill>
              <a:effectLst>
                <a:glow rad="76200">
                  <a:schemeClr val="accent4">
                    <a:satMod val="175000"/>
                    <a:alpha val="36000"/>
                  </a:schemeClr>
                </a:glow>
                <a:innerShdw blurRad="88900" dist="76200" dir="13500000">
                  <a:srgbClr val="FFFF00">
                    <a:alpha val="87000"/>
                  </a:srgbClr>
                </a:innerShdw>
              </a:effectLst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433"/>
            <a:ext cx="12192000" cy="2582567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769" y="4336664"/>
            <a:ext cx="1814672" cy="1619579"/>
          </a:xfrm>
          <a:prstGeom prst="rect">
            <a:avLst/>
          </a:prstGeom>
        </p:spPr>
      </p:pic>
      <p:sp>
        <p:nvSpPr>
          <p:cNvPr id="89" name="文本框 88"/>
          <p:cNvSpPr txBox="1"/>
          <p:nvPr/>
        </p:nvSpPr>
        <p:spPr>
          <a:xfrm>
            <a:off x="4180756" y="2187880"/>
            <a:ext cx="4386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单击此处添加标题文</a:t>
            </a:r>
            <a:r>
              <a:rPr lang="zh-CN" altLang="en-US" dirty="0" smtClean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本  </a:t>
            </a:r>
            <a:r>
              <a:rPr lang="en-US" altLang="zh-CN" dirty="0" smtClean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/  EDIT </a:t>
            </a:r>
            <a:r>
              <a:rPr lang="en-US" altLang="zh-CN" dirty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TITLE HERE</a:t>
            </a:r>
            <a:endParaRPr lang="zh-CN" altLang="en-US" dirty="0">
              <a:solidFill>
                <a:srgbClr val="FFC000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90" name="圆角矩形 89"/>
          <p:cNvSpPr/>
          <p:nvPr/>
        </p:nvSpPr>
        <p:spPr>
          <a:xfrm>
            <a:off x="2303728" y="1921079"/>
            <a:ext cx="7124700" cy="3373382"/>
          </a:xfrm>
          <a:prstGeom prst="roundRect">
            <a:avLst/>
          </a:prstGeom>
          <a:noFill/>
          <a:ln w="25400">
            <a:gradFill flip="none" rotWithShape="1">
              <a:gsLst>
                <a:gs pos="56700">
                  <a:srgbClr val="E3AB00"/>
                </a:gs>
                <a:gs pos="0">
                  <a:schemeClr val="accent4">
                    <a:lumMod val="75000"/>
                    <a:alpha val="0"/>
                  </a:schemeClr>
                </a:gs>
                <a:gs pos="100000">
                  <a:srgbClr val="FFC000">
                    <a:alpha val="0"/>
                  </a:srgb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3533750" y="2113771"/>
            <a:ext cx="517550" cy="517550"/>
          </a:xfrm>
          <a:prstGeom prst="ellipse">
            <a:avLst/>
          </a:prstGeom>
          <a:gradFill>
            <a:gsLst>
              <a:gs pos="100000">
                <a:srgbClr val="E3AB00"/>
              </a:gs>
              <a:gs pos="0">
                <a:srgbClr val="DC171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1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180756" y="2807714"/>
            <a:ext cx="4386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单击此处添加标题文本  </a:t>
            </a:r>
            <a:r>
              <a:rPr lang="en-US" altLang="zh-CN" dirty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/  EDIT TITLE HERE</a:t>
            </a:r>
            <a:endParaRPr lang="zh-CN" altLang="en-US" dirty="0">
              <a:solidFill>
                <a:srgbClr val="FFC000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533750" y="2733605"/>
            <a:ext cx="517550" cy="517550"/>
          </a:xfrm>
          <a:prstGeom prst="ellipse">
            <a:avLst/>
          </a:prstGeom>
          <a:gradFill>
            <a:gsLst>
              <a:gs pos="100000">
                <a:srgbClr val="E3AB00"/>
              </a:gs>
              <a:gs pos="0">
                <a:srgbClr val="DC171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2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80756" y="3427548"/>
            <a:ext cx="4386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单击此处添加标题文本  </a:t>
            </a:r>
            <a:r>
              <a:rPr lang="en-US" altLang="zh-CN" dirty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/  EDIT TITLE HERE</a:t>
            </a:r>
            <a:endParaRPr lang="zh-CN" altLang="en-US" dirty="0">
              <a:solidFill>
                <a:srgbClr val="FFC000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533750" y="3353439"/>
            <a:ext cx="517550" cy="517550"/>
          </a:xfrm>
          <a:prstGeom prst="ellipse">
            <a:avLst/>
          </a:prstGeom>
          <a:gradFill>
            <a:gsLst>
              <a:gs pos="100000">
                <a:srgbClr val="E3AB00"/>
              </a:gs>
              <a:gs pos="0">
                <a:srgbClr val="DC171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3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80756" y="4047382"/>
            <a:ext cx="4386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单击此处添加标题文本  </a:t>
            </a:r>
            <a:r>
              <a:rPr lang="en-US" altLang="zh-CN" dirty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/  EDIT TITLE HERE</a:t>
            </a:r>
            <a:endParaRPr lang="zh-CN" altLang="en-US" dirty="0">
              <a:solidFill>
                <a:srgbClr val="FFC000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533750" y="3973273"/>
            <a:ext cx="517550" cy="517550"/>
          </a:xfrm>
          <a:prstGeom prst="ellipse">
            <a:avLst/>
          </a:prstGeom>
          <a:gradFill>
            <a:gsLst>
              <a:gs pos="100000">
                <a:srgbClr val="E3AB00"/>
              </a:gs>
              <a:gs pos="0">
                <a:srgbClr val="DC171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4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80756" y="4667216"/>
            <a:ext cx="4386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单击此处添加标题文本  </a:t>
            </a:r>
            <a:r>
              <a:rPr lang="en-US" altLang="zh-CN" dirty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/  EDIT TITLE HERE</a:t>
            </a:r>
            <a:endParaRPr lang="zh-CN" altLang="en-US" dirty="0">
              <a:solidFill>
                <a:srgbClr val="FFC000"/>
              </a:solidFill>
              <a:latin typeface="阿里巴巴普惠体 L" panose="00020600040101010101" pitchFamily="18" charset="-122"/>
              <a:ea typeface="阿里巴巴普惠体 L" panose="00020600040101010101" pitchFamily="18" charset="-122"/>
              <a:cs typeface="阿里巴巴普惠体 L" panose="00020600040101010101" pitchFamily="18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533750" y="4593107"/>
            <a:ext cx="517550" cy="517550"/>
          </a:xfrm>
          <a:prstGeom prst="ellipse">
            <a:avLst/>
          </a:prstGeom>
          <a:gradFill>
            <a:gsLst>
              <a:gs pos="100000">
                <a:srgbClr val="E3AB00"/>
              </a:gs>
              <a:gs pos="0">
                <a:srgbClr val="DC171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5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pull/>
      </p:transition>
    </mc:Choice>
    <mc:Fallback xmlns="">
      <p:transition spd="slow" advClick="0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矩形 84"/>
          <p:cNvSpPr/>
          <p:nvPr/>
        </p:nvSpPr>
        <p:spPr>
          <a:xfrm>
            <a:off x="0" y="0"/>
            <a:ext cx="12192000" cy="650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646669" y="-1295400"/>
            <a:ext cx="11216162" cy="10172700"/>
          </a:xfrm>
          <a:prstGeom prst="ellipse">
            <a:avLst/>
          </a:prstGeom>
          <a:solidFill>
            <a:srgbClr val="78060C">
              <a:alpha val="33000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9448800" cy="192107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40269"/>
            <a:ext cx="3225388" cy="5589031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4850"/>
            <a:ext cx="12192000" cy="232054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338288" y="1043215"/>
            <a:ext cx="166584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101600" h="19050" prst="coolSlant"/>
            </a:sp3d>
          </a:bodyPr>
          <a:lstStyle/>
          <a:p>
            <a:r>
              <a:rPr lang="en-US" altLang="zh-CN" sz="9600" dirty="0" smtClean="0">
                <a:solidFill>
                  <a:srgbClr val="FFC000"/>
                </a:solidFill>
                <a:effectLst>
                  <a:glow rad="76200">
                    <a:schemeClr val="accent4">
                      <a:satMod val="175000"/>
                      <a:alpha val="36000"/>
                    </a:schemeClr>
                  </a:glow>
                  <a:innerShdw blurRad="88900" dist="76200" dir="13500000">
                    <a:srgbClr val="FFFF00">
                      <a:alpha val="87000"/>
                    </a:srgbClr>
                  </a:innerShdw>
                </a:effectLst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01</a:t>
            </a:r>
            <a:endParaRPr lang="zh-CN" altLang="en-US" sz="6000" dirty="0">
              <a:solidFill>
                <a:srgbClr val="FFC000"/>
              </a:solidFill>
              <a:effectLst>
                <a:glow rad="76200">
                  <a:schemeClr val="accent4">
                    <a:satMod val="175000"/>
                    <a:alpha val="36000"/>
                  </a:schemeClr>
                </a:glow>
                <a:innerShdw blurRad="88900" dist="76200" dir="13500000">
                  <a:srgbClr val="FFFF00">
                    <a:alpha val="87000"/>
                  </a:srgbClr>
                </a:innerShdw>
              </a:effectLst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433"/>
            <a:ext cx="12192000" cy="2582567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769" y="4336664"/>
            <a:ext cx="1814672" cy="1619579"/>
          </a:xfrm>
          <a:prstGeom prst="rect">
            <a:avLst/>
          </a:prstGeom>
        </p:spPr>
      </p:pic>
      <p:sp>
        <p:nvSpPr>
          <p:cNvPr id="90" name="圆角矩形 89"/>
          <p:cNvSpPr/>
          <p:nvPr/>
        </p:nvSpPr>
        <p:spPr>
          <a:xfrm>
            <a:off x="2303728" y="2600604"/>
            <a:ext cx="7124700" cy="1675071"/>
          </a:xfrm>
          <a:prstGeom prst="roundRect">
            <a:avLst/>
          </a:prstGeom>
          <a:noFill/>
          <a:ln w="25400">
            <a:gradFill flip="none" rotWithShape="1">
              <a:gsLst>
                <a:gs pos="56700">
                  <a:srgbClr val="E3AB00"/>
                </a:gs>
                <a:gs pos="0">
                  <a:schemeClr val="accent4">
                    <a:lumMod val="75000"/>
                    <a:alpha val="0"/>
                  </a:schemeClr>
                </a:gs>
                <a:gs pos="100000">
                  <a:srgbClr val="FFC000">
                    <a:alpha val="0"/>
                  </a:srgb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367317" y="2927322"/>
            <a:ext cx="4753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smtClean="0">
                <a:solidFill>
                  <a:srgbClr val="FFC000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单击此处添加标题文本</a:t>
            </a:r>
            <a:endParaRPr lang="zh-CN" altLang="en-US" sz="3600" dirty="0">
              <a:solidFill>
                <a:srgbClr val="FFC000"/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67316" y="3518768"/>
            <a:ext cx="7340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pull/>
      </p:transition>
    </mc:Choice>
    <mc:Fallback xmlns="">
      <p:transition spd="slow" advClick="0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277258" y="145476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单击此处添加标题文本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17180" y="1314581"/>
            <a:ext cx="10539496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77671" y="2569729"/>
            <a:ext cx="6618514" cy="2772229"/>
          </a:xfrm>
          <a:prstGeom prst="rect">
            <a:avLst/>
          </a:prstGeom>
          <a:blipFill dpi="0" rotWithShape="1">
            <a:blip r:embed="rId3" cstate="print"/>
            <a:srcRect/>
            <a:tile tx="-165100" ty="-1606550" sx="90000" sy="9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单圆角矩形 1"/>
          <p:cNvSpPr/>
          <p:nvPr/>
        </p:nvSpPr>
        <p:spPr>
          <a:xfrm>
            <a:off x="1476046" y="2355211"/>
            <a:ext cx="2906124" cy="2990315"/>
          </a:xfrm>
          <a:prstGeom prst="snip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81" y="2625781"/>
            <a:ext cx="1073484" cy="94554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783710" y="3705796"/>
            <a:ext cx="2290795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单圆角矩形 20"/>
          <p:cNvSpPr/>
          <p:nvPr/>
        </p:nvSpPr>
        <p:spPr>
          <a:xfrm>
            <a:off x="4759463" y="2355211"/>
            <a:ext cx="2906124" cy="2990315"/>
          </a:xfrm>
          <a:prstGeom prst="snip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698" y="2625781"/>
            <a:ext cx="1073484" cy="94554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919751" y="3705796"/>
            <a:ext cx="2613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单圆角矩形 23"/>
          <p:cNvSpPr/>
          <p:nvPr/>
        </p:nvSpPr>
        <p:spPr>
          <a:xfrm>
            <a:off x="8104631" y="2355211"/>
            <a:ext cx="2906124" cy="2990315"/>
          </a:xfrm>
          <a:prstGeom prst="snip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866" y="2625781"/>
            <a:ext cx="1073484" cy="94554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8257287" y="3705796"/>
            <a:ext cx="2628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77258" y="145476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97762" y="1227495"/>
            <a:ext cx="10539496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1" grpId="0" animBg="1"/>
      <p:bldP spid="23" grpId="0"/>
      <p:bldP spid="24" grpId="0" animBg="1"/>
      <p:bldP spid="26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50041" y="1899024"/>
            <a:ext cx="9291918" cy="322451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3938085" y="1589390"/>
            <a:ext cx="4315830" cy="632799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802280" y="2545355"/>
            <a:ext cx="770457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084099" y="1674956"/>
            <a:ext cx="402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单击此处添加标题文本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0"/>
          <a:stretch>
            <a:fillRect/>
          </a:stretch>
        </p:blipFill>
        <p:spPr>
          <a:xfrm>
            <a:off x="9297860" y="1055760"/>
            <a:ext cx="2888198" cy="406778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77258" y="145476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5" grpId="0"/>
      <p:bldP spid="1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2109285" y="1250578"/>
            <a:ext cx="3874656" cy="59239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624141" y="1346720"/>
            <a:ext cx="4023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单击此处添加标题文本</a:t>
            </a:r>
          </a:p>
        </p:txBody>
      </p:sp>
      <p:sp>
        <p:nvSpPr>
          <p:cNvPr id="3" name="矩形 2"/>
          <p:cNvSpPr/>
          <p:nvPr/>
        </p:nvSpPr>
        <p:spPr>
          <a:xfrm>
            <a:off x="2109285" y="2146375"/>
            <a:ext cx="2985247" cy="314307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624141" y="2763806"/>
            <a:ext cx="20900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单击此处添加标题文本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66" y="3954706"/>
            <a:ext cx="1073484" cy="94554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5670026" y="2146375"/>
            <a:ext cx="5484788" cy="534158"/>
            <a:chOff x="5670026" y="2146375"/>
            <a:chExt cx="5484788" cy="534158"/>
          </a:xfrm>
        </p:grpSpPr>
        <p:sp>
          <p:nvSpPr>
            <p:cNvPr id="4" name="矩形 3"/>
            <p:cNvSpPr/>
            <p:nvPr/>
          </p:nvSpPr>
          <p:spPr>
            <a:xfrm>
              <a:off x="5670026" y="2146375"/>
              <a:ext cx="5484788" cy="53415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795833" y="2242517"/>
              <a:ext cx="3206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单击此处添加标题文本</a:t>
              </a:r>
              <a:endPara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670026" y="2812998"/>
            <a:ext cx="5484788" cy="1141707"/>
            <a:chOff x="5670026" y="2812998"/>
            <a:chExt cx="5484788" cy="1141707"/>
          </a:xfrm>
        </p:grpSpPr>
        <p:sp>
          <p:nvSpPr>
            <p:cNvPr id="11" name="矩形 10"/>
            <p:cNvSpPr/>
            <p:nvPr/>
          </p:nvSpPr>
          <p:spPr>
            <a:xfrm>
              <a:off x="5670026" y="2812998"/>
              <a:ext cx="5484788" cy="114170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795833" y="3029908"/>
              <a:ext cx="52042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点击输入简要文本内容，文字内容需概况精炼的说明该分项内容</a:t>
              </a:r>
              <a:r>
                <a:rPr lang="en-US" altLang="zh-CN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670026" y="4066728"/>
            <a:ext cx="5484788" cy="1141707"/>
            <a:chOff x="5670026" y="4066728"/>
            <a:chExt cx="5484788" cy="1141707"/>
          </a:xfrm>
        </p:grpSpPr>
        <p:sp>
          <p:nvSpPr>
            <p:cNvPr id="13" name="矩形 12"/>
            <p:cNvSpPr/>
            <p:nvPr/>
          </p:nvSpPr>
          <p:spPr>
            <a:xfrm>
              <a:off x="5670026" y="4066728"/>
              <a:ext cx="5484788" cy="114170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795833" y="4283638"/>
              <a:ext cx="52042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点击输入简要文本内容，文字内容需概况精炼的说明该分项内容</a:t>
              </a:r>
              <a:r>
                <a:rPr lang="en-US" altLang="zh-CN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燕尾形 19"/>
          <p:cNvSpPr/>
          <p:nvPr/>
        </p:nvSpPr>
        <p:spPr>
          <a:xfrm>
            <a:off x="5278671" y="2291152"/>
            <a:ext cx="302839" cy="302839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5278671" y="3222619"/>
            <a:ext cx="302839" cy="302839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5278671" y="4493540"/>
            <a:ext cx="302839" cy="302839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77258" y="145476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14:prism isContent="1"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" grpId="0" animBg="1"/>
      <p:bldP spid="8" grpId="0"/>
      <p:bldP spid="20" grpId="0" animBg="1"/>
      <p:bldP spid="21" grpId="0" animBg="1"/>
      <p:bldP spid="22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矩形 84"/>
          <p:cNvSpPr/>
          <p:nvPr/>
        </p:nvSpPr>
        <p:spPr>
          <a:xfrm>
            <a:off x="0" y="0"/>
            <a:ext cx="12192000" cy="650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646669" y="-1295400"/>
            <a:ext cx="11216162" cy="10172700"/>
          </a:xfrm>
          <a:prstGeom prst="ellipse">
            <a:avLst/>
          </a:prstGeom>
          <a:solidFill>
            <a:srgbClr val="78060C">
              <a:alpha val="33000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9448800" cy="192107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40269"/>
            <a:ext cx="3225388" cy="5589031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4850"/>
            <a:ext cx="12192000" cy="232054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338288" y="1043215"/>
            <a:ext cx="166584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101600" h="19050" prst="coolSlant"/>
            </a:sp3d>
          </a:bodyPr>
          <a:lstStyle/>
          <a:p>
            <a:r>
              <a:rPr lang="en-US" altLang="zh-CN" sz="9600" dirty="0" smtClean="0">
                <a:solidFill>
                  <a:srgbClr val="FFC000"/>
                </a:solidFill>
                <a:effectLst>
                  <a:glow rad="76200">
                    <a:schemeClr val="accent4">
                      <a:satMod val="175000"/>
                      <a:alpha val="36000"/>
                    </a:schemeClr>
                  </a:glow>
                  <a:innerShdw blurRad="88900" dist="76200" dir="13500000">
                    <a:srgbClr val="FFFF00">
                      <a:alpha val="87000"/>
                    </a:srgbClr>
                  </a:innerShdw>
                </a:effectLst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02</a:t>
            </a:r>
            <a:endParaRPr lang="zh-CN" altLang="en-US" sz="6000" dirty="0">
              <a:solidFill>
                <a:srgbClr val="FFC000"/>
              </a:solidFill>
              <a:effectLst>
                <a:glow rad="76200">
                  <a:schemeClr val="accent4">
                    <a:satMod val="175000"/>
                    <a:alpha val="36000"/>
                  </a:schemeClr>
                </a:glow>
                <a:innerShdw blurRad="88900" dist="76200" dir="13500000">
                  <a:srgbClr val="FFFF00">
                    <a:alpha val="87000"/>
                  </a:srgbClr>
                </a:innerShdw>
              </a:effectLst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433"/>
            <a:ext cx="12192000" cy="2582567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769" y="4336664"/>
            <a:ext cx="1814672" cy="1619579"/>
          </a:xfrm>
          <a:prstGeom prst="rect">
            <a:avLst/>
          </a:prstGeom>
        </p:spPr>
      </p:pic>
      <p:sp>
        <p:nvSpPr>
          <p:cNvPr id="90" name="圆角矩形 89"/>
          <p:cNvSpPr/>
          <p:nvPr/>
        </p:nvSpPr>
        <p:spPr>
          <a:xfrm>
            <a:off x="2303728" y="2600604"/>
            <a:ext cx="7124700" cy="1675071"/>
          </a:xfrm>
          <a:prstGeom prst="roundRect">
            <a:avLst/>
          </a:prstGeom>
          <a:noFill/>
          <a:ln w="25400">
            <a:gradFill flip="none" rotWithShape="1">
              <a:gsLst>
                <a:gs pos="56700">
                  <a:srgbClr val="E3AB00"/>
                </a:gs>
                <a:gs pos="0">
                  <a:schemeClr val="accent4">
                    <a:lumMod val="75000"/>
                    <a:alpha val="0"/>
                  </a:schemeClr>
                </a:gs>
                <a:gs pos="100000">
                  <a:srgbClr val="FFC000">
                    <a:alpha val="0"/>
                  </a:srgb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367317" y="2927322"/>
            <a:ext cx="4753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smtClean="0">
                <a:solidFill>
                  <a:srgbClr val="FFC000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单击此处添加标题文本</a:t>
            </a:r>
            <a:endParaRPr lang="zh-CN" altLang="en-US" sz="3600" dirty="0">
              <a:solidFill>
                <a:srgbClr val="FFC000"/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67316" y="3518768"/>
            <a:ext cx="7340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C000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点击输入简要文本内容，文字内容需概况精炼的说明该分项内容……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pull/>
      </p:transition>
    </mc:Choice>
    <mc:Fallback xmlns="">
      <p:transition spd="slow" advClick="0" advTm="5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1981" y="1208634"/>
            <a:ext cx="10293675" cy="198451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668059" y="1437793"/>
            <a:ext cx="9426238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13809" y="1772717"/>
            <a:ext cx="856343" cy="856343"/>
            <a:chOff x="544285" y="2394856"/>
            <a:chExt cx="856343" cy="856343"/>
          </a:xfrm>
        </p:grpSpPr>
        <p:sp>
          <p:nvSpPr>
            <p:cNvPr id="7" name="椭圆 6"/>
            <p:cNvSpPr/>
            <p:nvPr/>
          </p:nvSpPr>
          <p:spPr>
            <a:xfrm>
              <a:off x="544285" y="2394856"/>
              <a:ext cx="856343" cy="85634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42192" y="2499861"/>
              <a:ext cx="4915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041981" y="3422303"/>
            <a:ext cx="10293675" cy="198451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401062" y="3651462"/>
            <a:ext cx="9426238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827300" y="3986386"/>
            <a:ext cx="856343" cy="856343"/>
            <a:chOff x="544285" y="2394856"/>
            <a:chExt cx="856343" cy="856343"/>
          </a:xfrm>
        </p:grpSpPr>
        <p:sp>
          <p:nvSpPr>
            <p:cNvPr id="22" name="椭圆 21"/>
            <p:cNvSpPr/>
            <p:nvPr/>
          </p:nvSpPr>
          <p:spPr>
            <a:xfrm>
              <a:off x="544285" y="2394856"/>
              <a:ext cx="856343" cy="85634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42192" y="2499861"/>
              <a:ext cx="4915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277258" y="145476"/>
            <a:ext cx="505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>
        <p:pull/>
      </p:transition>
    </mc:Choice>
    <mc:Fallback xmlns="">
      <p:transition spd="slow" advClick="0" advTm="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5" grpId="0" animBg="1"/>
      <p:bldP spid="16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党建汇报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1092</Words>
  <Application>Microsoft Office PowerPoint</Application>
  <PresentationFormat>宽屏</PresentationFormat>
  <Paragraphs>76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阿里巴巴普惠体 H</vt:lpstr>
      <vt:lpstr>阿里巴巴普惠体 L</vt:lpstr>
      <vt:lpstr>宋体</vt:lpstr>
      <vt:lpstr>微软雅黑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2017-01-15T10:34:00Z</dcterms:created>
  <dcterms:modified xsi:type="dcterms:W3CDTF">2023-01-11T01:50:24Z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8CFE951680BB4C99A082550AAD30A569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