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478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404" r:id="rId19"/>
    <p:sldId id="643" r:id="rId20"/>
    <p:sldId id="645" r:id="rId21"/>
    <p:sldId id="646" r:id="rId22"/>
    <p:sldId id="647" r:id="rId23"/>
    <p:sldId id="648" r:id="rId24"/>
    <p:sldId id="649" r:id="rId25"/>
    <p:sldId id="650" r:id="rId26"/>
    <p:sldId id="704" r:id="rId27"/>
    <p:sldId id="662" r:id="rId28"/>
    <p:sldId id="705" r:id="rId29"/>
    <p:sldId id="651" r:id="rId30"/>
    <p:sldId id="657" r:id="rId31"/>
    <p:sldId id="319" r:id="rId32"/>
    <p:sldId id="359" r:id="rId33"/>
    <p:sldId id="258" r:id="rId34"/>
  </p:sldIdLst>
  <p:sldSz cx="12192000" cy="6858000"/>
  <p:notesSz cx="6858000" cy="9144000"/>
  <p:embeddedFontLst>
    <p:embeddedFont>
      <p:font typeface="庞门正道粗书体6.0" panose="02010600030101010101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等线" panose="02010600030101010101" pitchFamily="2" charset="-122"/>
      <p:regular r:id="rId40"/>
      <p:bold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66" d="100"/>
          <a:sy n="66" d="100"/>
        </p:scale>
        <p:origin x="223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D4CFDA4-DE08-4230-95FF-21618942F50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10C4B58D-9358-4A21-AC85-18A75E3E9E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8941665" flipH="1">
            <a:off x="-917990" y="-395808"/>
            <a:ext cx="2305157" cy="1052394"/>
          </a:xfrm>
          <a:custGeom>
            <a:avLst/>
            <a:gdLst>
              <a:gd name="connsiteX0" fmla="*/ 7524691 w 7524691"/>
              <a:gd name="connsiteY0" fmla="*/ 3364906 h 3435314"/>
              <a:gd name="connsiteX1" fmla="*/ 7018640 w 7524691"/>
              <a:gd name="connsiteY1" fmla="*/ 3435314 h 3435314"/>
              <a:gd name="connsiteX2" fmla="*/ 3425092 w 7524691"/>
              <a:gd name="connsiteY2" fmla="*/ 519155 h 3435314"/>
              <a:gd name="connsiteX3" fmla="*/ 406715 w 7524691"/>
              <a:gd name="connsiteY3" fmla="*/ 2939189 h 3435314"/>
              <a:gd name="connsiteX4" fmla="*/ 355725 w 7524691"/>
              <a:gd name="connsiteY4" fmla="*/ 3147416 h 3435314"/>
              <a:gd name="connsiteX5" fmla="*/ 0 w 7524691"/>
              <a:gd name="connsiteY5" fmla="*/ 2554741 h 3435314"/>
              <a:gd name="connsiteX6" fmla="*/ 36740 w 7524691"/>
              <a:gd name="connsiteY6" fmla="*/ 2449154 h 3435314"/>
              <a:gd name="connsiteX7" fmla="*/ 3389805 w 7524691"/>
              <a:gd name="connsiteY7" fmla="*/ 9450 h 3435314"/>
              <a:gd name="connsiteX8" fmla="*/ 7524691 w 7524691"/>
              <a:gd name="connsiteY8" fmla="*/ 3364906 h 34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691" h="3435314">
                <a:moveTo>
                  <a:pt x="7524691" y="3364906"/>
                </a:moveTo>
                <a:lnTo>
                  <a:pt x="7018640" y="3435314"/>
                </a:lnTo>
                <a:cubicBezTo>
                  <a:pt x="6773035" y="1670074"/>
                  <a:pt x="5203080" y="396058"/>
                  <a:pt x="3425092" y="519155"/>
                </a:cubicBezTo>
                <a:cubicBezTo>
                  <a:pt x="1980476" y="619171"/>
                  <a:pt x="798986" y="1613774"/>
                  <a:pt x="406715" y="2939189"/>
                </a:cubicBezTo>
                <a:lnTo>
                  <a:pt x="355725" y="3147416"/>
                </a:lnTo>
                <a:lnTo>
                  <a:pt x="0" y="2554741"/>
                </a:lnTo>
                <a:lnTo>
                  <a:pt x="36740" y="2449154"/>
                </a:lnTo>
                <a:cubicBezTo>
                  <a:pt x="579039" y="1098989"/>
                  <a:pt x="1855435" y="115680"/>
                  <a:pt x="3389805" y="9450"/>
                </a:cubicBezTo>
                <a:cubicBezTo>
                  <a:pt x="5435632" y="-132190"/>
                  <a:pt x="7242088" y="1333748"/>
                  <a:pt x="7524691" y="3364906"/>
                </a:cubicBezTo>
                <a:close/>
              </a:path>
            </a:pathLst>
          </a:cu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362721"/>
            <a:ext cx="3019425" cy="54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A6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 flipH="1" flipV="1">
            <a:off x="0" y="730011"/>
            <a:ext cx="6705600" cy="6134100"/>
          </a:xfrm>
          <a:custGeom>
            <a:avLst/>
            <a:gdLst>
              <a:gd name="connsiteX0" fmla="*/ 429444 w 6705600"/>
              <a:gd name="connsiteY0" fmla="*/ 0 h 6134100"/>
              <a:gd name="connsiteX1" fmla="*/ 6705600 w 6705600"/>
              <a:gd name="connsiteY1" fmla="*/ 0 h 6134100"/>
              <a:gd name="connsiteX2" fmla="*/ 6705600 w 6705600"/>
              <a:gd name="connsiteY2" fmla="*/ 5367948 h 6134100"/>
              <a:gd name="connsiteX3" fmla="*/ 6653032 w 6705600"/>
              <a:gd name="connsiteY3" fmla="*/ 5405329 h 6134100"/>
              <a:gd name="connsiteX4" fmla="*/ 4267200 w 6705600"/>
              <a:gd name="connsiteY4" fmla="*/ 6134100 h 6134100"/>
              <a:gd name="connsiteX5" fmla="*/ 0 w 6705600"/>
              <a:gd name="connsiteY5" fmla="*/ 1866900 h 6134100"/>
              <a:gd name="connsiteX6" fmla="*/ 420793 w 6705600"/>
              <a:gd name="connsiteY6" fmla="*/ 16893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0" h="6134100">
                <a:moveTo>
                  <a:pt x="429444" y="0"/>
                </a:moveTo>
                <a:lnTo>
                  <a:pt x="6705600" y="0"/>
                </a:lnTo>
                <a:lnTo>
                  <a:pt x="6705600" y="5367948"/>
                </a:lnTo>
                <a:lnTo>
                  <a:pt x="6653032" y="5405329"/>
                </a:lnTo>
                <a:cubicBezTo>
                  <a:pt x="5971982" y="5865437"/>
                  <a:pt x="5150966" y="6134100"/>
                  <a:pt x="4267200" y="6134100"/>
                </a:cubicBezTo>
                <a:cubicBezTo>
                  <a:pt x="1910491" y="6134100"/>
                  <a:pt x="0" y="4223609"/>
                  <a:pt x="0" y="1866900"/>
                </a:cubicBezTo>
                <a:cubicBezTo>
                  <a:pt x="0" y="1204076"/>
                  <a:pt x="151123" y="576548"/>
                  <a:pt x="420793" y="1689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空心弧 6"/>
          <p:cNvSpPr/>
          <p:nvPr/>
        </p:nvSpPr>
        <p:spPr>
          <a:xfrm rot="12291466" flipH="1" flipV="1">
            <a:off x="-2402344" y="346234"/>
            <a:ext cx="9467304" cy="9467304"/>
          </a:xfrm>
          <a:prstGeom prst="blockArc">
            <a:avLst>
              <a:gd name="adj1" fmla="val 15364263"/>
              <a:gd name="adj2" fmla="val 20070540"/>
              <a:gd name="adj3" fmla="val 78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 rot="12658335" flipH="1" flipV="1">
            <a:off x="-117994" y="1461937"/>
            <a:ext cx="7524691" cy="3435314"/>
          </a:xfrm>
          <a:custGeom>
            <a:avLst/>
            <a:gdLst>
              <a:gd name="connsiteX0" fmla="*/ 7524691 w 7524691"/>
              <a:gd name="connsiteY0" fmla="*/ 3364906 h 3435314"/>
              <a:gd name="connsiteX1" fmla="*/ 7018640 w 7524691"/>
              <a:gd name="connsiteY1" fmla="*/ 3435314 h 3435314"/>
              <a:gd name="connsiteX2" fmla="*/ 3425092 w 7524691"/>
              <a:gd name="connsiteY2" fmla="*/ 519155 h 3435314"/>
              <a:gd name="connsiteX3" fmla="*/ 406715 w 7524691"/>
              <a:gd name="connsiteY3" fmla="*/ 2939189 h 3435314"/>
              <a:gd name="connsiteX4" fmla="*/ 355725 w 7524691"/>
              <a:gd name="connsiteY4" fmla="*/ 3147416 h 3435314"/>
              <a:gd name="connsiteX5" fmla="*/ 0 w 7524691"/>
              <a:gd name="connsiteY5" fmla="*/ 2554741 h 3435314"/>
              <a:gd name="connsiteX6" fmla="*/ 36740 w 7524691"/>
              <a:gd name="connsiteY6" fmla="*/ 2449154 h 3435314"/>
              <a:gd name="connsiteX7" fmla="*/ 3389805 w 7524691"/>
              <a:gd name="connsiteY7" fmla="*/ 9450 h 3435314"/>
              <a:gd name="connsiteX8" fmla="*/ 7524691 w 7524691"/>
              <a:gd name="connsiteY8" fmla="*/ 3364906 h 34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691" h="3435314">
                <a:moveTo>
                  <a:pt x="7524691" y="3364906"/>
                </a:moveTo>
                <a:lnTo>
                  <a:pt x="7018640" y="3435314"/>
                </a:lnTo>
                <a:cubicBezTo>
                  <a:pt x="6773035" y="1670074"/>
                  <a:pt x="5203080" y="396058"/>
                  <a:pt x="3425092" y="519155"/>
                </a:cubicBezTo>
                <a:cubicBezTo>
                  <a:pt x="1980476" y="619171"/>
                  <a:pt x="798986" y="1613774"/>
                  <a:pt x="406715" y="2939189"/>
                </a:cubicBezTo>
                <a:lnTo>
                  <a:pt x="355725" y="3147416"/>
                </a:lnTo>
                <a:lnTo>
                  <a:pt x="0" y="2554741"/>
                </a:lnTo>
                <a:lnTo>
                  <a:pt x="36740" y="2449154"/>
                </a:lnTo>
                <a:cubicBezTo>
                  <a:pt x="579039" y="1098989"/>
                  <a:pt x="1855435" y="115680"/>
                  <a:pt x="3389805" y="9450"/>
                </a:cubicBezTo>
                <a:cubicBezTo>
                  <a:pt x="5435632" y="-132190"/>
                  <a:pt x="7242088" y="1333748"/>
                  <a:pt x="7524691" y="3364906"/>
                </a:cubicBezTo>
                <a:close/>
              </a:path>
            </a:pathLst>
          </a:cu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3959190" flipH="1" flipV="1">
            <a:off x="-1667897" y="562699"/>
            <a:ext cx="9224291" cy="9224291"/>
          </a:xfrm>
          <a:prstGeom prst="arc">
            <a:avLst>
              <a:gd name="adj1" fmla="val 17493803"/>
              <a:gd name="adj2" fmla="val 19747722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1551027" flipH="1" flipV="1">
            <a:off x="-1861326" y="156630"/>
            <a:ext cx="9224291" cy="9224291"/>
          </a:xfrm>
          <a:prstGeom prst="arc">
            <a:avLst>
              <a:gd name="adj1" fmla="val 13254820"/>
              <a:gd name="adj2" fmla="val 162822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8" name="图片 27" descr="图片包含 长凳, 人, 户外, 看着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r="28061"/>
          <a:stretch>
            <a:fillRect/>
          </a:stretch>
        </p:blipFill>
        <p:spPr>
          <a:xfrm>
            <a:off x="3" y="1493824"/>
            <a:ext cx="5943841" cy="5364177"/>
          </a:xfrm>
          <a:custGeom>
            <a:avLst/>
            <a:gdLst>
              <a:gd name="connsiteX0" fmla="*/ 2365496 w 5943841"/>
              <a:gd name="connsiteY0" fmla="*/ 0 h 5364177"/>
              <a:gd name="connsiteX1" fmla="*/ 5943841 w 5943841"/>
              <a:gd name="connsiteY1" fmla="*/ 3578345 h 5364177"/>
              <a:gd name="connsiteX2" fmla="*/ 5511954 w 5943841"/>
              <a:gd name="connsiteY2" fmla="*/ 5283996 h 5364177"/>
              <a:gd name="connsiteX3" fmla="*/ 5463243 w 5943841"/>
              <a:gd name="connsiteY3" fmla="*/ 5364177 h 5364177"/>
              <a:gd name="connsiteX4" fmla="*/ 0 w 5943841"/>
              <a:gd name="connsiteY4" fmla="*/ 5364177 h 5364177"/>
              <a:gd name="connsiteX5" fmla="*/ 0 w 5943841"/>
              <a:gd name="connsiteY5" fmla="*/ 898314 h 5364177"/>
              <a:gd name="connsiteX6" fmla="*/ 89336 w 5943841"/>
              <a:gd name="connsiteY6" fmla="*/ 817120 h 5364177"/>
              <a:gd name="connsiteX7" fmla="*/ 2365496 w 5943841"/>
              <a:gd name="connsiteY7" fmla="*/ 0 h 53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3841" h="5364177">
                <a:moveTo>
                  <a:pt x="2365496" y="0"/>
                </a:moveTo>
                <a:cubicBezTo>
                  <a:pt x="4341761" y="0"/>
                  <a:pt x="5943841" y="1602080"/>
                  <a:pt x="5943841" y="3578345"/>
                </a:cubicBezTo>
                <a:cubicBezTo>
                  <a:pt x="5943841" y="4195928"/>
                  <a:pt x="5787388" y="4776969"/>
                  <a:pt x="5511954" y="5283996"/>
                </a:cubicBezTo>
                <a:lnTo>
                  <a:pt x="5463243" y="5364177"/>
                </a:lnTo>
                <a:lnTo>
                  <a:pt x="0" y="5364177"/>
                </a:lnTo>
                <a:lnTo>
                  <a:pt x="0" y="898314"/>
                </a:lnTo>
                <a:lnTo>
                  <a:pt x="89336" y="817120"/>
                </a:lnTo>
                <a:cubicBezTo>
                  <a:pt x="707885" y="306648"/>
                  <a:pt x="1500880" y="0"/>
                  <a:pt x="2365496" y="0"/>
                </a:cubicBezTo>
                <a:close/>
              </a:path>
            </a:pathLst>
          </a:custGeom>
        </p:spPr>
      </p:pic>
      <p:grpSp>
        <p:nvGrpSpPr>
          <p:cNvPr id="43" name="组合 42"/>
          <p:cNvGrpSpPr/>
          <p:nvPr/>
        </p:nvGrpSpPr>
        <p:grpSpPr>
          <a:xfrm>
            <a:off x="7826632" y="467267"/>
            <a:ext cx="3961221" cy="5865973"/>
            <a:chOff x="7826632" y="467267"/>
            <a:chExt cx="3961221" cy="5865973"/>
          </a:xfrm>
        </p:grpSpPr>
        <p:sp>
          <p:nvSpPr>
            <p:cNvPr id="30" name="任意多边形: 形状 29"/>
            <p:cNvSpPr/>
            <p:nvPr/>
          </p:nvSpPr>
          <p:spPr>
            <a:xfrm>
              <a:off x="8770614" y="1679770"/>
              <a:ext cx="1921144" cy="3751031"/>
            </a:xfrm>
            <a:custGeom>
              <a:avLst/>
              <a:gdLst>
                <a:gd name="connsiteX0" fmla="*/ 0 w 2305050"/>
                <a:gd name="connsiteY0" fmla="*/ 0 h 4500606"/>
                <a:gd name="connsiteX1" fmla="*/ 2305050 w 2305050"/>
                <a:gd name="connsiteY1" fmla="*/ 0 h 4500606"/>
                <a:gd name="connsiteX2" fmla="*/ 2305050 w 2305050"/>
                <a:gd name="connsiteY2" fmla="*/ 2855382 h 4500606"/>
                <a:gd name="connsiteX3" fmla="*/ 1880746 w 2305050"/>
                <a:gd name="connsiteY3" fmla="*/ 2855382 h 4500606"/>
                <a:gd name="connsiteX4" fmla="*/ 1880746 w 2305050"/>
                <a:gd name="connsiteY4" fmla="*/ 3216230 h 4500606"/>
                <a:gd name="connsiteX5" fmla="*/ 2305050 w 2305050"/>
                <a:gd name="connsiteY5" fmla="*/ 3216230 h 4500606"/>
                <a:gd name="connsiteX6" fmla="*/ 2305050 w 2305050"/>
                <a:gd name="connsiteY6" fmla="*/ 4500606 h 4500606"/>
                <a:gd name="connsiteX7" fmla="*/ 0 w 2305050"/>
                <a:gd name="connsiteY7" fmla="*/ 4500606 h 4500606"/>
                <a:gd name="connsiteX0-1" fmla="*/ 0 w 2305050"/>
                <a:gd name="connsiteY0-2" fmla="*/ 0 h 4500606"/>
                <a:gd name="connsiteX1-3" fmla="*/ 2305050 w 2305050"/>
                <a:gd name="connsiteY1-4" fmla="*/ 0 h 4500606"/>
                <a:gd name="connsiteX2-5" fmla="*/ 2305050 w 2305050"/>
                <a:gd name="connsiteY2-6" fmla="*/ 2855382 h 4500606"/>
                <a:gd name="connsiteX3-7" fmla="*/ 1880746 w 2305050"/>
                <a:gd name="connsiteY3-8" fmla="*/ 3216230 h 4500606"/>
                <a:gd name="connsiteX4-9" fmla="*/ 2305050 w 2305050"/>
                <a:gd name="connsiteY4-10" fmla="*/ 3216230 h 4500606"/>
                <a:gd name="connsiteX5-11" fmla="*/ 2305050 w 2305050"/>
                <a:gd name="connsiteY5-12" fmla="*/ 4500606 h 4500606"/>
                <a:gd name="connsiteX6-13" fmla="*/ 0 w 2305050"/>
                <a:gd name="connsiteY6-14" fmla="*/ 4500606 h 4500606"/>
                <a:gd name="connsiteX7-15" fmla="*/ 0 w 2305050"/>
                <a:gd name="connsiteY7-16" fmla="*/ 0 h 4500606"/>
                <a:gd name="connsiteX0-17" fmla="*/ 1880746 w 2305050"/>
                <a:gd name="connsiteY0-18" fmla="*/ 3216230 h 4500606"/>
                <a:gd name="connsiteX1-19" fmla="*/ 2305050 w 2305050"/>
                <a:gd name="connsiteY1-20" fmla="*/ 3216230 h 4500606"/>
                <a:gd name="connsiteX2-21" fmla="*/ 2305050 w 2305050"/>
                <a:gd name="connsiteY2-22" fmla="*/ 4500606 h 4500606"/>
                <a:gd name="connsiteX3-23" fmla="*/ 0 w 2305050"/>
                <a:gd name="connsiteY3-24" fmla="*/ 4500606 h 4500606"/>
                <a:gd name="connsiteX4-25" fmla="*/ 0 w 2305050"/>
                <a:gd name="connsiteY4-26" fmla="*/ 0 h 4500606"/>
                <a:gd name="connsiteX5-27" fmla="*/ 2305050 w 2305050"/>
                <a:gd name="connsiteY5-28" fmla="*/ 0 h 4500606"/>
                <a:gd name="connsiteX6-29" fmla="*/ 2305050 w 2305050"/>
                <a:gd name="connsiteY6-30" fmla="*/ 2855382 h 4500606"/>
                <a:gd name="connsiteX7-31" fmla="*/ 1972186 w 2305050"/>
                <a:gd name="connsiteY7-32" fmla="*/ 3307670 h 4500606"/>
                <a:gd name="connsiteX0-33" fmla="*/ 1880746 w 2305050"/>
                <a:gd name="connsiteY0-34" fmla="*/ 3216230 h 4500606"/>
                <a:gd name="connsiteX1-35" fmla="*/ 2305050 w 2305050"/>
                <a:gd name="connsiteY1-36" fmla="*/ 3216230 h 4500606"/>
                <a:gd name="connsiteX2-37" fmla="*/ 2305050 w 2305050"/>
                <a:gd name="connsiteY2-38" fmla="*/ 4500606 h 4500606"/>
                <a:gd name="connsiteX3-39" fmla="*/ 0 w 2305050"/>
                <a:gd name="connsiteY3-40" fmla="*/ 4500606 h 4500606"/>
                <a:gd name="connsiteX4-41" fmla="*/ 0 w 2305050"/>
                <a:gd name="connsiteY4-42" fmla="*/ 0 h 4500606"/>
                <a:gd name="connsiteX5-43" fmla="*/ 2305050 w 2305050"/>
                <a:gd name="connsiteY5-44" fmla="*/ 0 h 4500606"/>
                <a:gd name="connsiteX6-45" fmla="*/ 2305050 w 2305050"/>
                <a:gd name="connsiteY6-46" fmla="*/ 2855382 h 4500606"/>
                <a:gd name="connsiteX0-47" fmla="*/ 2305050 w 2305050"/>
                <a:gd name="connsiteY0-48" fmla="*/ 3216230 h 4500606"/>
                <a:gd name="connsiteX1-49" fmla="*/ 2305050 w 2305050"/>
                <a:gd name="connsiteY1-50" fmla="*/ 4500606 h 4500606"/>
                <a:gd name="connsiteX2-51" fmla="*/ 0 w 2305050"/>
                <a:gd name="connsiteY2-52" fmla="*/ 4500606 h 4500606"/>
                <a:gd name="connsiteX3-53" fmla="*/ 0 w 2305050"/>
                <a:gd name="connsiteY3-54" fmla="*/ 0 h 4500606"/>
                <a:gd name="connsiteX4-55" fmla="*/ 2305050 w 2305050"/>
                <a:gd name="connsiteY4-56" fmla="*/ 0 h 4500606"/>
                <a:gd name="connsiteX5-57" fmla="*/ 2305050 w 2305050"/>
                <a:gd name="connsiteY5-58" fmla="*/ 2855382 h 4500606"/>
                <a:gd name="connsiteX0-59" fmla="*/ 2305050 w 2305050"/>
                <a:gd name="connsiteY0-60" fmla="*/ 3216230 h 4500606"/>
                <a:gd name="connsiteX1-61" fmla="*/ 2305050 w 2305050"/>
                <a:gd name="connsiteY1-62" fmla="*/ 4500606 h 4500606"/>
                <a:gd name="connsiteX2-63" fmla="*/ 708025 w 2305050"/>
                <a:gd name="connsiteY2-64" fmla="*/ 4498203 h 4500606"/>
                <a:gd name="connsiteX3-65" fmla="*/ 0 w 2305050"/>
                <a:gd name="connsiteY3-66" fmla="*/ 4500606 h 4500606"/>
                <a:gd name="connsiteX4-67" fmla="*/ 0 w 2305050"/>
                <a:gd name="connsiteY4-68" fmla="*/ 0 h 4500606"/>
                <a:gd name="connsiteX5-69" fmla="*/ 2305050 w 2305050"/>
                <a:gd name="connsiteY5-70" fmla="*/ 0 h 4500606"/>
                <a:gd name="connsiteX6-71" fmla="*/ 2305050 w 2305050"/>
                <a:gd name="connsiteY6-72" fmla="*/ 2855382 h 4500606"/>
                <a:gd name="connsiteX0-73" fmla="*/ 2305050 w 2305050"/>
                <a:gd name="connsiteY0-74" fmla="*/ 3216230 h 4500606"/>
                <a:gd name="connsiteX1-75" fmla="*/ 2305050 w 2305050"/>
                <a:gd name="connsiteY1-76" fmla="*/ 4500606 h 4500606"/>
                <a:gd name="connsiteX2-77" fmla="*/ 708025 w 2305050"/>
                <a:gd name="connsiteY2-78" fmla="*/ 4498203 h 4500606"/>
                <a:gd name="connsiteX3-79" fmla="*/ 352425 w 2305050"/>
                <a:gd name="connsiteY3-80" fmla="*/ 4498203 h 4500606"/>
                <a:gd name="connsiteX4-81" fmla="*/ 0 w 2305050"/>
                <a:gd name="connsiteY4-82" fmla="*/ 4500606 h 4500606"/>
                <a:gd name="connsiteX5-83" fmla="*/ 0 w 2305050"/>
                <a:gd name="connsiteY5-84" fmla="*/ 0 h 4500606"/>
                <a:gd name="connsiteX6-85" fmla="*/ 2305050 w 2305050"/>
                <a:gd name="connsiteY6-86" fmla="*/ 0 h 4500606"/>
                <a:gd name="connsiteX7-87" fmla="*/ 2305050 w 2305050"/>
                <a:gd name="connsiteY7-88" fmla="*/ 2855382 h 4500606"/>
                <a:gd name="connsiteX0-89" fmla="*/ 2305050 w 2305050"/>
                <a:gd name="connsiteY0-90" fmla="*/ 3216230 h 4500606"/>
                <a:gd name="connsiteX1-91" fmla="*/ 2305050 w 2305050"/>
                <a:gd name="connsiteY1-92" fmla="*/ 4500606 h 4500606"/>
                <a:gd name="connsiteX2-93" fmla="*/ 842963 w 2305050"/>
                <a:gd name="connsiteY2-94" fmla="*/ 4498203 h 4500606"/>
                <a:gd name="connsiteX3-95" fmla="*/ 708025 w 2305050"/>
                <a:gd name="connsiteY3-96" fmla="*/ 4498203 h 4500606"/>
                <a:gd name="connsiteX4-97" fmla="*/ 352425 w 2305050"/>
                <a:gd name="connsiteY4-98" fmla="*/ 4498203 h 4500606"/>
                <a:gd name="connsiteX5-99" fmla="*/ 0 w 2305050"/>
                <a:gd name="connsiteY5-100" fmla="*/ 4500606 h 4500606"/>
                <a:gd name="connsiteX6-101" fmla="*/ 0 w 2305050"/>
                <a:gd name="connsiteY6-102" fmla="*/ 0 h 4500606"/>
                <a:gd name="connsiteX7-103" fmla="*/ 2305050 w 2305050"/>
                <a:gd name="connsiteY7-104" fmla="*/ 0 h 4500606"/>
                <a:gd name="connsiteX8" fmla="*/ 2305050 w 2305050"/>
                <a:gd name="connsiteY8" fmla="*/ 2855382 h 4500606"/>
                <a:gd name="connsiteX0-105" fmla="*/ 2305050 w 2305050"/>
                <a:gd name="connsiteY0-106" fmla="*/ 3216230 h 4500606"/>
                <a:gd name="connsiteX1-107" fmla="*/ 2305050 w 2305050"/>
                <a:gd name="connsiteY1-108" fmla="*/ 4500606 h 4500606"/>
                <a:gd name="connsiteX2-109" fmla="*/ 842963 w 2305050"/>
                <a:gd name="connsiteY2-110" fmla="*/ 4498203 h 4500606"/>
                <a:gd name="connsiteX3-111" fmla="*/ 352425 w 2305050"/>
                <a:gd name="connsiteY3-112" fmla="*/ 4498203 h 4500606"/>
                <a:gd name="connsiteX4-113" fmla="*/ 0 w 2305050"/>
                <a:gd name="connsiteY4-114" fmla="*/ 4500606 h 4500606"/>
                <a:gd name="connsiteX5-115" fmla="*/ 0 w 2305050"/>
                <a:gd name="connsiteY5-116" fmla="*/ 0 h 4500606"/>
                <a:gd name="connsiteX6-117" fmla="*/ 2305050 w 2305050"/>
                <a:gd name="connsiteY6-118" fmla="*/ 0 h 4500606"/>
                <a:gd name="connsiteX7-119" fmla="*/ 2305050 w 2305050"/>
                <a:gd name="connsiteY7-120" fmla="*/ 2855382 h 4500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305050" h="4500606">
                  <a:moveTo>
                    <a:pt x="2305050" y="3216230"/>
                  </a:moveTo>
                  <a:lnTo>
                    <a:pt x="2305050" y="4500606"/>
                  </a:lnTo>
                  <a:lnTo>
                    <a:pt x="842963" y="4498203"/>
                  </a:lnTo>
                  <a:lnTo>
                    <a:pt x="352425" y="4498203"/>
                  </a:lnTo>
                  <a:lnTo>
                    <a:pt x="0" y="4500606"/>
                  </a:lnTo>
                  <a:lnTo>
                    <a:pt x="0" y="0"/>
                  </a:lnTo>
                  <a:lnTo>
                    <a:pt x="2305050" y="0"/>
                  </a:lnTo>
                  <a:lnTo>
                    <a:pt x="2305050" y="2855382"/>
                  </a:ln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rgbClr val="1A8FC8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26632" y="467267"/>
              <a:ext cx="1992853" cy="221599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38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彩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275754" y="1518204"/>
              <a:ext cx="1697901" cy="1862048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15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色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84961" y="4438650"/>
              <a:ext cx="169858" cy="1117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9695" y="2904533"/>
              <a:ext cx="1992853" cy="221599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38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的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202927" y="2390776"/>
              <a:ext cx="430887" cy="3038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</a:rPr>
                <a:t>二年级下册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</a:rPr>
                <a:t>4.1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86523" y="4700859"/>
              <a:ext cx="1321594" cy="5738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1600">
                  <a:solidFill>
                    <a:srgbClr val="1A8FC8"/>
                  </a:solidFill>
                  <a:latin typeface="Arial" panose="020B0604020202020204" pitchFamily="34" charset="0"/>
                  <a:ea typeface="方正黑体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lang="en-US" altLang="zh-CN" sz="11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>
              <a:off x="10442962" y="3863632"/>
              <a:ext cx="736836" cy="52021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0840596" y="3736823"/>
              <a:ext cx="359223" cy="2536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9119791" y="5282123"/>
              <a:ext cx="169858" cy="399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9055801" y="5428816"/>
              <a:ext cx="237817" cy="167902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9526741" y="1217847"/>
              <a:ext cx="1477493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</a:rPr>
                <a:t>语文精品课件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794999" y="4117249"/>
              <a:ext cx="1992854" cy="221599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38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0653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mèng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彩梦   梦想    梦想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我的梦想是当一名画家。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上宽下窄，上半部分左右对称，第一个“木”捺变点，第二个“木”捺画舒展。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梦</a:t>
            </a: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315085" y="2263140"/>
            <a:ext cx="2879725" cy="2879725"/>
            <a:chOff x="1474" y="663"/>
            <a:chExt cx="2948" cy="2835"/>
          </a:xfrm>
        </p:grpSpPr>
        <p:sp>
          <p:nvSpPr>
            <p:cNvPr id="3096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97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98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99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00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01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02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03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04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05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" name="Freeform 42"/>
          <p:cNvSpPr/>
          <p:nvPr/>
        </p:nvSpPr>
        <p:spPr bwMode="auto">
          <a:xfrm>
            <a:off x="2019935" y="3155315"/>
            <a:ext cx="700087" cy="184150"/>
          </a:xfrm>
          <a:custGeom>
            <a:avLst/>
            <a:gdLst>
              <a:gd name="T0" fmla="*/ 492 w 1102"/>
              <a:gd name="T1" fmla="*/ 85 h 289"/>
              <a:gd name="T2" fmla="*/ 610 w 1102"/>
              <a:gd name="T3" fmla="*/ 51 h 289"/>
              <a:gd name="T4" fmla="*/ 695 w 1102"/>
              <a:gd name="T5" fmla="*/ 34 h 289"/>
              <a:gd name="T6" fmla="*/ 780 w 1102"/>
              <a:gd name="T7" fmla="*/ 17 h 289"/>
              <a:gd name="T8" fmla="*/ 864 w 1102"/>
              <a:gd name="T9" fmla="*/ 17 h 289"/>
              <a:gd name="T10" fmla="*/ 932 w 1102"/>
              <a:gd name="T11" fmla="*/ 0 h 289"/>
              <a:gd name="T12" fmla="*/ 983 w 1102"/>
              <a:gd name="T13" fmla="*/ 0 h 289"/>
              <a:gd name="T14" fmla="*/ 1017 w 1102"/>
              <a:gd name="T15" fmla="*/ 0 h 289"/>
              <a:gd name="T16" fmla="*/ 1051 w 1102"/>
              <a:gd name="T17" fmla="*/ 0 h 289"/>
              <a:gd name="T18" fmla="*/ 1085 w 1102"/>
              <a:gd name="T19" fmla="*/ 17 h 289"/>
              <a:gd name="T20" fmla="*/ 1102 w 1102"/>
              <a:gd name="T21" fmla="*/ 34 h 289"/>
              <a:gd name="T22" fmla="*/ 1102 w 1102"/>
              <a:gd name="T23" fmla="*/ 68 h 289"/>
              <a:gd name="T24" fmla="*/ 1102 w 1102"/>
              <a:gd name="T25" fmla="*/ 85 h 289"/>
              <a:gd name="T26" fmla="*/ 1102 w 1102"/>
              <a:gd name="T27" fmla="*/ 85 h 289"/>
              <a:gd name="T28" fmla="*/ 1068 w 1102"/>
              <a:gd name="T29" fmla="*/ 102 h 289"/>
              <a:gd name="T30" fmla="*/ 1034 w 1102"/>
              <a:gd name="T31" fmla="*/ 119 h 289"/>
              <a:gd name="T32" fmla="*/ 983 w 1102"/>
              <a:gd name="T33" fmla="*/ 119 h 289"/>
              <a:gd name="T34" fmla="*/ 915 w 1102"/>
              <a:gd name="T35" fmla="*/ 136 h 289"/>
              <a:gd name="T36" fmla="*/ 831 w 1102"/>
              <a:gd name="T37" fmla="*/ 153 h 289"/>
              <a:gd name="T38" fmla="*/ 729 w 1102"/>
              <a:gd name="T39" fmla="*/ 170 h 289"/>
              <a:gd name="T40" fmla="*/ 610 w 1102"/>
              <a:gd name="T41" fmla="*/ 187 h 289"/>
              <a:gd name="T42" fmla="*/ 509 w 1102"/>
              <a:gd name="T43" fmla="*/ 221 h 289"/>
              <a:gd name="T44" fmla="*/ 407 w 1102"/>
              <a:gd name="T45" fmla="*/ 238 h 289"/>
              <a:gd name="T46" fmla="*/ 322 w 1102"/>
              <a:gd name="T47" fmla="*/ 255 h 289"/>
              <a:gd name="T48" fmla="*/ 255 w 1102"/>
              <a:gd name="T49" fmla="*/ 255 h 289"/>
              <a:gd name="T50" fmla="*/ 187 w 1102"/>
              <a:gd name="T51" fmla="*/ 272 h 289"/>
              <a:gd name="T52" fmla="*/ 136 w 1102"/>
              <a:gd name="T53" fmla="*/ 272 h 289"/>
              <a:gd name="T54" fmla="*/ 102 w 1102"/>
              <a:gd name="T55" fmla="*/ 272 h 289"/>
              <a:gd name="T56" fmla="*/ 85 w 1102"/>
              <a:gd name="T57" fmla="*/ 289 h 289"/>
              <a:gd name="T58" fmla="*/ 51 w 1102"/>
              <a:gd name="T59" fmla="*/ 272 h 289"/>
              <a:gd name="T60" fmla="*/ 17 w 1102"/>
              <a:gd name="T61" fmla="*/ 238 h 289"/>
              <a:gd name="T62" fmla="*/ 0 w 1102"/>
              <a:gd name="T63" fmla="*/ 238 h 289"/>
              <a:gd name="T64" fmla="*/ 0 w 1102"/>
              <a:gd name="T65" fmla="*/ 221 h 289"/>
              <a:gd name="T66" fmla="*/ 0 w 1102"/>
              <a:gd name="T67" fmla="*/ 187 h 289"/>
              <a:gd name="T68" fmla="*/ 17 w 1102"/>
              <a:gd name="T69" fmla="*/ 187 h 289"/>
              <a:gd name="T70" fmla="*/ 34 w 1102"/>
              <a:gd name="T71" fmla="*/ 170 h 289"/>
              <a:gd name="T72" fmla="*/ 85 w 1102"/>
              <a:gd name="T73" fmla="*/ 170 h 289"/>
              <a:gd name="T74" fmla="*/ 136 w 1102"/>
              <a:gd name="T75" fmla="*/ 153 h 289"/>
              <a:gd name="T76" fmla="*/ 204 w 1102"/>
              <a:gd name="T77" fmla="*/ 136 h 289"/>
              <a:gd name="T78" fmla="*/ 288 w 1102"/>
              <a:gd name="T79" fmla="*/ 119 h 289"/>
              <a:gd name="T80" fmla="*/ 390 w 1102"/>
              <a:gd name="T81" fmla="*/ 102 h 289"/>
              <a:gd name="T82" fmla="*/ 492 w 1102"/>
              <a:gd name="T83" fmla="*/ 85 h 289"/>
              <a:gd name="T84" fmla="*/ 492 w 1102"/>
              <a:gd name="T85" fmla="*/ 85 h 2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2"/>
              <a:gd name="T130" fmla="*/ 0 h 289"/>
              <a:gd name="T131" fmla="*/ 1102 w 1102"/>
              <a:gd name="T132" fmla="*/ 289 h 2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2" h="289">
                <a:moveTo>
                  <a:pt x="492" y="85"/>
                </a:moveTo>
                <a:lnTo>
                  <a:pt x="610" y="51"/>
                </a:lnTo>
                <a:lnTo>
                  <a:pt x="695" y="34"/>
                </a:lnTo>
                <a:lnTo>
                  <a:pt x="780" y="17"/>
                </a:lnTo>
                <a:lnTo>
                  <a:pt x="864" y="17"/>
                </a:lnTo>
                <a:lnTo>
                  <a:pt x="932" y="0"/>
                </a:lnTo>
                <a:lnTo>
                  <a:pt x="983" y="0"/>
                </a:lnTo>
                <a:lnTo>
                  <a:pt x="1017" y="0"/>
                </a:lnTo>
                <a:lnTo>
                  <a:pt x="1051" y="0"/>
                </a:lnTo>
                <a:lnTo>
                  <a:pt x="1085" y="17"/>
                </a:lnTo>
                <a:lnTo>
                  <a:pt x="1102" y="34"/>
                </a:lnTo>
                <a:lnTo>
                  <a:pt x="1102" y="68"/>
                </a:lnTo>
                <a:lnTo>
                  <a:pt x="1102" y="85"/>
                </a:lnTo>
                <a:lnTo>
                  <a:pt x="1068" y="102"/>
                </a:lnTo>
                <a:lnTo>
                  <a:pt x="1034" y="119"/>
                </a:lnTo>
                <a:lnTo>
                  <a:pt x="983" y="119"/>
                </a:lnTo>
                <a:lnTo>
                  <a:pt x="915" y="136"/>
                </a:lnTo>
                <a:lnTo>
                  <a:pt x="831" y="153"/>
                </a:lnTo>
                <a:lnTo>
                  <a:pt x="729" y="170"/>
                </a:lnTo>
                <a:lnTo>
                  <a:pt x="610" y="187"/>
                </a:lnTo>
                <a:lnTo>
                  <a:pt x="509" y="221"/>
                </a:lnTo>
                <a:lnTo>
                  <a:pt x="407" y="238"/>
                </a:lnTo>
                <a:lnTo>
                  <a:pt x="322" y="255"/>
                </a:lnTo>
                <a:lnTo>
                  <a:pt x="255" y="255"/>
                </a:lnTo>
                <a:lnTo>
                  <a:pt x="187" y="272"/>
                </a:lnTo>
                <a:lnTo>
                  <a:pt x="136" y="272"/>
                </a:lnTo>
                <a:lnTo>
                  <a:pt x="102" y="272"/>
                </a:lnTo>
                <a:lnTo>
                  <a:pt x="85" y="289"/>
                </a:lnTo>
                <a:lnTo>
                  <a:pt x="51" y="272"/>
                </a:lnTo>
                <a:lnTo>
                  <a:pt x="17" y="238"/>
                </a:lnTo>
                <a:lnTo>
                  <a:pt x="0" y="238"/>
                </a:lnTo>
                <a:lnTo>
                  <a:pt x="0" y="221"/>
                </a:lnTo>
                <a:lnTo>
                  <a:pt x="0" y="187"/>
                </a:lnTo>
                <a:lnTo>
                  <a:pt x="17" y="187"/>
                </a:lnTo>
                <a:lnTo>
                  <a:pt x="34" y="170"/>
                </a:lnTo>
                <a:lnTo>
                  <a:pt x="85" y="170"/>
                </a:lnTo>
                <a:lnTo>
                  <a:pt x="136" y="153"/>
                </a:lnTo>
                <a:lnTo>
                  <a:pt x="204" y="136"/>
                </a:lnTo>
                <a:lnTo>
                  <a:pt x="288" y="119"/>
                </a:lnTo>
                <a:lnTo>
                  <a:pt x="390" y="102"/>
                </a:lnTo>
                <a:lnTo>
                  <a:pt x="492" y="8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4"/>
          <p:cNvSpPr/>
          <p:nvPr/>
        </p:nvSpPr>
        <p:spPr bwMode="auto">
          <a:xfrm>
            <a:off x="2751772" y="3091815"/>
            <a:ext cx="709613" cy="171450"/>
          </a:xfrm>
          <a:custGeom>
            <a:avLst/>
            <a:gdLst>
              <a:gd name="T0" fmla="*/ 475 w 1119"/>
              <a:gd name="T1" fmla="*/ 85 h 272"/>
              <a:gd name="T2" fmla="*/ 576 w 1119"/>
              <a:gd name="T3" fmla="*/ 51 h 272"/>
              <a:gd name="T4" fmla="*/ 678 w 1119"/>
              <a:gd name="T5" fmla="*/ 34 h 272"/>
              <a:gd name="T6" fmla="*/ 763 w 1119"/>
              <a:gd name="T7" fmla="*/ 17 h 272"/>
              <a:gd name="T8" fmla="*/ 848 w 1119"/>
              <a:gd name="T9" fmla="*/ 17 h 272"/>
              <a:gd name="T10" fmla="*/ 915 w 1119"/>
              <a:gd name="T11" fmla="*/ 0 h 272"/>
              <a:gd name="T12" fmla="*/ 966 w 1119"/>
              <a:gd name="T13" fmla="*/ 0 h 272"/>
              <a:gd name="T14" fmla="*/ 1000 w 1119"/>
              <a:gd name="T15" fmla="*/ 0 h 272"/>
              <a:gd name="T16" fmla="*/ 1034 w 1119"/>
              <a:gd name="T17" fmla="*/ 0 h 272"/>
              <a:gd name="T18" fmla="*/ 1068 w 1119"/>
              <a:gd name="T19" fmla="*/ 17 h 272"/>
              <a:gd name="T20" fmla="*/ 1102 w 1119"/>
              <a:gd name="T21" fmla="*/ 34 h 272"/>
              <a:gd name="T22" fmla="*/ 1119 w 1119"/>
              <a:gd name="T23" fmla="*/ 51 h 272"/>
              <a:gd name="T24" fmla="*/ 1119 w 1119"/>
              <a:gd name="T25" fmla="*/ 68 h 272"/>
              <a:gd name="T26" fmla="*/ 1102 w 1119"/>
              <a:gd name="T27" fmla="*/ 85 h 272"/>
              <a:gd name="T28" fmla="*/ 1068 w 1119"/>
              <a:gd name="T29" fmla="*/ 102 h 272"/>
              <a:gd name="T30" fmla="*/ 1000 w 1119"/>
              <a:gd name="T31" fmla="*/ 119 h 272"/>
              <a:gd name="T32" fmla="*/ 915 w 1119"/>
              <a:gd name="T33" fmla="*/ 136 h 272"/>
              <a:gd name="T34" fmla="*/ 797 w 1119"/>
              <a:gd name="T35" fmla="*/ 153 h 272"/>
              <a:gd name="T36" fmla="*/ 712 w 1119"/>
              <a:gd name="T37" fmla="*/ 170 h 272"/>
              <a:gd name="T38" fmla="*/ 627 w 1119"/>
              <a:gd name="T39" fmla="*/ 187 h 272"/>
              <a:gd name="T40" fmla="*/ 543 w 1119"/>
              <a:gd name="T41" fmla="*/ 187 h 272"/>
              <a:gd name="T42" fmla="*/ 390 w 1119"/>
              <a:gd name="T43" fmla="*/ 221 h 272"/>
              <a:gd name="T44" fmla="*/ 255 w 1119"/>
              <a:gd name="T45" fmla="*/ 238 h 272"/>
              <a:gd name="T46" fmla="*/ 187 w 1119"/>
              <a:gd name="T47" fmla="*/ 255 h 272"/>
              <a:gd name="T48" fmla="*/ 119 w 1119"/>
              <a:gd name="T49" fmla="*/ 272 h 272"/>
              <a:gd name="T50" fmla="*/ 85 w 1119"/>
              <a:gd name="T51" fmla="*/ 255 h 272"/>
              <a:gd name="T52" fmla="*/ 51 w 1119"/>
              <a:gd name="T53" fmla="*/ 255 h 272"/>
              <a:gd name="T54" fmla="*/ 34 w 1119"/>
              <a:gd name="T55" fmla="*/ 255 h 272"/>
              <a:gd name="T56" fmla="*/ 17 w 1119"/>
              <a:gd name="T57" fmla="*/ 238 h 272"/>
              <a:gd name="T58" fmla="*/ 0 w 1119"/>
              <a:gd name="T59" fmla="*/ 204 h 272"/>
              <a:gd name="T60" fmla="*/ 17 w 1119"/>
              <a:gd name="T61" fmla="*/ 204 h 272"/>
              <a:gd name="T62" fmla="*/ 34 w 1119"/>
              <a:gd name="T63" fmla="*/ 187 h 272"/>
              <a:gd name="T64" fmla="*/ 68 w 1119"/>
              <a:gd name="T65" fmla="*/ 170 h 272"/>
              <a:gd name="T66" fmla="*/ 119 w 1119"/>
              <a:gd name="T67" fmla="*/ 153 h 272"/>
              <a:gd name="T68" fmla="*/ 187 w 1119"/>
              <a:gd name="T69" fmla="*/ 136 h 272"/>
              <a:gd name="T70" fmla="*/ 272 w 1119"/>
              <a:gd name="T71" fmla="*/ 119 h 272"/>
              <a:gd name="T72" fmla="*/ 356 w 1119"/>
              <a:gd name="T73" fmla="*/ 102 h 272"/>
              <a:gd name="T74" fmla="*/ 475 w 1119"/>
              <a:gd name="T75" fmla="*/ 85 h 272"/>
              <a:gd name="T76" fmla="*/ 475 w 1119"/>
              <a:gd name="T77" fmla="*/ 85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9"/>
              <a:gd name="T118" fmla="*/ 0 h 272"/>
              <a:gd name="T119" fmla="*/ 1119 w 1119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9" h="272">
                <a:moveTo>
                  <a:pt x="475" y="85"/>
                </a:moveTo>
                <a:lnTo>
                  <a:pt x="576" y="51"/>
                </a:lnTo>
                <a:lnTo>
                  <a:pt x="678" y="34"/>
                </a:lnTo>
                <a:lnTo>
                  <a:pt x="763" y="17"/>
                </a:lnTo>
                <a:lnTo>
                  <a:pt x="848" y="17"/>
                </a:lnTo>
                <a:lnTo>
                  <a:pt x="915" y="0"/>
                </a:lnTo>
                <a:lnTo>
                  <a:pt x="966" y="0"/>
                </a:lnTo>
                <a:lnTo>
                  <a:pt x="1000" y="0"/>
                </a:lnTo>
                <a:lnTo>
                  <a:pt x="1034" y="0"/>
                </a:lnTo>
                <a:lnTo>
                  <a:pt x="1068" y="17"/>
                </a:lnTo>
                <a:lnTo>
                  <a:pt x="1102" y="34"/>
                </a:lnTo>
                <a:lnTo>
                  <a:pt x="1119" y="51"/>
                </a:lnTo>
                <a:lnTo>
                  <a:pt x="1119" y="68"/>
                </a:lnTo>
                <a:lnTo>
                  <a:pt x="1102" y="85"/>
                </a:lnTo>
                <a:lnTo>
                  <a:pt x="1068" y="102"/>
                </a:lnTo>
                <a:lnTo>
                  <a:pt x="1000" y="119"/>
                </a:lnTo>
                <a:lnTo>
                  <a:pt x="915" y="136"/>
                </a:lnTo>
                <a:lnTo>
                  <a:pt x="797" y="153"/>
                </a:lnTo>
                <a:lnTo>
                  <a:pt x="712" y="170"/>
                </a:lnTo>
                <a:lnTo>
                  <a:pt x="627" y="187"/>
                </a:lnTo>
                <a:lnTo>
                  <a:pt x="543" y="187"/>
                </a:lnTo>
                <a:lnTo>
                  <a:pt x="390" y="221"/>
                </a:lnTo>
                <a:lnTo>
                  <a:pt x="255" y="238"/>
                </a:lnTo>
                <a:lnTo>
                  <a:pt x="187" y="255"/>
                </a:lnTo>
                <a:lnTo>
                  <a:pt x="119" y="272"/>
                </a:lnTo>
                <a:lnTo>
                  <a:pt x="85" y="255"/>
                </a:lnTo>
                <a:lnTo>
                  <a:pt x="51" y="255"/>
                </a:lnTo>
                <a:lnTo>
                  <a:pt x="34" y="255"/>
                </a:lnTo>
                <a:lnTo>
                  <a:pt x="17" y="238"/>
                </a:lnTo>
                <a:lnTo>
                  <a:pt x="0" y="204"/>
                </a:lnTo>
                <a:lnTo>
                  <a:pt x="17" y="204"/>
                </a:lnTo>
                <a:lnTo>
                  <a:pt x="34" y="187"/>
                </a:lnTo>
                <a:lnTo>
                  <a:pt x="68" y="170"/>
                </a:lnTo>
                <a:lnTo>
                  <a:pt x="119" y="153"/>
                </a:lnTo>
                <a:lnTo>
                  <a:pt x="187" y="136"/>
                </a:lnTo>
                <a:lnTo>
                  <a:pt x="272" y="119"/>
                </a:lnTo>
                <a:lnTo>
                  <a:pt x="356" y="102"/>
                </a:lnTo>
                <a:lnTo>
                  <a:pt x="475" y="8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9"/>
          <p:cNvSpPr/>
          <p:nvPr/>
        </p:nvSpPr>
        <p:spPr bwMode="auto">
          <a:xfrm>
            <a:off x="2181860" y="3695065"/>
            <a:ext cx="623887" cy="603250"/>
          </a:xfrm>
          <a:custGeom>
            <a:avLst/>
            <a:gdLst>
              <a:gd name="T0" fmla="*/ 0 w 982"/>
              <a:gd name="T1" fmla="*/ 951 h 951"/>
              <a:gd name="T2" fmla="*/ 16 w 982"/>
              <a:gd name="T3" fmla="*/ 934 h 951"/>
              <a:gd name="T4" fmla="*/ 33 w 982"/>
              <a:gd name="T5" fmla="*/ 900 h 951"/>
              <a:gd name="T6" fmla="*/ 84 w 982"/>
              <a:gd name="T7" fmla="*/ 849 h 951"/>
              <a:gd name="T8" fmla="*/ 152 w 982"/>
              <a:gd name="T9" fmla="*/ 798 h 951"/>
              <a:gd name="T10" fmla="*/ 237 w 982"/>
              <a:gd name="T11" fmla="*/ 747 h 951"/>
              <a:gd name="T12" fmla="*/ 321 w 982"/>
              <a:gd name="T13" fmla="*/ 679 h 951"/>
              <a:gd name="T14" fmla="*/ 491 w 982"/>
              <a:gd name="T15" fmla="*/ 509 h 951"/>
              <a:gd name="T16" fmla="*/ 559 w 982"/>
              <a:gd name="T17" fmla="*/ 425 h 951"/>
              <a:gd name="T18" fmla="*/ 626 w 982"/>
              <a:gd name="T19" fmla="*/ 357 h 951"/>
              <a:gd name="T20" fmla="*/ 677 w 982"/>
              <a:gd name="T21" fmla="*/ 289 h 951"/>
              <a:gd name="T22" fmla="*/ 728 w 982"/>
              <a:gd name="T23" fmla="*/ 221 h 951"/>
              <a:gd name="T24" fmla="*/ 762 w 982"/>
              <a:gd name="T25" fmla="*/ 153 h 951"/>
              <a:gd name="T26" fmla="*/ 779 w 982"/>
              <a:gd name="T27" fmla="*/ 119 h 951"/>
              <a:gd name="T28" fmla="*/ 796 w 982"/>
              <a:gd name="T29" fmla="*/ 85 h 951"/>
              <a:gd name="T30" fmla="*/ 796 w 982"/>
              <a:gd name="T31" fmla="*/ 51 h 951"/>
              <a:gd name="T32" fmla="*/ 779 w 982"/>
              <a:gd name="T33" fmla="*/ 34 h 951"/>
              <a:gd name="T34" fmla="*/ 796 w 982"/>
              <a:gd name="T35" fmla="*/ 17 h 951"/>
              <a:gd name="T36" fmla="*/ 813 w 982"/>
              <a:gd name="T37" fmla="*/ 0 h 951"/>
              <a:gd name="T38" fmla="*/ 830 w 982"/>
              <a:gd name="T39" fmla="*/ 0 h 951"/>
              <a:gd name="T40" fmla="*/ 864 w 982"/>
              <a:gd name="T41" fmla="*/ 17 h 951"/>
              <a:gd name="T42" fmla="*/ 897 w 982"/>
              <a:gd name="T43" fmla="*/ 34 h 951"/>
              <a:gd name="T44" fmla="*/ 931 w 982"/>
              <a:gd name="T45" fmla="*/ 68 h 951"/>
              <a:gd name="T46" fmla="*/ 948 w 982"/>
              <a:gd name="T47" fmla="*/ 102 h 951"/>
              <a:gd name="T48" fmla="*/ 982 w 982"/>
              <a:gd name="T49" fmla="*/ 136 h 951"/>
              <a:gd name="T50" fmla="*/ 982 w 982"/>
              <a:gd name="T51" fmla="*/ 170 h 951"/>
              <a:gd name="T52" fmla="*/ 982 w 982"/>
              <a:gd name="T53" fmla="*/ 187 h 951"/>
              <a:gd name="T54" fmla="*/ 965 w 982"/>
              <a:gd name="T55" fmla="*/ 221 h 951"/>
              <a:gd name="T56" fmla="*/ 914 w 982"/>
              <a:gd name="T57" fmla="*/ 289 h 951"/>
              <a:gd name="T58" fmla="*/ 847 w 982"/>
              <a:gd name="T59" fmla="*/ 357 h 951"/>
              <a:gd name="T60" fmla="*/ 745 w 982"/>
              <a:gd name="T61" fmla="*/ 459 h 951"/>
              <a:gd name="T62" fmla="*/ 626 w 982"/>
              <a:gd name="T63" fmla="*/ 577 h 951"/>
              <a:gd name="T64" fmla="*/ 508 w 982"/>
              <a:gd name="T65" fmla="*/ 679 h 951"/>
              <a:gd name="T66" fmla="*/ 389 w 982"/>
              <a:gd name="T67" fmla="*/ 764 h 951"/>
              <a:gd name="T68" fmla="*/ 271 w 982"/>
              <a:gd name="T69" fmla="*/ 832 h 951"/>
              <a:gd name="T70" fmla="*/ 220 w 982"/>
              <a:gd name="T71" fmla="*/ 866 h 951"/>
              <a:gd name="T72" fmla="*/ 169 w 982"/>
              <a:gd name="T73" fmla="*/ 883 h 951"/>
              <a:gd name="T74" fmla="*/ 118 w 982"/>
              <a:gd name="T75" fmla="*/ 917 h 951"/>
              <a:gd name="T76" fmla="*/ 84 w 982"/>
              <a:gd name="T77" fmla="*/ 934 h 951"/>
              <a:gd name="T78" fmla="*/ 50 w 982"/>
              <a:gd name="T79" fmla="*/ 934 h 951"/>
              <a:gd name="T80" fmla="*/ 33 w 982"/>
              <a:gd name="T81" fmla="*/ 951 h 951"/>
              <a:gd name="T82" fmla="*/ 16 w 982"/>
              <a:gd name="T83" fmla="*/ 951 h 951"/>
              <a:gd name="T84" fmla="*/ 0 w 982"/>
              <a:gd name="T85" fmla="*/ 951 h 951"/>
              <a:gd name="T86" fmla="*/ 0 w 982"/>
              <a:gd name="T87" fmla="*/ 951 h 9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82"/>
              <a:gd name="T133" fmla="*/ 0 h 951"/>
              <a:gd name="T134" fmla="*/ 982 w 982"/>
              <a:gd name="T135" fmla="*/ 951 h 9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82" h="951">
                <a:moveTo>
                  <a:pt x="0" y="951"/>
                </a:moveTo>
                <a:lnTo>
                  <a:pt x="16" y="934"/>
                </a:lnTo>
                <a:lnTo>
                  <a:pt x="33" y="900"/>
                </a:lnTo>
                <a:lnTo>
                  <a:pt x="84" y="849"/>
                </a:lnTo>
                <a:lnTo>
                  <a:pt x="152" y="798"/>
                </a:lnTo>
                <a:lnTo>
                  <a:pt x="237" y="747"/>
                </a:lnTo>
                <a:lnTo>
                  <a:pt x="321" y="679"/>
                </a:lnTo>
                <a:lnTo>
                  <a:pt x="491" y="509"/>
                </a:lnTo>
                <a:lnTo>
                  <a:pt x="559" y="425"/>
                </a:lnTo>
                <a:lnTo>
                  <a:pt x="626" y="357"/>
                </a:lnTo>
                <a:lnTo>
                  <a:pt x="677" y="289"/>
                </a:lnTo>
                <a:lnTo>
                  <a:pt x="728" y="221"/>
                </a:lnTo>
                <a:lnTo>
                  <a:pt x="762" y="153"/>
                </a:lnTo>
                <a:lnTo>
                  <a:pt x="779" y="119"/>
                </a:lnTo>
                <a:lnTo>
                  <a:pt x="796" y="85"/>
                </a:lnTo>
                <a:lnTo>
                  <a:pt x="796" y="51"/>
                </a:lnTo>
                <a:lnTo>
                  <a:pt x="779" y="34"/>
                </a:lnTo>
                <a:lnTo>
                  <a:pt x="796" y="17"/>
                </a:lnTo>
                <a:lnTo>
                  <a:pt x="813" y="0"/>
                </a:lnTo>
                <a:lnTo>
                  <a:pt x="830" y="0"/>
                </a:lnTo>
                <a:lnTo>
                  <a:pt x="864" y="17"/>
                </a:lnTo>
                <a:lnTo>
                  <a:pt x="897" y="34"/>
                </a:lnTo>
                <a:lnTo>
                  <a:pt x="931" y="68"/>
                </a:lnTo>
                <a:lnTo>
                  <a:pt x="948" y="102"/>
                </a:lnTo>
                <a:lnTo>
                  <a:pt x="982" y="136"/>
                </a:lnTo>
                <a:lnTo>
                  <a:pt x="982" y="170"/>
                </a:lnTo>
                <a:lnTo>
                  <a:pt x="982" y="187"/>
                </a:lnTo>
                <a:lnTo>
                  <a:pt x="965" y="221"/>
                </a:lnTo>
                <a:lnTo>
                  <a:pt x="914" y="289"/>
                </a:lnTo>
                <a:lnTo>
                  <a:pt x="847" y="357"/>
                </a:lnTo>
                <a:lnTo>
                  <a:pt x="745" y="459"/>
                </a:lnTo>
                <a:lnTo>
                  <a:pt x="626" y="577"/>
                </a:lnTo>
                <a:lnTo>
                  <a:pt x="508" y="679"/>
                </a:lnTo>
                <a:lnTo>
                  <a:pt x="389" y="764"/>
                </a:lnTo>
                <a:lnTo>
                  <a:pt x="271" y="832"/>
                </a:lnTo>
                <a:lnTo>
                  <a:pt x="220" y="866"/>
                </a:lnTo>
                <a:lnTo>
                  <a:pt x="169" y="883"/>
                </a:lnTo>
                <a:lnTo>
                  <a:pt x="118" y="917"/>
                </a:lnTo>
                <a:lnTo>
                  <a:pt x="84" y="934"/>
                </a:lnTo>
                <a:lnTo>
                  <a:pt x="50" y="934"/>
                </a:lnTo>
                <a:lnTo>
                  <a:pt x="33" y="951"/>
                </a:lnTo>
                <a:lnTo>
                  <a:pt x="16" y="951"/>
                </a:lnTo>
                <a:lnTo>
                  <a:pt x="0" y="95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50"/>
          <p:cNvSpPr/>
          <p:nvPr/>
        </p:nvSpPr>
        <p:spPr bwMode="auto">
          <a:xfrm>
            <a:off x="2526347" y="4050665"/>
            <a:ext cx="214313" cy="258762"/>
          </a:xfrm>
          <a:custGeom>
            <a:avLst/>
            <a:gdLst>
              <a:gd name="T0" fmla="*/ 305 w 338"/>
              <a:gd name="T1" fmla="*/ 391 h 408"/>
              <a:gd name="T2" fmla="*/ 288 w 338"/>
              <a:gd name="T3" fmla="*/ 408 h 408"/>
              <a:gd name="T4" fmla="*/ 271 w 338"/>
              <a:gd name="T5" fmla="*/ 408 h 408"/>
              <a:gd name="T6" fmla="*/ 254 w 338"/>
              <a:gd name="T7" fmla="*/ 408 h 408"/>
              <a:gd name="T8" fmla="*/ 220 w 338"/>
              <a:gd name="T9" fmla="*/ 374 h 408"/>
              <a:gd name="T10" fmla="*/ 186 w 338"/>
              <a:gd name="T11" fmla="*/ 357 h 408"/>
              <a:gd name="T12" fmla="*/ 135 w 338"/>
              <a:gd name="T13" fmla="*/ 306 h 408"/>
              <a:gd name="T14" fmla="*/ 101 w 338"/>
              <a:gd name="T15" fmla="*/ 255 h 408"/>
              <a:gd name="T16" fmla="*/ 50 w 338"/>
              <a:gd name="T17" fmla="*/ 187 h 408"/>
              <a:gd name="T18" fmla="*/ 34 w 338"/>
              <a:gd name="T19" fmla="*/ 102 h 408"/>
              <a:gd name="T20" fmla="*/ 0 w 338"/>
              <a:gd name="T21" fmla="*/ 0 h 408"/>
              <a:gd name="T22" fmla="*/ 84 w 338"/>
              <a:gd name="T23" fmla="*/ 34 h 408"/>
              <a:gd name="T24" fmla="*/ 152 w 338"/>
              <a:gd name="T25" fmla="*/ 68 h 408"/>
              <a:gd name="T26" fmla="*/ 203 w 338"/>
              <a:gd name="T27" fmla="*/ 102 h 408"/>
              <a:gd name="T28" fmla="*/ 254 w 338"/>
              <a:gd name="T29" fmla="*/ 136 h 408"/>
              <a:gd name="T30" fmla="*/ 288 w 338"/>
              <a:gd name="T31" fmla="*/ 187 h 408"/>
              <a:gd name="T32" fmla="*/ 322 w 338"/>
              <a:gd name="T33" fmla="*/ 238 h 408"/>
              <a:gd name="T34" fmla="*/ 322 w 338"/>
              <a:gd name="T35" fmla="*/ 272 h 408"/>
              <a:gd name="T36" fmla="*/ 338 w 338"/>
              <a:gd name="T37" fmla="*/ 306 h 408"/>
              <a:gd name="T38" fmla="*/ 322 w 338"/>
              <a:gd name="T39" fmla="*/ 357 h 408"/>
              <a:gd name="T40" fmla="*/ 322 w 338"/>
              <a:gd name="T41" fmla="*/ 374 h 408"/>
              <a:gd name="T42" fmla="*/ 305 w 338"/>
              <a:gd name="T43" fmla="*/ 391 h 408"/>
              <a:gd name="T44" fmla="*/ 305 w 338"/>
              <a:gd name="T45" fmla="*/ 391 h 40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8"/>
              <a:gd name="T70" fmla="*/ 0 h 408"/>
              <a:gd name="T71" fmla="*/ 338 w 338"/>
              <a:gd name="T72" fmla="*/ 408 h 40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8" h="408">
                <a:moveTo>
                  <a:pt x="305" y="391"/>
                </a:moveTo>
                <a:lnTo>
                  <a:pt x="288" y="408"/>
                </a:lnTo>
                <a:lnTo>
                  <a:pt x="271" y="408"/>
                </a:lnTo>
                <a:lnTo>
                  <a:pt x="254" y="408"/>
                </a:lnTo>
                <a:lnTo>
                  <a:pt x="220" y="374"/>
                </a:lnTo>
                <a:lnTo>
                  <a:pt x="186" y="357"/>
                </a:lnTo>
                <a:lnTo>
                  <a:pt x="135" y="306"/>
                </a:lnTo>
                <a:lnTo>
                  <a:pt x="101" y="255"/>
                </a:lnTo>
                <a:lnTo>
                  <a:pt x="50" y="187"/>
                </a:lnTo>
                <a:lnTo>
                  <a:pt x="34" y="102"/>
                </a:lnTo>
                <a:lnTo>
                  <a:pt x="0" y="0"/>
                </a:lnTo>
                <a:lnTo>
                  <a:pt x="84" y="34"/>
                </a:lnTo>
                <a:lnTo>
                  <a:pt x="152" y="68"/>
                </a:lnTo>
                <a:lnTo>
                  <a:pt x="203" y="102"/>
                </a:lnTo>
                <a:lnTo>
                  <a:pt x="254" y="136"/>
                </a:lnTo>
                <a:lnTo>
                  <a:pt x="288" y="187"/>
                </a:lnTo>
                <a:lnTo>
                  <a:pt x="322" y="238"/>
                </a:lnTo>
                <a:lnTo>
                  <a:pt x="322" y="272"/>
                </a:lnTo>
                <a:lnTo>
                  <a:pt x="338" y="306"/>
                </a:lnTo>
                <a:lnTo>
                  <a:pt x="322" y="357"/>
                </a:lnTo>
                <a:lnTo>
                  <a:pt x="322" y="374"/>
                </a:lnTo>
                <a:lnTo>
                  <a:pt x="305" y="39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5" name="Freeform 51"/>
          <p:cNvSpPr/>
          <p:nvPr/>
        </p:nvSpPr>
        <p:spPr bwMode="auto">
          <a:xfrm>
            <a:off x="2042160" y="3856990"/>
            <a:ext cx="1150937" cy="850900"/>
          </a:xfrm>
          <a:custGeom>
            <a:avLst/>
            <a:gdLst>
              <a:gd name="T0" fmla="*/ 1085 w 1813"/>
              <a:gd name="T1" fmla="*/ 781 h 1341"/>
              <a:gd name="T2" fmla="*/ 1271 w 1813"/>
              <a:gd name="T3" fmla="*/ 560 h 1341"/>
              <a:gd name="T4" fmla="*/ 1390 w 1813"/>
              <a:gd name="T5" fmla="*/ 373 h 1341"/>
              <a:gd name="T6" fmla="*/ 1457 w 1813"/>
              <a:gd name="T7" fmla="*/ 237 h 1341"/>
              <a:gd name="T8" fmla="*/ 1457 w 1813"/>
              <a:gd name="T9" fmla="*/ 204 h 1341"/>
              <a:gd name="T10" fmla="*/ 1373 w 1813"/>
              <a:gd name="T11" fmla="*/ 187 h 1341"/>
              <a:gd name="T12" fmla="*/ 1237 w 1813"/>
              <a:gd name="T13" fmla="*/ 187 h 1341"/>
              <a:gd name="T14" fmla="*/ 1034 w 1813"/>
              <a:gd name="T15" fmla="*/ 204 h 1341"/>
              <a:gd name="T16" fmla="*/ 932 w 1813"/>
              <a:gd name="T17" fmla="*/ 102 h 1341"/>
              <a:gd name="T18" fmla="*/ 1135 w 1813"/>
              <a:gd name="T19" fmla="*/ 102 h 1341"/>
              <a:gd name="T20" fmla="*/ 1305 w 1813"/>
              <a:gd name="T21" fmla="*/ 85 h 1341"/>
              <a:gd name="T22" fmla="*/ 1423 w 1813"/>
              <a:gd name="T23" fmla="*/ 51 h 1341"/>
              <a:gd name="T24" fmla="*/ 1508 w 1813"/>
              <a:gd name="T25" fmla="*/ 17 h 1341"/>
              <a:gd name="T26" fmla="*/ 1576 w 1813"/>
              <a:gd name="T27" fmla="*/ 0 h 1341"/>
              <a:gd name="T28" fmla="*/ 1627 w 1813"/>
              <a:gd name="T29" fmla="*/ 17 h 1341"/>
              <a:gd name="T30" fmla="*/ 1745 w 1813"/>
              <a:gd name="T31" fmla="*/ 102 h 1341"/>
              <a:gd name="T32" fmla="*/ 1796 w 1813"/>
              <a:gd name="T33" fmla="*/ 153 h 1341"/>
              <a:gd name="T34" fmla="*/ 1796 w 1813"/>
              <a:gd name="T35" fmla="*/ 204 h 1341"/>
              <a:gd name="T36" fmla="*/ 1762 w 1813"/>
              <a:gd name="T37" fmla="*/ 220 h 1341"/>
              <a:gd name="T38" fmla="*/ 1728 w 1813"/>
              <a:gd name="T39" fmla="*/ 254 h 1341"/>
              <a:gd name="T40" fmla="*/ 1678 w 1813"/>
              <a:gd name="T41" fmla="*/ 305 h 1341"/>
              <a:gd name="T42" fmla="*/ 1610 w 1813"/>
              <a:gd name="T43" fmla="*/ 390 h 1341"/>
              <a:gd name="T44" fmla="*/ 1542 w 1813"/>
              <a:gd name="T45" fmla="*/ 492 h 1341"/>
              <a:gd name="T46" fmla="*/ 1339 w 1813"/>
              <a:gd name="T47" fmla="*/ 764 h 1341"/>
              <a:gd name="T48" fmla="*/ 1068 w 1813"/>
              <a:gd name="T49" fmla="*/ 985 h 1341"/>
              <a:gd name="T50" fmla="*/ 763 w 1813"/>
              <a:gd name="T51" fmla="*/ 1171 h 1341"/>
              <a:gd name="T52" fmla="*/ 390 w 1813"/>
              <a:gd name="T53" fmla="*/ 1273 h 1341"/>
              <a:gd name="T54" fmla="*/ 221 w 1813"/>
              <a:gd name="T55" fmla="*/ 1324 h 1341"/>
              <a:gd name="T56" fmla="*/ 102 w 1813"/>
              <a:gd name="T57" fmla="*/ 1341 h 1341"/>
              <a:gd name="T58" fmla="*/ 34 w 1813"/>
              <a:gd name="T59" fmla="*/ 1341 h 1341"/>
              <a:gd name="T60" fmla="*/ 0 w 1813"/>
              <a:gd name="T61" fmla="*/ 1341 h 1341"/>
              <a:gd name="T62" fmla="*/ 17 w 1813"/>
              <a:gd name="T63" fmla="*/ 1324 h 1341"/>
              <a:gd name="T64" fmla="*/ 85 w 1813"/>
              <a:gd name="T65" fmla="*/ 1290 h 1341"/>
              <a:gd name="T66" fmla="*/ 187 w 1813"/>
              <a:gd name="T67" fmla="*/ 1239 h 1341"/>
              <a:gd name="T68" fmla="*/ 356 w 1813"/>
              <a:gd name="T69" fmla="*/ 1188 h 1341"/>
              <a:gd name="T70" fmla="*/ 695 w 1813"/>
              <a:gd name="T71" fmla="*/ 1052 h 1341"/>
              <a:gd name="T72" fmla="*/ 966 w 1813"/>
              <a:gd name="T73" fmla="*/ 883 h 13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13"/>
              <a:gd name="T112" fmla="*/ 0 h 1341"/>
              <a:gd name="T113" fmla="*/ 1813 w 1813"/>
              <a:gd name="T114" fmla="*/ 1341 h 13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13" h="1341">
                <a:moveTo>
                  <a:pt x="966" y="883"/>
                </a:moveTo>
                <a:lnTo>
                  <a:pt x="1085" y="781"/>
                </a:lnTo>
                <a:lnTo>
                  <a:pt x="1186" y="662"/>
                </a:lnTo>
                <a:lnTo>
                  <a:pt x="1271" y="560"/>
                </a:lnTo>
                <a:lnTo>
                  <a:pt x="1339" y="458"/>
                </a:lnTo>
                <a:lnTo>
                  <a:pt x="1390" y="373"/>
                </a:lnTo>
                <a:lnTo>
                  <a:pt x="1440" y="305"/>
                </a:lnTo>
                <a:lnTo>
                  <a:pt x="1457" y="237"/>
                </a:lnTo>
                <a:lnTo>
                  <a:pt x="1457" y="204"/>
                </a:lnTo>
                <a:lnTo>
                  <a:pt x="1423" y="204"/>
                </a:lnTo>
                <a:lnTo>
                  <a:pt x="1373" y="187"/>
                </a:lnTo>
                <a:lnTo>
                  <a:pt x="1322" y="187"/>
                </a:lnTo>
                <a:lnTo>
                  <a:pt x="1237" y="187"/>
                </a:lnTo>
                <a:lnTo>
                  <a:pt x="1135" y="204"/>
                </a:lnTo>
                <a:lnTo>
                  <a:pt x="1034" y="204"/>
                </a:lnTo>
                <a:lnTo>
                  <a:pt x="898" y="204"/>
                </a:lnTo>
                <a:lnTo>
                  <a:pt x="932" y="102"/>
                </a:lnTo>
                <a:lnTo>
                  <a:pt x="1034" y="102"/>
                </a:lnTo>
                <a:lnTo>
                  <a:pt x="1135" y="102"/>
                </a:lnTo>
                <a:lnTo>
                  <a:pt x="1220" y="102"/>
                </a:lnTo>
                <a:lnTo>
                  <a:pt x="1305" y="85"/>
                </a:lnTo>
                <a:lnTo>
                  <a:pt x="1373" y="68"/>
                </a:lnTo>
                <a:lnTo>
                  <a:pt x="1423" y="51"/>
                </a:lnTo>
                <a:lnTo>
                  <a:pt x="1474" y="34"/>
                </a:lnTo>
                <a:lnTo>
                  <a:pt x="1508" y="17"/>
                </a:lnTo>
                <a:lnTo>
                  <a:pt x="1542" y="0"/>
                </a:lnTo>
                <a:lnTo>
                  <a:pt x="1576" y="0"/>
                </a:lnTo>
                <a:lnTo>
                  <a:pt x="1593" y="0"/>
                </a:lnTo>
                <a:lnTo>
                  <a:pt x="1627" y="17"/>
                </a:lnTo>
                <a:lnTo>
                  <a:pt x="1711" y="68"/>
                </a:lnTo>
                <a:lnTo>
                  <a:pt x="1745" y="102"/>
                </a:lnTo>
                <a:lnTo>
                  <a:pt x="1779" y="136"/>
                </a:lnTo>
                <a:lnTo>
                  <a:pt x="1796" y="153"/>
                </a:lnTo>
                <a:lnTo>
                  <a:pt x="1813" y="170"/>
                </a:lnTo>
                <a:lnTo>
                  <a:pt x="1796" y="204"/>
                </a:lnTo>
                <a:lnTo>
                  <a:pt x="1779" y="220"/>
                </a:lnTo>
                <a:lnTo>
                  <a:pt x="1762" y="220"/>
                </a:lnTo>
                <a:lnTo>
                  <a:pt x="1745" y="237"/>
                </a:lnTo>
                <a:lnTo>
                  <a:pt x="1728" y="254"/>
                </a:lnTo>
                <a:lnTo>
                  <a:pt x="1694" y="271"/>
                </a:lnTo>
                <a:lnTo>
                  <a:pt x="1678" y="305"/>
                </a:lnTo>
                <a:lnTo>
                  <a:pt x="1644" y="339"/>
                </a:lnTo>
                <a:lnTo>
                  <a:pt x="1610" y="390"/>
                </a:lnTo>
                <a:lnTo>
                  <a:pt x="1576" y="441"/>
                </a:lnTo>
                <a:lnTo>
                  <a:pt x="1542" y="492"/>
                </a:lnTo>
                <a:lnTo>
                  <a:pt x="1440" y="628"/>
                </a:lnTo>
                <a:lnTo>
                  <a:pt x="1339" y="764"/>
                </a:lnTo>
                <a:lnTo>
                  <a:pt x="1220" y="866"/>
                </a:lnTo>
                <a:lnTo>
                  <a:pt x="1068" y="985"/>
                </a:lnTo>
                <a:lnTo>
                  <a:pt x="915" y="1086"/>
                </a:lnTo>
                <a:lnTo>
                  <a:pt x="763" y="1171"/>
                </a:lnTo>
                <a:lnTo>
                  <a:pt x="576" y="1222"/>
                </a:lnTo>
                <a:lnTo>
                  <a:pt x="390" y="1273"/>
                </a:lnTo>
                <a:lnTo>
                  <a:pt x="305" y="1307"/>
                </a:lnTo>
                <a:lnTo>
                  <a:pt x="221" y="1324"/>
                </a:lnTo>
                <a:lnTo>
                  <a:pt x="153" y="1324"/>
                </a:lnTo>
                <a:lnTo>
                  <a:pt x="102" y="1341"/>
                </a:lnTo>
                <a:lnTo>
                  <a:pt x="51" y="1341"/>
                </a:lnTo>
                <a:lnTo>
                  <a:pt x="34" y="1341"/>
                </a:lnTo>
                <a:lnTo>
                  <a:pt x="0" y="1341"/>
                </a:lnTo>
                <a:lnTo>
                  <a:pt x="17" y="1324"/>
                </a:lnTo>
                <a:lnTo>
                  <a:pt x="34" y="1307"/>
                </a:lnTo>
                <a:lnTo>
                  <a:pt x="85" y="1290"/>
                </a:lnTo>
                <a:lnTo>
                  <a:pt x="136" y="1273"/>
                </a:lnTo>
                <a:lnTo>
                  <a:pt x="187" y="1239"/>
                </a:lnTo>
                <a:lnTo>
                  <a:pt x="271" y="1222"/>
                </a:lnTo>
                <a:lnTo>
                  <a:pt x="356" y="1188"/>
                </a:lnTo>
                <a:lnTo>
                  <a:pt x="542" y="1120"/>
                </a:lnTo>
                <a:lnTo>
                  <a:pt x="695" y="1052"/>
                </a:lnTo>
                <a:lnTo>
                  <a:pt x="847" y="968"/>
                </a:lnTo>
                <a:lnTo>
                  <a:pt x="966" y="88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5" name="Freeform 41"/>
          <p:cNvSpPr/>
          <p:nvPr/>
        </p:nvSpPr>
        <p:spPr bwMode="auto">
          <a:xfrm>
            <a:off x="2321560" y="2864802"/>
            <a:ext cx="171450" cy="992188"/>
          </a:xfrm>
          <a:custGeom>
            <a:avLst/>
            <a:gdLst>
              <a:gd name="T0" fmla="*/ 237 w 271"/>
              <a:gd name="T1" fmla="*/ 221 h 1562"/>
              <a:gd name="T2" fmla="*/ 237 w 271"/>
              <a:gd name="T3" fmla="*/ 254 h 1562"/>
              <a:gd name="T4" fmla="*/ 220 w 271"/>
              <a:gd name="T5" fmla="*/ 288 h 1562"/>
              <a:gd name="T6" fmla="*/ 220 w 271"/>
              <a:gd name="T7" fmla="*/ 339 h 1562"/>
              <a:gd name="T8" fmla="*/ 220 w 271"/>
              <a:gd name="T9" fmla="*/ 407 h 1562"/>
              <a:gd name="T10" fmla="*/ 203 w 271"/>
              <a:gd name="T11" fmla="*/ 458 h 1562"/>
              <a:gd name="T12" fmla="*/ 203 w 271"/>
              <a:gd name="T13" fmla="*/ 509 h 1562"/>
              <a:gd name="T14" fmla="*/ 203 w 271"/>
              <a:gd name="T15" fmla="*/ 560 h 1562"/>
              <a:gd name="T16" fmla="*/ 203 w 271"/>
              <a:gd name="T17" fmla="*/ 628 h 1562"/>
              <a:gd name="T18" fmla="*/ 203 w 271"/>
              <a:gd name="T19" fmla="*/ 696 h 1562"/>
              <a:gd name="T20" fmla="*/ 203 w 271"/>
              <a:gd name="T21" fmla="*/ 781 h 1562"/>
              <a:gd name="T22" fmla="*/ 203 w 271"/>
              <a:gd name="T23" fmla="*/ 866 h 1562"/>
              <a:gd name="T24" fmla="*/ 203 w 271"/>
              <a:gd name="T25" fmla="*/ 968 h 1562"/>
              <a:gd name="T26" fmla="*/ 203 w 271"/>
              <a:gd name="T27" fmla="*/ 1052 h 1562"/>
              <a:gd name="T28" fmla="*/ 186 w 271"/>
              <a:gd name="T29" fmla="*/ 1154 h 1562"/>
              <a:gd name="T30" fmla="*/ 186 w 271"/>
              <a:gd name="T31" fmla="*/ 1222 h 1562"/>
              <a:gd name="T32" fmla="*/ 186 w 271"/>
              <a:gd name="T33" fmla="*/ 1290 h 1562"/>
              <a:gd name="T34" fmla="*/ 186 w 271"/>
              <a:gd name="T35" fmla="*/ 1358 h 1562"/>
              <a:gd name="T36" fmla="*/ 169 w 271"/>
              <a:gd name="T37" fmla="*/ 1409 h 1562"/>
              <a:gd name="T38" fmla="*/ 169 w 271"/>
              <a:gd name="T39" fmla="*/ 1443 h 1562"/>
              <a:gd name="T40" fmla="*/ 169 w 271"/>
              <a:gd name="T41" fmla="*/ 1477 h 1562"/>
              <a:gd name="T42" fmla="*/ 152 w 271"/>
              <a:gd name="T43" fmla="*/ 1511 h 1562"/>
              <a:gd name="T44" fmla="*/ 135 w 271"/>
              <a:gd name="T45" fmla="*/ 1545 h 1562"/>
              <a:gd name="T46" fmla="*/ 118 w 271"/>
              <a:gd name="T47" fmla="*/ 1562 h 1562"/>
              <a:gd name="T48" fmla="*/ 118 w 271"/>
              <a:gd name="T49" fmla="*/ 1562 h 1562"/>
              <a:gd name="T50" fmla="*/ 101 w 271"/>
              <a:gd name="T51" fmla="*/ 1562 h 1562"/>
              <a:gd name="T52" fmla="*/ 84 w 271"/>
              <a:gd name="T53" fmla="*/ 1545 h 1562"/>
              <a:gd name="T54" fmla="*/ 84 w 271"/>
              <a:gd name="T55" fmla="*/ 1511 h 1562"/>
              <a:gd name="T56" fmla="*/ 68 w 271"/>
              <a:gd name="T57" fmla="*/ 1460 h 1562"/>
              <a:gd name="T58" fmla="*/ 51 w 271"/>
              <a:gd name="T59" fmla="*/ 1392 h 1562"/>
              <a:gd name="T60" fmla="*/ 51 w 271"/>
              <a:gd name="T61" fmla="*/ 1324 h 1562"/>
              <a:gd name="T62" fmla="*/ 51 w 271"/>
              <a:gd name="T63" fmla="*/ 1239 h 1562"/>
              <a:gd name="T64" fmla="*/ 68 w 271"/>
              <a:gd name="T65" fmla="*/ 1137 h 1562"/>
              <a:gd name="T66" fmla="*/ 84 w 271"/>
              <a:gd name="T67" fmla="*/ 1018 h 1562"/>
              <a:gd name="T68" fmla="*/ 84 w 271"/>
              <a:gd name="T69" fmla="*/ 900 h 1562"/>
              <a:gd name="T70" fmla="*/ 101 w 271"/>
              <a:gd name="T71" fmla="*/ 645 h 1562"/>
              <a:gd name="T72" fmla="*/ 101 w 271"/>
              <a:gd name="T73" fmla="*/ 526 h 1562"/>
              <a:gd name="T74" fmla="*/ 101 w 271"/>
              <a:gd name="T75" fmla="*/ 424 h 1562"/>
              <a:gd name="T76" fmla="*/ 101 w 271"/>
              <a:gd name="T77" fmla="*/ 322 h 1562"/>
              <a:gd name="T78" fmla="*/ 84 w 271"/>
              <a:gd name="T79" fmla="*/ 254 h 1562"/>
              <a:gd name="T80" fmla="*/ 84 w 271"/>
              <a:gd name="T81" fmla="*/ 187 h 1562"/>
              <a:gd name="T82" fmla="*/ 68 w 271"/>
              <a:gd name="T83" fmla="*/ 119 h 1562"/>
              <a:gd name="T84" fmla="*/ 51 w 271"/>
              <a:gd name="T85" fmla="*/ 85 h 1562"/>
              <a:gd name="T86" fmla="*/ 34 w 271"/>
              <a:gd name="T87" fmla="*/ 51 h 1562"/>
              <a:gd name="T88" fmla="*/ 17 w 271"/>
              <a:gd name="T89" fmla="*/ 51 h 1562"/>
              <a:gd name="T90" fmla="*/ 0 w 271"/>
              <a:gd name="T91" fmla="*/ 34 h 1562"/>
              <a:gd name="T92" fmla="*/ 0 w 271"/>
              <a:gd name="T93" fmla="*/ 17 h 1562"/>
              <a:gd name="T94" fmla="*/ 17 w 271"/>
              <a:gd name="T95" fmla="*/ 0 h 1562"/>
              <a:gd name="T96" fmla="*/ 34 w 271"/>
              <a:gd name="T97" fmla="*/ 0 h 1562"/>
              <a:gd name="T98" fmla="*/ 68 w 271"/>
              <a:gd name="T99" fmla="*/ 0 h 1562"/>
              <a:gd name="T100" fmla="*/ 101 w 271"/>
              <a:gd name="T101" fmla="*/ 17 h 1562"/>
              <a:gd name="T102" fmla="*/ 152 w 271"/>
              <a:gd name="T103" fmla="*/ 34 h 1562"/>
              <a:gd name="T104" fmla="*/ 186 w 271"/>
              <a:gd name="T105" fmla="*/ 68 h 1562"/>
              <a:gd name="T106" fmla="*/ 220 w 271"/>
              <a:gd name="T107" fmla="*/ 85 h 1562"/>
              <a:gd name="T108" fmla="*/ 254 w 271"/>
              <a:gd name="T109" fmla="*/ 102 h 1562"/>
              <a:gd name="T110" fmla="*/ 271 w 271"/>
              <a:gd name="T111" fmla="*/ 119 h 1562"/>
              <a:gd name="T112" fmla="*/ 254 w 271"/>
              <a:gd name="T113" fmla="*/ 170 h 1562"/>
              <a:gd name="T114" fmla="*/ 237 w 271"/>
              <a:gd name="T115" fmla="*/ 221 h 1562"/>
              <a:gd name="T116" fmla="*/ 237 w 271"/>
              <a:gd name="T117" fmla="*/ 221 h 15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1"/>
              <a:gd name="T178" fmla="*/ 0 h 1562"/>
              <a:gd name="T179" fmla="*/ 271 w 271"/>
              <a:gd name="T180" fmla="*/ 1562 h 15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1" h="1562">
                <a:moveTo>
                  <a:pt x="237" y="221"/>
                </a:moveTo>
                <a:lnTo>
                  <a:pt x="237" y="254"/>
                </a:lnTo>
                <a:lnTo>
                  <a:pt x="220" y="288"/>
                </a:lnTo>
                <a:lnTo>
                  <a:pt x="220" y="339"/>
                </a:lnTo>
                <a:lnTo>
                  <a:pt x="220" y="407"/>
                </a:lnTo>
                <a:lnTo>
                  <a:pt x="203" y="458"/>
                </a:lnTo>
                <a:lnTo>
                  <a:pt x="203" y="509"/>
                </a:lnTo>
                <a:lnTo>
                  <a:pt x="203" y="560"/>
                </a:lnTo>
                <a:lnTo>
                  <a:pt x="203" y="628"/>
                </a:lnTo>
                <a:lnTo>
                  <a:pt x="203" y="696"/>
                </a:lnTo>
                <a:lnTo>
                  <a:pt x="203" y="781"/>
                </a:lnTo>
                <a:lnTo>
                  <a:pt x="203" y="866"/>
                </a:lnTo>
                <a:lnTo>
                  <a:pt x="203" y="968"/>
                </a:lnTo>
                <a:lnTo>
                  <a:pt x="203" y="1052"/>
                </a:lnTo>
                <a:lnTo>
                  <a:pt x="186" y="1154"/>
                </a:lnTo>
                <a:lnTo>
                  <a:pt x="186" y="1222"/>
                </a:lnTo>
                <a:lnTo>
                  <a:pt x="186" y="1290"/>
                </a:lnTo>
                <a:lnTo>
                  <a:pt x="186" y="1358"/>
                </a:lnTo>
                <a:lnTo>
                  <a:pt x="169" y="1409"/>
                </a:lnTo>
                <a:lnTo>
                  <a:pt x="169" y="1443"/>
                </a:lnTo>
                <a:lnTo>
                  <a:pt x="169" y="1477"/>
                </a:lnTo>
                <a:lnTo>
                  <a:pt x="152" y="1511"/>
                </a:lnTo>
                <a:lnTo>
                  <a:pt x="135" y="1545"/>
                </a:lnTo>
                <a:lnTo>
                  <a:pt x="118" y="1562"/>
                </a:lnTo>
                <a:lnTo>
                  <a:pt x="101" y="1562"/>
                </a:lnTo>
                <a:lnTo>
                  <a:pt x="84" y="1545"/>
                </a:lnTo>
                <a:lnTo>
                  <a:pt x="84" y="1511"/>
                </a:lnTo>
                <a:lnTo>
                  <a:pt x="68" y="1460"/>
                </a:lnTo>
                <a:lnTo>
                  <a:pt x="51" y="1392"/>
                </a:lnTo>
                <a:lnTo>
                  <a:pt x="51" y="1324"/>
                </a:lnTo>
                <a:lnTo>
                  <a:pt x="51" y="1239"/>
                </a:lnTo>
                <a:lnTo>
                  <a:pt x="68" y="1137"/>
                </a:lnTo>
                <a:lnTo>
                  <a:pt x="84" y="1018"/>
                </a:lnTo>
                <a:lnTo>
                  <a:pt x="84" y="900"/>
                </a:lnTo>
                <a:lnTo>
                  <a:pt x="101" y="645"/>
                </a:lnTo>
                <a:lnTo>
                  <a:pt x="101" y="526"/>
                </a:lnTo>
                <a:lnTo>
                  <a:pt x="101" y="424"/>
                </a:lnTo>
                <a:lnTo>
                  <a:pt x="101" y="322"/>
                </a:lnTo>
                <a:lnTo>
                  <a:pt x="84" y="254"/>
                </a:lnTo>
                <a:lnTo>
                  <a:pt x="84" y="187"/>
                </a:lnTo>
                <a:lnTo>
                  <a:pt x="68" y="119"/>
                </a:lnTo>
                <a:lnTo>
                  <a:pt x="51" y="85"/>
                </a:lnTo>
                <a:lnTo>
                  <a:pt x="34" y="51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01" y="17"/>
                </a:lnTo>
                <a:lnTo>
                  <a:pt x="152" y="34"/>
                </a:lnTo>
                <a:lnTo>
                  <a:pt x="186" y="68"/>
                </a:lnTo>
                <a:lnTo>
                  <a:pt x="220" y="85"/>
                </a:lnTo>
                <a:lnTo>
                  <a:pt x="254" y="102"/>
                </a:lnTo>
                <a:lnTo>
                  <a:pt x="271" y="119"/>
                </a:lnTo>
                <a:lnTo>
                  <a:pt x="254" y="170"/>
                </a:lnTo>
                <a:lnTo>
                  <a:pt x="237" y="22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47"/>
          <p:cNvSpPr/>
          <p:nvPr/>
        </p:nvSpPr>
        <p:spPr bwMode="auto">
          <a:xfrm>
            <a:off x="1902460" y="3220402"/>
            <a:ext cx="527050" cy="560388"/>
          </a:xfrm>
          <a:custGeom>
            <a:avLst/>
            <a:gdLst>
              <a:gd name="T0" fmla="*/ 220 w 830"/>
              <a:gd name="T1" fmla="*/ 781 h 883"/>
              <a:gd name="T2" fmla="*/ 136 w 830"/>
              <a:gd name="T3" fmla="*/ 832 h 883"/>
              <a:gd name="T4" fmla="*/ 51 w 830"/>
              <a:gd name="T5" fmla="*/ 866 h 883"/>
              <a:gd name="T6" fmla="*/ 17 w 830"/>
              <a:gd name="T7" fmla="*/ 883 h 883"/>
              <a:gd name="T8" fmla="*/ 0 w 830"/>
              <a:gd name="T9" fmla="*/ 866 h 883"/>
              <a:gd name="T10" fmla="*/ 0 w 830"/>
              <a:gd name="T11" fmla="*/ 866 h 883"/>
              <a:gd name="T12" fmla="*/ 0 w 830"/>
              <a:gd name="T13" fmla="*/ 849 h 883"/>
              <a:gd name="T14" fmla="*/ 17 w 830"/>
              <a:gd name="T15" fmla="*/ 832 h 883"/>
              <a:gd name="T16" fmla="*/ 34 w 830"/>
              <a:gd name="T17" fmla="*/ 815 h 883"/>
              <a:gd name="T18" fmla="*/ 68 w 830"/>
              <a:gd name="T19" fmla="*/ 781 h 883"/>
              <a:gd name="T20" fmla="*/ 102 w 830"/>
              <a:gd name="T21" fmla="*/ 747 h 883"/>
              <a:gd name="T22" fmla="*/ 203 w 830"/>
              <a:gd name="T23" fmla="*/ 662 h 883"/>
              <a:gd name="T24" fmla="*/ 254 w 830"/>
              <a:gd name="T25" fmla="*/ 628 h 883"/>
              <a:gd name="T26" fmla="*/ 322 w 830"/>
              <a:gd name="T27" fmla="*/ 560 h 883"/>
              <a:gd name="T28" fmla="*/ 390 w 830"/>
              <a:gd name="T29" fmla="*/ 492 h 883"/>
              <a:gd name="T30" fmla="*/ 457 w 830"/>
              <a:gd name="T31" fmla="*/ 425 h 883"/>
              <a:gd name="T32" fmla="*/ 525 w 830"/>
              <a:gd name="T33" fmla="*/ 340 h 883"/>
              <a:gd name="T34" fmla="*/ 593 w 830"/>
              <a:gd name="T35" fmla="*/ 238 h 883"/>
              <a:gd name="T36" fmla="*/ 678 w 830"/>
              <a:gd name="T37" fmla="*/ 119 h 883"/>
              <a:gd name="T38" fmla="*/ 745 w 830"/>
              <a:gd name="T39" fmla="*/ 0 h 883"/>
              <a:gd name="T40" fmla="*/ 830 w 830"/>
              <a:gd name="T41" fmla="*/ 170 h 883"/>
              <a:gd name="T42" fmla="*/ 745 w 830"/>
              <a:gd name="T43" fmla="*/ 272 h 883"/>
              <a:gd name="T44" fmla="*/ 661 w 830"/>
              <a:gd name="T45" fmla="*/ 391 h 883"/>
              <a:gd name="T46" fmla="*/ 576 w 830"/>
              <a:gd name="T47" fmla="*/ 475 h 883"/>
              <a:gd name="T48" fmla="*/ 491 w 830"/>
              <a:gd name="T49" fmla="*/ 560 h 883"/>
              <a:gd name="T50" fmla="*/ 424 w 830"/>
              <a:gd name="T51" fmla="*/ 628 h 883"/>
              <a:gd name="T52" fmla="*/ 356 w 830"/>
              <a:gd name="T53" fmla="*/ 696 h 883"/>
              <a:gd name="T54" fmla="*/ 288 w 830"/>
              <a:gd name="T55" fmla="*/ 747 h 883"/>
              <a:gd name="T56" fmla="*/ 220 w 830"/>
              <a:gd name="T57" fmla="*/ 781 h 883"/>
              <a:gd name="T58" fmla="*/ 220 w 830"/>
              <a:gd name="T59" fmla="*/ 781 h 88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0"/>
              <a:gd name="T91" fmla="*/ 0 h 883"/>
              <a:gd name="T92" fmla="*/ 830 w 830"/>
              <a:gd name="T93" fmla="*/ 883 h 88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0" h="883">
                <a:moveTo>
                  <a:pt x="220" y="781"/>
                </a:moveTo>
                <a:lnTo>
                  <a:pt x="136" y="832"/>
                </a:lnTo>
                <a:lnTo>
                  <a:pt x="51" y="866"/>
                </a:lnTo>
                <a:lnTo>
                  <a:pt x="17" y="883"/>
                </a:lnTo>
                <a:lnTo>
                  <a:pt x="0" y="866"/>
                </a:lnTo>
                <a:lnTo>
                  <a:pt x="0" y="849"/>
                </a:lnTo>
                <a:lnTo>
                  <a:pt x="17" y="832"/>
                </a:lnTo>
                <a:lnTo>
                  <a:pt x="34" y="815"/>
                </a:lnTo>
                <a:lnTo>
                  <a:pt x="68" y="781"/>
                </a:lnTo>
                <a:lnTo>
                  <a:pt x="102" y="747"/>
                </a:lnTo>
                <a:lnTo>
                  <a:pt x="203" y="662"/>
                </a:lnTo>
                <a:lnTo>
                  <a:pt x="254" y="628"/>
                </a:lnTo>
                <a:lnTo>
                  <a:pt x="322" y="560"/>
                </a:lnTo>
                <a:lnTo>
                  <a:pt x="390" y="492"/>
                </a:lnTo>
                <a:lnTo>
                  <a:pt x="457" y="425"/>
                </a:lnTo>
                <a:lnTo>
                  <a:pt x="525" y="340"/>
                </a:lnTo>
                <a:lnTo>
                  <a:pt x="593" y="238"/>
                </a:lnTo>
                <a:lnTo>
                  <a:pt x="678" y="119"/>
                </a:lnTo>
                <a:lnTo>
                  <a:pt x="745" y="0"/>
                </a:lnTo>
                <a:lnTo>
                  <a:pt x="830" y="170"/>
                </a:lnTo>
                <a:lnTo>
                  <a:pt x="745" y="272"/>
                </a:lnTo>
                <a:lnTo>
                  <a:pt x="661" y="391"/>
                </a:lnTo>
                <a:lnTo>
                  <a:pt x="576" y="475"/>
                </a:lnTo>
                <a:lnTo>
                  <a:pt x="491" y="560"/>
                </a:lnTo>
                <a:lnTo>
                  <a:pt x="424" y="628"/>
                </a:lnTo>
                <a:lnTo>
                  <a:pt x="356" y="696"/>
                </a:lnTo>
                <a:lnTo>
                  <a:pt x="288" y="747"/>
                </a:lnTo>
                <a:lnTo>
                  <a:pt x="220" y="78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48"/>
          <p:cNvSpPr/>
          <p:nvPr/>
        </p:nvSpPr>
        <p:spPr bwMode="auto">
          <a:xfrm>
            <a:off x="2429510" y="3382327"/>
            <a:ext cx="214312" cy="193675"/>
          </a:xfrm>
          <a:custGeom>
            <a:avLst/>
            <a:gdLst>
              <a:gd name="T0" fmla="*/ 339 w 339"/>
              <a:gd name="T1" fmla="*/ 237 h 305"/>
              <a:gd name="T2" fmla="*/ 339 w 339"/>
              <a:gd name="T3" fmla="*/ 254 h 305"/>
              <a:gd name="T4" fmla="*/ 322 w 339"/>
              <a:gd name="T5" fmla="*/ 271 h 305"/>
              <a:gd name="T6" fmla="*/ 322 w 339"/>
              <a:gd name="T7" fmla="*/ 305 h 305"/>
              <a:gd name="T8" fmla="*/ 305 w 339"/>
              <a:gd name="T9" fmla="*/ 305 h 305"/>
              <a:gd name="T10" fmla="*/ 288 w 339"/>
              <a:gd name="T11" fmla="*/ 288 h 305"/>
              <a:gd name="T12" fmla="*/ 271 w 339"/>
              <a:gd name="T13" fmla="*/ 271 h 305"/>
              <a:gd name="T14" fmla="*/ 220 w 339"/>
              <a:gd name="T15" fmla="*/ 237 h 305"/>
              <a:gd name="T16" fmla="*/ 187 w 339"/>
              <a:gd name="T17" fmla="*/ 203 h 305"/>
              <a:gd name="T18" fmla="*/ 136 w 339"/>
              <a:gd name="T19" fmla="*/ 153 h 305"/>
              <a:gd name="T20" fmla="*/ 68 w 339"/>
              <a:gd name="T21" fmla="*/ 85 h 305"/>
              <a:gd name="T22" fmla="*/ 0 w 339"/>
              <a:gd name="T23" fmla="*/ 17 h 305"/>
              <a:gd name="T24" fmla="*/ 85 w 339"/>
              <a:gd name="T25" fmla="*/ 17 h 305"/>
              <a:gd name="T26" fmla="*/ 136 w 339"/>
              <a:gd name="T27" fmla="*/ 0 h 305"/>
              <a:gd name="T28" fmla="*/ 187 w 339"/>
              <a:gd name="T29" fmla="*/ 17 h 305"/>
              <a:gd name="T30" fmla="*/ 220 w 339"/>
              <a:gd name="T31" fmla="*/ 34 h 305"/>
              <a:gd name="T32" fmla="*/ 254 w 339"/>
              <a:gd name="T33" fmla="*/ 51 h 305"/>
              <a:gd name="T34" fmla="*/ 322 w 339"/>
              <a:gd name="T35" fmla="*/ 102 h 305"/>
              <a:gd name="T36" fmla="*/ 339 w 339"/>
              <a:gd name="T37" fmla="*/ 136 h 305"/>
              <a:gd name="T38" fmla="*/ 339 w 339"/>
              <a:gd name="T39" fmla="*/ 170 h 305"/>
              <a:gd name="T40" fmla="*/ 339 w 339"/>
              <a:gd name="T41" fmla="*/ 203 h 305"/>
              <a:gd name="T42" fmla="*/ 339 w 339"/>
              <a:gd name="T43" fmla="*/ 237 h 305"/>
              <a:gd name="T44" fmla="*/ 339 w 339"/>
              <a:gd name="T45" fmla="*/ 237 h 3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9"/>
              <a:gd name="T70" fmla="*/ 0 h 305"/>
              <a:gd name="T71" fmla="*/ 339 w 339"/>
              <a:gd name="T72" fmla="*/ 305 h 3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9" h="305">
                <a:moveTo>
                  <a:pt x="339" y="237"/>
                </a:moveTo>
                <a:lnTo>
                  <a:pt x="339" y="254"/>
                </a:lnTo>
                <a:lnTo>
                  <a:pt x="322" y="271"/>
                </a:lnTo>
                <a:lnTo>
                  <a:pt x="322" y="305"/>
                </a:lnTo>
                <a:lnTo>
                  <a:pt x="305" y="305"/>
                </a:lnTo>
                <a:lnTo>
                  <a:pt x="288" y="288"/>
                </a:lnTo>
                <a:lnTo>
                  <a:pt x="271" y="271"/>
                </a:lnTo>
                <a:lnTo>
                  <a:pt x="220" y="237"/>
                </a:lnTo>
                <a:lnTo>
                  <a:pt x="187" y="203"/>
                </a:lnTo>
                <a:lnTo>
                  <a:pt x="136" y="153"/>
                </a:lnTo>
                <a:lnTo>
                  <a:pt x="68" y="85"/>
                </a:lnTo>
                <a:lnTo>
                  <a:pt x="0" y="17"/>
                </a:lnTo>
                <a:lnTo>
                  <a:pt x="85" y="17"/>
                </a:lnTo>
                <a:lnTo>
                  <a:pt x="136" y="0"/>
                </a:lnTo>
                <a:lnTo>
                  <a:pt x="187" y="17"/>
                </a:lnTo>
                <a:lnTo>
                  <a:pt x="220" y="34"/>
                </a:lnTo>
                <a:lnTo>
                  <a:pt x="254" y="51"/>
                </a:lnTo>
                <a:lnTo>
                  <a:pt x="322" y="102"/>
                </a:lnTo>
                <a:lnTo>
                  <a:pt x="339" y="136"/>
                </a:lnTo>
                <a:lnTo>
                  <a:pt x="339" y="170"/>
                </a:lnTo>
                <a:lnTo>
                  <a:pt x="339" y="203"/>
                </a:lnTo>
                <a:lnTo>
                  <a:pt x="339" y="23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43"/>
          <p:cNvSpPr/>
          <p:nvPr/>
        </p:nvSpPr>
        <p:spPr bwMode="auto">
          <a:xfrm>
            <a:off x="2956560" y="2779077"/>
            <a:ext cx="160337" cy="1001713"/>
          </a:xfrm>
          <a:custGeom>
            <a:avLst/>
            <a:gdLst>
              <a:gd name="T0" fmla="*/ 17 w 254"/>
              <a:gd name="T1" fmla="*/ 17 h 1579"/>
              <a:gd name="T2" fmla="*/ 34 w 254"/>
              <a:gd name="T3" fmla="*/ 0 h 1579"/>
              <a:gd name="T4" fmla="*/ 51 w 254"/>
              <a:gd name="T5" fmla="*/ 0 h 1579"/>
              <a:gd name="T6" fmla="*/ 85 w 254"/>
              <a:gd name="T7" fmla="*/ 0 h 1579"/>
              <a:gd name="T8" fmla="*/ 136 w 254"/>
              <a:gd name="T9" fmla="*/ 17 h 1579"/>
              <a:gd name="T10" fmla="*/ 170 w 254"/>
              <a:gd name="T11" fmla="*/ 34 h 1579"/>
              <a:gd name="T12" fmla="*/ 204 w 254"/>
              <a:gd name="T13" fmla="*/ 51 h 1579"/>
              <a:gd name="T14" fmla="*/ 238 w 254"/>
              <a:gd name="T15" fmla="*/ 68 h 1579"/>
              <a:gd name="T16" fmla="*/ 238 w 254"/>
              <a:gd name="T17" fmla="*/ 85 h 1579"/>
              <a:gd name="T18" fmla="*/ 254 w 254"/>
              <a:gd name="T19" fmla="*/ 136 h 1579"/>
              <a:gd name="T20" fmla="*/ 238 w 254"/>
              <a:gd name="T21" fmla="*/ 187 h 1579"/>
              <a:gd name="T22" fmla="*/ 238 w 254"/>
              <a:gd name="T23" fmla="*/ 221 h 1579"/>
              <a:gd name="T24" fmla="*/ 221 w 254"/>
              <a:gd name="T25" fmla="*/ 255 h 1579"/>
              <a:gd name="T26" fmla="*/ 221 w 254"/>
              <a:gd name="T27" fmla="*/ 323 h 1579"/>
              <a:gd name="T28" fmla="*/ 204 w 254"/>
              <a:gd name="T29" fmla="*/ 390 h 1579"/>
              <a:gd name="T30" fmla="*/ 204 w 254"/>
              <a:gd name="T31" fmla="*/ 424 h 1579"/>
              <a:gd name="T32" fmla="*/ 204 w 254"/>
              <a:gd name="T33" fmla="*/ 475 h 1579"/>
              <a:gd name="T34" fmla="*/ 204 w 254"/>
              <a:gd name="T35" fmla="*/ 543 h 1579"/>
              <a:gd name="T36" fmla="*/ 204 w 254"/>
              <a:gd name="T37" fmla="*/ 628 h 1579"/>
              <a:gd name="T38" fmla="*/ 204 w 254"/>
              <a:gd name="T39" fmla="*/ 713 h 1579"/>
              <a:gd name="T40" fmla="*/ 204 w 254"/>
              <a:gd name="T41" fmla="*/ 815 h 1579"/>
              <a:gd name="T42" fmla="*/ 204 w 254"/>
              <a:gd name="T43" fmla="*/ 917 h 1579"/>
              <a:gd name="T44" fmla="*/ 204 w 254"/>
              <a:gd name="T45" fmla="*/ 1036 h 1579"/>
              <a:gd name="T46" fmla="*/ 187 w 254"/>
              <a:gd name="T47" fmla="*/ 1154 h 1579"/>
              <a:gd name="T48" fmla="*/ 187 w 254"/>
              <a:gd name="T49" fmla="*/ 1256 h 1579"/>
              <a:gd name="T50" fmla="*/ 187 w 254"/>
              <a:gd name="T51" fmla="*/ 1358 h 1579"/>
              <a:gd name="T52" fmla="*/ 187 w 254"/>
              <a:gd name="T53" fmla="*/ 1426 h 1579"/>
              <a:gd name="T54" fmla="*/ 187 w 254"/>
              <a:gd name="T55" fmla="*/ 1477 h 1579"/>
              <a:gd name="T56" fmla="*/ 170 w 254"/>
              <a:gd name="T57" fmla="*/ 1528 h 1579"/>
              <a:gd name="T58" fmla="*/ 170 w 254"/>
              <a:gd name="T59" fmla="*/ 1562 h 1579"/>
              <a:gd name="T60" fmla="*/ 153 w 254"/>
              <a:gd name="T61" fmla="*/ 1562 h 1579"/>
              <a:gd name="T62" fmla="*/ 136 w 254"/>
              <a:gd name="T63" fmla="*/ 1579 h 1579"/>
              <a:gd name="T64" fmla="*/ 119 w 254"/>
              <a:gd name="T65" fmla="*/ 1579 h 1579"/>
              <a:gd name="T66" fmla="*/ 102 w 254"/>
              <a:gd name="T67" fmla="*/ 1562 h 1579"/>
              <a:gd name="T68" fmla="*/ 85 w 254"/>
              <a:gd name="T69" fmla="*/ 1528 h 1579"/>
              <a:gd name="T70" fmla="*/ 68 w 254"/>
              <a:gd name="T71" fmla="*/ 1494 h 1579"/>
              <a:gd name="T72" fmla="*/ 68 w 254"/>
              <a:gd name="T73" fmla="*/ 1426 h 1579"/>
              <a:gd name="T74" fmla="*/ 68 w 254"/>
              <a:gd name="T75" fmla="*/ 1324 h 1579"/>
              <a:gd name="T76" fmla="*/ 68 w 254"/>
              <a:gd name="T77" fmla="*/ 1205 h 1579"/>
              <a:gd name="T78" fmla="*/ 85 w 254"/>
              <a:gd name="T79" fmla="*/ 1053 h 1579"/>
              <a:gd name="T80" fmla="*/ 85 w 254"/>
              <a:gd name="T81" fmla="*/ 900 h 1579"/>
              <a:gd name="T82" fmla="*/ 85 w 254"/>
              <a:gd name="T83" fmla="*/ 713 h 1579"/>
              <a:gd name="T84" fmla="*/ 85 w 254"/>
              <a:gd name="T85" fmla="*/ 526 h 1579"/>
              <a:gd name="T86" fmla="*/ 85 w 254"/>
              <a:gd name="T87" fmla="*/ 424 h 1579"/>
              <a:gd name="T88" fmla="*/ 85 w 254"/>
              <a:gd name="T89" fmla="*/ 340 h 1579"/>
              <a:gd name="T90" fmla="*/ 85 w 254"/>
              <a:gd name="T91" fmla="*/ 272 h 1579"/>
              <a:gd name="T92" fmla="*/ 68 w 254"/>
              <a:gd name="T93" fmla="*/ 204 h 1579"/>
              <a:gd name="T94" fmla="*/ 68 w 254"/>
              <a:gd name="T95" fmla="*/ 170 h 1579"/>
              <a:gd name="T96" fmla="*/ 51 w 254"/>
              <a:gd name="T97" fmla="*/ 119 h 1579"/>
              <a:gd name="T98" fmla="*/ 51 w 254"/>
              <a:gd name="T99" fmla="*/ 102 h 1579"/>
              <a:gd name="T100" fmla="*/ 34 w 254"/>
              <a:gd name="T101" fmla="*/ 85 h 1579"/>
              <a:gd name="T102" fmla="*/ 17 w 254"/>
              <a:gd name="T103" fmla="*/ 68 h 1579"/>
              <a:gd name="T104" fmla="*/ 0 w 254"/>
              <a:gd name="T105" fmla="*/ 51 h 1579"/>
              <a:gd name="T106" fmla="*/ 0 w 254"/>
              <a:gd name="T107" fmla="*/ 34 h 1579"/>
              <a:gd name="T108" fmla="*/ 17 w 254"/>
              <a:gd name="T109" fmla="*/ 17 h 1579"/>
              <a:gd name="T110" fmla="*/ 17 w 254"/>
              <a:gd name="T111" fmla="*/ 17 h 15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79"/>
              <a:gd name="T170" fmla="*/ 254 w 254"/>
              <a:gd name="T171" fmla="*/ 1579 h 15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79">
                <a:moveTo>
                  <a:pt x="17" y="17"/>
                </a:move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36" y="17"/>
                </a:lnTo>
                <a:lnTo>
                  <a:pt x="170" y="34"/>
                </a:lnTo>
                <a:lnTo>
                  <a:pt x="204" y="51"/>
                </a:lnTo>
                <a:lnTo>
                  <a:pt x="238" y="68"/>
                </a:lnTo>
                <a:lnTo>
                  <a:pt x="238" y="85"/>
                </a:lnTo>
                <a:lnTo>
                  <a:pt x="254" y="136"/>
                </a:lnTo>
                <a:lnTo>
                  <a:pt x="238" y="187"/>
                </a:lnTo>
                <a:lnTo>
                  <a:pt x="238" y="221"/>
                </a:lnTo>
                <a:lnTo>
                  <a:pt x="221" y="255"/>
                </a:lnTo>
                <a:lnTo>
                  <a:pt x="221" y="323"/>
                </a:lnTo>
                <a:lnTo>
                  <a:pt x="204" y="390"/>
                </a:lnTo>
                <a:lnTo>
                  <a:pt x="204" y="424"/>
                </a:lnTo>
                <a:lnTo>
                  <a:pt x="204" y="475"/>
                </a:lnTo>
                <a:lnTo>
                  <a:pt x="204" y="543"/>
                </a:lnTo>
                <a:lnTo>
                  <a:pt x="204" y="628"/>
                </a:lnTo>
                <a:lnTo>
                  <a:pt x="204" y="713"/>
                </a:lnTo>
                <a:lnTo>
                  <a:pt x="204" y="815"/>
                </a:lnTo>
                <a:lnTo>
                  <a:pt x="204" y="917"/>
                </a:lnTo>
                <a:lnTo>
                  <a:pt x="204" y="1036"/>
                </a:lnTo>
                <a:lnTo>
                  <a:pt x="187" y="1154"/>
                </a:lnTo>
                <a:lnTo>
                  <a:pt x="187" y="1256"/>
                </a:lnTo>
                <a:lnTo>
                  <a:pt x="187" y="1358"/>
                </a:lnTo>
                <a:lnTo>
                  <a:pt x="187" y="1426"/>
                </a:lnTo>
                <a:lnTo>
                  <a:pt x="187" y="1477"/>
                </a:lnTo>
                <a:lnTo>
                  <a:pt x="170" y="1528"/>
                </a:lnTo>
                <a:lnTo>
                  <a:pt x="170" y="1562"/>
                </a:lnTo>
                <a:lnTo>
                  <a:pt x="153" y="1562"/>
                </a:lnTo>
                <a:lnTo>
                  <a:pt x="136" y="1579"/>
                </a:lnTo>
                <a:lnTo>
                  <a:pt x="119" y="1579"/>
                </a:lnTo>
                <a:lnTo>
                  <a:pt x="102" y="1562"/>
                </a:lnTo>
                <a:lnTo>
                  <a:pt x="85" y="1528"/>
                </a:lnTo>
                <a:lnTo>
                  <a:pt x="68" y="1494"/>
                </a:lnTo>
                <a:lnTo>
                  <a:pt x="68" y="1426"/>
                </a:lnTo>
                <a:lnTo>
                  <a:pt x="68" y="1324"/>
                </a:lnTo>
                <a:lnTo>
                  <a:pt x="68" y="1205"/>
                </a:lnTo>
                <a:lnTo>
                  <a:pt x="85" y="1053"/>
                </a:lnTo>
                <a:lnTo>
                  <a:pt x="85" y="900"/>
                </a:lnTo>
                <a:lnTo>
                  <a:pt x="85" y="713"/>
                </a:lnTo>
                <a:lnTo>
                  <a:pt x="85" y="526"/>
                </a:lnTo>
                <a:lnTo>
                  <a:pt x="85" y="424"/>
                </a:lnTo>
                <a:lnTo>
                  <a:pt x="85" y="340"/>
                </a:lnTo>
                <a:lnTo>
                  <a:pt x="85" y="272"/>
                </a:lnTo>
                <a:lnTo>
                  <a:pt x="68" y="204"/>
                </a:lnTo>
                <a:lnTo>
                  <a:pt x="68" y="170"/>
                </a:lnTo>
                <a:lnTo>
                  <a:pt x="51" y="119"/>
                </a:lnTo>
                <a:lnTo>
                  <a:pt x="51" y="102"/>
                </a:lnTo>
                <a:lnTo>
                  <a:pt x="34" y="85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45"/>
          <p:cNvSpPr/>
          <p:nvPr/>
        </p:nvSpPr>
        <p:spPr bwMode="auto">
          <a:xfrm>
            <a:off x="2623185" y="3177540"/>
            <a:ext cx="430212" cy="485775"/>
          </a:xfrm>
          <a:custGeom>
            <a:avLst/>
            <a:gdLst>
              <a:gd name="T0" fmla="*/ 186 w 678"/>
              <a:gd name="T1" fmla="*/ 679 h 764"/>
              <a:gd name="T2" fmla="*/ 102 w 678"/>
              <a:gd name="T3" fmla="*/ 730 h 764"/>
              <a:gd name="T4" fmla="*/ 51 w 678"/>
              <a:gd name="T5" fmla="*/ 747 h 764"/>
              <a:gd name="T6" fmla="*/ 17 w 678"/>
              <a:gd name="T7" fmla="*/ 764 h 764"/>
              <a:gd name="T8" fmla="*/ 0 w 678"/>
              <a:gd name="T9" fmla="*/ 764 h 764"/>
              <a:gd name="T10" fmla="*/ 0 w 678"/>
              <a:gd name="T11" fmla="*/ 747 h 764"/>
              <a:gd name="T12" fmla="*/ 34 w 678"/>
              <a:gd name="T13" fmla="*/ 696 h 764"/>
              <a:gd name="T14" fmla="*/ 85 w 678"/>
              <a:gd name="T15" fmla="*/ 645 h 764"/>
              <a:gd name="T16" fmla="*/ 153 w 678"/>
              <a:gd name="T17" fmla="*/ 560 h 764"/>
              <a:gd name="T18" fmla="*/ 254 w 678"/>
              <a:gd name="T19" fmla="*/ 459 h 764"/>
              <a:gd name="T20" fmla="*/ 356 w 678"/>
              <a:gd name="T21" fmla="*/ 340 h 764"/>
              <a:gd name="T22" fmla="*/ 407 w 678"/>
              <a:gd name="T23" fmla="*/ 272 h 764"/>
              <a:gd name="T24" fmla="*/ 475 w 678"/>
              <a:gd name="T25" fmla="*/ 187 h 764"/>
              <a:gd name="T26" fmla="*/ 525 w 678"/>
              <a:gd name="T27" fmla="*/ 102 h 764"/>
              <a:gd name="T28" fmla="*/ 593 w 678"/>
              <a:gd name="T29" fmla="*/ 0 h 764"/>
              <a:gd name="T30" fmla="*/ 610 w 678"/>
              <a:gd name="T31" fmla="*/ 34 h 764"/>
              <a:gd name="T32" fmla="*/ 627 w 678"/>
              <a:gd name="T33" fmla="*/ 68 h 764"/>
              <a:gd name="T34" fmla="*/ 644 w 678"/>
              <a:gd name="T35" fmla="*/ 102 h 764"/>
              <a:gd name="T36" fmla="*/ 678 w 678"/>
              <a:gd name="T37" fmla="*/ 153 h 764"/>
              <a:gd name="T38" fmla="*/ 610 w 678"/>
              <a:gd name="T39" fmla="*/ 238 h 764"/>
              <a:gd name="T40" fmla="*/ 542 w 678"/>
              <a:gd name="T41" fmla="*/ 323 h 764"/>
              <a:gd name="T42" fmla="*/ 475 w 678"/>
              <a:gd name="T43" fmla="*/ 408 h 764"/>
              <a:gd name="T44" fmla="*/ 407 w 678"/>
              <a:gd name="T45" fmla="*/ 476 h 764"/>
              <a:gd name="T46" fmla="*/ 339 w 678"/>
              <a:gd name="T47" fmla="*/ 543 h 764"/>
              <a:gd name="T48" fmla="*/ 288 w 678"/>
              <a:gd name="T49" fmla="*/ 594 h 764"/>
              <a:gd name="T50" fmla="*/ 237 w 678"/>
              <a:gd name="T51" fmla="*/ 645 h 764"/>
              <a:gd name="T52" fmla="*/ 186 w 678"/>
              <a:gd name="T53" fmla="*/ 679 h 764"/>
              <a:gd name="T54" fmla="*/ 186 w 678"/>
              <a:gd name="T55" fmla="*/ 679 h 7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78"/>
              <a:gd name="T85" fmla="*/ 0 h 764"/>
              <a:gd name="T86" fmla="*/ 678 w 678"/>
              <a:gd name="T87" fmla="*/ 764 h 76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78" h="764">
                <a:moveTo>
                  <a:pt x="186" y="679"/>
                </a:moveTo>
                <a:lnTo>
                  <a:pt x="102" y="730"/>
                </a:lnTo>
                <a:lnTo>
                  <a:pt x="51" y="747"/>
                </a:lnTo>
                <a:lnTo>
                  <a:pt x="17" y="764"/>
                </a:lnTo>
                <a:lnTo>
                  <a:pt x="0" y="764"/>
                </a:lnTo>
                <a:lnTo>
                  <a:pt x="0" y="747"/>
                </a:lnTo>
                <a:lnTo>
                  <a:pt x="34" y="696"/>
                </a:lnTo>
                <a:lnTo>
                  <a:pt x="85" y="645"/>
                </a:lnTo>
                <a:lnTo>
                  <a:pt x="153" y="560"/>
                </a:lnTo>
                <a:lnTo>
                  <a:pt x="254" y="459"/>
                </a:lnTo>
                <a:lnTo>
                  <a:pt x="356" y="340"/>
                </a:lnTo>
                <a:lnTo>
                  <a:pt x="407" y="272"/>
                </a:lnTo>
                <a:lnTo>
                  <a:pt x="475" y="187"/>
                </a:lnTo>
                <a:lnTo>
                  <a:pt x="525" y="102"/>
                </a:lnTo>
                <a:lnTo>
                  <a:pt x="593" y="0"/>
                </a:lnTo>
                <a:lnTo>
                  <a:pt x="610" y="34"/>
                </a:lnTo>
                <a:lnTo>
                  <a:pt x="627" y="68"/>
                </a:lnTo>
                <a:lnTo>
                  <a:pt x="644" y="102"/>
                </a:lnTo>
                <a:lnTo>
                  <a:pt x="678" y="153"/>
                </a:lnTo>
                <a:lnTo>
                  <a:pt x="610" y="238"/>
                </a:lnTo>
                <a:lnTo>
                  <a:pt x="542" y="323"/>
                </a:lnTo>
                <a:lnTo>
                  <a:pt x="475" y="408"/>
                </a:lnTo>
                <a:lnTo>
                  <a:pt x="407" y="476"/>
                </a:lnTo>
                <a:lnTo>
                  <a:pt x="339" y="543"/>
                </a:lnTo>
                <a:lnTo>
                  <a:pt x="288" y="594"/>
                </a:lnTo>
                <a:lnTo>
                  <a:pt x="237" y="645"/>
                </a:lnTo>
                <a:lnTo>
                  <a:pt x="186" y="67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46"/>
          <p:cNvSpPr/>
          <p:nvPr/>
        </p:nvSpPr>
        <p:spPr bwMode="auto">
          <a:xfrm>
            <a:off x="3020060" y="3220402"/>
            <a:ext cx="731837" cy="420688"/>
          </a:xfrm>
          <a:custGeom>
            <a:avLst/>
            <a:gdLst>
              <a:gd name="T0" fmla="*/ 932 w 1152"/>
              <a:gd name="T1" fmla="*/ 492 h 662"/>
              <a:gd name="T2" fmla="*/ 1033 w 1152"/>
              <a:gd name="T3" fmla="*/ 509 h 662"/>
              <a:gd name="T4" fmla="*/ 1101 w 1152"/>
              <a:gd name="T5" fmla="*/ 526 h 662"/>
              <a:gd name="T6" fmla="*/ 1135 w 1152"/>
              <a:gd name="T7" fmla="*/ 543 h 662"/>
              <a:gd name="T8" fmla="*/ 1152 w 1152"/>
              <a:gd name="T9" fmla="*/ 577 h 662"/>
              <a:gd name="T10" fmla="*/ 1135 w 1152"/>
              <a:gd name="T11" fmla="*/ 594 h 662"/>
              <a:gd name="T12" fmla="*/ 1101 w 1152"/>
              <a:gd name="T13" fmla="*/ 611 h 662"/>
              <a:gd name="T14" fmla="*/ 1050 w 1152"/>
              <a:gd name="T15" fmla="*/ 628 h 662"/>
              <a:gd name="T16" fmla="*/ 966 w 1152"/>
              <a:gd name="T17" fmla="*/ 628 h 662"/>
              <a:gd name="T18" fmla="*/ 881 w 1152"/>
              <a:gd name="T19" fmla="*/ 645 h 662"/>
              <a:gd name="T20" fmla="*/ 796 w 1152"/>
              <a:gd name="T21" fmla="*/ 662 h 662"/>
              <a:gd name="T22" fmla="*/ 729 w 1152"/>
              <a:gd name="T23" fmla="*/ 662 h 662"/>
              <a:gd name="T24" fmla="*/ 678 w 1152"/>
              <a:gd name="T25" fmla="*/ 662 h 662"/>
              <a:gd name="T26" fmla="*/ 644 w 1152"/>
              <a:gd name="T27" fmla="*/ 662 h 662"/>
              <a:gd name="T28" fmla="*/ 593 w 1152"/>
              <a:gd name="T29" fmla="*/ 628 h 662"/>
              <a:gd name="T30" fmla="*/ 525 w 1152"/>
              <a:gd name="T31" fmla="*/ 577 h 662"/>
              <a:gd name="T32" fmla="*/ 440 w 1152"/>
              <a:gd name="T33" fmla="*/ 526 h 662"/>
              <a:gd name="T34" fmla="*/ 356 w 1152"/>
              <a:gd name="T35" fmla="*/ 425 h 662"/>
              <a:gd name="T36" fmla="*/ 254 w 1152"/>
              <a:gd name="T37" fmla="*/ 323 h 662"/>
              <a:gd name="T38" fmla="*/ 136 w 1152"/>
              <a:gd name="T39" fmla="*/ 204 h 662"/>
              <a:gd name="T40" fmla="*/ 0 w 1152"/>
              <a:gd name="T41" fmla="*/ 51 h 662"/>
              <a:gd name="T42" fmla="*/ 51 w 1152"/>
              <a:gd name="T43" fmla="*/ 0 h 662"/>
              <a:gd name="T44" fmla="*/ 136 w 1152"/>
              <a:gd name="T45" fmla="*/ 85 h 662"/>
              <a:gd name="T46" fmla="*/ 220 w 1152"/>
              <a:gd name="T47" fmla="*/ 153 h 662"/>
              <a:gd name="T48" fmla="*/ 305 w 1152"/>
              <a:gd name="T49" fmla="*/ 204 h 662"/>
              <a:gd name="T50" fmla="*/ 373 w 1152"/>
              <a:gd name="T51" fmla="*/ 255 h 662"/>
              <a:gd name="T52" fmla="*/ 440 w 1152"/>
              <a:gd name="T53" fmla="*/ 306 h 662"/>
              <a:gd name="T54" fmla="*/ 491 w 1152"/>
              <a:gd name="T55" fmla="*/ 340 h 662"/>
              <a:gd name="T56" fmla="*/ 559 w 1152"/>
              <a:gd name="T57" fmla="*/ 357 h 662"/>
              <a:gd name="T58" fmla="*/ 593 w 1152"/>
              <a:gd name="T59" fmla="*/ 374 h 662"/>
              <a:gd name="T60" fmla="*/ 762 w 1152"/>
              <a:gd name="T61" fmla="*/ 442 h 662"/>
              <a:gd name="T62" fmla="*/ 847 w 1152"/>
              <a:gd name="T63" fmla="*/ 475 h 662"/>
              <a:gd name="T64" fmla="*/ 932 w 1152"/>
              <a:gd name="T65" fmla="*/ 492 h 662"/>
              <a:gd name="T66" fmla="*/ 932 w 1152"/>
              <a:gd name="T67" fmla="*/ 492 h 6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52"/>
              <a:gd name="T103" fmla="*/ 0 h 662"/>
              <a:gd name="T104" fmla="*/ 1152 w 1152"/>
              <a:gd name="T105" fmla="*/ 662 h 6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52" h="662">
                <a:moveTo>
                  <a:pt x="932" y="492"/>
                </a:moveTo>
                <a:lnTo>
                  <a:pt x="1033" y="509"/>
                </a:lnTo>
                <a:lnTo>
                  <a:pt x="1101" y="526"/>
                </a:lnTo>
                <a:lnTo>
                  <a:pt x="1135" y="543"/>
                </a:lnTo>
                <a:lnTo>
                  <a:pt x="1152" y="577"/>
                </a:lnTo>
                <a:lnTo>
                  <a:pt x="1135" y="594"/>
                </a:lnTo>
                <a:lnTo>
                  <a:pt x="1101" y="611"/>
                </a:lnTo>
                <a:lnTo>
                  <a:pt x="1050" y="628"/>
                </a:lnTo>
                <a:lnTo>
                  <a:pt x="966" y="628"/>
                </a:lnTo>
                <a:lnTo>
                  <a:pt x="881" y="645"/>
                </a:lnTo>
                <a:lnTo>
                  <a:pt x="796" y="662"/>
                </a:lnTo>
                <a:lnTo>
                  <a:pt x="729" y="662"/>
                </a:lnTo>
                <a:lnTo>
                  <a:pt x="678" y="662"/>
                </a:lnTo>
                <a:lnTo>
                  <a:pt x="644" y="662"/>
                </a:lnTo>
                <a:lnTo>
                  <a:pt x="593" y="628"/>
                </a:lnTo>
                <a:lnTo>
                  <a:pt x="525" y="577"/>
                </a:lnTo>
                <a:lnTo>
                  <a:pt x="440" y="526"/>
                </a:lnTo>
                <a:lnTo>
                  <a:pt x="356" y="425"/>
                </a:lnTo>
                <a:lnTo>
                  <a:pt x="254" y="323"/>
                </a:lnTo>
                <a:lnTo>
                  <a:pt x="136" y="204"/>
                </a:lnTo>
                <a:lnTo>
                  <a:pt x="0" y="51"/>
                </a:lnTo>
                <a:lnTo>
                  <a:pt x="51" y="0"/>
                </a:lnTo>
                <a:lnTo>
                  <a:pt x="136" y="85"/>
                </a:lnTo>
                <a:lnTo>
                  <a:pt x="220" y="153"/>
                </a:lnTo>
                <a:lnTo>
                  <a:pt x="305" y="204"/>
                </a:lnTo>
                <a:lnTo>
                  <a:pt x="373" y="255"/>
                </a:lnTo>
                <a:lnTo>
                  <a:pt x="440" y="306"/>
                </a:lnTo>
                <a:lnTo>
                  <a:pt x="491" y="340"/>
                </a:lnTo>
                <a:lnTo>
                  <a:pt x="559" y="357"/>
                </a:lnTo>
                <a:lnTo>
                  <a:pt x="593" y="374"/>
                </a:lnTo>
                <a:lnTo>
                  <a:pt x="762" y="442"/>
                </a:lnTo>
                <a:lnTo>
                  <a:pt x="847" y="475"/>
                </a:lnTo>
                <a:lnTo>
                  <a:pt x="932" y="49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 bldLvl="0" animBg="1"/>
      <p:bldP spid="4" grpId="0" bldLvl="0" animBg="1"/>
      <p:bldP spid="6" grpId="0" bldLvl="0" animBg="1"/>
      <p:bldP spid="30" grpId="0" bldLvl="0" animBg="1"/>
      <p:bldP spid="26675" grpId="0" bldLvl="0" animBg="1"/>
      <p:bldP spid="26665" grpId="0" bldLvl="0" animBg="1"/>
      <p:bldP spid="33" grpId="0" bldLvl="0" animBg="1"/>
      <p:bldP spid="36" grpId="0" bldLvl="0" animBg="1"/>
      <p:bldP spid="37" grpId="0" bldLvl="0" animBg="1"/>
      <p:bldP spid="38" grpId="0" bldLvl="0" animBg="1"/>
      <p:bldP spid="4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sēn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森林   森严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森林是大自然的天然氧吧。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第一个“木”笔画舒展，第二个“木”捺变点，第三个“木”捺画舒展。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森</a:t>
            </a: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438440" y="2286000"/>
            <a:ext cx="2879725" cy="2879725"/>
            <a:chOff x="1474" y="663"/>
            <a:chExt cx="2948" cy="2835"/>
          </a:xfrm>
        </p:grpSpPr>
        <p:sp>
          <p:nvSpPr>
            <p:cNvPr id="5145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46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47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48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49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50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51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52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53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54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8716" name="Freeform 44"/>
          <p:cNvSpPr/>
          <p:nvPr/>
        </p:nvSpPr>
        <p:spPr bwMode="auto">
          <a:xfrm>
            <a:off x="2419515" y="3071812"/>
            <a:ext cx="852487" cy="193675"/>
          </a:xfrm>
          <a:custGeom>
            <a:avLst/>
            <a:gdLst>
              <a:gd name="T0" fmla="*/ 492 w 1341"/>
              <a:gd name="T1" fmla="*/ 254 h 304"/>
              <a:gd name="T2" fmla="*/ 424 w 1341"/>
              <a:gd name="T3" fmla="*/ 271 h 304"/>
              <a:gd name="T4" fmla="*/ 357 w 1341"/>
              <a:gd name="T5" fmla="*/ 271 h 304"/>
              <a:gd name="T6" fmla="*/ 306 w 1341"/>
              <a:gd name="T7" fmla="*/ 287 h 304"/>
              <a:gd name="T8" fmla="*/ 272 w 1341"/>
              <a:gd name="T9" fmla="*/ 287 h 304"/>
              <a:gd name="T10" fmla="*/ 238 w 1341"/>
              <a:gd name="T11" fmla="*/ 304 h 304"/>
              <a:gd name="T12" fmla="*/ 204 w 1341"/>
              <a:gd name="T13" fmla="*/ 304 h 304"/>
              <a:gd name="T14" fmla="*/ 187 w 1341"/>
              <a:gd name="T15" fmla="*/ 304 h 304"/>
              <a:gd name="T16" fmla="*/ 187 w 1341"/>
              <a:gd name="T17" fmla="*/ 304 h 304"/>
              <a:gd name="T18" fmla="*/ 170 w 1341"/>
              <a:gd name="T19" fmla="*/ 304 h 304"/>
              <a:gd name="T20" fmla="*/ 153 w 1341"/>
              <a:gd name="T21" fmla="*/ 287 h 304"/>
              <a:gd name="T22" fmla="*/ 85 w 1341"/>
              <a:gd name="T23" fmla="*/ 271 h 304"/>
              <a:gd name="T24" fmla="*/ 51 w 1341"/>
              <a:gd name="T25" fmla="*/ 254 h 304"/>
              <a:gd name="T26" fmla="*/ 17 w 1341"/>
              <a:gd name="T27" fmla="*/ 237 h 304"/>
              <a:gd name="T28" fmla="*/ 0 w 1341"/>
              <a:gd name="T29" fmla="*/ 220 h 304"/>
              <a:gd name="T30" fmla="*/ 0 w 1341"/>
              <a:gd name="T31" fmla="*/ 220 h 304"/>
              <a:gd name="T32" fmla="*/ 17 w 1341"/>
              <a:gd name="T33" fmla="*/ 203 h 304"/>
              <a:gd name="T34" fmla="*/ 51 w 1341"/>
              <a:gd name="T35" fmla="*/ 203 h 304"/>
              <a:gd name="T36" fmla="*/ 102 w 1341"/>
              <a:gd name="T37" fmla="*/ 186 h 304"/>
              <a:gd name="T38" fmla="*/ 187 w 1341"/>
              <a:gd name="T39" fmla="*/ 169 h 304"/>
              <a:gd name="T40" fmla="*/ 289 w 1341"/>
              <a:gd name="T41" fmla="*/ 169 h 304"/>
              <a:gd name="T42" fmla="*/ 407 w 1341"/>
              <a:gd name="T43" fmla="*/ 152 h 304"/>
              <a:gd name="T44" fmla="*/ 560 w 1341"/>
              <a:gd name="T45" fmla="*/ 118 h 304"/>
              <a:gd name="T46" fmla="*/ 747 w 1341"/>
              <a:gd name="T47" fmla="*/ 68 h 304"/>
              <a:gd name="T48" fmla="*/ 832 w 1341"/>
              <a:gd name="T49" fmla="*/ 51 h 304"/>
              <a:gd name="T50" fmla="*/ 917 w 1341"/>
              <a:gd name="T51" fmla="*/ 34 h 304"/>
              <a:gd name="T52" fmla="*/ 985 w 1341"/>
              <a:gd name="T53" fmla="*/ 34 h 304"/>
              <a:gd name="T54" fmla="*/ 1036 w 1341"/>
              <a:gd name="T55" fmla="*/ 17 h 304"/>
              <a:gd name="T56" fmla="*/ 1087 w 1341"/>
              <a:gd name="T57" fmla="*/ 0 h 304"/>
              <a:gd name="T58" fmla="*/ 1121 w 1341"/>
              <a:gd name="T59" fmla="*/ 0 h 304"/>
              <a:gd name="T60" fmla="*/ 1154 w 1341"/>
              <a:gd name="T61" fmla="*/ 0 h 304"/>
              <a:gd name="T62" fmla="*/ 1171 w 1341"/>
              <a:gd name="T63" fmla="*/ 0 h 304"/>
              <a:gd name="T64" fmla="*/ 1222 w 1341"/>
              <a:gd name="T65" fmla="*/ 0 h 304"/>
              <a:gd name="T66" fmla="*/ 1290 w 1341"/>
              <a:gd name="T67" fmla="*/ 17 h 304"/>
              <a:gd name="T68" fmla="*/ 1324 w 1341"/>
              <a:gd name="T69" fmla="*/ 68 h 304"/>
              <a:gd name="T70" fmla="*/ 1341 w 1341"/>
              <a:gd name="T71" fmla="*/ 85 h 304"/>
              <a:gd name="T72" fmla="*/ 1341 w 1341"/>
              <a:gd name="T73" fmla="*/ 102 h 304"/>
              <a:gd name="T74" fmla="*/ 1341 w 1341"/>
              <a:gd name="T75" fmla="*/ 118 h 304"/>
              <a:gd name="T76" fmla="*/ 1324 w 1341"/>
              <a:gd name="T77" fmla="*/ 135 h 304"/>
              <a:gd name="T78" fmla="*/ 1290 w 1341"/>
              <a:gd name="T79" fmla="*/ 135 h 304"/>
              <a:gd name="T80" fmla="*/ 1239 w 1341"/>
              <a:gd name="T81" fmla="*/ 135 h 304"/>
              <a:gd name="T82" fmla="*/ 1188 w 1341"/>
              <a:gd name="T83" fmla="*/ 152 h 304"/>
              <a:gd name="T84" fmla="*/ 1104 w 1341"/>
              <a:gd name="T85" fmla="*/ 152 h 304"/>
              <a:gd name="T86" fmla="*/ 1019 w 1341"/>
              <a:gd name="T87" fmla="*/ 169 h 304"/>
              <a:gd name="T88" fmla="*/ 900 w 1341"/>
              <a:gd name="T89" fmla="*/ 186 h 304"/>
              <a:gd name="T90" fmla="*/ 764 w 1341"/>
              <a:gd name="T91" fmla="*/ 203 h 304"/>
              <a:gd name="T92" fmla="*/ 628 w 1341"/>
              <a:gd name="T93" fmla="*/ 220 h 304"/>
              <a:gd name="T94" fmla="*/ 492 w 1341"/>
              <a:gd name="T95" fmla="*/ 254 h 304"/>
              <a:gd name="T96" fmla="*/ 492 w 1341"/>
              <a:gd name="T97" fmla="*/ 254 h 3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41"/>
              <a:gd name="T148" fmla="*/ 0 h 304"/>
              <a:gd name="T149" fmla="*/ 1341 w 1341"/>
              <a:gd name="T150" fmla="*/ 304 h 3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41" h="304">
                <a:moveTo>
                  <a:pt x="492" y="254"/>
                </a:moveTo>
                <a:lnTo>
                  <a:pt x="424" y="271"/>
                </a:lnTo>
                <a:lnTo>
                  <a:pt x="357" y="271"/>
                </a:lnTo>
                <a:lnTo>
                  <a:pt x="306" y="287"/>
                </a:lnTo>
                <a:lnTo>
                  <a:pt x="272" y="287"/>
                </a:lnTo>
                <a:lnTo>
                  <a:pt x="238" y="304"/>
                </a:lnTo>
                <a:lnTo>
                  <a:pt x="204" y="304"/>
                </a:lnTo>
                <a:lnTo>
                  <a:pt x="187" y="304"/>
                </a:lnTo>
                <a:lnTo>
                  <a:pt x="170" y="304"/>
                </a:lnTo>
                <a:lnTo>
                  <a:pt x="153" y="287"/>
                </a:lnTo>
                <a:lnTo>
                  <a:pt x="85" y="271"/>
                </a:lnTo>
                <a:lnTo>
                  <a:pt x="51" y="254"/>
                </a:lnTo>
                <a:lnTo>
                  <a:pt x="17" y="237"/>
                </a:lnTo>
                <a:lnTo>
                  <a:pt x="0" y="220"/>
                </a:lnTo>
                <a:lnTo>
                  <a:pt x="17" y="203"/>
                </a:lnTo>
                <a:lnTo>
                  <a:pt x="51" y="203"/>
                </a:lnTo>
                <a:lnTo>
                  <a:pt x="102" y="186"/>
                </a:lnTo>
                <a:lnTo>
                  <a:pt x="187" y="169"/>
                </a:lnTo>
                <a:lnTo>
                  <a:pt x="289" y="169"/>
                </a:lnTo>
                <a:lnTo>
                  <a:pt x="407" y="152"/>
                </a:lnTo>
                <a:lnTo>
                  <a:pt x="560" y="118"/>
                </a:lnTo>
                <a:lnTo>
                  <a:pt x="747" y="68"/>
                </a:lnTo>
                <a:lnTo>
                  <a:pt x="832" y="51"/>
                </a:lnTo>
                <a:lnTo>
                  <a:pt x="917" y="34"/>
                </a:lnTo>
                <a:lnTo>
                  <a:pt x="985" y="34"/>
                </a:lnTo>
                <a:lnTo>
                  <a:pt x="1036" y="17"/>
                </a:lnTo>
                <a:lnTo>
                  <a:pt x="1087" y="0"/>
                </a:lnTo>
                <a:lnTo>
                  <a:pt x="1121" y="0"/>
                </a:lnTo>
                <a:lnTo>
                  <a:pt x="1154" y="0"/>
                </a:lnTo>
                <a:lnTo>
                  <a:pt x="1171" y="0"/>
                </a:lnTo>
                <a:lnTo>
                  <a:pt x="1222" y="0"/>
                </a:lnTo>
                <a:lnTo>
                  <a:pt x="1290" y="17"/>
                </a:lnTo>
                <a:lnTo>
                  <a:pt x="1324" y="68"/>
                </a:lnTo>
                <a:lnTo>
                  <a:pt x="1341" y="85"/>
                </a:lnTo>
                <a:lnTo>
                  <a:pt x="1341" y="102"/>
                </a:lnTo>
                <a:lnTo>
                  <a:pt x="1341" y="118"/>
                </a:lnTo>
                <a:lnTo>
                  <a:pt x="1324" y="135"/>
                </a:lnTo>
                <a:lnTo>
                  <a:pt x="1290" y="135"/>
                </a:lnTo>
                <a:lnTo>
                  <a:pt x="1239" y="135"/>
                </a:lnTo>
                <a:lnTo>
                  <a:pt x="1188" y="152"/>
                </a:lnTo>
                <a:lnTo>
                  <a:pt x="1104" y="152"/>
                </a:lnTo>
                <a:lnTo>
                  <a:pt x="1019" y="169"/>
                </a:lnTo>
                <a:lnTo>
                  <a:pt x="900" y="186"/>
                </a:lnTo>
                <a:lnTo>
                  <a:pt x="764" y="203"/>
                </a:lnTo>
                <a:lnTo>
                  <a:pt x="628" y="220"/>
                </a:lnTo>
                <a:lnTo>
                  <a:pt x="492" y="25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0" name="Freeform 48"/>
          <p:cNvSpPr/>
          <p:nvPr/>
        </p:nvSpPr>
        <p:spPr bwMode="auto">
          <a:xfrm>
            <a:off x="2063915" y="3856037"/>
            <a:ext cx="668337" cy="160338"/>
          </a:xfrm>
          <a:custGeom>
            <a:avLst/>
            <a:gdLst>
              <a:gd name="T0" fmla="*/ 492 w 1052"/>
              <a:gd name="T1" fmla="*/ 84 h 253"/>
              <a:gd name="T2" fmla="*/ 594 w 1052"/>
              <a:gd name="T3" fmla="*/ 67 h 253"/>
              <a:gd name="T4" fmla="*/ 679 w 1052"/>
              <a:gd name="T5" fmla="*/ 50 h 253"/>
              <a:gd name="T6" fmla="*/ 747 w 1052"/>
              <a:gd name="T7" fmla="*/ 33 h 253"/>
              <a:gd name="T8" fmla="*/ 798 w 1052"/>
              <a:gd name="T9" fmla="*/ 16 h 253"/>
              <a:gd name="T10" fmla="*/ 849 w 1052"/>
              <a:gd name="T11" fmla="*/ 0 h 253"/>
              <a:gd name="T12" fmla="*/ 883 w 1052"/>
              <a:gd name="T13" fmla="*/ 0 h 253"/>
              <a:gd name="T14" fmla="*/ 917 w 1052"/>
              <a:gd name="T15" fmla="*/ 0 h 253"/>
              <a:gd name="T16" fmla="*/ 934 w 1052"/>
              <a:gd name="T17" fmla="*/ 0 h 253"/>
              <a:gd name="T18" fmla="*/ 950 w 1052"/>
              <a:gd name="T19" fmla="*/ 0 h 253"/>
              <a:gd name="T20" fmla="*/ 1001 w 1052"/>
              <a:gd name="T21" fmla="*/ 16 h 253"/>
              <a:gd name="T22" fmla="*/ 1018 w 1052"/>
              <a:gd name="T23" fmla="*/ 16 h 253"/>
              <a:gd name="T24" fmla="*/ 1035 w 1052"/>
              <a:gd name="T25" fmla="*/ 33 h 253"/>
              <a:gd name="T26" fmla="*/ 1052 w 1052"/>
              <a:gd name="T27" fmla="*/ 67 h 253"/>
              <a:gd name="T28" fmla="*/ 1052 w 1052"/>
              <a:gd name="T29" fmla="*/ 67 h 253"/>
              <a:gd name="T30" fmla="*/ 1035 w 1052"/>
              <a:gd name="T31" fmla="*/ 84 h 253"/>
              <a:gd name="T32" fmla="*/ 1018 w 1052"/>
              <a:gd name="T33" fmla="*/ 84 h 253"/>
              <a:gd name="T34" fmla="*/ 984 w 1052"/>
              <a:gd name="T35" fmla="*/ 101 h 253"/>
              <a:gd name="T36" fmla="*/ 950 w 1052"/>
              <a:gd name="T37" fmla="*/ 118 h 253"/>
              <a:gd name="T38" fmla="*/ 900 w 1052"/>
              <a:gd name="T39" fmla="*/ 118 h 253"/>
              <a:gd name="T40" fmla="*/ 849 w 1052"/>
              <a:gd name="T41" fmla="*/ 135 h 253"/>
              <a:gd name="T42" fmla="*/ 781 w 1052"/>
              <a:gd name="T43" fmla="*/ 152 h 253"/>
              <a:gd name="T44" fmla="*/ 645 w 1052"/>
              <a:gd name="T45" fmla="*/ 185 h 253"/>
              <a:gd name="T46" fmla="*/ 526 w 1052"/>
              <a:gd name="T47" fmla="*/ 202 h 253"/>
              <a:gd name="T48" fmla="*/ 441 w 1052"/>
              <a:gd name="T49" fmla="*/ 219 h 253"/>
              <a:gd name="T50" fmla="*/ 356 w 1052"/>
              <a:gd name="T51" fmla="*/ 219 h 253"/>
              <a:gd name="T52" fmla="*/ 271 w 1052"/>
              <a:gd name="T53" fmla="*/ 236 h 253"/>
              <a:gd name="T54" fmla="*/ 220 w 1052"/>
              <a:gd name="T55" fmla="*/ 253 h 253"/>
              <a:gd name="T56" fmla="*/ 153 w 1052"/>
              <a:gd name="T57" fmla="*/ 236 h 253"/>
              <a:gd name="T58" fmla="*/ 102 w 1052"/>
              <a:gd name="T59" fmla="*/ 219 h 253"/>
              <a:gd name="T60" fmla="*/ 68 w 1052"/>
              <a:gd name="T61" fmla="*/ 219 h 253"/>
              <a:gd name="T62" fmla="*/ 34 w 1052"/>
              <a:gd name="T63" fmla="*/ 202 h 253"/>
              <a:gd name="T64" fmla="*/ 17 w 1052"/>
              <a:gd name="T65" fmla="*/ 185 h 253"/>
              <a:gd name="T66" fmla="*/ 0 w 1052"/>
              <a:gd name="T67" fmla="*/ 169 h 253"/>
              <a:gd name="T68" fmla="*/ 17 w 1052"/>
              <a:gd name="T69" fmla="*/ 169 h 253"/>
              <a:gd name="T70" fmla="*/ 34 w 1052"/>
              <a:gd name="T71" fmla="*/ 169 h 253"/>
              <a:gd name="T72" fmla="*/ 51 w 1052"/>
              <a:gd name="T73" fmla="*/ 169 h 253"/>
              <a:gd name="T74" fmla="*/ 68 w 1052"/>
              <a:gd name="T75" fmla="*/ 169 h 253"/>
              <a:gd name="T76" fmla="*/ 102 w 1052"/>
              <a:gd name="T77" fmla="*/ 152 h 253"/>
              <a:gd name="T78" fmla="*/ 136 w 1052"/>
              <a:gd name="T79" fmla="*/ 152 h 253"/>
              <a:gd name="T80" fmla="*/ 186 w 1052"/>
              <a:gd name="T81" fmla="*/ 152 h 253"/>
              <a:gd name="T82" fmla="*/ 254 w 1052"/>
              <a:gd name="T83" fmla="*/ 135 h 253"/>
              <a:gd name="T84" fmla="*/ 322 w 1052"/>
              <a:gd name="T85" fmla="*/ 118 h 253"/>
              <a:gd name="T86" fmla="*/ 407 w 1052"/>
              <a:gd name="T87" fmla="*/ 101 h 253"/>
              <a:gd name="T88" fmla="*/ 492 w 1052"/>
              <a:gd name="T89" fmla="*/ 84 h 253"/>
              <a:gd name="T90" fmla="*/ 492 w 1052"/>
              <a:gd name="T91" fmla="*/ 84 h 25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52"/>
              <a:gd name="T139" fmla="*/ 0 h 253"/>
              <a:gd name="T140" fmla="*/ 1052 w 1052"/>
              <a:gd name="T141" fmla="*/ 253 h 25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52" h="253">
                <a:moveTo>
                  <a:pt x="492" y="84"/>
                </a:moveTo>
                <a:lnTo>
                  <a:pt x="594" y="67"/>
                </a:lnTo>
                <a:lnTo>
                  <a:pt x="679" y="50"/>
                </a:lnTo>
                <a:lnTo>
                  <a:pt x="747" y="33"/>
                </a:lnTo>
                <a:lnTo>
                  <a:pt x="798" y="16"/>
                </a:lnTo>
                <a:lnTo>
                  <a:pt x="849" y="0"/>
                </a:lnTo>
                <a:lnTo>
                  <a:pt x="883" y="0"/>
                </a:lnTo>
                <a:lnTo>
                  <a:pt x="917" y="0"/>
                </a:lnTo>
                <a:lnTo>
                  <a:pt x="934" y="0"/>
                </a:lnTo>
                <a:lnTo>
                  <a:pt x="950" y="0"/>
                </a:lnTo>
                <a:lnTo>
                  <a:pt x="1001" y="16"/>
                </a:lnTo>
                <a:lnTo>
                  <a:pt x="1018" y="16"/>
                </a:lnTo>
                <a:lnTo>
                  <a:pt x="1035" y="33"/>
                </a:lnTo>
                <a:lnTo>
                  <a:pt x="1052" y="67"/>
                </a:lnTo>
                <a:lnTo>
                  <a:pt x="1035" y="84"/>
                </a:lnTo>
                <a:lnTo>
                  <a:pt x="1018" y="84"/>
                </a:lnTo>
                <a:lnTo>
                  <a:pt x="984" y="101"/>
                </a:lnTo>
                <a:lnTo>
                  <a:pt x="950" y="118"/>
                </a:lnTo>
                <a:lnTo>
                  <a:pt x="900" y="118"/>
                </a:lnTo>
                <a:lnTo>
                  <a:pt x="849" y="135"/>
                </a:lnTo>
                <a:lnTo>
                  <a:pt x="781" y="152"/>
                </a:lnTo>
                <a:lnTo>
                  <a:pt x="645" y="185"/>
                </a:lnTo>
                <a:lnTo>
                  <a:pt x="526" y="202"/>
                </a:lnTo>
                <a:lnTo>
                  <a:pt x="441" y="219"/>
                </a:lnTo>
                <a:lnTo>
                  <a:pt x="356" y="219"/>
                </a:lnTo>
                <a:lnTo>
                  <a:pt x="271" y="236"/>
                </a:lnTo>
                <a:lnTo>
                  <a:pt x="220" y="253"/>
                </a:lnTo>
                <a:lnTo>
                  <a:pt x="153" y="236"/>
                </a:lnTo>
                <a:lnTo>
                  <a:pt x="102" y="219"/>
                </a:lnTo>
                <a:lnTo>
                  <a:pt x="68" y="219"/>
                </a:lnTo>
                <a:lnTo>
                  <a:pt x="34" y="202"/>
                </a:lnTo>
                <a:lnTo>
                  <a:pt x="17" y="185"/>
                </a:lnTo>
                <a:lnTo>
                  <a:pt x="0" y="169"/>
                </a:lnTo>
                <a:lnTo>
                  <a:pt x="17" y="169"/>
                </a:lnTo>
                <a:lnTo>
                  <a:pt x="34" y="169"/>
                </a:lnTo>
                <a:lnTo>
                  <a:pt x="51" y="169"/>
                </a:lnTo>
                <a:lnTo>
                  <a:pt x="68" y="169"/>
                </a:lnTo>
                <a:lnTo>
                  <a:pt x="102" y="152"/>
                </a:lnTo>
                <a:lnTo>
                  <a:pt x="136" y="152"/>
                </a:lnTo>
                <a:lnTo>
                  <a:pt x="186" y="152"/>
                </a:lnTo>
                <a:lnTo>
                  <a:pt x="254" y="135"/>
                </a:lnTo>
                <a:lnTo>
                  <a:pt x="322" y="118"/>
                </a:lnTo>
                <a:lnTo>
                  <a:pt x="407" y="101"/>
                </a:lnTo>
                <a:lnTo>
                  <a:pt x="492" y="8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3" name="Freeform 51"/>
          <p:cNvSpPr/>
          <p:nvPr/>
        </p:nvSpPr>
        <p:spPr bwMode="auto">
          <a:xfrm>
            <a:off x="2797340" y="3759200"/>
            <a:ext cx="711200" cy="171450"/>
          </a:xfrm>
          <a:custGeom>
            <a:avLst/>
            <a:gdLst>
              <a:gd name="T0" fmla="*/ 510 w 1121"/>
              <a:gd name="T1" fmla="*/ 101 h 270"/>
              <a:gd name="T2" fmla="*/ 594 w 1121"/>
              <a:gd name="T3" fmla="*/ 67 h 270"/>
              <a:gd name="T4" fmla="*/ 662 w 1121"/>
              <a:gd name="T5" fmla="*/ 50 h 270"/>
              <a:gd name="T6" fmla="*/ 730 w 1121"/>
              <a:gd name="T7" fmla="*/ 33 h 270"/>
              <a:gd name="T8" fmla="*/ 781 w 1121"/>
              <a:gd name="T9" fmla="*/ 33 h 270"/>
              <a:gd name="T10" fmla="*/ 832 w 1121"/>
              <a:gd name="T11" fmla="*/ 16 h 270"/>
              <a:gd name="T12" fmla="*/ 866 w 1121"/>
              <a:gd name="T13" fmla="*/ 16 h 270"/>
              <a:gd name="T14" fmla="*/ 900 w 1121"/>
              <a:gd name="T15" fmla="*/ 16 h 270"/>
              <a:gd name="T16" fmla="*/ 917 w 1121"/>
              <a:gd name="T17" fmla="*/ 0 h 270"/>
              <a:gd name="T18" fmla="*/ 985 w 1121"/>
              <a:gd name="T19" fmla="*/ 16 h 270"/>
              <a:gd name="T20" fmla="*/ 1053 w 1121"/>
              <a:gd name="T21" fmla="*/ 33 h 270"/>
              <a:gd name="T22" fmla="*/ 1104 w 1121"/>
              <a:gd name="T23" fmla="*/ 67 h 270"/>
              <a:gd name="T24" fmla="*/ 1121 w 1121"/>
              <a:gd name="T25" fmla="*/ 84 h 270"/>
              <a:gd name="T26" fmla="*/ 1121 w 1121"/>
              <a:gd name="T27" fmla="*/ 118 h 270"/>
              <a:gd name="T28" fmla="*/ 1104 w 1121"/>
              <a:gd name="T29" fmla="*/ 135 h 270"/>
              <a:gd name="T30" fmla="*/ 1087 w 1121"/>
              <a:gd name="T31" fmla="*/ 152 h 270"/>
              <a:gd name="T32" fmla="*/ 1070 w 1121"/>
              <a:gd name="T33" fmla="*/ 168 h 270"/>
              <a:gd name="T34" fmla="*/ 1019 w 1121"/>
              <a:gd name="T35" fmla="*/ 168 h 270"/>
              <a:gd name="T36" fmla="*/ 968 w 1121"/>
              <a:gd name="T37" fmla="*/ 168 h 270"/>
              <a:gd name="T38" fmla="*/ 917 w 1121"/>
              <a:gd name="T39" fmla="*/ 168 h 270"/>
              <a:gd name="T40" fmla="*/ 883 w 1121"/>
              <a:gd name="T41" fmla="*/ 185 h 270"/>
              <a:gd name="T42" fmla="*/ 832 w 1121"/>
              <a:gd name="T43" fmla="*/ 185 h 270"/>
              <a:gd name="T44" fmla="*/ 781 w 1121"/>
              <a:gd name="T45" fmla="*/ 202 h 270"/>
              <a:gd name="T46" fmla="*/ 696 w 1121"/>
              <a:gd name="T47" fmla="*/ 219 h 270"/>
              <a:gd name="T48" fmla="*/ 611 w 1121"/>
              <a:gd name="T49" fmla="*/ 219 h 270"/>
              <a:gd name="T50" fmla="*/ 476 w 1121"/>
              <a:gd name="T51" fmla="*/ 236 h 270"/>
              <a:gd name="T52" fmla="*/ 408 w 1121"/>
              <a:gd name="T53" fmla="*/ 253 h 270"/>
              <a:gd name="T54" fmla="*/ 357 w 1121"/>
              <a:gd name="T55" fmla="*/ 253 h 270"/>
              <a:gd name="T56" fmla="*/ 306 w 1121"/>
              <a:gd name="T57" fmla="*/ 270 h 270"/>
              <a:gd name="T58" fmla="*/ 272 w 1121"/>
              <a:gd name="T59" fmla="*/ 270 h 270"/>
              <a:gd name="T60" fmla="*/ 238 w 1121"/>
              <a:gd name="T61" fmla="*/ 270 h 270"/>
              <a:gd name="T62" fmla="*/ 204 w 1121"/>
              <a:gd name="T63" fmla="*/ 270 h 270"/>
              <a:gd name="T64" fmla="*/ 187 w 1121"/>
              <a:gd name="T65" fmla="*/ 270 h 270"/>
              <a:gd name="T66" fmla="*/ 187 w 1121"/>
              <a:gd name="T67" fmla="*/ 270 h 270"/>
              <a:gd name="T68" fmla="*/ 170 w 1121"/>
              <a:gd name="T69" fmla="*/ 270 h 270"/>
              <a:gd name="T70" fmla="*/ 153 w 1121"/>
              <a:gd name="T71" fmla="*/ 270 h 270"/>
              <a:gd name="T72" fmla="*/ 85 w 1121"/>
              <a:gd name="T73" fmla="*/ 236 h 270"/>
              <a:gd name="T74" fmla="*/ 51 w 1121"/>
              <a:gd name="T75" fmla="*/ 219 h 270"/>
              <a:gd name="T76" fmla="*/ 17 w 1121"/>
              <a:gd name="T77" fmla="*/ 219 h 270"/>
              <a:gd name="T78" fmla="*/ 0 w 1121"/>
              <a:gd name="T79" fmla="*/ 202 h 270"/>
              <a:gd name="T80" fmla="*/ 0 w 1121"/>
              <a:gd name="T81" fmla="*/ 185 h 270"/>
              <a:gd name="T82" fmla="*/ 0 w 1121"/>
              <a:gd name="T83" fmla="*/ 185 h 270"/>
              <a:gd name="T84" fmla="*/ 17 w 1121"/>
              <a:gd name="T85" fmla="*/ 168 h 270"/>
              <a:gd name="T86" fmla="*/ 51 w 1121"/>
              <a:gd name="T87" fmla="*/ 168 h 270"/>
              <a:gd name="T88" fmla="*/ 85 w 1121"/>
              <a:gd name="T89" fmla="*/ 168 h 270"/>
              <a:gd name="T90" fmla="*/ 102 w 1121"/>
              <a:gd name="T91" fmla="*/ 168 h 270"/>
              <a:gd name="T92" fmla="*/ 136 w 1121"/>
              <a:gd name="T93" fmla="*/ 168 h 270"/>
              <a:gd name="T94" fmla="*/ 170 w 1121"/>
              <a:gd name="T95" fmla="*/ 168 h 270"/>
              <a:gd name="T96" fmla="*/ 221 w 1121"/>
              <a:gd name="T97" fmla="*/ 152 h 270"/>
              <a:gd name="T98" fmla="*/ 289 w 1121"/>
              <a:gd name="T99" fmla="*/ 152 h 270"/>
              <a:gd name="T100" fmla="*/ 340 w 1121"/>
              <a:gd name="T101" fmla="*/ 135 h 270"/>
              <a:gd name="T102" fmla="*/ 425 w 1121"/>
              <a:gd name="T103" fmla="*/ 118 h 270"/>
              <a:gd name="T104" fmla="*/ 510 w 1121"/>
              <a:gd name="T105" fmla="*/ 101 h 270"/>
              <a:gd name="T106" fmla="*/ 510 w 1121"/>
              <a:gd name="T107" fmla="*/ 101 h 2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21"/>
              <a:gd name="T163" fmla="*/ 0 h 270"/>
              <a:gd name="T164" fmla="*/ 1121 w 1121"/>
              <a:gd name="T165" fmla="*/ 270 h 27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21" h="270">
                <a:moveTo>
                  <a:pt x="510" y="101"/>
                </a:moveTo>
                <a:lnTo>
                  <a:pt x="594" y="67"/>
                </a:lnTo>
                <a:lnTo>
                  <a:pt x="662" y="50"/>
                </a:lnTo>
                <a:lnTo>
                  <a:pt x="730" y="33"/>
                </a:lnTo>
                <a:lnTo>
                  <a:pt x="781" y="33"/>
                </a:lnTo>
                <a:lnTo>
                  <a:pt x="832" y="16"/>
                </a:lnTo>
                <a:lnTo>
                  <a:pt x="866" y="16"/>
                </a:lnTo>
                <a:lnTo>
                  <a:pt x="900" y="16"/>
                </a:lnTo>
                <a:lnTo>
                  <a:pt x="917" y="0"/>
                </a:lnTo>
                <a:lnTo>
                  <a:pt x="985" y="16"/>
                </a:lnTo>
                <a:lnTo>
                  <a:pt x="1053" y="33"/>
                </a:lnTo>
                <a:lnTo>
                  <a:pt x="1104" y="67"/>
                </a:lnTo>
                <a:lnTo>
                  <a:pt x="1121" y="84"/>
                </a:lnTo>
                <a:lnTo>
                  <a:pt x="1121" y="118"/>
                </a:lnTo>
                <a:lnTo>
                  <a:pt x="1104" y="135"/>
                </a:lnTo>
                <a:lnTo>
                  <a:pt x="1087" y="152"/>
                </a:lnTo>
                <a:lnTo>
                  <a:pt x="1070" y="168"/>
                </a:lnTo>
                <a:lnTo>
                  <a:pt x="1019" y="168"/>
                </a:lnTo>
                <a:lnTo>
                  <a:pt x="968" y="168"/>
                </a:lnTo>
                <a:lnTo>
                  <a:pt x="917" y="168"/>
                </a:lnTo>
                <a:lnTo>
                  <a:pt x="883" y="185"/>
                </a:lnTo>
                <a:lnTo>
                  <a:pt x="832" y="185"/>
                </a:lnTo>
                <a:lnTo>
                  <a:pt x="781" y="202"/>
                </a:lnTo>
                <a:lnTo>
                  <a:pt x="696" y="219"/>
                </a:lnTo>
                <a:lnTo>
                  <a:pt x="611" y="219"/>
                </a:lnTo>
                <a:lnTo>
                  <a:pt x="476" y="236"/>
                </a:lnTo>
                <a:lnTo>
                  <a:pt x="408" y="253"/>
                </a:lnTo>
                <a:lnTo>
                  <a:pt x="357" y="253"/>
                </a:lnTo>
                <a:lnTo>
                  <a:pt x="306" y="270"/>
                </a:lnTo>
                <a:lnTo>
                  <a:pt x="272" y="270"/>
                </a:lnTo>
                <a:lnTo>
                  <a:pt x="238" y="270"/>
                </a:lnTo>
                <a:lnTo>
                  <a:pt x="204" y="270"/>
                </a:lnTo>
                <a:lnTo>
                  <a:pt x="187" y="270"/>
                </a:lnTo>
                <a:lnTo>
                  <a:pt x="170" y="270"/>
                </a:lnTo>
                <a:lnTo>
                  <a:pt x="153" y="270"/>
                </a:lnTo>
                <a:lnTo>
                  <a:pt x="85" y="236"/>
                </a:lnTo>
                <a:lnTo>
                  <a:pt x="51" y="219"/>
                </a:lnTo>
                <a:lnTo>
                  <a:pt x="17" y="219"/>
                </a:lnTo>
                <a:lnTo>
                  <a:pt x="0" y="202"/>
                </a:lnTo>
                <a:lnTo>
                  <a:pt x="0" y="185"/>
                </a:lnTo>
                <a:lnTo>
                  <a:pt x="17" y="168"/>
                </a:lnTo>
                <a:lnTo>
                  <a:pt x="51" y="168"/>
                </a:lnTo>
                <a:lnTo>
                  <a:pt x="85" y="168"/>
                </a:lnTo>
                <a:lnTo>
                  <a:pt x="102" y="168"/>
                </a:lnTo>
                <a:lnTo>
                  <a:pt x="136" y="168"/>
                </a:lnTo>
                <a:lnTo>
                  <a:pt x="170" y="168"/>
                </a:lnTo>
                <a:lnTo>
                  <a:pt x="221" y="152"/>
                </a:lnTo>
                <a:lnTo>
                  <a:pt x="289" y="152"/>
                </a:lnTo>
                <a:lnTo>
                  <a:pt x="340" y="135"/>
                </a:lnTo>
                <a:lnTo>
                  <a:pt x="425" y="118"/>
                </a:lnTo>
                <a:lnTo>
                  <a:pt x="510" y="10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4" name="Freeform 52"/>
          <p:cNvSpPr/>
          <p:nvPr/>
        </p:nvSpPr>
        <p:spPr bwMode="auto">
          <a:xfrm>
            <a:off x="3035465" y="3608387"/>
            <a:ext cx="139700" cy="1104900"/>
          </a:xfrm>
          <a:custGeom>
            <a:avLst/>
            <a:gdLst>
              <a:gd name="T0" fmla="*/ 220 w 220"/>
              <a:gd name="T1" fmla="*/ 68 h 1740"/>
              <a:gd name="T2" fmla="*/ 220 w 220"/>
              <a:gd name="T3" fmla="*/ 135 h 1740"/>
              <a:gd name="T4" fmla="*/ 203 w 220"/>
              <a:gd name="T5" fmla="*/ 304 h 1740"/>
              <a:gd name="T6" fmla="*/ 186 w 220"/>
              <a:gd name="T7" fmla="*/ 456 h 1740"/>
              <a:gd name="T8" fmla="*/ 186 w 220"/>
              <a:gd name="T9" fmla="*/ 574 h 1740"/>
              <a:gd name="T10" fmla="*/ 186 w 220"/>
              <a:gd name="T11" fmla="*/ 726 h 1740"/>
              <a:gd name="T12" fmla="*/ 203 w 220"/>
              <a:gd name="T13" fmla="*/ 929 h 1740"/>
              <a:gd name="T14" fmla="*/ 203 w 220"/>
              <a:gd name="T15" fmla="*/ 1166 h 1740"/>
              <a:gd name="T16" fmla="*/ 203 w 220"/>
              <a:gd name="T17" fmla="*/ 1369 h 1740"/>
              <a:gd name="T18" fmla="*/ 203 w 220"/>
              <a:gd name="T19" fmla="*/ 1521 h 1740"/>
              <a:gd name="T20" fmla="*/ 203 w 220"/>
              <a:gd name="T21" fmla="*/ 1622 h 1740"/>
              <a:gd name="T22" fmla="*/ 170 w 220"/>
              <a:gd name="T23" fmla="*/ 1690 h 1740"/>
              <a:gd name="T24" fmla="*/ 153 w 220"/>
              <a:gd name="T25" fmla="*/ 1740 h 1740"/>
              <a:gd name="T26" fmla="*/ 136 w 220"/>
              <a:gd name="T27" fmla="*/ 1740 h 1740"/>
              <a:gd name="T28" fmla="*/ 85 w 220"/>
              <a:gd name="T29" fmla="*/ 1706 h 1740"/>
              <a:gd name="T30" fmla="*/ 51 w 220"/>
              <a:gd name="T31" fmla="*/ 1622 h 1740"/>
              <a:gd name="T32" fmla="*/ 17 w 220"/>
              <a:gd name="T33" fmla="*/ 1588 h 1740"/>
              <a:gd name="T34" fmla="*/ 17 w 220"/>
              <a:gd name="T35" fmla="*/ 1554 h 1740"/>
              <a:gd name="T36" fmla="*/ 34 w 220"/>
              <a:gd name="T37" fmla="*/ 1436 h 1740"/>
              <a:gd name="T38" fmla="*/ 68 w 220"/>
              <a:gd name="T39" fmla="*/ 1149 h 1740"/>
              <a:gd name="T40" fmla="*/ 102 w 220"/>
              <a:gd name="T41" fmla="*/ 946 h 1740"/>
              <a:gd name="T42" fmla="*/ 102 w 220"/>
              <a:gd name="T43" fmla="*/ 862 h 1740"/>
              <a:gd name="T44" fmla="*/ 102 w 220"/>
              <a:gd name="T45" fmla="*/ 726 h 1740"/>
              <a:gd name="T46" fmla="*/ 102 w 220"/>
              <a:gd name="T47" fmla="*/ 574 h 1740"/>
              <a:gd name="T48" fmla="*/ 85 w 220"/>
              <a:gd name="T49" fmla="*/ 405 h 1740"/>
              <a:gd name="T50" fmla="*/ 85 w 220"/>
              <a:gd name="T51" fmla="*/ 253 h 1740"/>
              <a:gd name="T52" fmla="*/ 68 w 220"/>
              <a:gd name="T53" fmla="*/ 152 h 1740"/>
              <a:gd name="T54" fmla="*/ 51 w 220"/>
              <a:gd name="T55" fmla="*/ 101 h 1740"/>
              <a:gd name="T56" fmla="*/ 17 w 220"/>
              <a:gd name="T57" fmla="*/ 51 h 1740"/>
              <a:gd name="T58" fmla="*/ 0 w 220"/>
              <a:gd name="T59" fmla="*/ 17 h 1740"/>
              <a:gd name="T60" fmla="*/ 17 w 220"/>
              <a:gd name="T61" fmla="*/ 0 h 1740"/>
              <a:gd name="T62" fmla="*/ 68 w 220"/>
              <a:gd name="T63" fmla="*/ 0 h 1740"/>
              <a:gd name="T64" fmla="*/ 153 w 220"/>
              <a:gd name="T65" fmla="*/ 17 h 1740"/>
              <a:gd name="T66" fmla="*/ 203 w 220"/>
              <a:gd name="T67" fmla="*/ 34 h 1740"/>
              <a:gd name="T68" fmla="*/ 220 w 220"/>
              <a:gd name="T69" fmla="*/ 51 h 17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0"/>
              <a:gd name="T106" fmla="*/ 0 h 1740"/>
              <a:gd name="T107" fmla="*/ 220 w 220"/>
              <a:gd name="T108" fmla="*/ 1740 h 17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0" h="1740">
                <a:moveTo>
                  <a:pt x="220" y="51"/>
                </a:moveTo>
                <a:lnTo>
                  <a:pt x="220" y="68"/>
                </a:lnTo>
                <a:lnTo>
                  <a:pt x="220" y="101"/>
                </a:lnTo>
                <a:lnTo>
                  <a:pt x="220" y="135"/>
                </a:lnTo>
                <a:lnTo>
                  <a:pt x="220" y="186"/>
                </a:lnTo>
                <a:lnTo>
                  <a:pt x="203" y="304"/>
                </a:lnTo>
                <a:lnTo>
                  <a:pt x="186" y="422"/>
                </a:lnTo>
                <a:lnTo>
                  <a:pt x="186" y="456"/>
                </a:lnTo>
                <a:lnTo>
                  <a:pt x="186" y="507"/>
                </a:lnTo>
                <a:lnTo>
                  <a:pt x="186" y="574"/>
                </a:lnTo>
                <a:lnTo>
                  <a:pt x="186" y="642"/>
                </a:lnTo>
                <a:lnTo>
                  <a:pt x="186" y="726"/>
                </a:lnTo>
                <a:lnTo>
                  <a:pt x="203" y="828"/>
                </a:lnTo>
                <a:lnTo>
                  <a:pt x="203" y="929"/>
                </a:lnTo>
                <a:lnTo>
                  <a:pt x="203" y="1047"/>
                </a:lnTo>
                <a:lnTo>
                  <a:pt x="203" y="1166"/>
                </a:lnTo>
                <a:lnTo>
                  <a:pt x="203" y="1267"/>
                </a:lnTo>
                <a:lnTo>
                  <a:pt x="203" y="1369"/>
                </a:lnTo>
                <a:lnTo>
                  <a:pt x="203" y="1436"/>
                </a:lnTo>
                <a:lnTo>
                  <a:pt x="203" y="1521"/>
                </a:lnTo>
                <a:lnTo>
                  <a:pt x="203" y="1571"/>
                </a:lnTo>
                <a:lnTo>
                  <a:pt x="203" y="1622"/>
                </a:lnTo>
                <a:lnTo>
                  <a:pt x="186" y="1639"/>
                </a:lnTo>
                <a:lnTo>
                  <a:pt x="170" y="1690"/>
                </a:lnTo>
                <a:lnTo>
                  <a:pt x="170" y="1723"/>
                </a:lnTo>
                <a:lnTo>
                  <a:pt x="153" y="1740"/>
                </a:lnTo>
                <a:lnTo>
                  <a:pt x="136" y="1740"/>
                </a:lnTo>
                <a:lnTo>
                  <a:pt x="119" y="1723"/>
                </a:lnTo>
                <a:lnTo>
                  <a:pt x="85" y="1706"/>
                </a:lnTo>
                <a:lnTo>
                  <a:pt x="68" y="1673"/>
                </a:lnTo>
                <a:lnTo>
                  <a:pt x="51" y="1622"/>
                </a:lnTo>
                <a:lnTo>
                  <a:pt x="34" y="1605"/>
                </a:lnTo>
                <a:lnTo>
                  <a:pt x="17" y="1588"/>
                </a:lnTo>
                <a:lnTo>
                  <a:pt x="17" y="1571"/>
                </a:lnTo>
                <a:lnTo>
                  <a:pt x="17" y="1554"/>
                </a:lnTo>
                <a:lnTo>
                  <a:pt x="34" y="1504"/>
                </a:lnTo>
                <a:lnTo>
                  <a:pt x="34" y="1436"/>
                </a:lnTo>
                <a:lnTo>
                  <a:pt x="51" y="1335"/>
                </a:lnTo>
                <a:lnTo>
                  <a:pt x="68" y="1149"/>
                </a:lnTo>
                <a:lnTo>
                  <a:pt x="85" y="997"/>
                </a:lnTo>
                <a:lnTo>
                  <a:pt x="102" y="946"/>
                </a:lnTo>
                <a:lnTo>
                  <a:pt x="102" y="912"/>
                </a:lnTo>
                <a:lnTo>
                  <a:pt x="102" y="862"/>
                </a:lnTo>
                <a:lnTo>
                  <a:pt x="102" y="794"/>
                </a:lnTo>
                <a:lnTo>
                  <a:pt x="102" y="726"/>
                </a:lnTo>
                <a:lnTo>
                  <a:pt x="102" y="659"/>
                </a:lnTo>
                <a:lnTo>
                  <a:pt x="102" y="574"/>
                </a:lnTo>
                <a:lnTo>
                  <a:pt x="85" y="490"/>
                </a:lnTo>
                <a:lnTo>
                  <a:pt x="85" y="405"/>
                </a:lnTo>
                <a:lnTo>
                  <a:pt x="85" y="321"/>
                </a:lnTo>
                <a:lnTo>
                  <a:pt x="85" y="253"/>
                </a:lnTo>
                <a:lnTo>
                  <a:pt x="68" y="203"/>
                </a:lnTo>
                <a:lnTo>
                  <a:pt x="68" y="152"/>
                </a:lnTo>
                <a:lnTo>
                  <a:pt x="51" y="118"/>
                </a:lnTo>
                <a:lnTo>
                  <a:pt x="51" y="101"/>
                </a:lnTo>
                <a:lnTo>
                  <a:pt x="34" y="84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68" y="0"/>
                </a:lnTo>
                <a:lnTo>
                  <a:pt x="119" y="0"/>
                </a:lnTo>
                <a:lnTo>
                  <a:pt x="153" y="17"/>
                </a:lnTo>
                <a:lnTo>
                  <a:pt x="186" y="34"/>
                </a:lnTo>
                <a:lnTo>
                  <a:pt x="203" y="34"/>
                </a:lnTo>
                <a:lnTo>
                  <a:pt x="220" y="5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5" name="Freeform 53"/>
          <p:cNvSpPr/>
          <p:nvPr/>
        </p:nvSpPr>
        <p:spPr bwMode="auto">
          <a:xfrm>
            <a:off x="2646527" y="3865562"/>
            <a:ext cx="463550" cy="612775"/>
          </a:xfrm>
          <a:custGeom>
            <a:avLst/>
            <a:gdLst>
              <a:gd name="T0" fmla="*/ 492 w 730"/>
              <a:gd name="T1" fmla="*/ 592 h 964"/>
              <a:gd name="T2" fmla="*/ 356 w 730"/>
              <a:gd name="T3" fmla="*/ 727 h 964"/>
              <a:gd name="T4" fmla="*/ 203 w 730"/>
              <a:gd name="T5" fmla="*/ 862 h 964"/>
              <a:gd name="T6" fmla="*/ 118 w 730"/>
              <a:gd name="T7" fmla="*/ 913 h 964"/>
              <a:gd name="T8" fmla="*/ 50 w 730"/>
              <a:gd name="T9" fmla="*/ 947 h 964"/>
              <a:gd name="T10" fmla="*/ 17 w 730"/>
              <a:gd name="T11" fmla="*/ 964 h 964"/>
              <a:gd name="T12" fmla="*/ 0 w 730"/>
              <a:gd name="T13" fmla="*/ 964 h 964"/>
              <a:gd name="T14" fmla="*/ 0 w 730"/>
              <a:gd name="T15" fmla="*/ 947 h 964"/>
              <a:gd name="T16" fmla="*/ 0 w 730"/>
              <a:gd name="T17" fmla="*/ 930 h 964"/>
              <a:gd name="T18" fmla="*/ 17 w 730"/>
              <a:gd name="T19" fmla="*/ 913 h 964"/>
              <a:gd name="T20" fmla="*/ 33 w 730"/>
              <a:gd name="T21" fmla="*/ 879 h 964"/>
              <a:gd name="T22" fmla="*/ 67 w 730"/>
              <a:gd name="T23" fmla="*/ 845 h 964"/>
              <a:gd name="T24" fmla="*/ 101 w 730"/>
              <a:gd name="T25" fmla="*/ 811 h 964"/>
              <a:gd name="T26" fmla="*/ 152 w 730"/>
              <a:gd name="T27" fmla="*/ 761 h 964"/>
              <a:gd name="T28" fmla="*/ 203 w 730"/>
              <a:gd name="T29" fmla="*/ 693 h 964"/>
              <a:gd name="T30" fmla="*/ 322 w 730"/>
              <a:gd name="T31" fmla="*/ 575 h 964"/>
              <a:gd name="T32" fmla="*/ 390 w 730"/>
              <a:gd name="T33" fmla="*/ 490 h 964"/>
              <a:gd name="T34" fmla="*/ 458 w 730"/>
              <a:gd name="T35" fmla="*/ 406 h 964"/>
              <a:gd name="T36" fmla="*/ 509 w 730"/>
              <a:gd name="T37" fmla="*/ 321 h 964"/>
              <a:gd name="T38" fmla="*/ 577 w 730"/>
              <a:gd name="T39" fmla="*/ 220 h 964"/>
              <a:gd name="T40" fmla="*/ 628 w 730"/>
              <a:gd name="T41" fmla="*/ 119 h 964"/>
              <a:gd name="T42" fmla="*/ 696 w 730"/>
              <a:gd name="T43" fmla="*/ 0 h 964"/>
              <a:gd name="T44" fmla="*/ 713 w 730"/>
              <a:gd name="T45" fmla="*/ 68 h 964"/>
              <a:gd name="T46" fmla="*/ 730 w 730"/>
              <a:gd name="T47" fmla="*/ 153 h 964"/>
              <a:gd name="T48" fmla="*/ 713 w 730"/>
              <a:gd name="T49" fmla="*/ 220 h 964"/>
              <a:gd name="T50" fmla="*/ 696 w 730"/>
              <a:gd name="T51" fmla="*/ 288 h 964"/>
              <a:gd name="T52" fmla="*/ 611 w 730"/>
              <a:gd name="T53" fmla="*/ 440 h 964"/>
              <a:gd name="T54" fmla="*/ 560 w 730"/>
              <a:gd name="T55" fmla="*/ 507 h 964"/>
              <a:gd name="T56" fmla="*/ 492 w 730"/>
              <a:gd name="T57" fmla="*/ 592 h 964"/>
              <a:gd name="T58" fmla="*/ 492 w 730"/>
              <a:gd name="T59" fmla="*/ 592 h 9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30"/>
              <a:gd name="T91" fmla="*/ 0 h 964"/>
              <a:gd name="T92" fmla="*/ 730 w 730"/>
              <a:gd name="T93" fmla="*/ 964 h 9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30" h="964">
                <a:moveTo>
                  <a:pt x="492" y="592"/>
                </a:moveTo>
                <a:lnTo>
                  <a:pt x="356" y="727"/>
                </a:lnTo>
                <a:lnTo>
                  <a:pt x="203" y="862"/>
                </a:lnTo>
                <a:lnTo>
                  <a:pt x="118" y="913"/>
                </a:lnTo>
                <a:lnTo>
                  <a:pt x="50" y="947"/>
                </a:lnTo>
                <a:lnTo>
                  <a:pt x="17" y="964"/>
                </a:lnTo>
                <a:lnTo>
                  <a:pt x="0" y="964"/>
                </a:lnTo>
                <a:lnTo>
                  <a:pt x="0" y="947"/>
                </a:lnTo>
                <a:lnTo>
                  <a:pt x="0" y="930"/>
                </a:lnTo>
                <a:lnTo>
                  <a:pt x="17" y="913"/>
                </a:lnTo>
                <a:lnTo>
                  <a:pt x="33" y="879"/>
                </a:lnTo>
                <a:lnTo>
                  <a:pt x="67" y="845"/>
                </a:lnTo>
                <a:lnTo>
                  <a:pt x="101" y="811"/>
                </a:lnTo>
                <a:lnTo>
                  <a:pt x="152" y="761"/>
                </a:lnTo>
                <a:lnTo>
                  <a:pt x="203" y="693"/>
                </a:lnTo>
                <a:lnTo>
                  <a:pt x="322" y="575"/>
                </a:lnTo>
                <a:lnTo>
                  <a:pt x="390" y="490"/>
                </a:lnTo>
                <a:lnTo>
                  <a:pt x="458" y="406"/>
                </a:lnTo>
                <a:lnTo>
                  <a:pt x="509" y="321"/>
                </a:lnTo>
                <a:lnTo>
                  <a:pt x="577" y="220"/>
                </a:lnTo>
                <a:lnTo>
                  <a:pt x="628" y="119"/>
                </a:lnTo>
                <a:lnTo>
                  <a:pt x="696" y="0"/>
                </a:lnTo>
                <a:lnTo>
                  <a:pt x="713" y="68"/>
                </a:lnTo>
                <a:lnTo>
                  <a:pt x="730" y="153"/>
                </a:lnTo>
                <a:lnTo>
                  <a:pt x="713" y="220"/>
                </a:lnTo>
                <a:lnTo>
                  <a:pt x="696" y="288"/>
                </a:lnTo>
                <a:lnTo>
                  <a:pt x="611" y="440"/>
                </a:lnTo>
                <a:lnTo>
                  <a:pt x="560" y="507"/>
                </a:lnTo>
                <a:lnTo>
                  <a:pt x="492" y="59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5" name="Freeform 43"/>
          <p:cNvSpPr/>
          <p:nvPr/>
        </p:nvSpPr>
        <p:spPr bwMode="auto">
          <a:xfrm>
            <a:off x="2775115" y="2794000"/>
            <a:ext cx="152400" cy="944562"/>
          </a:xfrm>
          <a:custGeom>
            <a:avLst/>
            <a:gdLst>
              <a:gd name="T0" fmla="*/ 0 w 238"/>
              <a:gd name="T1" fmla="*/ 17 h 1487"/>
              <a:gd name="T2" fmla="*/ 0 w 238"/>
              <a:gd name="T3" fmla="*/ 17 h 1487"/>
              <a:gd name="T4" fmla="*/ 17 w 238"/>
              <a:gd name="T5" fmla="*/ 0 h 1487"/>
              <a:gd name="T6" fmla="*/ 51 w 238"/>
              <a:gd name="T7" fmla="*/ 0 h 1487"/>
              <a:gd name="T8" fmla="*/ 102 w 238"/>
              <a:gd name="T9" fmla="*/ 17 h 1487"/>
              <a:gd name="T10" fmla="*/ 153 w 238"/>
              <a:gd name="T11" fmla="*/ 34 h 1487"/>
              <a:gd name="T12" fmla="*/ 187 w 238"/>
              <a:gd name="T13" fmla="*/ 51 h 1487"/>
              <a:gd name="T14" fmla="*/ 221 w 238"/>
              <a:gd name="T15" fmla="*/ 67 h 1487"/>
              <a:gd name="T16" fmla="*/ 221 w 238"/>
              <a:gd name="T17" fmla="*/ 67 h 1487"/>
              <a:gd name="T18" fmla="*/ 238 w 238"/>
              <a:gd name="T19" fmla="*/ 84 h 1487"/>
              <a:gd name="T20" fmla="*/ 238 w 238"/>
              <a:gd name="T21" fmla="*/ 118 h 1487"/>
              <a:gd name="T22" fmla="*/ 238 w 238"/>
              <a:gd name="T23" fmla="*/ 135 h 1487"/>
              <a:gd name="T24" fmla="*/ 238 w 238"/>
              <a:gd name="T25" fmla="*/ 169 h 1487"/>
              <a:gd name="T26" fmla="*/ 238 w 238"/>
              <a:gd name="T27" fmla="*/ 186 h 1487"/>
              <a:gd name="T28" fmla="*/ 238 w 238"/>
              <a:gd name="T29" fmla="*/ 203 h 1487"/>
              <a:gd name="T30" fmla="*/ 221 w 238"/>
              <a:gd name="T31" fmla="*/ 287 h 1487"/>
              <a:gd name="T32" fmla="*/ 204 w 238"/>
              <a:gd name="T33" fmla="*/ 372 h 1487"/>
              <a:gd name="T34" fmla="*/ 187 w 238"/>
              <a:gd name="T35" fmla="*/ 507 h 1487"/>
              <a:gd name="T36" fmla="*/ 187 w 238"/>
              <a:gd name="T37" fmla="*/ 625 h 1487"/>
              <a:gd name="T38" fmla="*/ 170 w 238"/>
              <a:gd name="T39" fmla="*/ 743 h 1487"/>
              <a:gd name="T40" fmla="*/ 170 w 238"/>
              <a:gd name="T41" fmla="*/ 845 h 1487"/>
              <a:gd name="T42" fmla="*/ 170 w 238"/>
              <a:gd name="T43" fmla="*/ 929 h 1487"/>
              <a:gd name="T44" fmla="*/ 170 w 238"/>
              <a:gd name="T45" fmla="*/ 1115 h 1487"/>
              <a:gd name="T46" fmla="*/ 153 w 238"/>
              <a:gd name="T47" fmla="*/ 1301 h 1487"/>
              <a:gd name="T48" fmla="*/ 136 w 238"/>
              <a:gd name="T49" fmla="*/ 1385 h 1487"/>
              <a:gd name="T50" fmla="*/ 136 w 238"/>
              <a:gd name="T51" fmla="*/ 1436 h 1487"/>
              <a:gd name="T52" fmla="*/ 119 w 238"/>
              <a:gd name="T53" fmla="*/ 1470 h 1487"/>
              <a:gd name="T54" fmla="*/ 102 w 238"/>
              <a:gd name="T55" fmla="*/ 1487 h 1487"/>
              <a:gd name="T56" fmla="*/ 102 w 238"/>
              <a:gd name="T57" fmla="*/ 1487 h 1487"/>
              <a:gd name="T58" fmla="*/ 85 w 238"/>
              <a:gd name="T59" fmla="*/ 1470 h 1487"/>
              <a:gd name="T60" fmla="*/ 68 w 238"/>
              <a:gd name="T61" fmla="*/ 1436 h 1487"/>
              <a:gd name="T62" fmla="*/ 51 w 238"/>
              <a:gd name="T63" fmla="*/ 1402 h 1487"/>
              <a:gd name="T64" fmla="*/ 17 w 238"/>
              <a:gd name="T65" fmla="*/ 1335 h 1487"/>
              <a:gd name="T66" fmla="*/ 0 w 238"/>
              <a:gd name="T67" fmla="*/ 1284 h 1487"/>
              <a:gd name="T68" fmla="*/ 17 w 238"/>
              <a:gd name="T69" fmla="*/ 1267 h 1487"/>
              <a:gd name="T70" fmla="*/ 17 w 238"/>
              <a:gd name="T71" fmla="*/ 1233 h 1487"/>
              <a:gd name="T72" fmla="*/ 34 w 238"/>
              <a:gd name="T73" fmla="*/ 1166 h 1487"/>
              <a:gd name="T74" fmla="*/ 51 w 238"/>
              <a:gd name="T75" fmla="*/ 1098 h 1487"/>
              <a:gd name="T76" fmla="*/ 51 w 238"/>
              <a:gd name="T77" fmla="*/ 1064 h 1487"/>
              <a:gd name="T78" fmla="*/ 51 w 238"/>
              <a:gd name="T79" fmla="*/ 1014 h 1487"/>
              <a:gd name="T80" fmla="*/ 51 w 238"/>
              <a:gd name="T81" fmla="*/ 946 h 1487"/>
              <a:gd name="T82" fmla="*/ 68 w 238"/>
              <a:gd name="T83" fmla="*/ 878 h 1487"/>
              <a:gd name="T84" fmla="*/ 68 w 238"/>
              <a:gd name="T85" fmla="*/ 811 h 1487"/>
              <a:gd name="T86" fmla="*/ 68 w 238"/>
              <a:gd name="T87" fmla="*/ 726 h 1487"/>
              <a:gd name="T88" fmla="*/ 68 w 238"/>
              <a:gd name="T89" fmla="*/ 642 h 1487"/>
              <a:gd name="T90" fmla="*/ 68 w 238"/>
              <a:gd name="T91" fmla="*/ 541 h 1487"/>
              <a:gd name="T92" fmla="*/ 68 w 238"/>
              <a:gd name="T93" fmla="*/ 439 h 1487"/>
              <a:gd name="T94" fmla="*/ 68 w 238"/>
              <a:gd name="T95" fmla="*/ 355 h 1487"/>
              <a:gd name="T96" fmla="*/ 68 w 238"/>
              <a:gd name="T97" fmla="*/ 287 h 1487"/>
              <a:gd name="T98" fmla="*/ 51 w 238"/>
              <a:gd name="T99" fmla="*/ 220 h 1487"/>
              <a:gd name="T100" fmla="*/ 51 w 238"/>
              <a:gd name="T101" fmla="*/ 169 h 1487"/>
              <a:gd name="T102" fmla="*/ 51 w 238"/>
              <a:gd name="T103" fmla="*/ 135 h 1487"/>
              <a:gd name="T104" fmla="*/ 34 w 238"/>
              <a:gd name="T105" fmla="*/ 101 h 1487"/>
              <a:gd name="T106" fmla="*/ 34 w 238"/>
              <a:gd name="T107" fmla="*/ 84 h 1487"/>
              <a:gd name="T108" fmla="*/ 0 w 238"/>
              <a:gd name="T109" fmla="*/ 67 h 1487"/>
              <a:gd name="T110" fmla="*/ 0 w 238"/>
              <a:gd name="T111" fmla="*/ 17 h 1487"/>
              <a:gd name="T112" fmla="*/ 0 w 238"/>
              <a:gd name="T113" fmla="*/ 17 h 148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8"/>
              <a:gd name="T172" fmla="*/ 0 h 1487"/>
              <a:gd name="T173" fmla="*/ 238 w 238"/>
              <a:gd name="T174" fmla="*/ 1487 h 148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8" h="1487">
                <a:moveTo>
                  <a:pt x="0" y="17"/>
                </a:move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102" y="17"/>
                </a:lnTo>
                <a:lnTo>
                  <a:pt x="153" y="34"/>
                </a:lnTo>
                <a:lnTo>
                  <a:pt x="187" y="51"/>
                </a:lnTo>
                <a:lnTo>
                  <a:pt x="221" y="67"/>
                </a:lnTo>
                <a:lnTo>
                  <a:pt x="238" y="84"/>
                </a:lnTo>
                <a:lnTo>
                  <a:pt x="238" y="118"/>
                </a:lnTo>
                <a:lnTo>
                  <a:pt x="238" y="135"/>
                </a:lnTo>
                <a:lnTo>
                  <a:pt x="238" y="169"/>
                </a:lnTo>
                <a:lnTo>
                  <a:pt x="238" y="186"/>
                </a:lnTo>
                <a:lnTo>
                  <a:pt x="238" y="203"/>
                </a:lnTo>
                <a:lnTo>
                  <a:pt x="221" y="287"/>
                </a:lnTo>
                <a:lnTo>
                  <a:pt x="204" y="372"/>
                </a:lnTo>
                <a:lnTo>
                  <a:pt x="187" y="507"/>
                </a:lnTo>
                <a:lnTo>
                  <a:pt x="187" y="625"/>
                </a:lnTo>
                <a:lnTo>
                  <a:pt x="170" y="743"/>
                </a:lnTo>
                <a:lnTo>
                  <a:pt x="170" y="845"/>
                </a:lnTo>
                <a:lnTo>
                  <a:pt x="170" y="929"/>
                </a:lnTo>
                <a:lnTo>
                  <a:pt x="170" y="1115"/>
                </a:lnTo>
                <a:lnTo>
                  <a:pt x="153" y="1301"/>
                </a:lnTo>
                <a:lnTo>
                  <a:pt x="136" y="1385"/>
                </a:lnTo>
                <a:lnTo>
                  <a:pt x="136" y="1436"/>
                </a:lnTo>
                <a:lnTo>
                  <a:pt x="119" y="1470"/>
                </a:lnTo>
                <a:lnTo>
                  <a:pt x="102" y="1487"/>
                </a:lnTo>
                <a:lnTo>
                  <a:pt x="85" y="1470"/>
                </a:lnTo>
                <a:lnTo>
                  <a:pt x="68" y="1436"/>
                </a:lnTo>
                <a:lnTo>
                  <a:pt x="51" y="1402"/>
                </a:lnTo>
                <a:lnTo>
                  <a:pt x="17" y="1335"/>
                </a:lnTo>
                <a:lnTo>
                  <a:pt x="0" y="1284"/>
                </a:lnTo>
                <a:lnTo>
                  <a:pt x="17" y="1267"/>
                </a:lnTo>
                <a:lnTo>
                  <a:pt x="17" y="1233"/>
                </a:lnTo>
                <a:lnTo>
                  <a:pt x="34" y="1166"/>
                </a:lnTo>
                <a:lnTo>
                  <a:pt x="51" y="1098"/>
                </a:lnTo>
                <a:lnTo>
                  <a:pt x="51" y="1064"/>
                </a:lnTo>
                <a:lnTo>
                  <a:pt x="51" y="1014"/>
                </a:lnTo>
                <a:lnTo>
                  <a:pt x="51" y="946"/>
                </a:lnTo>
                <a:lnTo>
                  <a:pt x="68" y="878"/>
                </a:lnTo>
                <a:lnTo>
                  <a:pt x="68" y="811"/>
                </a:lnTo>
                <a:lnTo>
                  <a:pt x="68" y="726"/>
                </a:lnTo>
                <a:lnTo>
                  <a:pt x="68" y="642"/>
                </a:lnTo>
                <a:lnTo>
                  <a:pt x="68" y="541"/>
                </a:lnTo>
                <a:lnTo>
                  <a:pt x="68" y="439"/>
                </a:lnTo>
                <a:lnTo>
                  <a:pt x="68" y="355"/>
                </a:lnTo>
                <a:lnTo>
                  <a:pt x="68" y="287"/>
                </a:lnTo>
                <a:lnTo>
                  <a:pt x="51" y="220"/>
                </a:lnTo>
                <a:lnTo>
                  <a:pt x="51" y="169"/>
                </a:lnTo>
                <a:lnTo>
                  <a:pt x="51" y="135"/>
                </a:lnTo>
                <a:lnTo>
                  <a:pt x="34" y="101"/>
                </a:lnTo>
                <a:lnTo>
                  <a:pt x="34" y="84"/>
                </a:lnTo>
                <a:lnTo>
                  <a:pt x="0" y="67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7" name="Freeform 45"/>
          <p:cNvSpPr/>
          <p:nvPr/>
        </p:nvSpPr>
        <p:spPr bwMode="auto">
          <a:xfrm>
            <a:off x="2322677" y="3148012"/>
            <a:ext cx="496888" cy="471488"/>
          </a:xfrm>
          <a:custGeom>
            <a:avLst/>
            <a:gdLst>
              <a:gd name="T0" fmla="*/ 170 w 781"/>
              <a:gd name="T1" fmla="*/ 693 h 744"/>
              <a:gd name="T2" fmla="*/ 85 w 781"/>
              <a:gd name="T3" fmla="*/ 727 h 744"/>
              <a:gd name="T4" fmla="*/ 34 w 781"/>
              <a:gd name="T5" fmla="*/ 744 h 744"/>
              <a:gd name="T6" fmla="*/ 0 w 781"/>
              <a:gd name="T7" fmla="*/ 744 h 744"/>
              <a:gd name="T8" fmla="*/ 0 w 781"/>
              <a:gd name="T9" fmla="*/ 744 h 744"/>
              <a:gd name="T10" fmla="*/ 0 w 781"/>
              <a:gd name="T11" fmla="*/ 727 h 744"/>
              <a:gd name="T12" fmla="*/ 0 w 781"/>
              <a:gd name="T13" fmla="*/ 727 h 744"/>
              <a:gd name="T14" fmla="*/ 17 w 781"/>
              <a:gd name="T15" fmla="*/ 710 h 744"/>
              <a:gd name="T16" fmla="*/ 34 w 781"/>
              <a:gd name="T17" fmla="*/ 693 h 744"/>
              <a:gd name="T18" fmla="*/ 68 w 781"/>
              <a:gd name="T19" fmla="*/ 659 h 744"/>
              <a:gd name="T20" fmla="*/ 102 w 781"/>
              <a:gd name="T21" fmla="*/ 642 h 744"/>
              <a:gd name="T22" fmla="*/ 204 w 781"/>
              <a:gd name="T23" fmla="*/ 575 h 744"/>
              <a:gd name="T24" fmla="*/ 255 w 781"/>
              <a:gd name="T25" fmla="*/ 524 h 744"/>
              <a:gd name="T26" fmla="*/ 306 w 781"/>
              <a:gd name="T27" fmla="*/ 474 h 744"/>
              <a:gd name="T28" fmla="*/ 374 w 781"/>
              <a:gd name="T29" fmla="*/ 423 h 744"/>
              <a:gd name="T30" fmla="*/ 442 w 781"/>
              <a:gd name="T31" fmla="*/ 355 h 744"/>
              <a:gd name="T32" fmla="*/ 510 w 781"/>
              <a:gd name="T33" fmla="*/ 271 h 744"/>
              <a:gd name="T34" fmla="*/ 577 w 781"/>
              <a:gd name="T35" fmla="*/ 203 h 744"/>
              <a:gd name="T36" fmla="*/ 662 w 781"/>
              <a:gd name="T37" fmla="*/ 102 h 744"/>
              <a:gd name="T38" fmla="*/ 747 w 781"/>
              <a:gd name="T39" fmla="*/ 0 h 744"/>
              <a:gd name="T40" fmla="*/ 781 w 781"/>
              <a:gd name="T41" fmla="*/ 68 h 744"/>
              <a:gd name="T42" fmla="*/ 781 w 781"/>
              <a:gd name="T43" fmla="*/ 136 h 744"/>
              <a:gd name="T44" fmla="*/ 781 w 781"/>
              <a:gd name="T45" fmla="*/ 169 h 744"/>
              <a:gd name="T46" fmla="*/ 764 w 781"/>
              <a:gd name="T47" fmla="*/ 220 h 744"/>
              <a:gd name="T48" fmla="*/ 730 w 781"/>
              <a:gd name="T49" fmla="*/ 254 h 744"/>
              <a:gd name="T50" fmla="*/ 679 w 781"/>
              <a:gd name="T51" fmla="*/ 305 h 744"/>
              <a:gd name="T52" fmla="*/ 611 w 781"/>
              <a:gd name="T53" fmla="*/ 372 h 744"/>
              <a:gd name="T54" fmla="*/ 527 w 781"/>
              <a:gd name="T55" fmla="*/ 440 h 744"/>
              <a:gd name="T56" fmla="*/ 442 w 781"/>
              <a:gd name="T57" fmla="*/ 524 h 744"/>
              <a:gd name="T58" fmla="*/ 357 w 781"/>
              <a:gd name="T59" fmla="*/ 592 h 744"/>
              <a:gd name="T60" fmla="*/ 255 w 781"/>
              <a:gd name="T61" fmla="*/ 642 h 744"/>
              <a:gd name="T62" fmla="*/ 170 w 781"/>
              <a:gd name="T63" fmla="*/ 693 h 744"/>
              <a:gd name="T64" fmla="*/ 170 w 781"/>
              <a:gd name="T65" fmla="*/ 693 h 7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1"/>
              <a:gd name="T100" fmla="*/ 0 h 744"/>
              <a:gd name="T101" fmla="*/ 781 w 781"/>
              <a:gd name="T102" fmla="*/ 744 h 7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1" h="744">
                <a:moveTo>
                  <a:pt x="170" y="693"/>
                </a:moveTo>
                <a:lnTo>
                  <a:pt x="85" y="727"/>
                </a:lnTo>
                <a:lnTo>
                  <a:pt x="34" y="744"/>
                </a:lnTo>
                <a:lnTo>
                  <a:pt x="0" y="744"/>
                </a:lnTo>
                <a:lnTo>
                  <a:pt x="0" y="727"/>
                </a:lnTo>
                <a:lnTo>
                  <a:pt x="17" y="710"/>
                </a:lnTo>
                <a:lnTo>
                  <a:pt x="34" y="693"/>
                </a:lnTo>
                <a:lnTo>
                  <a:pt x="68" y="659"/>
                </a:lnTo>
                <a:lnTo>
                  <a:pt x="102" y="642"/>
                </a:lnTo>
                <a:lnTo>
                  <a:pt x="204" y="575"/>
                </a:lnTo>
                <a:lnTo>
                  <a:pt x="255" y="524"/>
                </a:lnTo>
                <a:lnTo>
                  <a:pt x="306" y="474"/>
                </a:lnTo>
                <a:lnTo>
                  <a:pt x="374" y="423"/>
                </a:lnTo>
                <a:lnTo>
                  <a:pt x="442" y="355"/>
                </a:lnTo>
                <a:lnTo>
                  <a:pt x="510" y="271"/>
                </a:lnTo>
                <a:lnTo>
                  <a:pt x="577" y="203"/>
                </a:lnTo>
                <a:lnTo>
                  <a:pt x="662" y="102"/>
                </a:lnTo>
                <a:lnTo>
                  <a:pt x="747" y="0"/>
                </a:lnTo>
                <a:lnTo>
                  <a:pt x="781" y="68"/>
                </a:lnTo>
                <a:lnTo>
                  <a:pt x="781" y="136"/>
                </a:lnTo>
                <a:lnTo>
                  <a:pt x="781" y="169"/>
                </a:lnTo>
                <a:lnTo>
                  <a:pt x="764" y="220"/>
                </a:lnTo>
                <a:lnTo>
                  <a:pt x="730" y="254"/>
                </a:lnTo>
                <a:lnTo>
                  <a:pt x="679" y="305"/>
                </a:lnTo>
                <a:lnTo>
                  <a:pt x="611" y="372"/>
                </a:lnTo>
                <a:lnTo>
                  <a:pt x="527" y="440"/>
                </a:lnTo>
                <a:lnTo>
                  <a:pt x="442" y="524"/>
                </a:lnTo>
                <a:lnTo>
                  <a:pt x="357" y="592"/>
                </a:lnTo>
                <a:lnTo>
                  <a:pt x="255" y="642"/>
                </a:lnTo>
                <a:lnTo>
                  <a:pt x="170" y="69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8" name="Freeform 46"/>
          <p:cNvSpPr/>
          <p:nvPr/>
        </p:nvSpPr>
        <p:spPr bwMode="auto">
          <a:xfrm>
            <a:off x="2829090" y="3211512"/>
            <a:ext cx="766762" cy="354013"/>
          </a:xfrm>
          <a:custGeom>
            <a:avLst/>
            <a:gdLst>
              <a:gd name="T0" fmla="*/ 0 w 1206"/>
              <a:gd name="T1" fmla="*/ 0 h 557"/>
              <a:gd name="T2" fmla="*/ 34 w 1206"/>
              <a:gd name="T3" fmla="*/ 0 h 557"/>
              <a:gd name="T4" fmla="*/ 51 w 1206"/>
              <a:gd name="T5" fmla="*/ 0 h 557"/>
              <a:gd name="T6" fmla="*/ 85 w 1206"/>
              <a:gd name="T7" fmla="*/ 17 h 557"/>
              <a:gd name="T8" fmla="*/ 119 w 1206"/>
              <a:gd name="T9" fmla="*/ 34 h 557"/>
              <a:gd name="T10" fmla="*/ 170 w 1206"/>
              <a:gd name="T11" fmla="*/ 51 h 557"/>
              <a:gd name="T12" fmla="*/ 238 w 1206"/>
              <a:gd name="T13" fmla="*/ 67 h 557"/>
              <a:gd name="T14" fmla="*/ 289 w 1206"/>
              <a:gd name="T15" fmla="*/ 101 h 557"/>
              <a:gd name="T16" fmla="*/ 374 w 1206"/>
              <a:gd name="T17" fmla="*/ 152 h 557"/>
              <a:gd name="T18" fmla="*/ 509 w 1206"/>
              <a:gd name="T19" fmla="*/ 236 h 557"/>
              <a:gd name="T20" fmla="*/ 645 w 1206"/>
              <a:gd name="T21" fmla="*/ 304 h 557"/>
              <a:gd name="T22" fmla="*/ 798 w 1206"/>
              <a:gd name="T23" fmla="*/ 355 h 557"/>
              <a:gd name="T24" fmla="*/ 934 w 1206"/>
              <a:gd name="T25" fmla="*/ 388 h 557"/>
              <a:gd name="T26" fmla="*/ 1002 w 1206"/>
              <a:gd name="T27" fmla="*/ 405 h 557"/>
              <a:gd name="T28" fmla="*/ 1053 w 1206"/>
              <a:gd name="T29" fmla="*/ 422 h 557"/>
              <a:gd name="T30" fmla="*/ 1104 w 1206"/>
              <a:gd name="T31" fmla="*/ 439 h 557"/>
              <a:gd name="T32" fmla="*/ 1138 w 1206"/>
              <a:gd name="T33" fmla="*/ 456 h 557"/>
              <a:gd name="T34" fmla="*/ 1172 w 1206"/>
              <a:gd name="T35" fmla="*/ 473 h 557"/>
              <a:gd name="T36" fmla="*/ 1189 w 1206"/>
              <a:gd name="T37" fmla="*/ 490 h 557"/>
              <a:gd name="T38" fmla="*/ 1206 w 1206"/>
              <a:gd name="T39" fmla="*/ 490 h 557"/>
              <a:gd name="T40" fmla="*/ 1206 w 1206"/>
              <a:gd name="T41" fmla="*/ 490 h 557"/>
              <a:gd name="T42" fmla="*/ 1189 w 1206"/>
              <a:gd name="T43" fmla="*/ 507 h 557"/>
              <a:gd name="T44" fmla="*/ 1138 w 1206"/>
              <a:gd name="T45" fmla="*/ 524 h 557"/>
              <a:gd name="T46" fmla="*/ 1070 w 1206"/>
              <a:gd name="T47" fmla="*/ 524 h 557"/>
              <a:gd name="T48" fmla="*/ 985 w 1206"/>
              <a:gd name="T49" fmla="*/ 540 h 557"/>
              <a:gd name="T50" fmla="*/ 883 w 1206"/>
              <a:gd name="T51" fmla="*/ 540 h 557"/>
              <a:gd name="T52" fmla="*/ 798 w 1206"/>
              <a:gd name="T53" fmla="*/ 557 h 557"/>
              <a:gd name="T54" fmla="*/ 730 w 1206"/>
              <a:gd name="T55" fmla="*/ 557 h 557"/>
              <a:gd name="T56" fmla="*/ 696 w 1206"/>
              <a:gd name="T57" fmla="*/ 557 h 557"/>
              <a:gd name="T58" fmla="*/ 662 w 1206"/>
              <a:gd name="T59" fmla="*/ 557 h 557"/>
              <a:gd name="T60" fmla="*/ 645 w 1206"/>
              <a:gd name="T61" fmla="*/ 540 h 557"/>
              <a:gd name="T62" fmla="*/ 611 w 1206"/>
              <a:gd name="T63" fmla="*/ 524 h 557"/>
              <a:gd name="T64" fmla="*/ 577 w 1206"/>
              <a:gd name="T65" fmla="*/ 490 h 557"/>
              <a:gd name="T66" fmla="*/ 543 w 1206"/>
              <a:gd name="T67" fmla="*/ 473 h 557"/>
              <a:gd name="T68" fmla="*/ 509 w 1206"/>
              <a:gd name="T69" fmla="*/ 439 h 557"/>
              <a:gd name="T70" fmla="*/ 459 w 1206"/>
              <a:gd name="T71" fmla="*/ 405 h 557"/>
              <a:gd name="T72" fmla="*/ 391 w 1206"/>
              <a:gd name="T73" fmla="*/ 338 h 557"/>
              <a:gd name="T74" fmla="*/ 323 w 1206"/>
              <a:gd name="T75" fmla="*/ 270 h 557"/>
              <a:gd name="T76" fmla="*/ 221 w 1206"/>
              <a:gd name="T77" fmla="*/ 203 h 557"/>
              <a:gd name="T78" fmla="*/ 119 w 1206"/>
              <a:gd name="T79" fmla="*/ 101 h 557"/>
              <a:gd name="T80" fmla="*/ 0 w 1206"/>
              <a:gd name="T81" fmla="*/ 0 h 557"/>
              <a:gd name="T82" fmla="*/ 0 w 1206"/>
              <a:gd name="T83" fmla="*/ 0 h 55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06"/>
              <a:gd name="T127" fmla="*/ 0 h 557"/>
              <a:gd name="T128" fmla="*/ 1206 w 1206"/>
              <a:gd name="T129" fmla="*/ 557 h 55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06" h="557">
                <a:moveTo>
                  <a:pt x="0" y="0"/>
                </a:moveTo>
                <a:lnTo>
                  <a:pt x="34" y="0"/>
                </a:lnTo>
                <a:lnTo>
                  <a:pt x="51" y="0"/>
                </a:lnTo>
                <a:lnTo>
                  <a:pt x="85" y="17"/>
                </a:lnTo>
                <a:lnTo>
                  <a:pt x="119" y="34"/>
                </a:lnTo>
                <a:lnTo>
                  <a:pt x="170" y="51"/>
                </a:lnTo>
                <a:lnTo>
                  <a:pt x="238" y="67"/>
                </a:lnTo>
                <a:lnTo>
                  <a:pt x="289" y="101"/>
                </a:lnTo>
                <a:lnTo>
                  <a:pt x="374" y="152"/>
                </a:lnTo>
                <a:lnTo>
                  <a:pt x="509" y="236"/>
                </a:lnTo>
                <a:lnTo>
                  <a:pt x="645" y="304"/>
                </a:lnTo>
                <a:lnTo>
                  <a:pt x="798" y="355"/>
                </a:lnTo>
                <a:lnTo>
                  <a:pt x="934" y="388"/>
                </a:lnTo>
                <a:lnTo>
                  <a:pt x="1002" y="405"/>
                </a:lnTo>
                <a:lnTo>
                  <a:pt x="1053" y="422"/>
                </a:lnTo>
                <a:lnTo>
                  <a:pt x="1104" y="439"/>
                </a:lnTo>
                <a:lnTo>
                  <a:pt x="1138" y="456"/>
                </a:lnTo>
                <a:lnTo>
                  <a:pt x="1172" y="473"/>
                </a:lnTo>
                <a:lnTo>
                  <a:pt x="1189" y="490"/>
                </a:lnTo>
                <a:lnTo>
                  <a:pt x="1206" y="490"/>
                </a:lnTo>
                <a:lnTo>
                  <a:pt x="1189" y="507"/>
                </a:lnTo>
                <a:lnTo>
                  <a:pt x="1138" y="524"/>
                </a:lnTo>
                <a:lnTo>
                  <a:pt x="1070" y="524"/>
                </a:lnTo>
                <a:lnTo>
                  <a:pt x="985" y="540"/>
                </a:lnTo>
                <a:lnTo>
                  <a:pt x="883" y="540"/>
                </a:lnTo>
                <a:lnTo>
                  <a:pt x="798" y="557"/>
                </a:lnTo>
                <a:lnTo>
                  <a:pt x="730" y="557"/>
                </a:lnTo>
                <a:lnTo>
                  <a:pt x="696" y="557"/>
                </a:lnTo>
                <a:lnTo>
                  <a:pt x="662" y="557"/>
                </a:lnTo>
                <a:lnTo>
                  <a:pt x="645" y="540"/>
                </a:lnTo>
                <a:lnTo>
                  <a:pt x="611" y="524"/>
                </a:lnTo>
                <a:lnTo>
                  <a:pt x="577" y="490"/>
                </a:lnTo>
                <a:lnTo>
                  <a:pt x="543" y="473"/>
                </a:lnTo>
                <a:lnTo>
                  <a:pt x="509" y="439"/>
                </a:lnTo>
                <a:lnTo>
                  <a:pt x="459" y="405"/>
                </a:lnTo>
                <a:lnTo>
                  <a:pt x="391" y="338"/>
                </a:lnTo>
                <a:lnTo>
                  <a:pt x="323" y="270"/>
                </a:lnTo>
                <a:lnTo>
                  <a:pt x="221" y="203"/>
                </a:lnTo>
                <a:lnTo>
                  <a:pt x="119" y="10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9" name="Freeform 47"/>
          <p:cNvSpPr/>
          <p:nvPr/>
        </p:nvSpPr>
        <p:spPr bwMode="auto">
          <a:xfrm>
            <a:off x="2409990" y="3673475"/>
            <a:ext cx="150812" cy="987425"/>
          </a:xfrm>
          <a:custGeom>
            <a:avLst/>
            <a:gdLst>
              <a:gd name="T0" fmla="*/ 34 w 238"/>
              <a:gd name="T1" fmla="*/ 102 h 1555"/>
              <a:gd name="T2" fmla="*/ 17 w 238"/>
              <a:gd name="T3" fmla="*/ 68 h 1555"/>
              <a:gd name="T4" fmla="*/ 0 w 238"/>
              <a:gd name="T5" fmla="*/ 51 h 1555"/>
              <a:gd name="T6" fmla="*/ 0 w 238"/>
              <a:gd name="T7" fmla="*/ 34 h 1555"/>
              <a:gd name="T8" fmla="*/ 0 w 238"/>
              <a:gd name="T9" fmla="*/ 17 h 1555"/>
              <a:gd name="T10" fmla="*/ 34 w 238"/>
              <a:gd name="T11" fmla="*/ 0 h 1555"/>
              <a:gd name="T12" fmla="*/ 51 w 238"/>
              <a:gd name="T13" fmla="*/ 0 h 1555"/>
              <a:gd name="T14" fmla="*/ 85 w 238"/>
              <a:gd name="T15" fmla="*/ 0 h 1555"/>
              <a:gd name="T16" fmla="*/ 153 w 238"/>
              <a:gd name="T17" fmla="*/ 17 h 1555"/>
              <a:gd name="T18" fmla="*/ 204 w 238"/>
              <a:gd name="T19" fmla="*/ 34 h 1555"/>
              <a:gd name="T20" fmla="*/ 221 w 238"/>
              <a:gd name="T21" fmla="*/ 51 h 1555"/>
              <a:gd name="T22" fmla="*/ 238 w 238"/>
              <a:gd name="T23" fmla="*/ 68 h 1555"/>
              <a:gd name="T24" fmla="*/ 238 w 238"/>
              <a:gd name="T25" fmla="*/ 85 h 1555"/>
              <a:gd name="T26" fmla="*/ 238 w 238"/>
              <a:gd name="T27" fmla="*/ 119 h 1555"/>
              <a:gd name="T28" fmla="*/ 238 w 238"/>
              <a:gd name="T29" fmla="*/ 136 h 1555"/>
              <a:gd name="T30" fmla="*/ 238 w 238"/>
              <a:gd name="T31" fmla="*/ 169 h 1555"/>
              <a:gd name="T32" fmla="*/ 221 w 238"/>
              <a:gd name="T33" fmla="*/ 220 h 1555"/>
              <a:gd name="T34" fmla="*/ 221 w 238"/>
              <a:gd name="T35" fmla="*/ 271 h 1555"/>
              <a:gd name="T36" fmla="*/ 221 w 238"/>
              <a:gd name="T37" fmla="*/ 338 h 1555"/>
              <a:gd name="T38" fmla="*/ 221 w 238"/>
              <a:gd name="T39" fmla="*/ 423 h 1555"/>
              <a:gd name="T40" fmla="*/ 221 w 238"/>
              <a:gd name="T41" fmla="*/ 507 h 1555"/>
              <a:gd name="T42" fmla="*/ 221 w 238"/>
              <a:gd name="T43" fmla="*/ 609 h 1555"/>
              <a:gd name="T44" fmla="*/ 204 w 238"/>
              <a:gd name="T45" fmla="*/ 710 h 1555"/>
              <a:gd name="T46" fmla="*/ 204 w 238"/>
              <a:gd name="T47" fmla="*/ 794 h 1555"/>
              <a:gd name="T48" fmla="*/ 204 w 238"/>
              <a:gd name="T49" fmla="*/ 879 h 1555"/>
              <a:gd name="T50" fmla="*/ 204 w 238"/>
              <a:gd name="T51" fmla="*/ 946 h 1555"/>
              <a:gd name="T52" fmla="*/ 187 w 238"/>
              <a:gd name="T53" fmla="*/ 997 h 1555"/>
              <a:gd name="T54" fmla="*/ 187 w 238"/>
              <a:gd name="T55" fmla="*/ 1048 h 1555"/>
              <a:gd name="T56" fmla="*/ 187 w 238"/>
              <a:gd name="T57" fmla="*/ 1099 h 1555"/>
              <a:gd name="T58" fmla="*/ 187 w 238"/>
              <a:gd name="T59" fmla="*/ 1115 h 1555"/>
              <a:gd name="T60" fmla="*/ 187 w 238"/>
              <a:gd name="T61" fmla="*/ 1166 h 1555"/>
              <a:gd name="T62" fmla="*/ 170 w 238"/>
              <a:gd name="T63" fmla="*/ 1234 h 1555"/>
              <a:gd name="T64" fmla="*/ 153 w 238"/>
              <a:gd name="T65" fmla="*/ 1301 h 1555"/>
              <a:gd name="T66" fmla="*/ 153 w 238"/>
              <a:gd name="T67" fmla="*/ 1386 h 1555"/>
              <a:gd name="T68" fmla="*/ 136 w 238"/>
              <a:gd name="T69" fmla="*/ 1470 h 1555"/>
              <a:gd name="T70" fmla="*/ 119 w 238"/>
              <a:gd name="T71" fmla="*/ 1521 h 1555"/>
              <a:gd name="T72" fmla="*/ 119 w 238"/>
              <a:gd name="T73" fmla="*/ 1555 h 1555"/>
              <a:gd name="T74" fmla="*/ 102 w 238"/>
              <a:gd name="T75" fmla="*/ 1555 h 1555"/>
              <a:gd name="T76" fmla="*/ 85 w 238"/>
              <a:gd name="T77" fmla="*/ 1555 h 1555"/>
              <a:gd name="T78" fmla="*/ 68 w 238"/>
              <a:gd name="T79" fmla="*/ 1538 h 1555"/>
              <a:gd name="T80" fmla="*/ 51 w 238"/>
              <a:gd name="T81" fmla="*/ 1504 h 1555"/>
              <a:gd name="T82" fmla="*/ 34 w 238"/>
              <a:gd name="T83" fmla="*/ 1453 h 1555"/>
              <a:gd name="T84" fmla="*/ 0 w 238"/>
              <a:gd name="T85" fmla="*/ 1403 h 1555"/>
              <a:gd name="T86" fmla="*/ 0 w 238"/>
              <a:gd name="T87" fmla="*/ 1335 h 1555"/>
              <a:gd name="T88" fmla="*/ 0 w 238"/>
              <a:gd name="T89" fmla="*/ 1251 h 1555"/>
              <a:gd name="T90" fmla="*/ 34 w 238"/>
              <a:gd name="T91" fmla="*/ 1166 h 1555"/>
              <a:gd name="T92" fmla="*/ 51 w 238"/>
              <a:gd name="T93" fmla="*/ 1082 h 1555"/>
              <a:gd name="T94" fmla="*/ 68 w 238"/>
              <a:gd name="T95" fmla="*/ 963 h 1555"/>
              <a:gd name="T96" fmla="*/ 85 w 238"/>
              <a:gd name="T97" fmla="*/ 845 h 1555"/>
              <a:gd name="T98" fmla="*/ 85 w 238"/>
              <a:gd name="T99" fmla="*/ 710 h 1555"/>
              <a:gd name="T100" fmla="*/ 102 w 238"/>
              <a:gd name="T101" fmla="*/ 575 h 1555"/>
              <a:gd name="T102" fmla="*/ 102 w 238"/>
              <a:gd name="T103" fmla="*/ 457 h 1555"/>
              <a:gd name="T104" fmla="*/ 102 w 238"/>
              <a:gd name="T105" fmla="*/ 355 h 1555"/>
              <a:gd name="T106" fmla="*/ 102 w 238"/>
              <a:gd name="T107" fmla="*/ 288 h 1555"/>
              <a:gd name="T108" fmla="*/ 85 w 238"/>
              <a:gd name="T109" fmla="*/ 220 h 1555"/>
              <a:gd name="T110" fmla="*/ 85 w 238"/>
              <a:gd name="T111" fmla="*/ 169 h 1555"/>
              <a:gd name="T112" fmla="*/ 68 w 238"/>
              <a:gd name="T113" fmla="*/ 136 h 1555"/>
              <a:gd name="T114" fmla="*/ 34 w 238"/>
              <a:gd name="T115" fmla="*/ 102 h 1555"/>
              <a:gd name="T116" fmla="*/ 34 w 238"/>
              <a:gd name="T117" fmla="*/ 102 h 155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8"/>
              <a:gd name="T178" fmla="*/ 0 h 1555"/>
              <a:gd name="T179" fmla="*/ 238 w 238"/>
              <a:gd name="T180" fmla="*/ 1555 h 155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8" h="1555">
                <a:moveTo>
                  <a:pt x="34" y="102"/>
                </a:move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53" y="17"/>
                </a:lnTo>
                <a:lnTo>
                  <a:pt x="204" y="34"/>
                </a:lnTo>
                <a:lnTo>
                  <a:pt x="221" y="51"/>
                </a:lnTo>
                <a:lnTo>
                  <a:pt x="238" y="68"/>
                </a:lnTo>
                <a:lnTo>
                  <a:pt x="238" y="85"/>
                </a:lnTo>
                <a:lnTo>
                  <a:pt x="238" y="119"/>
                </a:lnTo>
                <a:lnTo>
                  <a:pt x="238" y="136"/>
                </a:lnTo>
                <a:lnTo>
                  <a:pt x="238" y="169"/>
                </a:lnTo>
                <a:lnTo>
                  <a:pt x="221" y="220"/>
                </a:lnTo>
                <a:lnTo>
                  <a:pt x="221" y="271"/>
                </a:lnTo>
                <a:lnTo>
                  <a:pt x="221" y="338"/>
                </a:lnTo>
                <a:lnTo>
                  <a:pt x="221" y="423"/>
                </a:lnTo>
                <a:lnTo>
                  <a:pt x="221" y="507"/>
                </a:lnTo>
                <a:lnTo>
                  <a:pt x="221" y="609"/>
                </a:lnTo>
                <a:lnTo>
                  <a:pt x="204" y="710"/>
                </a:lnTo>
                <a:lnTo>
                  <a:pt x="204" y="794"/>
                </a:lnTo>
                <a:lnTo>
                  <a:pt x="204" y="879"/>
                </a:lnTo>
                <a:lnTo>
                  <a:pt x="204" y="946"/>
                </a:lnTo>
                <a:lnTo>
                  <a:pt x="187" y="997"/>
                </a:lnTo>
                <a:lnTo>
                  <a:pt x="187" y="1048"/>
                </a:lnTo>
                <a:lnTo>
                  <a:pt x="187" y="1099"/>
                </a:lnTo>
                <a:lnTo>
                  <a:pt x="187" y="1115"/>
                </a:lnTo>
                <a:lnTo>
                  <a:pt x="187" y="1166"/>
                </a:lnTo>
                <a:lnTo>
                  <a:pt x="170" y="1234"/>
                </a:lnTo>
                <a:lnTo>
                  <a:pt x="153" y="1301"/>
                </a:lnTo>
                <a:lnTo>
                  <a:pt x="153" y="1386"/>
                </a:lnTo>
                <a:lnTo>
                  <a:pt x="136" y="1470"/>
                </a:lnTo>
                <a:lnTo>
                  <a:pt x="119" y="1521"/>
                </a:lnTo>
                <a:lnTo>
                  <a:pt x="119" y="1555"/>
                </a:lnTo>
                <a:lnTo>
                  <a:pt x="102" y="1555"/>
                </a:lnTo>
                <a:lnTo>
                  <a:pt x="85" y="1555"/>
                </a:lnTo>
                <a:lnTo>
                  <a:pt x="68" y="1538"/>
                </a:lnTo>
                <a:lnTo>
                  <a:pt x="51" y="1504"/>
                </a:lnTo>
                <a:lnTo>
                  <a:pt x="34" y="1453"/>
                </a:lnTo>
                <a:lnTo>
                  <a:pt x="0" y="1403"/>
                </a:lnTo>
                <a:lnTo>
                  <a:pt x="0" y="1335"/>
                </a:lnTo>
                <a:lnTo>
                  <a:pt x="0" y="1251"/>
                </a:lnTo>
                <a:lnTo>
                  <a:pt x="34" y="1166"/>
                </a:lnTo>
                <a:lnTo>
                  <a:pt x="51" y="1082"/>
                </a:lnTo>
                <a:lnTo>
                  <a:pt x="68" y="963"/>
                </a:lnTo>
                <a:lnTo>
                  <a:pt x="85" y="845"/>
                </a:lnTo>
                <a:lnTo>
                  <a:pt x="85" y="710"/>
                </a:lnTo>
                <a:lnTo>
                  <a:pt x="102" y="575"/>
                </a:lnTo>
                <a:lnTo>
                  <a:pt x="102" y="457"/>
                </a:lnTo>
                <a:lnTo>
                  <a:pt x="102" y="355"/>
                </a:lnTo>
                <a:lnTo>
                  <a:pt x="102" y="288"/>
                </a:lnTo>
                <a:lnTo>
                  <a:pt x="85" y="220"/>
                </a:lnTo>
                <a:lnTo>
                  <a:pt x="85" y="169"/>
                </a:lnTo>
                <a:lnTo>
                  <a:pt x="68" y="136"/>
                </a:lnTo>
                <a:lnTo>
                  <a:pt x="34" y="10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1" name="Freeform 49"/>
          <p:cNvSpPr/>
          <p:nvPr/>
        </p:nvSpPr>
        <p:spPr bwMode="auto">
          <a:xfrm>
            <a:off x="1989302" y="3930650"/>
            <a:ext cx="517525" cy="590550"/>
          </a:xfrm>
          <a:custGeom>
            <a:avLst/>
            <a:gdLst>
              <a:gd name="T0" fmla="*/ 0 w 815"/>
              <a:gd name="T1" fmla="*/ 929 h 929"/>
              <a:gd name="T2" fmla="*/ 0 w 815"/>
              <a:gd name="T3" fmla="*/ 929 h 929"/>
              <a:gd name="T4" fmla="*/ 0 w 815"/>
              <a:gd name="T5" fmla="*/ 912 h 929"/>
              <a:gd name="T6" fmla="*/ 17 w 815"/>
              <a:gd name="T7" fmla="*/ 895 h 929"/>
              <a:gd name="T8" fmla="*/ 51 w 815"/>
              <a:gd name="T9" fmla="*/ 862 h 929"/>
              <a:gd name="T10" fmla="*/ 102 w 815"/>
              <a:gd name="T11" fmla="*/ 794 h 929"/>
              <a:gd name="T12" fmla="*/ 204 w 815"/>
              <a:gd name="T13" fmla="*/ 709 h 929"/>
              <a:gd name="T14" fmla="*/ 255 w 815"/>
              <a:gd name="T15" fmla="*/ 659 h 929"/>
              <a:gd name="T16" fmla="*/ 305 w 815"/>
              <a:gd name="T17" fmla="*/ 608 h 929"/>
              <a:gd name="T18" fmla="*/ 373 w 815"/>
              <a:gd name="T19" fmla="*/ 524 h 929"/>
              <a:gd name="T20" fmla="*/ 424 w 815"/>
              <a:gd name="T21" fmla="*/ 439 h 929"/>
              <a:gd name="T22" fmla="*/ 492 w 815"/>
              <a:gd name="T23" fmla="*/ 355 h 929"/>
              <a:gd name="T24" fmla="*/ 560 w 815"/>
              <a:gd name="T25" fmla="*/ 253 h 929"/>
              <a:gd name="T26" fmla="*/ 645 w 815"/>
              <a:gd name="T27" fmla="*/ 135 h 929"/>
              <a:gd name="T28" fmla="*/ 713 w 815"/>
              <a:gd name="T29" fmla="*/ 0 h 929"/>
              <a:gd name="T30" fmla="*/ 815 w 815"/>
              <a:gd name="T31" fmla="*/ 135 h 929"/>
              <a:gd name="T32" fmla="*/ 730 w 815"/>
              <a:gd name="T33" fmla="*/ 253 h 929"/>
              <a:gd name="T34" fmla="*/ 662 w 815"/>
              <a:gd name="T35" fmla="*/ 355 h 929"/>
              <a:gd name="T36" fmla="*/ 577 w 815"/>
              <a:gd name="T37" fmla="*/ 456 h 929"/>
              <a:gd name="T38" fmla="*/ 509 w 815"/>
              <a:gd name="T39" fmla="*/ 540 h 929"/>
              <a:gd name="T40" fmla="*/ 441 w 815"/>
              <a:gd name="T41" fmla="*/ 608 h 929"/>
              <a:gd name="T42" fmla="*/ 373 w 815"/>
              <a:gd name="T43" fmla="*/ 676 h 929"/>
              <a:gd name="T44" fmla="*/ 305 w 815"/>
              <a:gd name="T45" fmla="*/ 726 h 929"/>
              <a:gd name="T46" fmla="*/ 255 w 815"/>
              <a:gd name="T47" fmla="*/ 777 h 929"/>
              <a:gd name="T48" fmla="*/ 187 w 815"/>
              <a:gd name="T49" fmla="*/ 811 h 929"/>
              <a:gd name="T50" fmla="*/ 136 w 815"/>
              <a:gd name="T51" fmla="*/ 862 h 929"/>
              <a:gd name="T52" fmla="*/ 102 w 815"/>
              <a:gd name="T53" fmla="*/ 878 h 929"/>
              <a:gd name="T54" fmla="*/ 68 w 815"/>
              <a:gd name="T55" fmla="*/ 912 h 929"/>
              <a:gd name="T56" fmla="*/ 17 w 815"/>
              <a:gd name="T57" fmla="*/ 929 h 929"/>
              <a:gd name="T58" fmla="*/ 0 w 815"/>
              <a:gd name="T59" fmla="*/ 929 h 929"/>
              <a:gd name="T60" fmla="*/ 0 w 815"/>
              <a:gd name="T61" fmla="*/ 929 h 92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5"/>
              <a:gd name="T94" fmla="*/ 0 h 929"/>
              <a:gd name="T95" fmla="*/ 815 w 815"/>
              <a:gd name="T96" fmla="*/ 929 h 92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5" h="929">
                <a:moveTo>
                  <a:pt x="0" y="929"/>
                </a:moveTo>
                <a:lnTo>
                  <a:pt x="0" y="929"/>
                </a:lnTo>
                <a:lnTo>
                  <a:pt x="0" y="912"/>
                </a:lnTo>
                <a:lnTo>
                  <a:pt x="17" y="895"/>
                </a:lnTo>
                <a:lnTo>
                  <a:pt x="51" y="862"/>
                </a:lnTo>
                <a:lnTo>
                  <a:pt x="102" y="794"/>
                </a:lnTo>
                <a:lnTo>
                  <a:pt x="204" y="709"/>
                </a:lnTo>
                <a:lnTo>
                  <a:pt x="255" y="659"/>
                </a:lnTo>
                <a:lnTo>
                  <a:pt x="305" y="608"/>
                </a:lnTo>
                <a:lnTo>
                  <a:pt x="373" y="524"/>
                </a:lnTo>
                <a:lnTo>
                  <a:pt x="424" y="439"/>
                </a:lnTo>
                <a:lnTo>
                  <a:pt x="492" y="355"/>
                </a:lnTo>
                <a:lnTo>
                  <a:pt x="560" y="253"/>
                </a:lnTo>
                <a:lnTo>
                  <a:pt x="645" y="135"/>
                </a:lnTo>
                <a:lnTo>
                  <a:pt x="713" y="0"/>
                </a:lnTo>
                <a:lnTo>
                  <a:pt x="815" y="135"/>
                </a:lnTo>
                <a:lnTo>
                  <a:pt x="730" y="253"/>
                </a:lnTo>
                <a:lnTo>
                  <a:pt x="662" y="355"/>
                </a:lnTo>
                <a:lnTo>
                  <a:pt x="577" y="456"/>
                </a:lnTo>
                <a:lnTo>
                  <a:pt x="509" y="540"/>
                </a:lnTo>
                <a:lnTo>
                  <a:pt x="441" y="608"/>
                </a:lnTo>
                <a:lnTo>
                  <a:pt x="373" y="676"/>
                </a:lnTo>
                <a:lnTo>
                  <a:pt x="305" y="726"/>
                </a:lnTo>
                <a:lnTo>
                  <a:pt x="255" y="777"/>
                </a:lnTo>
                <a:lnTo>
                  <a:pt x="187" y="811"/>
                </a:lnTo>
                <a:lnTo>
                  <a:pt x="136" y="862"/>
                </a:lnTo>
                <a:lnTo>
                  <a:pt x="102" y="878"/>
                </a:lnTo>
                <a:lnTo>
                  <a:pt x="68" y="912"/>
                </a:lnTo>
                <a:lnTo>
                  <a:pt x="17" y="929"/>
                </a:lnTo>
                <a:lnTo>
                  <a:pt x="0" y="92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2" name="Freeform 50"/>
          <p:cNvSpPr/>
          <p:nvPr/>
        </p:nvSpPr>
        <p:spPr bwMode="auto">
          <a:xfrm>
            <a:off x="2506827" y="4059237"/>
            <a:ext cx="225425" cy="161925"/>
          </a:xfrm>
          <a:custGeom>
            <a:avLst/>
            <a:gdLst>
              <a:gd name="T0" fmla="*/ 170 w 356"/>
              <a:gd name="T1" fmla="*/ 16 h 253"/>
              <a:gd name="T2" fmla="*/ 221 w 356"/>
              <a:gd name="T3" fmla="*/ 33 h 253"/>
              <a:gd name="T4" fmla="*/ 254 w 356"/>
              <a:gd name="T5" fmla="*/ 50 h 253"/>
              <a:gd name="T6" fmla="*/ 305 w 356"/>
              <a:gd name="T7" fmla="*/ 101 h 253"/>
              <a:gd name="T8" fmla="*/ 322 w 356"/>
              <a:gd name="T9" fmla="*/ 135 h 253"/>
              <a:gd name="T10" fmla="*/ 339 w 356"/>
              <a:gd name="T11" fmla="*/ 152 h 253"/>
              <a:gd name="T12" fmla="*/ 356 w 356"/>
              <a:gd name="T13" fmla="*/ 169 h 253"/>
              <a:gd name="T14" fmla="*/ 339 w 356"/>
              <a:gd name="T15" fmla="*/ 202 h 253"/>
              <a:gd name="T16" fmla="*/ 339 w 356"/>
              <a:gd name="T17" fmla="*/ 219 h 253"/>
              <a:gd name="T18" fmla="*/ 322 w 356"/>
              <a:gd name="T19" fmla="*/ 236 h 253"/>
              <a:gd name="T20" fmla="*/ 305 w 356"/>
              <a:gd name="T21" fmla="*/ 253 h 253"/>
              <a:gd name="T22" fmla="*/ 288 w 356"/>
              <a:gd name="T23" fmla="*/ 253 h 253"/>
              <a:gd name="T24" fmla="*/ 271 w 356"/>
              <a:gd name="T25" fmla="*/ 253 h 253"/>
              <a:gd name="T26" fmla="*/ 238 w 356"/>
              <a:gd name="T27" fmla="*/ 236 h 253"/>
              <a:gd name="T28" fmla="*/ 221 w 356"/>
              <a:gd name="T29" fmla="*/ 219 h 253"/>
              <a:gd name="T30" fmla="*/ 187 w 356"/>
              <a:gd name="T31" fmla="*/ 202 h 253"/>
              <a:gd name="T32" fmla="*/ 153 w 356"/>
              <a:gd name="T33" fmla="*/ 169 h 253"/>
              <a:gd name="T34" fmla="*/ 102 w 356"/>
              <a:gd name="T35" fmla="*/ 118 h 253"/>
              <a:gd name="T36" fmla="*/ 51 w 356"/>
              <a:gd name="T37" fmla="*/ 67 h 253"/>
              <a:gd name="T38" fmla="*/ 0 w 356"/>
              <a:gd name="T39" fmla="*/ 16 h 253"/>
              <a:gd name="T40" fmla="*/ 51 w 356"/>
              <a:gd name="T41" fmla="*/ 0 h 253"/>
              <a:gd name="T42" fmla="*/ 85 w 356"/>
              <a:gd name="T43" fmla="*/ 0 h 253"/>
              <a:gd name="T44" fmla="*/ 170 w 356"/>
              <a:gd name="T45" fmla="*/ 16 h 253"/>
              <a:gd name="T46" fmla="*/ 170 w 356"/>
              <a:gd name="T47" fmla="*/ 16 h 2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"/>
              <a:gd name="T73" fmla="*/ 0 h 253"/>
              <a:gd name="T74" fmla="*/ 356 w 356"/>
              <a:gd name="T75" fmla="*/ 253 h 2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" h="253">
                <a:moveTo>
                  <a:pt x="170" y="16"/>
                </a:moveTo>
                <a:lnTo>
                  <a:pt x="221" y="33"/>
                </a:lnTo>
                <a:lnTo>
                  <a:pt x="254" y="50"/>
                </a:lnTo>
                <a:lnTo>
                  <a:pt x="305" y="101"/>
                </a:lnTo>
                <a:lnTo>
                  <a:pt x="322" y="135"/>
                </a:lnTo>
                <a:lnTo>
                  <a:pt x="339" y="152"/>
                </a:lnTo>
                <a:lnTo>
                  <a:pt x="356" y="169"/>
                </a:lnTo>
                <a:lnTo>
                  <a:pt x="339" y="202"/>
                </a:lnTo>
                <a:lnTo>
                  <a:pt x="339" y="219"/>
                </a:lnTo>
                <a:lnTo>
                  <a:pt x="322" y="236"/>
                </a:lnTo>
                <a:lnTo>
                  <a:pt x="305" y="253"/>
                </a:lnTo>
                <a:lnTo>
                  <a:pt x="288" y="253"/>
                </a:lnTo>
                <a:lnTo>
                  <a:pt x="271" y="253"/>
                </a:lnTo>
                <a:lnTo>
                  <a:pt x="238" y="236"/>
                </a:lnTo>
                <a:lnTo>
                  <a:pt x="221" y="219"/>
                </a:lnTo>
                <a:lnTo>
                  <a:pt x="187" y="202"/>
                </a:lnTo>
                <a:lnTo>
                  <a:pt x="153" y="169"/>
                </a:lnTo>
                <a:lnTo>
                  <a:pt x="102" y="118"/>
                </a:lnTo>
                <a:lnTo>
                  <a:pt x="51" y="67"/>
                </a:lnTo>
                <a:lnTo>
                  <a:pt x="0" y="16"/>
                </a:lnTo>
                <a:lnTo>
                  <a:pt x="51" y="0"/>
                </a:lnTo>
                <a:lnTo>
                  <a:pt x="85" y="0"/>
                </a:lnTo>
                <a:lnTo>
                  <a:pt x="170" y="1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6" name="Freeform 54"/>
          <p:cNvSpPr/>
          <p:nvPr/>
        </p:nvSpPr>
        <p:spPr bwMode="auto">
          <a:xfrm>
            <a:off x="3121190" y="3910012"/>
            <a:ext cx="742950" cy="536575"/>
          </a:xfrm>
          <a:custGeom>
            <a:avLst/>
            <a:gdLst>
              <a:gd name="T0" fmla="*/ 17 w 1171"/>
              <a:gd name="T1" fmla="*/ 135 h 845"/>
              <a:gd name="T2" fmla="*/ 0 w 1171"/>
              <a:gd name="T3" fmla="*/ 0 h 845"/>
              <a:gd name="T4" fmla="*/ 186 w 1171"/>
              <a:gd name="T5" fmla="*/ 186 h 845"/>
              <a:gd name="T6" fmla="*/ 305 w 1171"/>
              <a:gd name="T7" fmla="*/ 270 h 845"/>
              <a:gd name="T8" fmla="*/ 407 w 1171"/>
              <a:gd name="T9" fmla="*/ 355 h 845"/>
              <a:gd name="T10" fmla="*/ 526 w 1171"/>
              <a:gd name="T11" fmla="*/ 456 h 845"/>
              <a:gd name="T12" fmla="*/ 662 w 1171"/>
              <a:gd name="T13" fmla="*/ 541 h 845"/>
              <a:gd name="T14" fmla="*/ 781 w 1171"/>
              <a:gd name="T15" fmla="*/ 608 h 845"/>
              <a:gd name="T16" fmla="*/ 899 w 1171"/>
              <a:gd name="T17" fmla="*/ 676 h 845"/>
              <a:gd name="T18" fmla="*/ 967 w 1171"/>
              <a:gd name="T19" fmla="*/ 693 h 845"/>
              <a:gd name="T20" fmla="*/ 1018 w 1171"/>
              <a:gd name="T21" fmla="*/ 710 h 845"/>
              <a:gd name="T22" fmla="*/ 1069 w 1171"/>
              <a:gd name="T23" fmla="*/ 743 h 845"/>
              <a:gd name="T24" fmla="*/ 1103 w 1171"/>
              <a:gd name="T25" fmla="*/ 760 h 845"/>
              <a:gd name="T26" fmla="*/ 1137 w 1171"/>
              <a:gd name="T27" fmla="*/ 777 h 845"/>
              <a:gd name="T28" fmla="*/ 1154 w 1171"/>
              <a:gd name="T29" fmla="*/ 777 h 845"/>
              <a:gd name="T30" fmla="*/ 1171 w 1171"/>
              <a:gd name="T31" fmla="*/ 794 h 845"/>
              <a:gd name="T32" fmla="*/ 1171 w 1171"/>
              <a:gd name="T33" fmla="*/ 794 h 845"/>
              <a:gd name="T34" fmla="*/ 1171 w 1171"/>
              <a:gd name="T35" fmla="*/ 811 h 845"/>
              <a:gd name="T36" fmla="*/ 1171 w 1171"/>
              <a:gd name="T37" fmla="*/ 811 h 845"/>
              <a:gd name="T38" fmla="*/ 1154 w 1171"/>
              <a:gd name="T39" fmla="*/ 811 h 845"/>
              <a:gd name="T40" fmla="*/ 1137 w 1171"/>
              <a:gd name="T41" fmla="*/ 811 h 845"/>
              <a:gd name="T42" fmla="*/ 1103 w 1171"/>
              <a:gd name="T43" fmla="*/ 828 h 845"/>
              <a:gd name="T44" fmla="*/ 1052 w 1171"/>
              <a:gd name="T45" fmla="*/ 828 h 845"/>
              <a:gd name="T46" fmla="*/ 1018 w 1171"/>
              <a:gd name="T47" fmla="*/ 828 h 845"/>
              <a:gd name="T48" fmla="*/ 950 w 1171"/>
              <a:gd name="T49" fmla="*/ 845 h 845"/>
              <a:gd name="T50" fmla="*/ 848 w 1171"/>
              <a:gd name="T51" fmla="*/ 845 h 845"/>
              <a:gd name="T52" fmla="*/ 764 w 1171"/>
              <a:gd name="T53" fmla="*/ 845 h 845"/>
              <a:gd name="T54" fmla="*/ 713 w 1171"/>
              <a:gd name="T55" fmla="*/ 845 h 845"/>
              <a:gd name="T56" fmla="*/ 679 w 1171"/>
              <a:gd name="T57" fmla="*/ 845 h 845"/>
              <a:gd name="T58" fmla="*/ 645 w 1171"/>
              <a:gd name="T59" fmla="*/ 828 h 845"/>
              <a:gd name="T60" fmla="*/ 611 w 1171"/>
              <a:gd name="T61" fmla="*/ 811 h 845"/>
              <a:gd name="T62" fmla="*/ 577 w 1171"/>
              <a:gd name="T63" fmla="*/ 794 h 845"/>
              <a:gd name="T64" fmla="*/ 543 w 1171"/>
              <a:gd name="T65" fmla="*/ 743 h 845"/>
              <a:gd name="T66" fmla="*/ 509 w 1171"/>
              <a:gd name="T67" fmla="*/ 693 h 845"/>
              <a:gd name="T68" fmla="*/ 458 w 1171"/>
              <a:gd name="T69" fmla="*/ 642 h 845"/>
              <a:gd name="T70" fmla="*/ 407 w 1171"/>
              <a:gd name="T71" fmla="*/ 574 h 845"/>
              <a:gd name="T72" fmla="*/ 356 w 1171"/>
              <a:gd name="T73" fmla="*/ 490 h 845"/>
              <a:gd name="T74" fmla="*/ 288 w 1171"/>
              <a:gd name="T75" fmla="*/ 406 h 845"/>
              <a:gd name="T76" fmla="*/ 203 w 1171"/>
              <a:gd name="T77" fmla="*/ 321 h 845"/>
              <a:gd name="T78" fmla="*/ 118 w 1171"/>
              <a:gd name="T79" fmla="*/ 237 h 845"/>
              <a:gd name="T80" fmla="*/ 17 w 1171"/>
              <a:gd name="T81" fmla="*/ 135 h 845"/>
              <a:gd name="T82" fmla="*/ 17 w 1171"/>
              <a:gd name="T83" fmla="*/ 135 h 8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71"/>
              <a:gd name="T127" fmla="*/ 0 h 845"/>
              <a:gd name="T128" fmla="*/ 1171 w 1171"/>
              <a:gd name="T129" fmla="*/ 845 h 8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71" h="845">
                <a:moveTo>
                  <a:pt x="17" y="135"/>
                </a:moveTo>
                <a:lnTo>
                  <a:pt x="0" y="0"/>
                </a:lnTo>
                <a:lnTo>
                  <a:pt x="186" y="186"/>
                </a:lnTo>
                <a:lnTo>
                  <a:pt x="305" y="270"/>
                </a:lnTo>
                <a:lnTo>
                  <a:pt x="407" y="355"/>
                </a:lnTo>
                <a:lnTo>
                  <a:pt x="526" y="456"/>
                </a:lnTo>
                <a:lnTo>
                  <a:pt x="662" y="541"/>
                </a:lnTo>
                <a:lnTo>
                  <a:pt x="781" y="608"/>
                </a:lnTo>
                <a:lnTo>
                  <a:pt x="899" y="676"/>
                </a:lnTo>
                <a:lnTo>
                  <a:pt x="967" y="693"/>
                </a:lnTo>
                <a:lnTo>
                  <a:pt x="1018" y="710"/>
                </a:lnTo>
                <a:lnTo>
                  <a:pt x="1069" y="743"/>
                </a:lnTo>
                <a:lnTo>
                  <a:pt x="1103" y="760"/>
                </a:lnTo>
                <a:lnTo>
                  <a:pt x="1137" y="777"/>
                </a:lnTo>
                <a:lnTo>
                  <a:pt x="1154" y="777"/>
                </a:lnTo>
                <a:lnTo>
                  <a:pt x="1171" y="794"/>
                </a:lnTo>
                <a:lnTo>
                  <a:pt x="1171" y="811"/>
                </a:lnTo>
                <a:lnTo>
                  <a:pt x="1154" y="811"/>
                </a:lnTo>
                <a:lnTo>
                  <a:pt x="1137" y="811"/>
                </a:lnTo>
                <a:lnTo>
                  <a:pt x="1103" y="828"/>
                </a:lnTo>
                <a:lnTo>
                  <a:pt x="1052" y="828"/>
                </a:lnTo>
                <a:lnTo>
                  <a:pt x="1018" y="828"/>
                </a:lnTo>
                <a:lnTo>
                  <a:pt x="950" y="845"/>
                </a:lnTo>
                <a:lnTo>
                  <a:pt x="848" y="845"/>
                </a:lnTo>
                <a:lnTo>
                  <a:pt x="764" y="845"/>
                </a:lnTo>
                <a:lnTo>
                  <a:pt x="713" y="845"/>
                </a:lnTo>
                <a:lnTo>
                  <a:pt x="679" y="845"/>
                </a:lnTo>
                <a:lnTo>
                  <a:pt x="645" y="828"/>
                </a:lnTo>
                <a:lnTo>
                  <a:pt x="611" y="811"/>
                </a:lnTo>
                <a:lnTo>
                  <a:pt x="577" y="794"/>
                </a:lnTo>
                <a:lnTo>
                  <a:pt x="543" y="743"/>
                </a:lnTo>
                <a:lnTo>
                  <a:pt x="509" y="693"/>
                </a:lnTo>
                <a:lnTo>
                  <a:pt x="458" y="642"/>
                </a:lnTo>
                <a:lnTo>
                  <a:pt x="407" y="574"/>
                </a:lnTo>
                <a:lnTo>
                  <a:pt x="356" y="490"/>
                </a:lnTo>
                <a:lnTo>
                  <a:pt x="288" y="406"/>
                </a:lnTo>
                <a:lnTo>
                  <a:pt x="203" y="321"/>
                </a:lnTo>
                <a:lnTo>
                  <a:pt x="118" y="237"/>
                </a:lnTo>
                <a:lnTo>
                  <a:pt x="17" y="13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8716" grpId="0" bldLvl="0" animBg="1"/>
      <p:bldP spid="28720" grpId="0" bldLvl="0" animBg="1"/>
      <p:bldP spid="28723" grpId="0" bldLvl="0" animBg="1"/>
      <p:bldP spid="28724" grpId="0" bldLvl="0" animBg="1"/>
      <p:bldP spid="28725" grpId="0" bldLvl="0" animBg="1"/>
      <p:bldP spid="28715" grpId="0" bldLvl="0" animBg="1"/>
      <p:bldP spid="28717" grpId="0" bldLvl="0" animBg="1"/>
      <p:bldP spid="28718" grpId="0" bldLvl="0" animBg="1"/>
      <p:bldP spid="28719" grpId="0" bldLvl="0" animBg="1"/>
      <p:bldP spid="28721" grpId="0" bldLvl="0" animBg="1"/>
      <p:bldP spid="28722" grpId="0" bldLvl="0" animBg="1"/>
      <p:bldP spid="287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4212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lā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手拉手 拉车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我和小伙伴手拉手去上学。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左窄右宽，“立”下横长。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拉</a:t>
            </a:r>
          </a:p>
        </p:txBody>
      </p:sp>
      <p:sp>
        <p:nvSpPr>
          <p:cNvPr id="29728" name="Freeform 32"/>
          <p:cNvSpPr/>
          <p:nvPr/>
        </p:nvSpPr>
        <p:spPr bwMode="auto">
          <a:xfrm>
            <a:off x="2963545" y="2828925"/>
            <a:ext cx="322262" cy="236537"/>
          </a:xfrm>
          <a:custGeom>
            <a:avLst/>
            <a:gdLst>
              <a:gd name="T0" fmla="*/ 423 w 508"/>
              <a:gd name="T1" fmla="*/ 102 h 373"/>
              <a:gd name="T2" fmla="*/ 457 w 508"/>
              <a:gd name="T3" fmla="*/ 136 h 373"/>
              <a:gd name="T4" fmla="*/ 491 w 508"/>
              <a:gd name="T5" fmla="*/ 153 h 373"/>
              <a:gd name="T6" fmla="*/ 491 w 508"/>
              <a:gd name="T7" fmla="*/ 187 h 373"/>
              <a:gd name="T8" fmla="*/ 508 w 508"/>
              <a:gd name="T9" fmla="*/ 221 h 373"/>
              <a:gd name="T10" fmla="*/ 508 w 508"/>
              <a:gd name="T11" fmla="*/ 271 h 373"/>
              <a:gd name="T12" fmla="*/ 491 w 508"/>
              <a:gd name="T13" fmla="*/ 322 h 373"/>
              <a:gd name="T14" fmla="*/ 474 w 508"/>
              <a:gd name="T15" fmla="*/ 356 h 373"/>
              <a:gd name="T16" fmla="*/ 474 w 508"/>
              <a:gd name="T17" fmla="*/ 373 h 373"/>
              <a:gd name="T18" fmla="*/ 457 w 508"/>
              <a:gd name="T19" fmla="*/ 373 h 373"/>
              <a:gd name="T20" fmla="*/ 440 w 508"/>
              <a:gd name="T21" fmla="*/ 373 h 373"/>
              <a:gd name="T22" fmla="*/ 423 w 508"/>
              <a:gd name="T23" fmla="*/ 373 h 373"/>
              <a:gd name="T24" fmla="*/ 389 w 508"/>
              <a:gd name="T25" fmla="*/ 356 h 373"/>
              <a:gd name="T26" fmla="*/ 339 w 508"/>
              <a:gd name="T27" fmla="*/ 339 h 373"/>
              <a:gd name="T28" fmla="*/ 305 w 508"/>
              <a:gd name="T29" fmla="*/ 305 h 373"/>
              <a:gd name="T30" fmla="*/ 254 w 508"/>
              <a:gd name="T31" fmla="*/ 271 h 373"/>
              <a:gd name="T32" fmla="*/ 186 w 508"/>
              <a:gd name="T33" fmla="*/ 204 h 373"/>
              <a:gd name="T34" fmla="*/ 101 w 508"/>
              <a:gd name="T35" fmla="*/ 119 h 373"/>
              <a:gd name="T36" fmla="*/ 0 w 508"/>
              <a:gd name="T37" fmla="*/ 17 h 373"/>
              <a:gd name="T38" fmla="*/ 17 w 508"/>
              <a:gd name="T39" fmla="*/ 0 h 373"/>
              <a:gd name="T40" fmla="*/ 67 w 508"/>
              <a:gd name="T41" fmla="*/ 0 h 373"/>
              <a:gd name="T42" fmla="*/ 118 w 508"/>
              <a:gd name="T43" fmla="*/ 0 h 373"/>
              <a:gd name="T44" fmla="*/ 203 w 508"/>
              <a:gd name="T45" fmla="*/ 0 h 373"/>
              <a:gd name="T46" fmla="*/ 271 w 508"/>
              <a:gd name="T47" fmla="*/ 17 h 373"/>
              <a:gd name="T48" fmla="*/ 339 w 508"/>
              <a:gd name="T49" fmla="*/ 51 h 373"/>
              <a:gd name="T50" fmla="*/ 389 w 508"/>
              <a:gd name="T51" fmla="*/ 68 h 373"/>
              <a:gd name="T52" fmla="*/ 423 w 508"/>
              <a:gd name="T53" fmla="*/ 102 h 373"/>
              <a:gd name="T54" fmla="*/ 423 w 508"/>
              <a:gd name="T55" fmla="*/ 102 h 37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8"/>
              <a:gd name="T85" fmla="*/ 0 h 373"/>
              <a:gd name="T86" fmla="*/ 508 w 508"/>
              <a:gd name="T87" fmla="*/ 373 h 37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8" h="373">
                <a:moveTo>
                  <a:pt x="423" y="102"/>
                </a:moveTo>
                <a:lnTo>
                  <a:pt x="457" y="136"/>
                </a:lnTo>
                <a:lnTo>
                  <a:pt x="491" y="153"/>
                </a:lnTo>
                <a:lnTo>
                  <a:pt x="491" y="187"/>
                </a:lnTo>
                <a:lnTo>
                  <a:pt x="508" y="221"/>
                </a:lnTo>
                <a:lnTo>
                  <a:pt x="508" y="271"/>
                </a:lnTo>
                <a:lnTo>
                  <a:pt x="491" y="322"/>
                </a:lnTo>
                <a:lnTo>
                  <a:pt x="474" y="356"/>
                </a:lnTo>
                <a:lnTo>
                  <a:pt x="474" y="373"/>
                </a:lnTo>
                <a:lnTo>
                  <a:pt x="457" y="373"/>
                </a:lnTo>
                <a:lnTo>
                  <a:pt x="440" y="373"/>
                </a:lnTo>
                <a:lnTo>
                  <a:pt x="423" y="373"/>
                </a:lnTo>
                <a:lnTo>
                  <a:pt x="389" y="356"/>
                </a:lnTo>
                <a:lnTo>
                  <a:pt x="339" y="339"/>
                </a:lnTo>
                <a:lnTo>
                  <a:pt x="305" y="305"/>
                </a:lnTo>
                <a:lnTo>
                  <a:pt x="254" y="271"/>
                </a:lnTo>
                <a:lnTo>
                  <a:pt x="186" y="204"/>
                </a:lnTo>
                <a:lnTo>
                  <a:pt x="101" y="119"/>
                </a:lnTo>
                <a:lnTo>
                  <a:pt x="0" y="17"/>
                </a:lnTo>
                <a:lnTo>
                  <a:pt x="17" y="0"/>
                </a:lnTo>
                <a:lnTo>
                  <a:pt x="67" y="0"/>
                </a:lnTo>
                <a:lnTo>
                  <a:pt x="118" y="0"/>
                </a:lnTo>
                <a:lnTo>
                  <a:pt x="203" y="0"/>
                </a:lnTo>
                <a:lnTo>
                  <a:pt x="271" y="17"/>
                </a:lnTo>
                <a:lnTo>
                  <a:pt x="339" y="51"/>
                </a:lnTo>
                <a:lnTo>
                  <a:pt x="389" y="68"/>
                </a:lnTo>
                <a:lnTo>
                  <a:pt x="423" y="10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376045" y="2244725"/>
            <a:ext cx="2879725" cy="2879725"/>
            <a:chOff x="1474" y="663"/>
            <a:chExt cx="2948" cy="2835"/>
          </a:xfrm>
        </p:grpSpPr>
        <p:sp>
          <p:nvSpPr>
            <p:cNvPr id="6165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66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67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68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69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70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71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72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73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174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9727" name="Freeform 31"/>
          <p:cNvSpPr/>
          <p:nvPr/>
        </p:nvSpPr>
        <p:spPr bwMode="auto">
          <a:xfrm>
            <a:off x="1984057" y="3303587"/>
            <a:ext cx="677863" cy="215900"/>
          </a:xfrm>
          <a:custGeom>
            <a:avLst/>
            <a:gdLst>
              <a:gd name="T0" fmla="*/ 424 w 1067"/>
              <a:gd name="T1" fmla="*/ 136 h 339"/>
              <a:gd name="T2" fmla="*/ 525 w 1067"/>
              <a:gd name="T3" fmla="*/ 102 h 339"/>
              <a:gd name="T4" fmla="*/ 610 w 1067"/>
              <a:gd name="T5" fmla="*/ 85 h 339"/>
              <a:gd name="T6" fmla="*/ 695 w 1067"/>
              <a:gd name="T7" fmla="*/ 51 h 339"/>
              <a:gd name="T8" fmla="*/ 762 w 1067"/>
              <a:gd name="T9" fmla="*/ 34 h 339"/>
              <a:gd name="T10" fmla="*/ 830 w 1067"/>
              <a:gd name="T11" fmla="*/ 17 h 339"/>
              <a:gd name="T12" fmla="*/ 864 w 1067"/>
              <a:gd name="T13" fmla="*/ 17 h 339"/>
              <a:gd name="T14" fmla="*/ 898 w 1067"/>
              <a:gd name="T15" fmla="*/ 0 h 339"/>
              <a:gd name="T16" fmla="*/ 915 w 1067"/>
              <a:gd name="T17" fmla="*/ 0 h 339"/>
              <a:gd name="T18" fmla="*/ 966 w 1067"/>
              <a:gd name="T19" fmla="*/ 0 h 339"/>
              <a:gd name="T20" fmla="*/ 1016 w 1067"/>
              <a:gd name="T21" fmla="*/ 17 h 339"/>
              <a:gd name="T22" fmla="*/ 1050 w 1067"/>
              <a:gd name="T23" fmla="*/ 34 h 339"/>
              <a:gd name="T24" fmla="*/ 1067 w 1067"/>
              <a:gd name="T25" fmla="*/ 34 h 339"/>
              <a:gd name="T26" fmla="*/ 1067 w 1067"/>
              <a:gd name="T27" fmla="*/ 51 h 339"/>
              <a:gd name="T28" fmla="*/ 1067 w 1067"/>
              <a:gd name="T29" fmla="*/ 68 h 339"/>
              <a:gd name="T30" fmla="*/ 1050 w 1067"/>
              <a:gd name="T31" fmla="*/ 85 h 339"/>
              <a:gd name="T32" fmla="*/ 1033 w 1067"/>
              <a:gd name="T33" fmla="*/ 85 h 339"/>
              <a:gd name="T34" fmla="*/ 1016 w 1067"/>
              <a:gd name="T35" fmla="*/ 102 h 339"/>
              <a:gd name="T36" fmla="*/ 983 w 1067"/>
              <a:gd name="T37" fmla="*/ 119 h 339"/>
              <a:gd name="T38" fmla="*/ 932 w 1067"/>
              <a:gd name="T39" fmla="*/ 136 h 339"/>
              <a:gd name="T40" fmla="*/ 881 w 1067"/>
              <a:gd name="T41" fmla="*/ 153 h 339"/>
              <a:gd name="T42" fmla="*/ 813 w 1067"/>
              <a:gd name="T43" fmla="*/ 170 h 339"/>
              <a:gd name="T44" fmla="*/ 745 w 1067"/>
              <a:gd name="T45" fmla="*/ 204 h 339"/>
              <a:gd name="T46" fmla="*/ 661 w 1067"/>
              <a:gd name="T47" fmla="*/ 221 h 339"/>
              <a:gd name="T48" fmla="*/ 508 w 1067"/>
              <a:gd name="T49" fmla="*/ 271 h 339"/>
              <a:gd name="T50" fmla="*/ 373 w 1067"/>
              <a:gd name="T51" fmla="*/ 305 h 339"/>
              <a:gd name="T52" fmla="*/ 271 w 1067"/>
              <a:gd name="T53" fmla="*/ 322 h 339"/>
              <a:gd name="T54" fmla="*/ 169 w 1067"/>
              <a:gd name="T55" fmla="*/ 339 h 339"/>
              <a:gd name="T56" fmla="*/ 102 w 1067"/>
              <a:gd name="T57" fmla="*/ 322 h 339"/>
              <a:gd name="T58" fmla="*/ 51 w 1067"/>
              <a:gd name="T59" fmla="*/ 322 h 339"/>
              <a:gd name="T60" fmla="*/ 17 w 1067"/>
              <a:gd name="T61" fmla="*/ 305 h 339"/>
              <a:gd name="T62" fmla="*/ 0 w 1067"/>
              <a:gd name="T63" fmla="*/ 288 h 339"/>
              <a:gd name="T64" fmla="*/ 0 w 1067"/>
              <a:gd name="T65" fmla="*/ 288 h 339"/>
              <a:gd name="T66" fmla="*/ 17 w 1067"/>
              <a:gd name="T67" fmla="*/ 271 h 339"/>
              <a:gd name="T68" fmla="*/ 34 w 1067"/>
              <a:gd name="T69" fmla="*/ 255 h 339"/>
              <a:gd name="T70" fmla="*/ 85 w 1067"/>
              <a:gd name="T71" fmla="*/ 238 h 339"/>
              <a:gd name="T72" fmla="*/ 152 w 1067"/>
              <a:gd name="T73" fmla="*/ 221 h 339"/>
              <a:gd name="T74" fmla="*/ 220 w 1067"/>
              <a:gd name="T75" fmla="*/ 204 h 339"/>
              <a:gd name="T76" fmla="*/ 305 w 1067"/>
              <a:gd name="T77" fmla="*/ 170 h 339"/>
              <a:gd name="T78" fmla="*/ 424 w 1067"/>
              <a:gd name="T79" fmla="*/ 136 h 339"/>
              <a:gd name="T80" fmla="*/ 424 w 1067"/>
              <a:gd name="T81" fmla="*/ 136 h 33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67"/>
              <a:gd name="T124" fmla="*/ 0 h 339"/>
              <a:gd name="T125" fmla="*/ 1067 w 1067"/>
              <a:gd name="T126" fmla="*/ 339 h 33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67" h="339">
                <a:moveTo>
                  <a:pt x="424" y="136"/>
                </a:moveTo>
                <a:lnTo>
                  <a:pt x="525" y="102"/>
                </a:lnTo>
                <a:lnTo>
                  <a:pt x="610" y="85"/>
                </a:lnTo>
                <a:lnTo>
                  <a:pt x="695" y="51"/>
                </a:lnTo>
                <a:lnTo>
                  <a:pt x="762" y="34"/>
                </a:lnTo>
                <a:lnTo>
                  <a:pt x="830" y="17"/>
                </a:lnTo>
                <a:lnTo>
                  <a:pt x="864" y="17"/>
                </a:lnTo>
                <a:lnTo>
                  <a:pt x="898" y="0"/>
                </a:lnTo>
                <a:lnTo>
                  <a:pt x="915" y="0"/>
                </a:lnTo>
                <a:lnTo>
                  <a:pt x="966" y="0"/>
                </a:lnTo>
                <a:lnTo>
                  <a:pt x="1016" y="17"/>
                </a:lnTo>
                <a:lnTo>
                  <a:pt x="1050" y="34"/>
                </a:lnTo>
                <a:lnTo>
                  <a:pt x="1067" y="34"/>
                </a:lnTo>
                <a:lnTo>
                  <a:pt x="1067" y="51"/>
                </a:lnTo>
                <a:lnTo>
                  <a:pt x="1067" y="68"/>
                </a:lnTo>
                <a:lnTo>
                  <a:pt x="1050" y="85"/>
                </a:lnTo>
                <a:lnTo>
                  <a:pt x="1033" y="85"/>
                </a:lnTo>
                <a:lnTo>
                  <a:pt x="1016" y="102"/>
                </a:lnTo>
                <a:lnTo>
                  <a:pt x="983" y="119"/>
                </a:lnTo>
                <a:lnTo>
                  <a:pt x="932" y="136"/>
                </a:lnTo>
                <a:lnTo>
                  <a:pt x="881" y="153"/>
                </a:lnTo>
                <a:lnTo>
                  <a:pt x="813" y="170"/>
                </a:lnTo>
                <a:lnTo>
                  <a:pt x="745" y="204"/>
                </a:lnTo>
                <a:lnTo>
                  <a:pt x="661" y="221"/>
                </a:lnTo>
                <a:lnTo>
                  <a:pt x="508" y="271"/>
                </a:lnTo>
                <a:lnTo>
                  <a:pt x="373" y="305"/>
                </a:lnTo>
                <a:lnTo>
                  <a:pt x="271" y="322"/>
                </a:lnTo>
                <a:lnTo>
                  <a:pt x="169" y="339"/>
                </a:lnTo>
                <a:lnTo>
                  <a:pt x="102" y="322"/>
                </a:lnTo>
                <a:lnTo>
                  <a:pt x="51" y="322"/>
                </a:lnTo>
                <a:lnTo>
                  <a:pt x="17" y="305"/>
                </a:lnTo>
                <a:lnTo>
                  <a:pt x="0" y="288"/>
                </a:lnTo>
                <a:lnTo>
                  <a:pt x="17" y="271"/>
                </a:lnTo>
                <a:lnTo>
                  <a:pt x="34" y="255"/>
                </a:lnTo>
                <a:lnTo>
                  <a:pt x="85" y="238"/>
                </a:lnTo>
                <a:lnTo>
                  <a:pt x="152" y="221"/>
                </a:lnTo>
                <a:lnTo>
                  <a:pt x="220" y="204"/>
                </a:lnTo>
                <a:lnTo>
                  <a:pt x="305" y="170"/>
                </a:lnTo>
                <a:lnTo>
                  <a:pt x="424" y="13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9" name="Freeform 33"/>
          <p:cNvSpPr/>
          <p:nvPr/>
        </p:nvSpPr>
        <p:spPr bwMode="auto">
          <a:xfrm>
            <a:off x="2769870" y="3271837"/>
            <a:ext cx="774700" cy="225425"/>
          </a:xfrm>
          <a:custGeom>
            <a:avLst/>
            <a:gdLst>
              <a:gd name="T0" fmla="*/ 1220 w 1220"/>
              <a:gd name="T1" fmla="*/ 102 h 356"/>
              <a:gd name="T2" fmla="*/ 1203 w 1220"/>
              <a:gd name="T3" fmla="*/ 102 h 356"/>
              <a:gd name="T4" fmla="*/ 1186 w 1220"/>
              <a:gd name="T5" fmla="*/ 119 h 356"/>
              <a:gd name="T6" fmla="*/ 1152 w 1220"/>
              <a:gd name="T7" fmla="*/ 136 h 356"/>
              <a:gd name="T8" fmla="*/ 1101 w 1220"/>
              <a:gd name="T9" fmla="*/ 153 h 356"/>
              <a:gd name="T10" fmla="*/ 1050 w 1220"/>
              <a:gd name="T11" fmla="*/ 170 h 356"/>
              <a:gd name="T12" fmla="*/ 965 w 1220"/>
              <a:gd name="T13" fmla="*/ 204 h 356"/>
              <a:gd name="T14" fmla="*/ 864 w 1220"/>
              <a:gd name="T15" fmla="*/ 221 h 356"/>
              <a:gd name="T16" fmla="*/ 762 w 1220"/>
              <a:gd name="T17" fmla="*/ 238 h 356"/>
              <a:gd name="T18" fmla="*/ 644 w 1220"/>
              <a:gd name="T19" fmla="*/ 272 h 356"/>
              <a:gd name="T20" fmla="*/ 559 w 1220"/>
              <a:gd name="T21" fmla="*/ 289 h 356"/>
              <a:gd name="T22" fmla="*/ 474 w 1220"/>
              <a:gd name="T23" fmla="*/ 306 h 356"/>
              <a:gd name="T24" fmla="*/ 406 w 1220"/>
              <a:gd name="T25" fmla="*/ 322 h 356"/>
              <a:gd name="T26" fmla="*/ 339 w 1220"/>
              <a:gd name="T27" fmla="*/ 339 h 356"/>
              <a:gd name="T28" fmla="*/ 305 w 1220"/>
              <a:gd name="T29" fmla="*/ 339 h 356"/>
              <a:gd name="T30" fmla="*/ 271 w 1220"/>
              <a:gd name="T31" fmla="*/ 356 h 356"/>
              <a:gd name="T32" fmla="*/ 271 w 1220"/>
              <a:gd name="T33" fmla="*/ 356 h 356"/>
              <a:gd name="T34" fmla="*/ 254 w 1220"/>
              <a:gd name="T35" fmla="*/ 356 h 356"/>
              <a:gd name="T36" fmla="*/ 220 w 1220"/>
              <a:gd name="T37" fmla="*/ 339 h 356"/>
              <a:gd name="T38" fmla="*/ 186 w 1220"/>
              <a:gd name="T39" fmla="*/ 339 h 356"/>
              <a:gd name="T40" fmla="*/ 135 w 1220"/>
              <a:gd name="T41" fmla="*/ 322 h 356"/>
              <a:gd name="T42" fmla="*/ 84 w 1220"/>
              <a:gd name="T43" fmla="*/ 322 h 356"/>
              <a:gd name="T44" fmla="*/ 34 w 1220"/>
              <a:gd name="T45" fmla="*/ 306 h 356"/>
              <a:gd name="T46" fmla="*/ 17 w 1220"/>
              <a:gd name="T47" fmla="*/ 289 h 356"/>
              <a:gd name="T48" fmla="*/ 0 w 1220"/>
              <a:gd name="T49" fmla="*/ 272 h 356"/>
              <a:gd name="T50" fmla="*/ 0 w 1220"/>
              <a:gd name="T51" fmla="*/ 255 h 356"/>
              <a:gd name="T52" fmla="*/ 34 w 1220"/>
              <a:gd name="T53" fmla="*/ 238 h 356"/>
              <a:gd name="T54" fmla="*/ 84 w 1220"/>
              <a:gd name="T55" fmla="*/ 221 h 356"/>
              <a:gd name="T56" fmla="*/ 169 w 1220"/>
              <a:gd name="T57" fmla="*/ 204 h 356"/>
              <a:gd name="T58" fmla="*/ 254 w 1220"/>
              <a:gd name="T59" fmla="*/ 187 h 356"/>
              <a:gd name="T60" fmla="*/ 372 w 1220"/>
              <a:gd name="T61" fmla="*/ 153 h 356"/>
              <a:gd name="T62" fmla="*/ 525 w 1220"/>
              <a:gd name="T63" fmla="*/ 119 h 356"/>
              <a:gd name="T64" fmla="*/ 677 w 1220"/>
              <a:gd name="T65" fmla="*/ 68 h 356"/>
              <a:gd name="T66" fmla="*/ 813 w 1220"/>
              <a:gd name="T67" fmla="*/ 34 h 356"/>
              <a:gd name="T68" fmla="*/ 932 w 1220"/>
              <a:gd name="T69" fmla="*/ 17 h 356"/>
              <a:gd name="T70" fmla="*/ 1033 w 1220"/>
              <a:gd name="T71" fmla="*/ 0 h 356"/>
              <a:gd name="T72" fmla="*/ 1101 w 1220"/>
              <a:gd name="T73" fmla="*/ 17 h 356"/>
              <a:gd name="T74" fmla="*/ 1135 w 1220"/>
              <a:gd name="T75" fmla="*/ 34 h 356"/>
              <a:gd name="T76" fmla="*/ 1169 w 1220"/>
              <a:gd name="T77" fmla="*/ 51 h 356"/>
              <a:gd name="T78" fmla="*/ 1203 w 1220"/>
              <a:gd name="T79" fmla="*/ 68 h 356"/>
              <a:gd name="T80" fmla="*/ 1220 w 1220"/>
              <a:gd name="T81" fmla="*/ 102 h 356"/>
              <a:gd name="T82" fmla="*/ 1220 w 1220"/>
              <a:gd name="T83" fmla="*/ 102 h 3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0"/>
              <a:gd name="T127" fmla="*/ 0 h 356"/>
              <a:gd name="T128" fmla="*/ 1220 w 1220"/>
              <a:gd name="T129" fmla="*/ 356 h 3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0" h="356">
                <a:moveTo>
                  <a:pt x="1220" y="102"/>
                </a:moveTo>
                <a:lnTo>
                  <a:pt x="1203" y="102"/>
                </a:lnTo>
                <a:lnTo>
                  <a:pt x="1186" y="119"/>
                </a:lnTo>
                <a:lnTo>
                  <a:pt x="1152" y="136"/>
                </a:lnTo>
                <a:lnTo>
                  <a:pt x="1101" y="153"/>
                </a:lnTo>
                <a:lnTo>
                  <a:pt x="1050" y="170"/>
                </a:lnTo>
                <a:lnTo>
                  <a:pt x="965" y="204"/>
                </a:lnTo>
                <a:lnTo>
                  <a:pt x="864" y="221"/>
                </a:lnTo>
                <a:lnTo>
                  <a:pt x="762" y="238"/>
                </a:lnTo>
                <a:lnTo>
                  <a:pt x="644" y="272"/>
                </a:lnTo>
                <a:lnTo>
                  <a:pt x="559" y="289"/>
                </a:lnTo>
                <a:lnTo>
                  <a:pt x="474" y="306"/>
                </a:lnTo>
                <a:lnTo>
                  <a:pt x="406" y="322"/>
                </a:lnTo>
                <a:lnTo>
                  <a:pt x="339" y="339"/>
                </a:lnTo>
                <a:lnTo>
                  <a:pt x="305" y="339"/>
                </a:lnTo>
                <a:lnTo>
                  <a:pt x="271" y="356"/>
                </a:lnTo>
                <a:lnTo>
                  <a:pt x="254" y="356"/>
                </a:lnTo>
                <a:lnTo>
                  <a:pt x="220" y="339"/>
                </a:lnTo>
                <a:lnTo>
                  <a:pt x="186" y="339"/>
                </a:lnTo>
                <a:lnTo>
                  <a:pt x="135" y="322"/>
                </a:lnTo>
                <a:lnTo>
                  <a:pt x="84" y="322"/>
                </a:lnTo>
                <a:lnTo>
                  <a:pt x="34" y="306"/>
                </a:lnTo>
                <a:lnTo>
                  <a:pt x="17" y="289"/>
                </a:lnTo>
                <a:lnTo>
                  <a:pt x="0" y="272"/>
                </a:lnTo>
                <a:lnTo>
                  <a:pt x="0" y="255"/>
                </a:lnTo>
                <a:lnTo>
                  <a:pt x="34" y="238"/>
                </a:lnTo>
                <a:lnTo>
                  <a:pt x="84" y="221"/>
                </a:lnTo>
                <a:lnTo>
                  <a:pt x="169" y="204"/>
                </a:lnTo>
                <a:lnTo>
                  <a:pt x="254" y="187"/>
                </a:lnTo>
                <a:lnTo>
                  <a:pt x="372" y="153"/>
                </a:lnTo>
                <a:lnTo>
                  <a:pt x="525" y="119"/>
                </a:lnTo>
                <a:lnTo>
                  <a:pt x="677" y="68"/>
                </a:lnTo>
                <a:lnTo>
                  <a:pt x="813" y="34"/>
                </a:lnTo>
                <a:lnTo>
                  <a:pt x="932" y="17"/>
                </a:lnTo>
                <a:lnTo>
                  <a:pt x="1033" y="0"/>
                </a:lnTo>
                <a:lnTo>
                  <a:pt x="1101" y="17"/>
                </a:lnTo>
                <a:lnTo>
                  <a:pt x="1135" y="34"/>
                </a:lnTo>
                <a:lnTo>
                  <a:pt x="1169" y="51"/>
                </a:lnTo>
                <a:lnTo>
                  <a:pt x="1203" y="68"/>
                </a:lnTo>
                <a:lnTo>
                  <a:pt x="1220" y="10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0" name="Freeform 34"/>
          <p:cNvSpPr/>
          <p:nvPr/>
        </p:nvSpPr>
        <p:spPr bwMode="auto">
          <a:xfrm>
            <a:off x="2790507" y="3681412"/>
            <a:ext cx="193675" cy="279400"/>
          </a:xfrm>
          <a:custGeom>
            <a:avLst/>
            <a:gdLst>
              <a:gd name="T0" fmla="*/ 0 w 305"/>
              <a:gd name="T1" fmla="*/ 17 h 441"/>
              <a:gd name="T2" fmla="*/ 34 w 305"/>
              <a:gd name="T3" fmla="*/ 0 h 441"/>
              <a:gd name="T4" fmla="*/ 84 w 305"/>
              <a:gd name="T5" fmla="*/ 17 h 441"/>
              <a:gd name="T6" fmla="*/ 135 w 305"/>
              <a:gd name="T7" fmla="*/ 34 h 441"/>
              <a:gd name="T8" fmla="*/ 186 w 305"/>
              <a:gd name="T9" fmla="*/ 68 h 441"/>
              <a:gd name="T10" fmla="*/ 237 w 305"/>
              <a:gd name="T11" fmla="*/ 102 h 441"/>
              <a:gd name="T12" fmla="*/ 288 w 305"/>
              <a:gd name="T13" fmla="*/ 153 h 441"/>
              <a:gd name="T14" fmla="*/ 305 w 305"/>
              <a:gd name="T15" fmla="*/ 221 h 441"/>
              <a:gd name="T16" fmla="*/ 305 w 305"/>
              <a:gd name="T17" fmla="*/ 272 h 441"/>
              <a:gd name="T18" fmla="*/ 305 w 305"/>
              <a:gd name="T19" fmla="*/ 323 h 441"/>
              <a:gd name="T20" fmla="*/ 305 w 305"/>
              <a:gd name="T21" fmla="*/ 374 h 441"/>
              <a:gd name="T22" fmla="*/ 288 w 305"/>
              <a:gd name="T23" fmla="*/ 408 h 441"/>
              <a:gd name="T24" fmla="*/ 288 w 305"/>
              <a:gd name="T25" fmla="*/ 441 h 441"/>
              <a:gd name="T26" fmla="*/ 254 w 305"/>
              <a:gd name="T27" fmla="*/ 441 h 441"/>
              <a:gd name="T28" fmla="*/ 220 w 305"/>
              <a:gd name="T29" fmla="*/ 425 h 441"/>
              <a:gd name="T30" fmla="*/ 186 w 305"/>
              <a:gd name="T31" fmla="*/ 391 h 441"/>
              <a:gd name="T32" fmla="*/ 135 w 305"/>
              <a:gd name="T33" fmla="*/ 323 h 441"/>
              <a:gd name="T34" fmla="*/ 50 w 305"/>
              <a:gd name="T35" fmla="*/ 187 h 441"/>
              <a:gd name="T36" fmla="*/ 17 w 305"/>
              <a:gd name="T37" fmla="*/ 102 h 441"/>
              <a:gd name="T38" fmla="*/ 0 w 305"/>
              <a:gd name="T39" fmla="*/ 17 h 441"/>
              <a:gd name="T40" fmla="*/ 0 w 305"/>
              <a:gd name="T41" fmla="*/ 17 h 4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5"/>
              <a:gd name="T64" fmla="*/ 0 h 441"/>
              <a:gd name="T65" fmla="*/ 305 w 305"/>
              <a:gd name="T66" fmla="*/ 441 h 44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5" h="441">
                <a:moveTo>
                  <a:pt x="0" y="17"/>
                </a:moveTo>
                <a:lnTo>
                  <a:pt x="34" y="0"/>
                </a:lnTo>
                <a:lnTo>
                  <a:pt x="84" y="17"/>
                </a:lnTo>
                <a:lnTo>
                  <a:pt x="135" y="34"/>
                </a:lnTo>
                <a:lnTo>
                  <a:pt x="186" y="68"/>
                </a:lnTo>
                <a:lnTo>
                  <a:pt x="237" y="102"/>
                </a:lnTo>
                <a:lnTo>
                  <a:pt x="288" y="153"/>
                </a:lnTo>
                <a:lnTo>
                  <a:pt x="305" y="221"/>
                </a:lnTo>
                <a:lnTo>
                  <a:pt x="305" y="272"/>
                </a:lnTo>
                <a:lnTo>
                  <a:pt x="305" y="323"/>
                </a:lnTo>
                <a:lnTo>
                  <a:pt x="305" y="374"/>
                </a:lnTo>
                <a:lnTo>
                  <a:pt x="288" y="408"/>
                </a:lnTo>
                <a:lnTo>
                  <a:pt x="288" y="441"/>
                </a:lnTo>
                <a:lnTo>
                  <a:pt x="254" y="441"/>
                </a:lnTo>
                <a:lnTo>
                  <a:pt x="220" y="425"/>
                </a:lnTo>
                <a:lnTo>
                  <a:pt x="186" y="391"/>
                </a:lnTo>
                <a:lnTo>
                  <a:pt x="135" y="323"/>
                </a:lnTo>
                <a:lnTo>
                  <a:pt x="50" y="187"/>
                </a:lnTo>
                <a:lnTo>
                  <a:pt x="17" y="102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 bwMode="auto">
          <a:xfrm>
            <a:off x="3123882" y="3529012"/>
            <a:ext cx="269875" cy="669925"/>
          </a:xfrm>
          <a:custGeom>
            <a:avLst/>
            <a:gdLst>
              <a:gd name="T0" fmla="*/ 135 w 423"/>
              <a:gd name="T1" fmla="*/ 17 h 1053"/>
              <a:gd name="T2" fmla="*/ 152 w 423"/>
              <a:gd name="T3" fmla="*/ 0 h 1053"/>
              <a:gd name="T4" fmla="*/ 186 w 423"/>
              <a:gd name="T5" fmla="*/ 0 h 1053"/>
              <a:gd name="T6" fmla="*/ 237 w 423"/>
              <a:gd name="T7" fmla="*/ 17 h 1053"/>
              <a:gd name="T8" fmla="*/ 288 w 423"/>
              <a:gd name="T9" fmla="*/ 34 h 1053"/>
              <a:gd name="T10" fmla="*/ 339 w 423"/>
              <a:gd name="T11" fmla="*/ 51 h 1053"/>
              <a:gd name="T12" fmla="*/ 373 w 423"/>
              <a:gd name="T13" fmla="*/ 85 h 1053"/>
              <a:gd name="T14" fmla="*/ 406 w 423"/>
              <a:gd name="T15" fmla="*/ 102 h 1053"/>
              <a:gd name="T16" fmla="*/ 406 w 423"/>
              <a:gd name="T17" fmla="*/ 119 h 1053"/>
              <a:gd name="T18" fmla="*/ 423 w 423"/>
              <a:gd name="T19" fmla="*/ 153 h 1053"/>
              <a:gd name="T20" fmla="*/ 406 w 423"/>
              <a:gd name="T21" fmla="*/ 187 h 1053"/>
              <a:gd name="T22" fmla="*/ 406 w 423"/>
              <a:gd name="T23" fmla="*/ 238 h 1053"/>
              <a:gd name="T24" fmla="*/ 373 w 423"/>
              <a:gd name="T25" fmla="*/ 306 h 1053"/>
              <a:gd name="T26" fmla="*/ 356 w 423"/>
              <a:gd name="T27" fmla="*/ 340 h 1053"/>
              <a:gd name="T28" fmla="*/ 339 w 423"/>
              <a:gd name="T29" fmla="*/ 408 h 1053"/>
              <a:gd name="T30" fmla="*/ 305 w 423"/>
              <a:gd name="T31" fmla="*/ 476 h 1053"/>
              <a:gd name="T32" fmla="*/ 271 w 423"/>
              <a:gd name="T33" fmla="*/ 561 h 1053"/>
              <a:gd name="T34" fmla="*/ 237 w 423"/>
              <a:gd name="T35" fmla="*/ 663 h 1053"/>
              <a:gd name="T36" fmla="*/ 186 w 423"/>
              <a:gd name="T37" fmla="*/ 781 h 1053"/>
              <a:gd name="T38" fmla="*/ 135 w 423"/>
              <a:gd name="T39" fmla="*/ 900 h 1053"/>
              <a:gd name="T40" fmla="*/ 68 w 423"/>
              <a:gd name="T41" fmla="*/ 1053 h 1053"/>
              <a:gd name="T42" fmla="*/ 0 w 423"/>
              <a:gd name="T43" fmla="*/ 1053 h 1053"/>
              <a:gd name="T44" fmla="*/ 51 w 423"/>
              <a:gd name="T45" fmla="*/ 849 h 1053"/>
              <a:gd name="T46" fmla="*/ 101 w 423"/>
              <a:gd name="T47" fmla="*/ 679 h 1053"/>
              <a:gd name="T48" fmla="*/ 135 w 423"/>
              <a:gd name="T49" fmla="*/ 527 h 1053"/>
              <a:gd name="T50" fmla="*/ 169 w 423"/>
              <a:gd name="T51" fmla="*/ 391 h 1053"/>
              <a:gd name="T52" fmla="*/ 169 w 423"/>
              <a:gd name="T53" fmla="*/ 272 h 1053"/>
              <a:gd name="T54" fmla="*/ 186 w 423"/>
              <a:gd name="T55" fmla="*/ 187 h 1053"/>
              <a:gd name="T56" fmla="*/ 169 w 423"/>
              <a:gd name="T57" fmla="*/ 119 h 1053"/>
              <a:gd name="T58" fmla="*/ 169 w 423"/>
              <a:gd name="T59" fmla="*/ 85 h 1053"/>
              <a:gd name="T60" fmla="*/ 135 w 423"/>
              <a:gd name="T61" fmla="*/ 68 h 1053"/>
              <a:gd name="T62" fmla="*/ 135 w 423"/>
              <a:gd name="T63" fmla="*/ 51 h 1053"/>
              <a:gd name="T64" fmla="*/ 135 w 423"/>
              <a:gd name="T65" fmla="*/ 34 h 1053"/>
              <a:gd name="T66" fmla="*/ 135 w 423"/>
              <a:gd name="T67" fmla="*/ 17 h 1053"/>
              <a:gd name="T68" fmla="*/ 135 w 423"/>
              <a:gd name="T69" fmla="*/ 17 h 10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3"/>
              <a:gd name="T106" fmla="*/ 0 h 1053"/>
              <a:gd name="T107" fmla="*/ 423 w 423"/>
              <a:gd name="T108" fmla="*/ 1053 h 10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3" h="1053">
                <a:moveTo>
                  <a:pt x="135" y="17"/>
                </a:moveTo>
                <a:lnTo>
                  <a:pt x="152" y="0"/>
                </a:lnTo>
                <a:lnTo>
                  <a:pt x="186" y="0"/>
                </a:lnTo>
                <a:lnTo>
                  <a:pt x="237" y="17"/>
                </a:lnTo>
                <a:lnTo>
                  <a:pt x="288" y="34"/>
                </a:lnTo>
                <a:lnTo>
                  <a:pt x="339" y="51"/>
                </a:lnTo>
                <a:lnTo>
                  <a:pt x="373" y="85"/>
                </a:lnTo>
                <a:lnTo>
                  <a:pt x="406" y="102"/>
                </a:lnTo>
                <a:lnTo>
                  <a:pt x="406" y="119"/>
                </a:lnTo>
                <a:lnTo>
                  <a:pt x="423" y="153"/>
                </a:lnTo>
                <a:lnTo>
                  <a:pt x="406" y="187"/>
                </a:lnTo>
                <a:lnTo>
                  <a:pt x="406" y="238"/>
                </a:lnTo>
                <a:lnTo>
                  <a:pt x="373" y="306"/>
                </a:lnTo>
                <a:lnTo>
                  <a:pt x="356" y="340"/>
                </a:lnTo>
                <a:lnTo>
                  <a:pt x="339" y="408"/>
                </a:lnTo>
                <a:lnTo>
                  <a:pt x="305" y="476"/>
                </a:lnTo>
                <a:lnTo>
                  <a:pt x="271" y="561"/>
                </a:lnTo>
                <a:lnTo>
                  <a:pt x="237" y="663"/>
                </a:lnTo>
                <a:lnTo>
                  <a:pt x="186" y="781"/>
                </a:lnTo>
                <a:lnTo>
                  <a:pt x="135" y="900"/>
                </a:lnTo>
                <a:lnTo>
                  <a:pt x="68" y="1053"/>
                </a:lnTo>
                <a:lnTo>
                  <a:pt x="0" y="1053"/>
                </a:lnTo>
                <a:lnTo>
                  <a:pt x="51" y="849"/>
                </a:lnTo>
                <a:lnTo>
                  <a:pt x="101" y="679"/>
                </a:lnTo>
                <a:lnTo>
                  <a:pt x="135" y="527"/>
                </a:lnTo>
                <a:lnTo>
                  <a:pt x="169" y="391"/>
                </a:lnTo>
                <a:lnTo>
                  <a:pt x="169" y="272"/>
                </a:lnTo>
                <a:lnTo>
                  <a:pt x="186" y="187"/>
                </a:lnTo>
                <a:lnTo>
                  <a:pt x="169" y="119"/>
                </a:lnTo>
                <a:lnTo>
                  <a:pt x="169" y="85"/>
                </a:lnTo>
                <a:lnTo>
                  <a:pt x="135" y="68"/>
                </a:lnTo>
                <a:lnTo>
                  <a:pt x="135" y="51"/>
                </a:lnTo>
                <a:lnTo>
                  <a:pt x="135" y="34"/>
                </a:lnTo>
                <a:lnTo>
                  <a:pt x="135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 bwMode="auto">
          <a:xfrm>
            <a:off x="2511107" y="4100512"/>
            <a:ext cx="1258888" cy="227013"/>
          </a:xfrm>
          <a:custGeom>
            <a:avLst/>
            <a:gdLst>
              <a:gd name="T0" fmla="*/ 1982 w 1982"/>
              <a:gd name="T1" fmla="*/ 170 h 357"/>
              <a:gd name="T2" fmla="*/ 1982 w 1982"/>
              <a:gd name="T3" fmla="*/ 187 h 357"/>
              <a:gd name="T4" fmla="*/ 1965 w 1982"/>
              <a:gd name="T5" fmla="*/ 187 h 357"/>
              <a:gd name="T6" fmla="*/ 1915 w 1982"/>
              <a:gd name="T7" fmla="*/ 204 h 357"/>
              <a:gd name="T8" fmla="*/ 1881 w 1982"/>
              <a:gd name="T9" fmla="*/ 204 h 357"/>
              <a:gd name="T10" fmla="*/ 1813 w 1982"/>
              <a:gd name="T11" fmla="*/ 204 h 357"/>
              <a:gd name="T12" fmla="*/ 1728 w 1982"/>
              <a:gd name="T13" fmla="*/ 204 h 357"/>
              <a:gd name="T14" fmla="*/ 1644 w 1982"/>
              <a:gd name="T15" fmla="*/ 221 h 357"/>
              <a:gd name="T16" fmla="*/ 1525 w 1982"/>
              <a:gd name="T17" fmla="*/ 221 h 357"/>
              <a:gd name="T18" fmla="*/ 1305 w 1982"/>
              <a:gd name="T19" fmla="*/ 221 h 357"/>
              <a:gd name="T20" fmla="*/ 1084 w 1982"/>
              <a:gd name="T21" fmla="*/ 238 h 357"/>
              <a:gd name="T22" fmla="*/ 864 w 1982"/>
              <a:gd name="T23" fmla="*/ 255 h 357"/>
              <a:gd name="T24" fmla="*/ 661 w 1982"/>
              <a:gd name="T25" fmla="*/ 289 h 357"/>
              <a:gd name="T26" fmla="*/ 559 w 1982"/>
              <a:gd name="T27" fmla="*/ 306 h 357"/>
              <a:gd name="T28" fmla="*/ 475 w 1982"/>
              <a:gd name="T29" fmla="*/ 323 h 357"/>
              <a:gd name="T30" fmla="*/ 407 w 1982"/>
              <a:gd name="T31" fmla="*/ 340 h 357"/>
              <a:gd name="T32" fmla="*/ 339 w 1982"/>
              <a:gd name="T33" fmla="*/ 340 h 357"/>
              <a:gd name="T34" fmla="*/ 288 w 1982"/>
              <a:gd name="T35" fmla="*/ 357 h 357"/>
              <a:gd name="T36" fmla="*/ 254 w 1982"/>
              <a:gd name="T37" fmla="*/ 357 h 357"/>
              <a:gd name="T38" fmla="*/ 220 w 1982"/>
              <a:gd name="T39" fmla="*/ 357 h 357"/>
              <a:gd name="T40" fmla="*/ 203 w 1982"/>
              <a:gd name="T41" fmla="*/ 357 h 357"/>
              <a:gd name="T42" fmla="*/ 153 w 1982"/>
              <a:gd name="T43" fmla="*/ 340 h 357"/>
              <a:gd name="T44" fmla="*/ 85 w 1982"/>
              <a:gd name="T45" fmla="*/ 306 h 357"/>
              <a:gd name="T46" fmla="*/ 51 w 1982"/>
              <a:gd name="T47" fmla="*/ 306 h 357"/>
              <a:gd name="T48" fmla="*/ 17 w 1982"/>
              <a:gd name="T49" fmla="*/ 289 h 357"/>
              <a:gd name="T50" fmla="*/ 0 w 1982"/>
              <a:gd name="T51" fmla="*/ 255 h 357"/>
              <a:gd name="T52" fmla="*/ 0 w 1982"/>
              <a:gd name="T53" fmla="*/ 238 h 357"/>
              <a:gd name="T54" fmla="*/ 0 w 1982"/>
              <a:gd name="T55" fmla="*/ 238 h 357"/>
              <a:gd name="T56" fmla="*/ 17 w 1982"/>
              <a:gd name="T57" fmla="*/ 221 h 357"/>
              <a:gd name="T58" fmla="*/ 51 w 1982"/>
              <a:gd name="T59" fmla="*/ 221 h 357"/>
              <a:gd name="T60" fmla="*/ 85 w 1982"/>
              <a:gd name="T61" fmla="*/ 221 h 357"/>
              <a:gd name="T62" fmla="*/ 119 w 1982"/>
              <a:gd name="T63" fmla="*/ 204 h 357"/>
              <a:gd name="T64" fmla="*/ 170 w 1982"/>
              <a:gd name="T65" fmla="*/ 204 h 357"/>
              <a:gd name="T66" fmla="*/ 220 w 1982"/>
              <a:gd name="T67" fmla="*/ 204 h 357"/>
              <a:gd name="T68" fmla="*/ 305 w 1982"/>
              <a:gd name="T69" fmla="*/ 187 h 357"/>
              <a:gd name="T70" fmla="*/ 407 w 1982"/>
              <a:gd name="T71" fmla="*/ 170 h 357"/>
              <a:gd name="T72" fmla="*/ 525 w 1982"/>
              <a:gd name="T73" fmla="*/ 153 h 357"/>
              <a:gd name="T74" fmla="*/ 661 w 1982"/>
              <a:gd name="T75" fmla="*/ 136 h 357"/>
              <a:gd name="T76" fmla="*/ 813 w 1982"/>
              <a:gd name="T77" fmla="*/ 102 h 357"/>
              <a:gd name="T78" fmla="*/ 966 w 1982"/>
              <a:gd name="T79" fmla="*/ 85 h 357"/>
              <a:gd name="T80" fmla="*/ 1101 w 1982"/>
              <a:gd name="T81" fmla="*/ 51 h 357"/>
              <a:gd name="T82" fmla="*/ 1237 w 1982"/>
              <a:gd name="T83" fmla="*/ 34 h 357"/>
              <a:gd name="T84" fmla="*/ 1339 w 1982"/>
              <a:gd name="T85" fmla="*/ 17 h 357"/>
              <a:gd name="T86" fmla="*/ 1440 w 1982"/>
              <a:gd name="T87" fmla="*/ 17 h 357"/>
              <a:gd name="T88" fmla="*/ 1525 w 1982"/>
              <a:gd name="T89" fmla="*/ 0 h 357"/>
              <a:gd name="T90" fmla="*/ 1593 w 1982"/>
              <a:gd name="T91" fmla="*/ 0 h 357"/>
              <a:gd name="T92" fmla="*/ 1660 w 1982"/>
              <a:gd name="T93" fmla="*/ 0 h 357"/>
              <a:gd name="T94" fmla="*/ 1745 w 1982"/>
              <a:gd name="T95" fmla="*/ 0 h 357"/>
              <a:gd name="T96" fmla="*/ 1830 w 1982"/>
              <a:gd name="T97" fmla="*/ 17 h 357"/>
              <a:gd name="T98" fmla="*/ 1898 w 1982"/>
              <a:gd name="T99" fmla="*/ 34 h 357"/>
              <a:gd name="T100" fmla="*/ 1932 w 1982"/>
              <a:gd name="T101" fmla="*/ 68 h 357"/>
              <a:gd name="T102" fmla="*/ 1965 w 1982"/>
              <a:gd name="T103" fmla="*/ 102 h 357"/>
              <a:gd name="T104" fmla="*/ 1982 w 1982"/>
              <a:gd name="T105" fmla="*/ 119 h 357"/>
              <a:gd name="T106" fmla="*/ 1982 w 1982"/>
              <a:gd name="T107" fmla="*/ 153 h 357"/>
              <a:gd name="T108" fmla="*/ 1982 w 1982"/>
              <a:gd name="T109" fmla="*/ 170 h 357"/>
              <a:gd name="T110" fmla="*/ 1982 w 1982"/>
              <a:gd name="T111" fmla="*/ 170 h 3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82"/>
              <a:gd name="T169" fmla="*/ 0 h 357"/>
              <a:gd name="T170" fmla="*/ 1982 w 1982"/>
              <a:gd name="T171" fmla="*/ 357 h 3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82" h="357">
                <a:moveTo>
                  <a:pt x="1982" y="170"/>
                </a:moveTo>
                <a:lnTo>
                  <a:pt x="1982" y="187"/>
                </a:lnTo>
                <a:lnTo>
                  <a:pt x="1965" y="187"/>
                </a:lnTo>
                <a:lnTo>
                  <a:pt x="1915" y="204"/>
                </a:lnTo>
                <a:lnTo>
                  <a:pt x="1881" y="204"/>
                </a:lnTo>
                <a:lnTo>
                  <a:pt x="1813" y="204"/>
                </a:lnTo>
                <a:lnTo>
                  <a:pt x="1728" y="204"/>
                </a:lnTo>
                <a:lnTo>
                  <a:pt x="1644" y="221"/>
                </a:lnTo>
                <a:lnTo>
                  <a:pt x="1525" y="221"/>
                </a:lnTo>
                <a:lnTo>
                  <a:pt x="1305" y="221"/>
                </a:lnTo>
                <a:lnTo>
                  <a:pt x="1084" y="238"/>
                </a:lnTo>
                <a:lnTo>
                  <a:pt x="864" y="255"/>
                </a:lnTo>
                <a:lnTo>
                  <a:pt x="661" y="289"/>
                </a:lnTo>
                <a:lnTo>
                  <a:pt x="559" y="306"/>
                </a:lnTo>
                <a:lnTo>
                  <a:pt x="475" y="323"/>
                </a:lnTo>
                <a:lnTo>
                  <a:pt x="407" y="340"/>
                </a:lnTo>
                <a:lnTo>
                  <a:pt x="339" y="340"/>
                </a:lnTo>
                <a:lnTo>
                  <a:pt x="288" y="357"/>
                </a:lnTo>
                <a:lnTo>
                  <a:pt x="254" y="357"/>
                </a:lnTo>
                <a:lnTo>
                  <a:pt x="220" y="357"/>
                </a:lnTo>
                <a:lnTo>
                  <a:pt x="203" y="357"/>
                </a:lnTo>
                <a:lnTo>
                  <a:pt x="153" y="340"/>
                </a:lnTo>
                <a:lnTo>
                  <a:pt x="85" y="306"/>
                </a:lnTo>
                <a:lnTo>
                  <a:pt x="51" y="306"/>
                </a:lnTo>
                <a:lnTo>
                  <a:pt x="17" y="289"/>
                </a:lnTo>
                <a:lnTo>
                  <a:pt x="0" y="255"/>
                </a:lnTo>
                <a:lnTo>
                  <a:pt x="0" y="238"/>
                </a:lnTo>
                <a:lnTo>
                  <a:pt x="17" y="221"/>
                </a:lnTo>
                <a:lnTo>
                  <a:pt x="51" y="221"/>
                </a:lnTo>
                <a:lnTo>
                  <a:pt x="85" y="221"/>
                </a:lnTo>
                <a:lnTo>
                  <a:pt x="119" y="204"/>
                </a:lnTo>
                <a:lnTo>
                  <a:pt x="170" y="204"/>
                </a:lnTo>
                <a:lnTo>
                  <a:pt x="220" y="204"/>
                </a:lnTo>
                <a:lnTo>
                  <a:pt x="305" y="187"/>
                </a:lnTo>
                <a:lnTo>
                  <a:pt x="407" y="170"/>
                </a:lnTo>
                <a:lnTo>
                  <a:pt x="525" y="153"/>
                </a:lnTo>
                <a:lnTo>
                  <a:pt x="661" y="136"/>
                </a:lnTo>
                <a:lnTo>
                  <a:pt x="813" y="102"/>
                </a:lnTo>
                <a:lnTo>
                  <a:pt x="966" y="85"/>
                </a:lnTo>
                <a:lnTo>
                  <a:pt x="1101" y="51"/>
                </a:lnTo>
                <a:lnTo>
                  <a:pt x="1237" y="34"/>
                </a:lnTo>
                <a:lnTo>
                  <a:pt x="1339" y="17"/>
                </a:lnTo>
                <a:lnTo>
                  <a:pt x="1440" y="17"/>
                </a:lnTo>
                <a:lnTo>
                  <a:pt x="1525" y="0"/>
                </a:lnTo>
                <a:lnTo>
                  <a:pt x="1593" y="0"/>
                </a:lnTo>
                <a:lnTo>
                  <a:pt x="1660" y="0"/>
                </a:lnTo>
                <a:lnTo>
                  <a:pt x="1745" y="0"/>
                </a:lnTo>
                <a:lnTo>
                  <a:pt x="1830" y="17"/>
                </a:lnTo>
                <a:lnTo>
                  <a:pt x="1898" y="34"/>
                </a:lnTo>
                <a:lnTo>
                  <a:pt x="1932" y="68"/>
                </a:lnTo>
                <a:lnTo>
                  <a:pt x="1965" y="102"/>
                </a:lnTo>
                <a:lnTo>
                  <a:pt x="1982" y="119"/>
                </a:lnTo>
                <a:lnTo>
                  <a:pt x="1982" y="153"/>
                </a:lnTo>
                <a:lnTo>
                  <a:pt x="1982" y="17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6" name="Freeform 30"/>
          <p:cNvSpPr/>
          <p:nvPr/>
        </p:nvSpPr>
        <p:spPr bwMode="auto">
          <a:xfrm>
            <a:off x="2123757" y="2743200"/>
            <a:ext cx="344488" cy="1939925"/>
          </a:xfrm>
          <a:custGeom>
            <a:avLst/>
            <a:gdLst>
              <a:gd name="T0" fmla="*/ 441 w 542"/>
              <a:gd name="T1" fmla="*/ 34 h 3056"/>
              <a:gd name="T2" fmla="*/ 525 w 542"/>
              <a:gd name="T3" fmla="*/ 68 h 3056"/>
              <a:gd name="T4" fmla="*/ 542 w 542"/>
              <a:gd name="T5" fmla="*/ 136 h 3056"/>
              <a:gd name="T6" fmla="*/ 525 w 542"/>
              <a:gd name="T7" fmla="*/ 255 h 3056"/>
              <a:gd name="T8" fmla="*/ 508 w 542"/>
              <a:gd name="T9" fmla="*/ 390 h 3056"/>
              <a:gd name="T10" fmla="*/ 508 w 542"/>
              <a:gd name="T11" fmla="*/ 679 h 3056"/>
              <a:gd name="T12" fmla="*/ 508 w 542"/>
              <a:gd name="T13" fmla="*/ 968 h 3056"/>
              <a:gd name="T14" fmla="*/ 508 w 542"/>
              <a:gd name="T15" fmla="*/ 1104 h 3056"/>
              <a:gd name="T16" fmla="*/ 508 w 542"/>
              <a:gd name="T17" fmla="*/ 1290 h 3056"/>
              <a:gd name="T18" fmla="*/ 508 w 542"/>
              <a:gd name="T19" fmla="*/ 1511 h 3056"/>
              <a:gd name="T20" fmla="*/ 508 w 542"/>
              <a:gd name="T21" fmla="*/ 1868 h 3056"/>
              <a:gd name="T22" fmla="*/ 508 w 542"/>
              <a:gd name="T23" fmla="*/ 2275 h 3056"/>
              <a:gd name="T24" fmla="*/ 508 w 542"/>
              <a:gd name="T25" fmla="*/ 2598 h 3056"/>
              <a:gd name="T26" fmla="*/ 475 w 542"/>
              <a:gd name="T27" fmla="*/ 2835 h 3056"/>
              <a:gd name="T28" fmla="*/ 407 w 542"/>
              <a:gd name="T29" fmla="*/ 2971 h 3056"/>
              <a:gd name="T30" fmla="*/ 339 w 542"/>
              <a:gd name="T31" fmla="*/ 3039 h 3056"/>
              <a:gd name="T32" fmla="*/ 288 w 542"/>
              <a:gd name="T33" fmla="*/ 3039 h 3056"/>
              <a:gd name="T34" fmla="*/ 254 w 542"/>
              <a:gd name="T35" fmla="*/ 2988 h 3056"/>
              <a:gd name="T36" fmla="*/ 254 w 542"/>
              <a:gd name="T37" fmla="*/ 2886 h 3056"/>
              <a:gd name="T38" fmla="*/ 187 w 542"/>
              <a:gd name="T39" fmla="*/ 2801 h 3056"/>
              <a:gd name="T40" fmla="*/ 68 w 542"/>
              <a:gd name="T41" fmla="*/ 2699 h 3056"/>
              <a:gd name="T42" fmla="*/ 0 w 542"/>
              <a:gd name="T43" fmla="*/ 2632 h 3056"/>
              <a:gd name="T44" fmla="*/ 0 w 542"/>
              <a:gd name="T45" fmla="*/ 2615 h 3056"/>
              <a:gd name="T46" fmla="*/ 68 w 542"/>
              <a:gd name="T47" fmla="*/ 2615 h 3056"/>
              <a:gd name="T48" fmla="*/ 187 w 542"/>
              <a:gd name="T49" fmla="*/ 2632 h 3056"/>
              <a:gd name="T50" fmla="*/ 271 w 542"/>
              <a:gd name="T51" fmla="*/ 2632 h 3056"/>
              <a:gd name="T52" fmla="*/ 322 w 542"/>
              <a:gd name="T53" fmla="*/ 2615 h 3056"/>
              <a:gd name="T54" fmla="*/ 339 w 542"/>
              <a:gd name="T55" fmla="*/ 2564 h 3056"/>
              <a:gd name="T56" fmla="*/ 339 w 542"/>
              <a:gd name="T57" fmla="*/ 2479 h 3056"/>
              <a:gd name="T58" fmla="*/ 356 w 542"/>
              <a:gd name="T59" fmla="*/ 2360 h 3056"/>
              <a:gd name="T60" fmla="*/ 373 w 542"/>
              <a:gd name="T61" fmla="*/ 2190 h 3056"/>
              <a:gd name="T62" fmla="*/ 373 w 542"/>
              <a:gd name="T63" fmla="*/ 2003 h 3056"/>
              <a:gd name="T64" fmla="*/ 373 w 542"/>
              <a:gd name="T65" fmla="*/ 1749 h 3056"/>
              <a:gd name="T66" fmla="*/ 373 w 542"/>
              <a:gd name="T67" fmla="*/ 1477 h 3056"/>
              <a:gd name="T68" fmla="*/ 373 w 542"/>
              <a:gd name="T69" fmla="*/ 1171 h 3056"/>
              <a:gd name="T70" fmla="*/ 373 w 542"/>
              <a:gd name="T71" fmla="*/ 900 h 3056"/>
              <a:gd name="T72" fmla="*/ 356 w 542"/>
              <a:gd name="T73" fmla="*/ 679 h 3056"/>
              <a:gd name="T74" fmla="*/ 356 w 542"/>
              <a:gd name="T75" fmla="*/ 492 h 3056"/>
              <a:gd name="T76" fmla="*/ 322 w 542"/>
              <a:gd name="T77" fmla="*/ 306 h 3056"/>
              <a:gd name="T78" fmla="*/ 305 w 542"/>
              <a:gd name="T79" fmla="*/ 170 h 3056"/>
              <a:gd name="T80" fmla="*/ 271 w 542"/>
              <a:gd name="T81" fmla="*/ 119 h 3056"/>
              <a:gd name="T82" fmla="*/ 237 w 542"/>
              <a:gd name="T83" fmla="*/ 85 h 3056"/>
              <a:gd name="T84" fmla="*/ 220 w 542"/>
              <a:gd name="T85" fmla="*/ 34 h 3056"/>
              <a:gd name="T86" fmla="*/ 254 w 542"/>
              <a:gd name="T87" fmla="*/ 0 h 3056"/>
              <a:gd name="T88" fmla="*/ 322 w 542"/>
              <a:gd name="T89" fmla="*/ 0 h 3056"/>
              <a:gd name="T90" fmla="*/ 390 w 542"/>
              <a:gd name="T91" fmla="*/ 17 h 30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2"/>
              <a:gd name="T139" fmla="*/ 0 h 3056"/>
              <a:gd name="T140" fmla="*/ 542 w 542"/>
              <a:gd name="T141" fmla="*/ 3056 h 305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2" h="3056">
                <a:moveTo>
                  <a:pt x="390" y="17"/>
                </a:moveTo>
                <a:lnTo>
                  <a:pt x="441" y="34"/>
                </a:lnTo>
                <a:lnTo>
                  <a:pt x="492" y="68"/>
                </a:lnTo>
                <a:lnTo>
                  <a:pt x="525" y="68"/>
                </a:lnTo>
                <a:lnTo>
                  <a:pt x="542" y="85"/>
                </a:lnTo>
                <a:lnTo>
                  <a:pt x="542" y="136"/>
                </a:lnTo>
                <a:lnTo>
                  <a:pt x="525" y="204"/>
                </a:lnTo>
                <a:lnTo>
                  <a:pt x="525" y="255"/>
                </a:lnTo>
                <a:lnTo>
                  <a:pt x="508" y="306"/>
                </a:lnTo>
                <a:lnTo>
                  <a:pt x="508" y="390"/>
                </a:lnTo>
                <a:lnTo>
                  <a:pt x="508" y="475"/>
                </a:lnTo>
                <a:lnTo>
                  <a:pt x="508" y="679"/>
                </a:lnTo>
                <a:lnTo>
                  <a:pt x="508" y="900"/>
                </a:lnTo>
                <a:lnTo>
                  <a:pt x="508" y="968"/>
                </a:lnTo>
                <a:lnTo>
                  <a:pt x="508" y="1036"/>
                </a:lnTo>
                <a:lnTo>
                  <a:pt x="508" y="1104"/>
                </a:lnTo>
                <a:lnTo>
                  <a:pt x="508" y="1188"/>
                </a:lnTo>
                <a:lnTo>
                  <a:pt x="508" y="1290"/>
                </a:lnTo>
                <a:lnTo>
                  <a:pt x="508" y="1392"/>
                </a:lnTo>
                <a:lnTo>
                  <a:pt x="508" y="1511"/>
                </a:lnTo>
                <a:lnTo>
                  <a:pt x="508" y="1630"/>
                </a:lnTo>
                <a:lnTo>
                  <a:pt x="508" y="1868"/>
                </a:lnTo>
                <a:lnTo>
                  <a:pt x="508" y="2088"/>
                </a:lnTo>
                <a:lnTo>
                  <a:pt x="508" y="2275"/>
                </a:lnTo>
                <a:lnTo>
                  <a:pt x="508" y="2445"/>
                </a:lnTo>
                <a:lnTo>
                  <a:pt x="508" y="2598"/>
                </a:lnTo>
                <a:lnTo>
                  <a:pt x="492" y="2716"/>
                </a:lnTo>
                <a:lnTo>
                  <a:pt x="475" y="2835"/>
                </a:lnTo>
                <a:lnTo>
                  <a:pt x="441" y="2920"/>
                </a:lnTo>
                <a:lnTo>
                  <a:pt x="407" y="2971"/>
                </a:lnTo>
                <a:lnTo>
                  <a:pt x="373" y="3022"/>
                </a:lnTo>
                <a:lnTo>
                  <a:pt x="339" y="3039"/>
                </a:lnTo>
                <a:lnTo>
                  <a:pt x="305" y="3056"/>
                </a:lnTo>
                <a:lnTo>
                  <a:pt x="288" y="3039"/>
                </a:lnTo>
                <a:lnTo>
                  <a:pt x="271" y="3022"/>
                </a:lnTo>
                <a:lnTo>
                  <a:pt x="254" y="2988"/>
                </a:lnTo>
                <a:lnTo>
                  <a:pt x="254" y="2937"/>
                </a:lnTo>
                <a:lnTo>
                  <a:pt x="254" y="2886"/>
                </a:lnTo>
                <a:lnTo>
                  <a:pt x="237" y="2835"/>
                </a:lnTo>
                <a:lnTo>
                  <a:pt x="187" y="2801"/>
                </a:lnTo>
                <a:lnTo>
                  <a:pt x="136" y="2750"/>
                </a:lnTo>
                <a:lnTo>
                  <a:pt x="68" y="2699"/>
                </a:lnTo>
                <a:lnTo>
                  <a:pt x="34" y="2666"/>
                </a:lnTo>
                <a:lnTo>
                  <a:pt x="0" y="2632"/>
                </a:lnTo>
                <a:lnTo>
                  <a:pt x="0" y="2615"/>
                </a:lnTo>
                <a:lnTo>
                  <a:pt x="34" y="2598"/>
                </a:lnTo>
                <a:lnTo>
                  <a:pt x="68" y="2615"/>
                </a:lnTo>
                <a:lnTo>
                  <a:pt x="136" y="2615"/>
                </a:lnTo>
                <a:lnTo>
                  <a:pt x="187" y="2632"/>
                </a:lnTo>
                <a:lnTo>
                  <a:pt x="237" y="2632"/>
                </a:lnTo>
                <a:lnTo>
                  <a:pt x="271" y="2632"/>
                </a:lnTo>
                <a:lnTo>
                  <a:pt x="305" y="2632"/>
                </a:lnTo>
                <a:lnTo>
                  <a:pt x="322" y="2615"/>
                </a:lnTo>
                <a:lnTo>
                  <a:pt x="322" y="2598"/>
                </a:lnTo>
                <a:lnTo>
                  <a:pt x="339" y="2564"/>
                </a:lnTo>
                <a:lnTo>
                  <a:pt x="339" y="2530"/>
                </a:lnTo>
                <a:lnTo>
                  <a:pt x="339" y="2479"/>
                </a:lnTo>
                <a:lnTo>
                  <a:pt x="356" y="2428"/>
                </a:lnTo>
                <a:lnTo>
                  <a:pt x="356" y="2360"/>
                </a:lnTo>
                <a:lnTo>
                  <a:pt x="356" y="2292"/>
                </a:lnTo>
                <a:lnTo>
                  <a:pt x="373" y="2190"/>
                </a:lnTo>
                <a:lnTo>
                  <a:pt x="373" y="2105"/>
                </a:lnTo>
                <a:lnTo>
                  <a:pt x="373" y="2003"/>
                </a:lnTo>
                <a:lnTo>
                  <a:pt x="373" y="1885"/>
                </a:lnTo>
                <a:lnTo>
                  <a:pt x="373" y="1749"/>
                </a:lnTo>
                <a:lnTo>
                  <a:pt x="373" y="1630"/>
                </a:lnTo>
                <a:lnTo>
                  <a:pt x="373" y="1477"/>
                </a:lnTo>
                <a:lnTo>
                  <a:pt x="373" y="1324"/>
                </a:lnTo>
                <a:lnTo>
                  <a:pt x="373" y="1171"/>
                </a:lnTo>
                <a:lnTo>
                  <a:pt x="373" y="1036"/>
                </a:lnTo>
                <a:lnTo>
                  <a:pt x="373" y="900"/>
                </a:lnTo>
                <a:lnTo>
                  <a:pt x="373" y="781"/>
                </a:lnTo>
                <a:lnTo>
                  <a:pt x="356" y="679"/>
                </a:lnTo>
                <a:lnTo>
                  <a:pt x="356" y="577"/>
                </a:lnTo>
                <a:lnTo>
                  <a:pt x="356" y="492"/>
                </a:lnTo>
                <a:lnTo>
                  <a:pt x="356" y="424"/>
                </a:lnTo>
                <a:lnTo>
                  <a:pt x="322" y="306"/>
                </a:lnTo>
                <a:lnTo>
                  <a:pt x="305" y="204"/>
                </a:lnTo>
                <a:lnTo>
                  <a:pt x="305" y="170"/>
                </a:lnTo>
                <a:lnTo>
                  <a:pt x="288" y="136"/>
                </a:lnTo>
                <a:lnTo>
                  <a:pt x="271" y="119"/>
                </a:lnTo>
                <a:lnTo>
                  <a:pt x="254" y="102"/>
                </a:lnTo>
                <a:lnTo>
                  <a:pt x="237" y="85"/>
                </a:lnTo>
                <a:lnTo>
                  <a:pt x="220" y="68"/>
                </a:lnTo>
                <a:lnTo>
                  <a:pt x="220" y="34"/>
                </a:lnTo>
                <a:lnTo>
                  <a:pt x="237" y="17"/>
                </a:lnTo>
                <a:lnTo>
                  <a:pt x="254" y="0"/>
                </a:lnTo>
                <a:lnTo>
                  <a:pt x="288" y="0"/>
                </a:lnTo>
                <a:lnTo>
                  <a:pt x="322" y="0"/>
                </a:lnTo>
                <a:lnTo>
                  <a:pt x="390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1" name="Freeform 35"/>
          <p:cNvSpPr/>
          <p:nvPr/>
        </p:nvSpPr>
        <p:spPr bwMode="auto">
          <a:xfrm>
            <a:off x="1801495" y="3659187"/>
            <a:ext cx="838200" cy="614363"/>
          </a:xfrm>
          <a:custGeom>
            <a:avLst/>
            <a:gdLst>
              <a:gd name="T0" fmla="*/ 1050 w 1321"/>
              <a:gd name="T1" fmla="*/ 289 h 968"/>
              <a:gd name="T2" fmla="*/ 762 w 1321"/>
              <a:gd name="T3" fmla="*/ 526 h 968"/>
              <a:gd name="T4" fmla="*/ 627 w 1321"/>
              <a:gd name="T5" fmla="*/ 628 h 968"/>
              <a:gd name="T6" fmla="*/ 508 w 1321"/>
              <a:gd name="T7" fmla="*/ 747 h 968"/>
              <a:gd name="T8" fmla="*/ 440 w 1321"/>
              <a:gd name="T9" fmla="*/ 798 h 968"/>
              <a:gd name="T10" fmla="*/ 390 w 1321"/>
              <a:gd name="T11" fmla="*/ 849 h 968"/>
              <a:gd name="T12" fmla="*/ 339 w 1321"/>
              <a:gd name="T13" fmla="*/ 883 h 968"/>
              <a:gd name="T14" fmla="*/ 305 w 1321"/>
              <a:gd name="T15" fmla="*/ 917 h 968"/>
              <a:gd name="T16" fmla="*/ 237 w 1321"/>
              <a:gd name="T17" fmla="*/ 951 h 968"/>
              <a:gd name="T18" fmla="*/ 203 w 1321"/>
              <a:gd name="T19" fmla="*/ 968 h 968"/>
              <a:gd name="T20" fmla="*/ 169 w 1321"/>
              <a:gd name="T21" fmla="*/ 968 h 968"/>
              <a:gd name="T22" fmla="*/ 135 w 1321"/>
              <a:gd name="T23" fmla="*/ 951 h 968"/>
              <a:gd name="T24" fmla="*/ 102 w 1321"/>
              <a:gd name="T25" fmla="*/ 917 h 968"/>
              <a:gd name="T26" fmla="*/ 68 w 1321"/>
              <a:gd name="T27" fmla="*/ 866 h 968"/>
              <a:gd name="T28" fmla="*/ 34 w 1321"/>
              <a:gd name="T29" fmla="*/ 832 h 968"/>
              <a:gd name="T30" fmla="*/ 0 w 1321"/>
              <a:gd name="T31" fmla="*/ 798 h 968"/>
              <a:gd name="T32" fmla="*/ 0 w 1321"/>
              <a:gd name="T33" fmla="*/ 764 h 968"/>
              <a:gd name="T34" fmla="*/ 0 w 1321"/>
              <a:gd name="T35" fmla="*/ 730 h 968"/>
              <a:gd name="T36" fmla="*/ 34 w 1321"/>
              <a:gd name="T37" fmla="*/ 696 h 968"/>
              <a:gd name="T38" fmla="*/ 51 w 1321"/>
              <a:gd name="T39" fmla="*/ 696 h 968"/>
              <a:gd name="T40" fmla="*/ 85 w 1321"/>
              <a:gd name="T41" fmla="*/ 696 h 968"/>
              <a:gd name="T42" fmla="*/ 135 w 1321"/>
              <a:gd name="T43" fmla="*/ 696 h 968"/>
              <a:gd name="T44" fmla="*/ 186 w 1321"/>
              <a:gd name="T45" fmla="*/ 696 h 968"/>
              <a:gd name="T46" fmla="*/ 203 w 1321"/>
              <a:gd name="T47" fmla="*/ 679 h 968"/>
              <a:gd name="T48" fmla="*/ 237 w 1321"/>
              <a:gd name="T49" fmla="*/ 662 h 968"/>
              <a:gd name="T50" fmla="*/ 271 w 1321"/>
              <a:gd name="T51" fmla="*/ 645 h 968"/>
              <a:gd name="T52" fmla="*/ 339 w 1321"/>
              <a:gd name="T53" fmla="*/ 594 h 968"/>
              <a:gd name="T54" fmla="*/ 423 w 1321"/>
              <a:gd name="T55" fmla="*/ 543 h 968"/>
              <a:gd name="T56" fmla="*/ 508 w 1321"/>
              <a:gd name="T57" fmla="*/ 492 h 968"/>
              <a:gd name="T58" fmla="*/ 627 w 1321"/>
              <a:gd name="T59" fmla="*/ 425 h 968"/>
              <a:gd name="T60" fmla="*/ 762 w 1321"/>
              <a:gd name="T61" fmla="*/ 340 h 968"/>
              <a:gd name="T62" fmla="*/ 881 w 1321"/>
              <a:gd name="T63" fmla="*/ 255 h 968"/>
              <a:gd name="T64" fmla="*/ 1000 w 1321"/>
              <a:gd name="T65" fmla="*/ 187 h 968"/>
              <a:gd name="T66" fmla="*/ 1084 w 1321"/>
              <a:gd name="T67" fmla="*/ 119 h 968"/>
              <a:gd name="T68" fmla="*/ 1169 w 1321"/>
              <a:gd name="T69" fmla="*/ 68 h 968"/>
              <a:gd name="T70" fmla="*/ 1237 w 1321"/>
              <a:gd name="T71" fmla="*/ 34 h 968"/>
              <a:gd name="T72" fmla="*/ 1288 w 1321"/>
              <a:gd name="T73" fmla="*/ 17 h 968"/>
              <a:gd name="T74" fmla="*/ 1304 w 1321"/>
              <a:gd name="T75" fmla="*/ 0 h 968"/>
              <a:gd name="T76" fmla="*/ 1321 w 1321"/>
              <a:gd name="T77" fmla="*/ 0 h 968"/>
              <a:gd name="T78" fmla="*/ 1321 w 1321"/>
              <a:gd name="T79" fmla="*/ 17 h 968"/>
              <a:gd name="T80" fmla="*/ 1304 w 1321"/>
              <a:gd name="T81" fmla="*/ 34 h 968"/>
              <a:gd name="T82" fmla="*/ 1288 w 1321"/>
              <a:gd name="T83" fmla="*/ 68 h 968"/>
              <a:gd name="T84" fmla="*/ 1254 w 1321"/>
              <a:gd name="T85" fmla="*/ 102 h 968"/>
              <a:gd name="T86" fmla="*/ 1220 w 1321"/>
              <a:gd name="T87" fmla="*/ 136 h 968"/>
              <a:gd name="T88" fmla="*/ 1169 w 1321"/>
              <a:gd name="T89" fmla="*/ 187 h 968"/>
              <a:gd name="T90" fmla="*/ 1118 w 1321"/>
              <a:gd name="T91" fmla="*/ 238 h 968"/>
              <a:gd name="T92" fmla="*/ 1050 w 1321"/>
              <a:gd name="T93" fmla="*/ 289 h 968"/>
              <a:gd name="T94" fmla="*/ 1050 w 1321"/>
              <a:gd name="T95" fmla="*/ 289 h 9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21"/>
              <a:gd name="T145" fmla="*/ 0 h 968"/>
              <a:gd name="T146" fmla="*/ 1321 w 1321"/>
              <a:gd name="T147" fmla="*/ 968 h 9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21" h="968">
                <a:moveTo>
                  <a:pt x="1050" y="289"/>
                </a:moveTo>
                <a:lnTo>
                  <a:pt x="762" y="526"/>
                </a:lnTo>
                <a:lnTo>
                  <a:pt x="627" y="628"/>
                </a:lnTo>
                <a:lnTo>
                  <a:pt x="508" y="747"/>
                </a:lnTo>
                <a:lnTo>
                  <a:pt x="440" y="798"/>
                </a:lnTo>
                <a:lnTo>
                  <a:pt x="390" y="849"/>
                </a:lnTo>
                <a:lnTo>
                  <a:pt x="339" y="883"/>
                </a:lnTo>
                <a:lnTo>
                  <a:pt x="305" y="917"/>
                </a:lnTo>
                <a:lnTo>
                  <a:pt x="237" y="951"/>
                </a:lnTo>
                <a:lnTo>
                  <a:pt x="203" y="968"/>
                </a:lnTo>
                <a:lnTo>
                  <a:pt x="169" y="968"/>
                </a:lnTo>
                <a:lnTo>
                  <a:pt x="135" y="951"/>
                </a:lnTo>
                <a:lnTo>
                  <a:pt x="102" y="917"/>
                </a:lnTo>
                <a:lnTo>
                  <a:pt x="68" y="866"/>
                </a:lnTo>
                <a:lnTo>
                  <a:pt x="34" y="832"/>
                </a:lnTo>
                <a:lnTo>
                  <a:pt x="0" y="798"/>
                </a:lnTo>
                <a:lnTo>
                  <a:pt x="0" y="764"/>
                </a:lnTo>
                <a:lnTo>
                  <a:pt x="0" y="730"/>
                </a:lnTo>
                <a:lnTo>
                  <a:pt x="34" y="696"/>
                </a:lnTo>
                <a:lnTo>
                  <a:pt x="51" y="696"/>
                </a:lnTo>
                <a:lnTo>
                  <a:pt x="85" y="696"/>
                </a:lnTo>
                <a:lnTo>
                  <a:pt x="135" y="696"/>
                </a:lnTo>
                <a:lnTo>
                  <a:pt x="186" y="696"/>
                </a:lnTo>
                <a:lnTo>
                  <a:pt x="203" y="679"/>
                </a:lnTo>
                <a:lnTo>
                  <a:pt x="237" y="662"/>
                </a:lnTo>
                <a:lnTo>
                  <a:pt x="271" y="645"/>
                </a:lnTo>
                <a:lnTo>
                  <a:pt x="339" y="594"/>
                </a:lnTo>
                <a:lnTo>
                  <a:pt x="423" y="543"/>
                </a:lnTo>
                <a:lnTo>
                  <a:pt x="508" y="492"/>
                </a:lnTo>
                <a:lnTo>
                  <a:pt x="627" y="425"/>
                </a:lnTo>
                <a:lnTo>
                  <a:pt x="762" y="340"/>
                </a:lnTo>
                <a:lnTo>
                  <a:pt x="881" y="255"/>
                </a:lnTo>
                <a:lnTo>
                  <a:pt x="1000" y="187"/>
                </a:lnTo>
                <a:lnTo>
                  <a:pt x="1084" y="119"/>
                </a:lnTo>
                <a:lnTo>
                  <a:pt x="1169" y="68"/>
                </a:lnTo>
                <a:lnTo>
                  <a:pt x="1237" y="34"/>
                </a:lnTo>
                <a:lnTo>
                  <a:pt x="1288" y="17"/>
                </a:lnTo>
                <a:lnTo>
                  <a:pt x="1304" y="0"/>
                </a:lnTo>
                <a:lnTo>
                  <a:pt x="1321" y="0"/>
                </a:lnTo>
                <a:lnTo>
                  <a:pt x="1321" y="17"/>
                </a:lnTo>
                <a:lnTo>
                  <a:pt x="1304" y="34"/>
                </a:lnTo>
                <a:lnTo>
                  <a:pt x="1288" y="68"/>
                </a:lnTo>
                <a:lnTo>
                  <a:pt x="1254" y="102"/>
                </a:lnTo>
                <a:lnTo>
                  <a:pt x="1220" y="136"/>
                </a:lnTo>
                <a:lnTo>
                  <a:pt x="1169" y="187"/>
                </a:lnTo>
                <a:lnTo>
                  <a:pt x="1118" y="238"/>
                </a:lnTo>
                <a:lnTo>
                  <a:pt x="1050" y="28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728" grpId="0" bldLvl="0" animBg="1"/>
      <p:bldP spid="29727" grpId="0" bldLvl="0" animBg="1"/>
      <p:bldP spid="29729" grpId="0" bldLvl="0" animBg="1"/>
      <p:bldP spid="29730" grpId="0" bldLvl="0" animBg="1"/>
      <p:bldP spid="29733" grpId="0" bldLvl="0" animBg="1"/>
      <p:bldP spid="29732" grpId="0" bldLvl="0" animBg="1"/>
      <p:bldP spid="29726" grpId="0" bldLvl="0" animBg="1"/>
      <p:bldP spid="297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43419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jiē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70705" y="24923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496185"/>
            <a:ext cx="64916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结果 结束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今年，妈妈精心培育的桃树终于开花结果了。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左窄右宽，第三笔是提，“士”第二横短。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</a:t>
            </a:r>
          </a:p>
        </p:txBody>
      </p:sp>
      <p:sp>
        <p:nvSpPr>
          <p:cNvPr id="30765" name="Freeform 45"/>
          <p:cNvSpPr/>
          <p:nvPr/>
        </p:nvSpPr>
        <p:spPr bwMode="auto">
          <a:xfrm>
            <a:off x="1699580" y="4319587"/>
            <a:ext cx="677863" cy="398463"/>
          </a:xfrm>
          <a:custGeom>
            <a:avLst/>
            <a:gdLst>
              <a:gd name="T0" fmla="*/ 204 w 1068"/>
              <a:gd name="T1" fmla="*/ 628 h 628"/>
              <a:gd name="T2" fmla="*/ 187 w 1068"/>
              <a:gd name="T3" fmla="*/ 628 h 628"/>
              <a:gd name="T4" fmla="*/ 153 w 1068"/>
              <a:gd name="T5" fmla="*/ 612 h 628"/>
              <a:gd name="T6" fmla="*/ 119 w 1068"/>
              <a:gd name="T7" fmla="*/ 578 h 628"/>
              <a:gd name="T8" fmla="*/ 85 w 1068"/>
              <a:gd name="T9" fmla="*/ 527 h 628"/>
              <a:gd name="T10" fmla="*/ 51 w 1068"/>
              <a:gd name="T11" fmla="*/ 493 h 628"/>
              <a:gd name="T12" fmla="*/ 34 w 1068"/>
              <a:gd name="T13" fmla="*/ 459 h 628"/>
              <a:gd name="T14" fmla="*/ 17 w 1068"/>
              <a:gd name="T15" fmla="*/ 425 h 628"/>
              <a:gd name="T16" fmla="*/ 0 w 1068"/>
              <a:gd name="T17" fmla="*/ 391 h 628"/>
              <a:gd name="T18" fmla="*/ 17 w 1068"/>
              <a:gd name="T19" fmla="*/ 374 h 628"/>
              <a:gd name="T20" fmla="*/ 17 w 1068"/>
              <a:gd name="T21" fmla="*/ 357 h 628"/>
              <a:gd name="T22" fmla="*/ 51 w 1068"/>
              <a:gd name="T23" fmla="*/ 340 h 628"/>
              <a:gd name="T24" fmla="*/ 68 w 1068"/>
              <a:gd name="T25" fmla="*/ 357 h 628"/>
              <a:gd name="T26" fmla="*/ 119 w 1068"/>
              <a:gd name="T27" fmla="*/ 357 h 628"/>
              <a:gd name="T28" fmla="*/ 170 w 1068"/>
              <a:gd name="T29" fmla="*/ 357 h 628"/>
              <a:gd name="T30" fmla="*/ 187 w 1068"/>
              <a:gd name="T31" fmla="*/ 340 h 628"/>
              <a:gd name="T32" fmla="*/ 221 w 1068"/>
              <a:gd name="T33" fmla="*/ 340 h 628"/>
              <a:gd name="T34" fmla="*/ 255 w 1068"/>
              <a:gd name="T35" fmla="*/ 323 h 628"/>
              <a:gd name="T36" fmla="*/ 305 w 1068"/>
              <a:gd name="T37" fmla="*/ 306 h 628"/>
              <a:gd name="T38" fmla="*/ 356 w 1068"/>
              <a:gd name="T39" fmla="*/ 289 h 628"/>
              <a:gd name="T40" fmla="*/ 441 w 1068"/>
              <a:gd name="T41" fmla="*/ 255 h 628"/>
              <a:gd name="T42" fmla="*/ 526 w 1068"/>
              <a:gd name="T43" fmla="*/ 221 h 628"/>
              <a:gd name="T44" fmla="*/ 610 w 1068"/>
              <a:gd name="T45" fmla="*/ 170 h 628"/>
              <a:gd name="T46" fmla="*/ 712 w 1068"/>
              <a:gd name="T47" fmla="*/ 136 h 628"/>
              <a:gd name="T48" fmla="*/ 797 w 1068"/>
              <a:gd name="T49" fmla="*/ 85 h 628"/>
              <a:gd name="T50" fmla="*/ 864 w 1068"/>
              <a:gd name="T51" fmla="*/ 68 h 628"/>
              <a:gd name="T52" fmla="*/ 915 w 1068"/>
              <a:gd name="T53" fmla="*/ 34 h 628"/>
              <a:gd name="T54" fmla="*/ 966 w 1068"/>
              <a:gd name="T55" fmla="*/ 17 h 628"/>
              <a:gd name="T56" fmla="*/ 1000 w 1068"/>
              <a:gd name="T57" fmla="*/ 0 h 628"/>
              <a:gd name="T58" fmla="*/ 1034 w 1068"/>
              <a:gd name="T59" fmla="*/ 0 h 628"/>
              <a:gd name="T60" fmla="*/ 1051 w 1068"/>
              <a:gd name="T61" fmla="*/ 0 h 628"/>
              <a:gd name="T62" fmla="*/ 1068 w 1068"/>
              <a:gd name="T63" fmla="*/ 0 h 628"/>
              <a:gd name="T64" fmla="*/ 1068 w 1068"/>
              <a:gd name="T65" fmla="*/ 0 h 628"/>
              <a:gd name="T66" fmla="*/ 1068 w 1068"/>
              <a:gd name="T67" fmla="*/ 17 h 628"/>
              <a:gd name="T68" fmla="*/ 1051 w 1068"/>
              <a:gd name="T69" fmla="*/ 34 h 628"/>
              <a:gd name="T70" fmla="*/ 1017 w 1068"/>
              <a:gd name="T71" fmla="*/ 68 h 628"/>
              <a:gd name="T72" fmla="*/ 966 w 1068"/>
              <a:gd name="T73" fmla="*/ 102 h 628"/>
              <a:gd name="T74" fmla="*/ 915 w 1068"/>
              <a:gd name="T75" fmla="*/ 136 h 628"/>
              <a:gd name="T76" fmla="*/ 847 w 1068"/>
              <a:gd name="T77" fmla="*/ 187 h 628"/>
              <a:gd name="T78" fmla="*/ 763 w 1068"/>
              <a:gd name="T79" fmla="*/ 255 h 628"/>
              <a:gd name="T80" fmla="*/ 678 w 1068"/>
              <a:gd name="T81" fmla="*/ 323 h 628"/>
              <a:gd name="T82" fmla="*/ 576 w 1068"/>
              <a:gd name="T83" fmla="*/ 391 h 628"/>
              <a:gd name="T84" fmla="*/ 492 w 1068"/>
              <a:gd name="T85" fmla="*/ 459 h 628"/>
              <a:gd name="T86" fmla="*/ 424 w 1068"/>
              <a:gd name="T87" fmla="*/ 493 h 628"/>
              <a:gd name="T88" fmla="*/ 356 w 1068"/>
              <a:gd name="T89" fmla="*/ 544 h 628"/>
              <a:gd name="T90" fmla="*/ 305 w 1068"/>
              <a:gd name="T91" fmla="*/ 578 h 628"/>
              <a:gd name="T92" fmla="*/ 255 w 1068"/>
              <a:gd name="T93" fmla="*/ 595 h 628"/>
              <a:gd name="T94" fmla="*/ 238 w 1068"/>
              <a:gd name="T95" fmla="*/ 612 h 628"/>
              <a:gd name="T96" fmla="*/ 204 w 1068"/>
              <a:gd name="T97" fmla="*/ 628 h 628"/>
              <a:gd name="T98" fmla="*/ 204 w 1068"/>
              <a:gd name="T99" fmla="*/ 628 h 6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68"/>
              <a:gd name="T151" fmla="*/ 0 h 628"/>
              <a:gd name="T152" fmla="*/ 1068 w 1068"/>
              <a:gd name="T153" fmla="*/ 628 h 6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68" h="628">
                <a:moveTo>
                  <a:pt x="204" y="628"/>
                </a:moveTo>
                <a:lnTo>
                  <a:pt x="187" y="628"/>
                </a:lnTo>
                <a:lnTo>
                  <a:pt x="153" y="612"/>
                </a:lnTo>
                <a:lnTo>
                  <a:pt x="119" y="578"/>
                </a:lnTo>
                <a:lnTo>
                  <a:pt x="85" y="527"/>
                </a:lnTo>
                <a:lnTo>
                  <a:pt x="51" y="493"/>
                </a:lnTo>
                <a:lnTo>
                  <a:pt x="34" y="459"/>
                </a:lnTo>
                <a:lnTo>
                  <a:pt x="17" y="425"/>
                </a:lnTo>
                <a:lnTo>
                  <a:pt x="0" y="391"/>
                </a:lnTo>
                <a:lnTo>
                  <a:pt x="17" y="374"/>
                </a:lnTo>
                <a:lnTo>
                  <a:pt x="17" y="357"/>
                </a:lnTo>
                <a:lnTo>
                  <a:pt x="51" y="340"/>
                </a:lnTo>
                <a:lnTo>
                  <a:pt x="68" y="357"/>
                </a:lnTo>
                <a:lnTo>
                  <a:pt x="119" y="357"/>
                </a:lnTo>
                <a:lnTo>
                  <a:pt x="170" y="357"/>
                </a:lnTo>
                <a:lnTo>
                  <a:pt x="187" y="340"/>
                </a:lnTo>
                <a:lnTo>
                  <a:pt x="221" y="340"/>
                </a:lnTo>
                <a:lnTo>
                  <a:pt x="255" y="323"/>
                </a:lnTo>
                <a:lnTo>
                  <a:pt x="305" y="306"/>
                </a:lnTo>
                <a:lnTo>
                  <a:pt x="356" y="289"/>
                </a:lnTo>
                <a:lnTo>
                  <a:pt x="441" y="255"/>
                </a:lnTo>
                <a:lnTo>
                  <a:pt x="526" y="221"/>
                </a:lnTo>
                <a:lnTo>
                  <a:pt x="610" y="170"/>
                </a:lnTo>
                <a:lnTo>
                  <a:pt x="712" y="136"/>
                </a:lnTo>
                <a:lnTo>
                  <a:pt x="797" y="85"/>
                </a:lnTo>
                <a:lnTo>
                  <a:pt x="864" y="68"/>
                </a:lnTo>
                <a:lnTo>
                  <a:pt x="915" y="34"/>
                </a:lnTo>
                <a:lnTo>
                  <a:pt x="966" y="17"/>
                </a:lnTo>
                <a:lnTo>
                  <a:pt x="1000" y="0"/>
                </a:lnTo>
                <a:lnTo>
                  <a:pt x="1034" y="0"/>
                </a:lnTo>
                <a:lnTo>
                  <a:pt x="1051" y="0"/>
                </a:lnTo>
                <a:lnTo>
                  <a:pt x="1068" y="0"/>
                </a:lnTo>
                <a:lnTo>
                  <a:pt x="1068" y="17"/>
                </a:lnTo>
                <a:lnTo>
                  <a:pt x="1051" y="34"/>
                </a:lnTo>
                <a:lnTo>
                  <a:pt x="1017" y="68"/>
                </a:lnTo>
                <a:lnTo>
                  <a:pt x="966" y="102"/>
                </a:lnTo>
                <a:lnTo>
                  <a:pt x="915" y="136"/>
                </a:lnTo>
                <a:lnTo>
                  <a:pt x="847" y="187"/>
                </a:lnTo>
                <a:lnTo>
                  <a:pt x="763" y="255"/>
                </a:lnTo>
                <a:lnTo>
                  <a:pt x="678" y="323"/>
                </a:lnTo>
                <a:lnTo>
                  <a:pt x="576" y="391"/>
                </a:lnTo>
                <a:lnTo>
                  <a:pt x="492" y="459"/>
                </a:lnTo>
                <a:lnTo>
                  <a:pt x="424" y="493"/>
                </a:lnTo>
                <a:lnTo>
                  <a:pt x="356" y="544"/>
                </a:lnTo>
                <a:lnTo>
                  <a:pt x="305" y="578"/>
                </a:lnTo>
                <a:lnTo>
                  <a:pt x="255" y="595"/>
                </a:lnTo>
                <a:lnTo>
                  <a:pt x="238" y="612"/>
                </a:lnTo>
                <a:lnTo>
                  <a:pt x="204" y="62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2" name="Group 4"/>
          <p:cNvGrpSpPr/>
          <p:nvPr/>
        </p:nvGrpSpPr>
        <p:grpSpPr bwMode="auto">
          <a:xfrm>
            <a:off x="1193168" y="2492375"/>
            <a:ext cx="2879725" cy="2879725"/>
            <a:chOff x="1474" y="663"/>
            <a:chExt cx="2948" cy="2835"/>
          </a:xfrm>
        </p:grpSpPr>
        <p:sp>
          <p:nvSpPr>
            <p:cNvPr id="7190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1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2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3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4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5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6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7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8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199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0758" name="Freeform 38"/>
          <p:cNvSpPr/>
          <p:nvPr/>
        </p:nvSpPr>
        <p:spPr bwMode="auto">
          <a:xfrm>
            <a:off x="1721805" y="3113087"/>
            <a:ext cx="504825" cy="785813"/>
          </a:xfrm>
          <a:custGeom>
            <a:avLst/>
            <a:gdLst>
              <a:gd name="T0" fmla="*/ 661 w 797"/>
              <a:gd name="T1" fmla="*/ 1103 h 1239"/>
              <a:gd name="T2" fmla="*/ 475 w 797"/>
              <a:gd name="T3" fmla="*/ 1137 h 1239"/>
              <a:gd name="T4" fmla="*/ 339 w 797"/>
              <a:gd name="T5" fmla="*/ 1154 h 1239"/>
              <a:gd name="T6" fmla="*/ 237 w 797"/>
              <a:gd name="T7" fmla="*/ 1188 h 1239"/>
              <a:gd name="T8" fmla="*/ 170 w 797"/>
              <a:gd name="T9" fmla="*/ 1205 h 1239"/>
              <a:gd name="T10" fmla="*/ 102 w 797"/>
              <a:gd name="T11" fmla="*/ 1239 h 1239"/>
              <a:gd name="T12" fmla="*/ 68 w 797"/>
              <a:gd name="T13" fmla="*/ 1239 h 1239"/>
              <a:gd name="T14" fmla="*/ 34 w 797"/>
              <a:gd name="T15" fmla="*/ 1188 h 1239"/>
              <a:gd name="T16" fmla="*/ 17 w 797"/>
              <a:gd name="T17" fmla="*/ 1120 h 1239"/>
              <a:gd name="T18" fmla="*/ 0 w 797"/>
              <a:gd name="T19" fmla="*/ 1052 h 1239"/>
              <a:gd name="T20" fmla="*/ 17 w 797"/>
              <a:gd name="T21" fmla="*/ 1035 h 1239"/>
              <a:gd name="T22" fmla="*/ 85 w 797"/>
              <a:gd name="T23" fmla="*/ 984 h 1239"/>
              <a:gd name="T24" fmla="*/ 170 w 797"/>
              <a:gd name="T25" fmla="*/ 934 h 1239"/>
              <a:gd name="T26" fmla="*/ 288 w 797"/>
              <a:gd name="T27" fmla="*/ 781 h 1239"/>
              <a:gd name="T28" fmla="*/ 407 w 797"/>
              <a:gd name="T29" fmla="*/ 560 h 1239"/>
              <a:gd name="T30" fmla="*/ 492 w 797"/>
              <a:gd name="T31" fmla="*/ 356 h 1239"/>
              <a:gd name="T32" fmla="*/ 542 w 797"/>
              <a:gd name="T33" fmla="*/ 203 h 1239"/>
              <a:gd name="T34" fmla="*/ 559 w 797"/>
              <a:gd name="T35" fmla="*/ 102 h 1239"/>
              <a:gd name="T36" fmla="*/ 542 w 797"/>
              <a:gd name="T37" fmla="*/ 51 h 1239"/>
              <a:gd name="T38" fmla="*/ 542 w 797"/>
              <a:gd name="T39" fmla="*/ 17 h 1239"/>
              <a:gd name="T40" fmla="*/ 576 w 797"/>
              <a:gd name="T41" fmla="*/ 0 h 1239"/>
              <a:gd name="T42" fmla="*/ 644 w 797"/>
              <a:gd name="T43" fmla="*/ 34 h 1239"/>
              <a:gd name="T44" fmla="*/ 729 w 797"/>
              <a:gd name="T45" fmla="*/ 119 h 1239"/>
              <a:gd name="T46" fmla="*/ 780 w 797"/>
              <a:gd name="T47" fmla="*/ 187 h 1239"/>
              <a:gd name="T48" fmla="*/ 780 w 797"/>
              <a:gd name="T49" fmla="*/ 254 h 1239"/>
              <a:gd name="T50" fmla="*/ 712 w 797"/>
              <a:gd name="T51" fmla="*/ 390 h 1239"/>
              <a:gd name="T52" fmla="*/ 559 w 797"/>
              <a:gd name="T53" fmla="*/ 594 h 1239"/>
              <a:gd name="T54" fmla="*/ 458 w 797"/>
              <a:gd name="T55" fmla="*/ 764 h 1239"/>
              <a:gd name="T56" fmla="*/ 390 w 797"/>
              <a:gd name="T57" fmla="*/ 866 h 1239"/>
              <a:gd name="T58" fmla="*/ 339 w 797"/>
              <a:gd name="T59" fmla="*/ 951 h 1239"/>
              <a:gd name="T60" fmla="*/ 339 w 797"/>
              <a:gd name="T61" fmla="*/ 984 h 1239"/>
              <a:gd name="T62" fmla="*/ 407 w 797"/>
              <a:gd name="T63" fmla="*/ 1001 h 1239"/>
              <a:gd name="T64" fmla="*/ 509 w 797"/>
              <a:gd name="T65" fmla="*/ 1001 h 1239"/>
              <a:gd name="T66" fmla="*/ 678 w 797"/>
              <a:gd name="T67" fmla="*/ 1001 h 1239"/>
              <a:gd name="T68" fmla="*/ 763 w 797"/>
              <a:gd name="T69" fmla="*/ 1086 h 12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7"/>
              <a:gd name="T106" fmla="*/ 0 h 1239"/>
              <a:gd name="T107" fmla="*/ 797 w 797"/>
              <a:gd name="T108" fmla="*/ 1239 h 12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7" h="1239">
                <a:moveTo>
                  <a:pt x="763" y="1086"/>
                </a:moveTo>
                <a:lnTo>
                  <a:pt x="661" y="1103"/>
                </a:lnTo>
                <a:lnTo>
                  <a:pt x="559" y="1120"/>
                </a:lnTo>
                <a:lnTo>
                  <a:pt x="475" y="1137"/>
                </a:lnTo>
                <a:lnTo>
                  <a:pt x="407" y="1137"/>
                </a:lnTo>
                <a:lnTo>
                  <a:pt x="339" y="1154"/>
                </a:lnTo>
                <a:lnTo>
                  <a:pt x="288" y="1171"/>
                </a:lnTo>
                <a:lnTo>
                  <a:pt x="237" y="1188"/>
                </a:lnTo>
                <a:lnTo>
                  <a:pt x="221" y="1188"/>
                </a:lnTo>
                <a:lnTo>
                  <a:pt x="170" y="1205"/>
                </a:lnTo>
                <a:lnTo>
                  <a:pt x="136" y="1222"/>
                </a:lnTo>
                <a:lnTo>
                  <a:pt x="102" y="1239"/>
                </a:lnTo>
                <a:lnTo>
                  <a:pt x="85" y="1239"/>
                </a:lnTo>
                <a:lnTo>
                  <a:pt x="68" y="1239"/>
                </a:lnTo>
                <a:lnTo>
                  <a:pt x="51" y="1222"/>
                </a:lnTo>
                <a:lnTo>
                  <a:pt x="34" y="1188"/>
                </a:lnTo>
                <a:lnTo>
                  <a:pt x="17" y="1154"/>
                </a:lnTo>
                <a:lnTo>
                  <a:pt x="17" y="1120"/>
                </a:lnTo>
                <a:lnTo>
                  <a:pt x="0" y="1086"/>
                </a:lnTo>
                <a:lnTo>
                  <a:pt x="0" y="1052"/>
                </a:lnTo>
                <a:lnTo>
                  <a:pt x="17" y="1052"/>
                </a:lnTo>
                <a:lnTo>
                  <a:pt x="17" y="1035"/>
                </a:lnTo>
                <a:lnTo>
                  <a:pt x="51" y="1018"/>
                </a:lnTo>
                <a:lnTo>
                  <a:pt x="85" y="984"/>
                </a:lnTo>
                <a:lnTo>
                  <a:pt x="119" y="968"/>
                </a:lnTo>
                <a:lnTo>
                  <a:pt x="170" y="934"/>
                </a:lnTo>
                <a:lnTo>
                  <a:pt x="237" y="866"/>
                </a:lnTo>
                <a:lnTo>
                  <a:pt x="288" y="781"/>
                </a:lnTo>
                <a:lnTo>
                  <a:pt x="356" y="679"/>
                </a:lnTo>
                <a:lnTo>
                  <a:pt x="407" y="560"/>
                </a:lnTo>
                <a:lnTo>
                  <a:pt x="458" y="458"/>
                </a:lnTo>
                <a:lnTo>
                  <a:pt x="492" y="356"/>
                </a:lnTo>
                <a:lnTo>
                  <a:pt x="525" y="271"/>
                </a:lnTo>
                <a:lnTo>
                  <a:pt x="542" y="203"/>
                </a:lnTo>
                <a:lnTo>
                  <a:pt x="559" y="153"/>
                </a:lnTo>
                <a:lnTo>
                  <a:pt x="559" y="102"/>
                </a:lnTo>
                <a:lnTo>
                  <a:pt x="559" y="68"/>
                </a:lnTo>
                <a:lnTo>
                  <a:pt x="542" y="51"/>
                </a:lnTo>
                <a:lnTo>
                  <a:pt x="542" y="34"/>
                </a:lnTo>
                <a:lnTo>
                  <a:pt x="542" y="17"/>
                </a:lnTo>
                <a:lnTo>
                  <a:pt x="559" y="0"/>
                </a:lnTo>
                <a:lnTo>
                  <a:pt x="576" y="0"/>
                </a:lnTo>
                <a:lnTo>
                  <a:pt x="610" y="17"/>
                </a:lnTo>
                <a:lnTo>
                  <a:pt x="644" y="34"/>
                </a:lnTo>
                <a:lnTo>
                  <a:pt x="695" y="68"/>
                </a:lnTo>
                <a:lnTo>
                  <a:pt x="729" y="119"/>
                </a:lnTo>
                <a:lnTo>
                  <a:pt x="763" y="153"/>
                </a:lnTo>
                <a:lnTo>
                  <a:pt x="780" y="187"/>
                </a:lnTo>
                <a:lnTo>
                  <a:pt x="797" y="220"/>
                </a:lnTo>
                <a:lnTo>
                  <a:pt x="780" y="254"/>
                </a:lnTo>
                <a:lnTo>
                  <a:pt x="763" y="322"/>
                </a:lnTo>
                <a:lnTo>
                  <a:pt x="712" y="390"/>
                </a:lnTo>
                <a:lnTo>
                  <a:pt x="644" y="492"/>
                </a:lnTo>
                <a:lnTo>
                  <a:pt x="559" y="594"/>
                </a:lnTo>
                <a:lnTo>
                  <a:pt x="509" y="696"/>
                </a:lnTo>
                <a:lnTo>
                  <a:pt x="458" y="764"/>
                </a:lnTo>
                <a:lnTo>
                  <a:pt x="424" y="832"/>
                </a:lnTo>
                <a:lnTo>
                  <a:pt x="390" y="866"/>
                </a:lnTo>
                <a:lnTo>
                  <a:pt x="356" y="917"/>
                </a:lnTo>
                <a:lnTo>
                  <a:pt x="339" y="951"/>
                </a:lnTo>
                <a:lnTo>
                  <a:pt x="339" y="968"/>
                </a:lnTo>
                <a:lnTo>
                  <a:pt x="339" y="984"/>
                </a:lnTo>
                <a:lnTo>
                  <a:pt x="373" y="1001"/>
                </a:lnTo>
                <a:lnTo>
                  <a:pt x="407" y="1001"/>
                </a:lnTo>
                <a:lnTo>
                  <a:pt x="458" y="1001"/>
                </a:lnTo>
                <a:lnTo>
                  <a:pt x="509" y="1001"/>
                </a:lnTo>
                <a:lnTo>
                  <a:pt x="593" y="1001"/>
                </a:lnTo>
                <a:lnTo>
                  <a:pt x="678" y="1001"/>
                </a:lnTo>
                <a:lnTo>
                  <a:pt x="780" y="1001"/>
                </a:lnTo>
                <a:lnTo>
                  <a:pt x="763" y="108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59" name="Freeform 39"/>
          <p:cNvSpPr/>
          <p:nvPr/>
        </p:nvSpPr>
        <p:spPr bwMode="auto">
          <a:xfrm>
            <a:off x="2377443" y="3565525"/>
            <a:ext cx="1054100" cy="247650"/>
          </a:xfrm>
          <a:custGeom>
            <a:avLst/>
            <a:gdLst>
              <a:gd name="T0" fmla="*/ 1033 w 1660"/>
              <a:gd name="T1" fmla="*/ 68 h 390"/>
              <a:gd name="T2" fmla="*/ 1152 w 1660"/>
              <a:gd name="T3" fmla="*/ 34 h 390"/>
              <a:gd name="T4" fmla="*/ 1237 w 1660"/>
              <a:gd name="T5" fmla="*/ 17 h 390"/>
              <a:gd name="T6" fmla="*/ 1304 w 1660"/>
              <a:gd name="T7" fmla="*/ 0 h 390"/>
              <a:gd name="T8" fmla="*/ 1372 w 1660"/>
              <a:gd name="T9" fmla="*/ 0 h 390"/>
              <a:gd name="T10" fmla="*/ 1406 w 1660"/>
              <a:gd name="T11" fmla="*/ 0 h 390"/>
              <a:gd name="T12" fmla="*/ 1457 w 1660"/>
              <a:gd name="T13" fmla="*/ 17 h 390"/>
              <a:gd name="T14" fmla="*/ 1508 w 1660"/>
              <a:gd name="T15" fmla="*/ 34 h 390"/>
              <a:gd name="T16" fmla="*/ 1558 w 1660"/>
              <a:gd name="T17" fmla="*/ 51 h 390"/>
              <a:gd name="T18" fmla="*/ 1592 w 1660"/>
              <a:gd name="T19" fmla="*/ 85 h 390"/>
              <a:gd name="T20" fmla="*/ 1626 w 1660"/>
              <a:gd name="T21" fmla="*/ 102 h 390"/>
              <a:gd name="T22" fmla="*/ 1643 w 1660"/>
              <a:gd name="T23" fmla="*/ 119 h 390"/>
              <a:gd name="T24" fmla="*/ 1660 w 1660"/>
              <a:gd name="T25" fmla="*/ 136 h 390"/>
              <a:gd name="T26" fmla="*/ 1643 w 1660"/>
              <a:gd name="T27" fmla="*/ 153 h 390"/>
              <a:gd name="T28" fmla="*/ 1626 w 1660"/>
              <a:gd name="T29" fmla="*/ 153 h 390"/>
              <a:gd name="T30" fmla="*/ 1592 w 1660"/>
              <a:gd name="T31" fmla="*/ 170 h 390"/>
              <a:gd name="T32" fmla="*/ 1558 w 1660"/>
              <a:gd name="T33" fmla="*/ 187 h 390"/>
              <a:gd name="T34" fmla="*/ 1423 w 1660"/>
              <a:gd name="T35" fmla="*/ 204 h 390"/>
              <a:gd name="T36" fmla="*/ 1355 w 1660"/>
              <a:gd name="T37" fmla="*/ 204 h 390"/>
              <a:gd name="T38" fmla="*/ 1270 w 1660"/>
              <a:gd name="T39" fmla="*/ 204 h 390"/>
              <a:gd name="T40" fmla="*/ 1237 w 1660"/>
              <a:gd name="T41" fmla="*/ 221 h 390"/>
              <a:gd name="T42" fmla="*/ 1169 w 1660"/>
              <a:gd name="T43" fmla="*/ 221 h 390"/>
              <a:gd name="T44" fmla="*/ 1118 w 1660"/>
              <a:gd name="T45" fmla="*/ 238 h 390"/>
              <a:gd name="T46" fmla="*/ 1033 w 1660"/>
              <a:gd name="T47" fmla="*/ 238 h 390"/>
              <a:gd name="T48" fmla="*/ 965 w 1660"/>
              <a:gd name="T49" fmla="*/ 255 h 390"/>
              <a:gd name="T50" fmla="*/ 864 w 1660"/>
              <a:gd name="T51" fmla="*/ 271 h 390"/>
              <a:gd name="T52" fmla="*/ 779 w 1660"/>
              <a:gd name="T53" fmla="*/ 288 h 390"/>
              <a:gd name="T54" fmla="*/ 677 w 1660"/>
              <a:gd name="T55" fmla="*/ 305 h 390"/>
              <a:gd name="T56" fmla="*/ 559 w 1660"/>
              <a:gd name="T57" fmla="*/ 322 h 390"/>
              <a:gd name="T58" fmla="*/ 474 w 1660"/>
              <a:gd name="T59" fmla="*/ 339 h 390"/>
              <a:gd name="T60" fmla="*/ 389 w 1660"/>
              <a:gd name="T61" fmla="*/ 356 h 390"/>
              <a:gd name="T62" fmla="*/ 322 w 1660"/>
              <a:gd name="T63" fmla="*/ 373 h 390"/>
              <a:gd name="T64" fmla="*/ 254 w 1660"/>
              <a:gd name="T65" fmla="*/ 373 h 390"/>
              <a:gd name="T66" fmla="*/ 220 w 1660"/>
              <a:gd name="T67" fmla="*/ 373 h 390"/>
              <a:gd name="T68" fmla="*/ 186 w 1660"/>
              <a:gd name="T69" fmla="*/ 390 h 390"/>
              <a:gd name="T70" fmla="*/ 169 w 1660"/>
              <a:gd name="T71" fmla="*/ 390 h 390"/>
              <a:gd name="T72" fmla="*/ 101 w 1660"/>
              <a:gd name="T73" fmla="*/ 373 h 390"/>
              <a:gd name="T74" fmla="*/ 67 w 1660"/>
              <a:gd name="T75" fmla="*/ 356 h 390"/>
              <a:gd name="T76" fmla="*/ 51 w 1660"/>
              <a:gd name="T77" fmla="*/ 339 h 390"/>
              <a:gd name="T78" fmla="*/ 34 w 1660"/>
              <a:gd name="T79" fmla="*/ 322 h 390"/>
              <a:gd name="T80" fmla="*/ 0 w 1660"/>
              <a:gd name="T81" fmla="*/ 255 h 390"/>
              <a:gd name="T82" fmla="*/ 135 w 1660"/>
              <a:gd name="T83" fmla="*/ 255 h 390"/>
              <a:gd name="T84" fmla="*/ 254 w 1660"/>
              <a:gd name="T85" fmla="*/ 238 h 390"/>
              <a:gd name="T86" fmla="*/ 322 w 1660"/>
              <a:gd name="T87" fmla="*/ 221 h 390"/>
              <a:gd name="T88" fmla="*/ 389 w 1660"/>
              <a:gd name="T89" fmla="*/ 221 h 390"/>
              <a:gd name="T90" fmla="*/ 474 w 1660"/>
              <a:gd name="T91" fmla="*/ 204 h 390"/>
              <a:gd name="T92" fmla="*/ 576 w 1660"/>
              <a:gd name="T93" fmla="*/ 187 h 390"/>
              <a:gd name="T94" fmla="*/ 796 w 1660"/>
              <a:gd name="T95" fmla="*/ 136 h 390"/>
              <a:gd name="T96" fmla="*/ 1033 w 1660"/>
              <a:gd name="T97" fmla="*/ 68 h 390"/>
              <a:gd name="T98" fmla="*/ 1033 w 1660"/>
              <a:gd name="T99" fmla="*/ 68 h 3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60"/>
              <a:gd name="T151" fmla="*/ 0 h 390"/>
              <a:gd name="T152" fmla="*/ 1660 w 1660"/>
              <a:gd name="T153" fmla="*/ 390 h 3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60" h="390">
                <a:moveTo>
                  <a:pt x="1033" y="68"/>
                </a:moveTo>
                <a:lnTo>
                  <a:pt x="1152" y="34"/>
                </a:lnTo>
                <a:lnTo>
                  <a:pt x="1237" y="17"/>
                </a:lnTo>
                <a:lnTo>
                  <a:pt x="1304" y="0"/>
                </a:lnTo>
                <a:lnTo>
                  <a:pt x="1372" y="0"/>
                </a:lnTo>
                <a:lnTo>
                  <a:pt x="1406" y="0"/>
                </a:lnTo>
                <a:lnTo>
                  <a:pt x="1457" y="17"/>
                </a:lnTo>
                <a:lnTo>
                  <a:pt x="1508" y="34"/>
                </a:lnTo>
                <a:lnTo>
                  <a:pt x="1558" y="51"/>
                </a:lnTo>
                <a:lnTo>
                  <a:pt x="1592" y="85"/>
                </a:lnTo>
                <a:lnTo>
                  <a:pt x="1626" y="102"/>
                </a:lnTo>
                <a:lnTo>
                  <a:pt x="1643" y="119"/>
                </a:lnTo>
                <a:lnTo>
                  <a:pt x="1660" y="136"/>
                </a:lnTo>
                <a:lnTo>
                  <a:pt x="1643" y="153"/>
                </a:lnTo>
                <a:lnTo>
                  <a:pt x="1626" y="153"/>
                </a:lnTo>
                <a:lnTo>
                  <a:pt x="1592" y="170"/>
                </a:lnTo>
                <a:lnTo>
                  <a:pt x="1558" y="187"/>
                </a:lnTo>
                <a:lnTo>
                  <a:pt x="1423" y="204"/>
                </a:lnTo>
                <a:lnTo>
                  <a:pt x="1355" y="204"/>
                </a:lnTo>
                <a:lnTo>
                  <a:pt x="1270" y="204"/>
                </a:lnTo>
                <a:lnTo>
                  <a:pt x="1237" y="221"/>
                </a:lnTo>
                <a:lnTo>
                  <a:pt x="1169" y="221"/>
                </a:lnTo>
                <a:lnTo>
                  <a:pt x="1118" y="238"/>
                </a:lnTo>
                <a:lnTo>
                  <a:pt x="1033" y="238"/>
                </a:lnTo>
                <a:lnTo>
                  <a:pt x="965" y="255"/>
                </a:lnTo>
                <a:lnTo>
                  <a:pt x="864" y="271"/>
                </a:lnTo>
                <a:lnTo>
                  <a:pt x="779" y="288"/>
                </a:lnTo>
                <a:lnTo>
                  <a:pt x="677" y="305"/>
                </a:lnTo>
                <a:lnTo>
                  <a:pt x="559" y="322"/>
                </a:lnTo>
                <a:lnTo>
                  <a:pt x="474" y="339"/>
                </a:lnTo>
                <a:lnTo>
                  <a:pt x="389" y="356"/>
                </a:lnTo>
                <a:lnTo>
                  <a:pt x="322" y="373"/>
                </a:lnTo>
                <a:lnTo>
                  <a:pt x="254" y="373"/>
                </a:lnTo>
                <a:lnTo>
                  <a:pt x="220" y="373"/>
                </a:lnTo>
                <a:lnTo>
                  <a:pt x="186" y="390"/>
                </a:lnTo>
                <a:lnTo>
                  <a:pt x="169" y="390"/>
                </a:lnTo>
                <a:lnTo>
                  <a:pt x="101" y="373"/>
                </a:lnTo>
                <a:lnTo>
                  <a:pt x="67" y="356"/>
                </a:lnTo>
                <a:lnTo>
                  <a:pt x="51" y="339"/>
                </a:lnTo>
                <a:lnTo>
                  <a:pt x="34" y="322"/>
                </a:lnTo>
                <a:lnTo>
                  <a:pt x="0" y="255"/>
                </a:lnTo>
                <a:lnTo>
                  <a:pt x="135" y="255"/>
                </a:lnTo>
                <a:lnTo>
                  <a:pt x="254" y="238"/>
                </a:lnTo>
                <a:lnTo>
                  <a:pt x="322" y="221"/>
                </a:lnTo>
                <a:lnTo>
                  <a:pt x="389" y="221"/>
                </a:lnTo>
                <a:lnTo>
                  <a:pt x="474" y="204"/>
                </a:lnTo>
                <a:lnTo>
                  <a:pt x="576" y="187"/>
                </a:lnTo>
                <a:lnTo>
                  <a:pt x="796" y="136"/>
                </a:lnTo>
                <a:lnTo>
                  <a:pt x="1033" y="6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 bwMode="auto">
          <a:xfrm>
            <a:off x="2753680" y="3036887"/>
            <a:ext cx="204788" cy="1046163"/>
          </a:xfrm>
          <a:custGeom>
            <a:avLst/>
            <a:gdLst>
              <a:gd name="T0" fmla="*/ 288 w 322"/>
              <a:gd name="T1" fmla="*/ 255 h 1647"/>
              <a:gd name="T2" fmla="*/ 288 w 322"/>
              <a:gd name="T3" fmla="*/ 272 h 1647"/>
              <a:gd name="T4" fmla="*/ 288 w 322"/>
              <a:gd name="T5" fmla="*/ 306 h 1647"/>
              <a:gd name="T6" fmla="*/ 271 w 322"/>
              <a:gd name="T7" fmla="*/ 339 h 1647"/>
              <a:gd name="T8" fmla="*/ 271 w 322"/>
              <a:gd name="T9" fmla="*/ 373 h 1647"/>
              <a:gd name="T10" fmla="*/ 271 w 322"/>
              <a:gd name="T11" fmla="*/ 441 h 1647"/>
              <a:gd name="T12" fmla="*/ 271 w 322"/>
              <a:gd name="T13" fmla="*/ 509 h 1647"/>
              <a:gd name="T14" fmla="*/ 254 w 322"/>
              <a:gd name="T15" fmla="*/ 577 h 1647"/>
              <a:gd name="T16" fmla="*/ 254 w 322"/>
              <a:gd name="T17" fmla="*/ 662 h 1647"/>
              <a:gd name="T18" fmla="*/ 254 w 322"/>
              <a:gd name="T19" fmla="*/ 883 h 1647"/>
              <a:gd name="T20" fmla="*/ 237 w 322"/>
              <a:gd name="T21" fmla="*/ 1103 h 1647"/>
              <a:gd name="T22" fmla="*/ 237 w 322"/>
              <a:gd name="T23" fmla="*/ 1358 h 1647"/>
              <a:gd name="T24" fmla="*/ 237 w 322"/>
              <a:gd name="T25" fmla="*/ 1494 h 1647"/>
              <a:gd name="T26" fmla="*/ 237 w 322"/>
              <a:gd name="T27" fmla="*/ 1647 h 1647"/>
              <a:gd name="T28" fmla="*/ 84 w 322"/>
              <a:gd name="T29" fmla="*/ 1647 h 1647"/>
              <a:gd name="T30" fmla="*/ 84 w 322"/>
              <a:gd name="T31" fmla="*/ 1460 h 1647"/>
              <a:gd name="T32" fmla="*/ 84 w 322"/>
              <a:gd name="T33" fmla="*/ 1290 h 1647"/>
              <a:gd name="T34" fmla="*/ 84 w 322"/>
              <a:gd name="T35" fmla="*/ 1137 h 1647"/>
              <a:gd name="T36" fmla="*/ 84 w 322"/>
              <a:gd name="T37" fmla="*/ 985 h 1647"/>
              <a:gd name="T38" fmla="*/ 84 w 322"/>
              <a:gd name="T39" fmla="*/ 866 h 1647"/>
              <a:gd name="T40" fmla="*/ 84 w 322"/>
              <a:gd name="T41" fmla="*/ 730 h 1647"/>
              <a:gd name="T42" fmla="*/ 84 w 322"/>
              <a:gd name="T43" fmla="*/ 628 h 1647"/>
              <a:gd name="T44" fmla="*/ 84 w 322"/>
              <a:gd name="T45" fmla="*/ 526 h 1647"/>
              <a:gd name="T46" fmla="*/ 84 w 322"/>
              <a:gd name="T47" fmla="*/ 424 h 1647"/>
              <a:gd name="T48" fmla="*/ 67 w 322"/>
              <a:gd name="T49" fmla="*/ 356 h 1647"/>
              <a:gd name="T50" fmla="*/ 67 w 322"/>
              <a:gd name="T51" fmla="*/ 289 h 1647"/>
              <a:gd name="T52" fmla="*/ 67 w 322"/>
              <a:gd name="T53" fmla="*/ 238 h 1647"/>
              <a:gd name="T54" fmla="*/ 67 w 322"/>
              <a:gd name="T55" fmla="*/ 187 h 1647"/>
              <a:gd name="T56" fmla="*/ 67 w 322"/>
              <a:gd name="T57" fmla="*/ 153 h 1647"/>
              <a:gd name="T58" fmla="*/ 51 w 322"/>
              <a:gd name="T59" fmla="*/ 136 h 1647"/>
              <a:gd name="T60" fmla="*/ 51 w 322"/>
              <a:gd name="T61" fmla="*/ 119 h 1647"/>
              <a:gd name="T62" fmla="*/ 34 w 322"/>
              <a:gd name="T63" fmla="*/ 102 h 1647"/>
              <a:gd name="T64" fmla="*/ 17 w 322"/>
              <a:gd name="T65" fmla="*/ 85 h 1647"/>
              <a:gd name="T66" fmla="*/ 0 w 322"/>
              <a:gd name="T67" fmla="*/ 51 h 1647"/>
              <a:gd name="T68" fmla="*/ 17 w 322"/>
              <a:gd name="T69" fmla="*/ 17 h 1647"/>
              <a:gd name="T70" fmla="*/ 34 w 322"/>
              <a:gd name="T71" fmla="*/ 0 h 1647"/>
              <a:gd name="T72" fmla="*/ 51 w 322"/>
              <a:gd name="T73" fmla="*/ 0 h 1647"/>
              <a:gd name="T74" fmla="*/ 84 w 322"/>
              <a:gd name="T75" fmla="*/ 0 h 1647"/>
              <a:gd name="T76" fmla="*/ 118 w 322"/>
              <a:gd name="T77" fmla="*/ 0 h 1647"/>
              <a:gd name="T78" fmla="*/ 169 w 322"/>
              <a:gd name="T79" fmla="*/ 17 h 1647"/>
              <a:gd name="T80" fmla="*/ 220 w 322"/>
              <a:gd name="T81" fmla="*/ 51 h 1647"/>
              <a:gd name="T82" fmla="*/ 271 w 322"/>
              <a:gd name="T83" fmla="*/ 85 h 1647"/>
              <a:gd name="T84" fmla="*/ 305 w 322"/>
              <a:gd name="T85" fmla="*/ 102 h 1647"/>
              <a:gd name="T86" fmla="*/ 322 w 322"/>
              <a:gd name="T87" fmla="*/ 119 h 1647"/>
              <a:gd name="T88" fmla="*/ 322 w 322"/>
              <a:gd name="T89" fmla="*/ 153 h 1647"/>
              <a:gd name="T90" fmla="*/ 322 w 322"/>
              <a:gd name="T91" fmla="*/ 204 h 1647"/>
              <a:gd name="T92" fmla="*/ 288 w 322"/>
              <a:gd name="T93" fmla="*/ 255 h 1647"/>
              <a:gd name="T94" fmla="*/ 288 w 322"/>
              <a:gd name="T95" fmla="*/ 255 h 16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2"/>
              <a:gd name="T145" fmla="*/ 0 h 1647"/>
              <a:gd name="T146" fmla="*/ 322 w 322"/>
              <a:gd name="T147" fmla="*/ 1647 h 16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2" h="1647">
                <a:moveTo>
                  <a:pt x="288" y="255"/>
                </a:moveTo>
                <a:lnTo>
                  <a:pt x="288" y="272"/>
                </a:lnTo>
                <a:lnTo>
                  <a:pt x="288" y="306"/>
                </a:lnTo>
                <a:lnTo>
                  <a:pt x="271" y="339"/>
                </a:lnTo>
                <a:lnTo>
                  <a:pt x="271" y="373"/>
                </a:lnTo>
                <a:lnTo>
                  <a:pt x="271" y="441"/>
                </a:lnTo>
                <a:lnTo>
                  <a:pt x="271" y="509"/>
                </a:lnTo>
                <a:lnTo>
                  <a:pt x="254" y="577"/>
                </a:lnTo>
                <a:lnTo>
                  <a:pt x="254" y="662"/>
                </a:lnTo>
                <a:lnTo>
                  <a:pt x="254" y="883"/>
                </a:lnTo>
                <a:lnTo>
                  <a:pt x="237" y="1103"/>
                </a:lnTo>
                <a:lnTo>
                  <a:pt x="237" y="1358"/>
                </a:lnTo>
                <a:lnTo>
                  <a:pt x="237" y="1494"/>
                </a:lnTo>
                <a:lnTo>
                  <a:pt x="237" y="1647"/>
                </a:lnTo>
                <a:lnTo>
                  <a:pt x="84" y="1647"/>
                </a:lnTo>
                <a:lnTo>
                  <a:pt x="84" y="1460"/>
                </a:lnTo>
                <a:lnTo>
                  <a:pt x="84" y="1290"/>
                </a:lnTo>
                <a:lnTo>
                  <a:pt x="84" y="1137"/>
                </a:lnTo>
                <a:lnTo>
                  <a:pt x="84" y="985"/>
                </a:lnTo>
                <a:lnTo>
                  <a:pt x="84" y="866"/>
                </a:lnTo>
                <a:lnTo>
                  <a:pt x="84" y="730"/>
                </a:lnTo>
                <a:lnTo>
                  <a:pt x="84" y="628"/>
                </a:lnTo>
                <a:lnTo>
                  <a:pt x="84" y="526"/>
                </a:lnTo>
                <a:lnTo>
                  <a:pt x="84" y="424"/>
                </a:lnTo>
                <a:lnTo>
                  <a:pt x="67" y="356"/>
                </a:lnTo>
                <a:lnTo>
                  <a:pt x="67" y="289"/>
                </a:lnTo>
                <a:lnTo>
                  <a:pt x="67" y="238"/>
                </a:lnTo>
                <a:lnTo>
                  <a:pt x="67" y="187"/>
                </a:lnTo>
                <a:lnTo>
                  <a:pt x="67" y="153"/>
                </a:lnTo>
                <a:lnTo>
                  <a:pt x="51" y="136"/>
                </a:lnTo>
                <a:lnTo>
                  <a:pt x="51" y="119"/>
                </a:lnTo>
                <a:lnTo>
                  <a:pt x="34" y="102"/>
                </a:lnTo>
                <a:lnTo>
                  <a:pt x="17" y="85"/>
                </a:lnTo>
                <a:lnTo>
                  <a:pt x="0" y="51"/>
                </a:lnTo>
                <a:lnTo>
                  <a:pt x="17" y="17"/>
                </a:lnTo>
                <a:lnTo>
                  <a:pt x="34" y="0"/>
                </a:lnTo>
                <a:lnTo>
                  <a:pt x="51" y="0"/>
                </a:lnTo>
                <a:lnTo>
                  <a:pt x="84" y="0"/>
                </a:lnTo>
                <a:lnTo>
                  <a:pt x="118" y="0"/>
                </a:lnTo>
                <a:lnTo>
                  <a:pt x="169" y="17"/>
                </a:lnTo>
                <a:lnTo>
                  <a:pt x="220" y="51"/>
                </a:lnTo>
                <a:lnTo>
                  <a:pt x="271" y="85"/>
                </a:lnTo>
                <a:lnTo>
                  <a:pt x="305" y="102"/>
                </a:lnTo>
                <a:lnTo>
                  <a:pt x="322" y="119"/>
                </a:lnTo>
                <a:lnTo>
                  <a:pt x="322" y="153"/>
                </a:lnTo>
                <a:lnTo>
                  <a:pt x="322" y="204"/>
                </a:lnTo>
                <a:lnTo>
                  <a:pt x="288" y="25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 bwMode="auto">
          <a:xfrm>
            <a:off x="2474280" y="4341812"/>
            <a:ext cx="171450" cy="528638"/>
          </a:xfrm>
          <a:custGeom>
            <a:avLst/>
            <a:gdLst>
              <a:gd name="T0" fmla="*/ 17 w 271"/>
              <a:gd name="T1" fmla="*/ 170 h 832"/>
              <a:gd name="T2" fmla="*/ 0 w 271"/>
              <a:gd name="T3" fmla="*/ 119 h 832"/>
              <a:gd name="T4" fmla="*/ 0 w 271"/>
              <a:gd name="T5" fmla="*/ 85 h 832"/>
              <a:gd name="T6" fmla="*/ 0 w 271"/>
              <a:gd name="T7" fmla="*/ 51 h 832"/>
              <a:gd name="T8" fmla="*/ 0 w 271"/>
              <a:gd name="T9" fmla="*/ 34 h 832"/>
              <a:gd name="T10" fmla="*/ 17 w 271"/>
              <a:gd name="T11" fmla="*/ 17 h 832"/>
              <a:gd name="T12" fmla="*/ 17 w 271"/>
              <a:gd name="T13" fmla="*/ 0 h 832"/>
              <a:gd name="T14" fmla="*/ 34 w 271"/>
              <a:gd name="T15" fmla="*/ 0 h 832"/>
              <a:gd name="T16" fmla="*/ 51 w 271"/>
              <a:gd name="T17" fmla="*/ 0 h 832"/>
              <a:gd name="T18" fmla="*/ 68 w 271"/>
              <a:gd name="T19" fmla="*/ 17 h 832"/>
              <a:gd name="T20" fmla="*/ 119 w 271"/>
              <a:gd name="T21" fmla="*/ 34 h 832"/>
              <a:gd name="T22" fmla="*/ 170 w 271"/>
              <a:gd name="T23" fmla="*/ 51 h 832"/>
              <a:gd name="T24" fmla="*/ 220 w 271"/>
              <a:gd name="T25" fmla="*/ 51 h 832"/>
              <a:gd name="T26" fmla="*/ 271 w 271"/>
              <a:gd name="T27" fmla="*/ 832 h 832"/>
              <a:gd name="T28" fmla="*/ 237 w 271"/>
              <a:gd name="T29" fmla="*/ 815 h 832"/>
              <a:gd name="T30" fmla="*/ 220 w 271"/>
              <a:gd name="T31" fmla="*/ 815 h 832"/>
              <a:gd name="T32" fmla="*/ 204 w 271"/>
              <a:gd name="T33" fmla="*/ 798 h 832"/>
              <a:gd name="T34" fmla="*/ 187 w 271"/>
              <a:gd name="T35" fmla="*/ 764 h 832"/>
              <a:gd name="T36" fmla="*/ 170 w 271"/>
              <a:gd name="T37" fmla="*/ 730 h 832"/>
              <a:gd name="T38" fmla="*/ 153 w 271"/>
              <a:gd name="T39" fmla="*/ 662 h 832"/>
              <a:gd name="T40" fmla="*/ 136 w 271"/>
              <a:gd name="T41" fmla="*/ 578 h 832"/>
              <a:gd name="T42" fmla="*/ 119 w 271"/>
              <a:gd name="T43" fmla="*/ 476 h 832"/>
              <a:gd name="T44" fmla="*/ 102 w 271"/>
              <a:gd name="T45" fmla="*/ 374 h 832"/>
              <a:gd name="T46" fmla="*/ 68 w 271"/>
              <a:gd name="T47" fmla="*/ 289 h 832"/>
              <a:gd name="T48" fmla="*/ 51 w 271"/>
              <a:gd name="T49" fmla="*/ 221 h 832"/>
              <a:gd name="T50" fmla="*/ 17 w 271"/>
              <a:gd name="T51" fmla="*/ 170 h 832"/>
              <a:gd name="T52" fmla="*/ 17 w 271"/>
              <a:gd name="T53" fmla="*/ 170 h 8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1"/>
              <a:gd name="T82" fmla="*/ 0 h 832"/>
              <a:gd name="T83" fmla="*/ 271 w 271"/>
              <a:gd name="T84" fmla="*/ 832 h 8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1" h="832">
                <a:moveTo>
                  <a:pt x="17" y="170"/>
                </a:moveTo>
                <a:lnTo>
                  <a:pt x="0" y="119"/>
                </a:lnTo>
                <a:lnTo>
                  <a:pt x="0" y="85"/>
                </a:ln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68" y="17"/>
                </a:lnTo>
                <a:lnTo>
                  <a:pt x="119" y="34"/>
                </a:lnTo>
                <a:lnTo>
                  <a:pt x="170" y="51"/>
                </a:lnTo>
                <a:lnTo>
                  <a:pt x="220" y="51"/>
                </a:lnTo>
                <a:lnTo>
                  <a:pt x="271" y="832"/>
                </a:lnTo>
                <a:lnTo>
                  <a:pt x="237" y="815"/>
                </a:lnTo>
                <a:lnTo>
                  <a:pt x="220" y="815"/>
                </a:lnTo>
                <a:lnTo>
                  <a:pt x="204" y="798"/>
                </a:lnTo>
                <a:lnTo>
                  <a:pt x="187" y="764"/>
                </a:lnTo>
                <a:lnTo>
                  <a:pt x="170" y="730"/>
                </a:lnTo>
                <a:lnTo>
                  <a:pt x="153" y="662"/>
                </a:lnTo>
                <a:lnTo>
                  <a:pt x="136" y="578"/>
                </a:lnTo>
                <a:lnTo>
                  <a:pt x="119" y="476"/>
                </a:lnTo>
                <a:lnTo>
                  <a:pt x="102" y="374"/>
                </a:lnTo>
                <a:lnTo>
                  <a:pt x="68" y="289"/>
                </a:lnTo>
                <a:lnTo>
                  <a:pt x="51" y="221"/>
                </a:lnTo>
                <a:lnTo>
                  <a:pt x="17" y="17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 bwMode="auto">
          <a:xfrm>
            <a:off x="2528255" y="4254500"/>
            <a:ext cx="785813" cy="454025"/>
          </a:xfrm>
          <a:custGeom>
            <a:avLst/>
            <a:gdLst>
              <a:gd name="T0" fmla="*/ 34 w 1237"/>
              <a:gd name="T1" fmla="*/ 272 h 714"/>
              <a:gd name="T2" fmla="*/ 0 w 1237"/>
              <a:gd name="T3" fmla="*/ 170 h 714"/>
              <a:gd name="T4" fmla="*/ 135 w 1237"/>
              <a:gd name="T5" fmla="*/ 170 h 714"/>
              <a:gd name="T6" fmla="*/ 271 w 1237"/>
              <a:gd name="T7" fmla="*/ 153 h 714"/>
              <a:gd name="T8" fmla="*/ 407 w 1237"/>
              <a:gd name="T9" fmla="*/ 136 h 714"/>
              <a:gd name="T10" fmla="*/ 542 w 1237"/>
              <a:gd name="T11" fmla="*/ 102 h 714"/>
              <a:gd name="T12" fmla="*/ 661 w 1237"/>
              <a:gd name="T13" fmla="*/ 85 h 714"/>
              <a:gd name="T14" fmla="*/ 745 w 1237"/>
              <a:gd name="T15" fmla="*/ 68 h 714"/>
              <a:gd name="T16" fmla="*/ 813 w 1237"/>
              <a:gd name="T17" fmla="*/ 51 h 714"/>
              <a:gd name="T18" fmla="*/ 847 w 1237"/>
              <a:gd name="T19" fmla="*/ 34 h 714"/>
              <a:gd name="T20" fmla="*/ 881 w 1237"/>
              <a:gd name="T21" fmla="*/ 0 h 714"/>
              <a:gd name="T22" fmla="*/ 932 w 1237"/>
              <a:gd name="T23" fmla="*/ 0 h 714"/>
              <a:gd name="T24" fmla="*/ 966 w 1237"/>
              <a:gd name="T25" fmla="*/ 17 h 714"/>
              <a:gd name="T26" fmla="*/ 1000 w 1237"/>
              <a:gd name="T27" fmla="*/ 34 h 714"/>
              <a:gd name="T28" fmla="*/ 1050 w 1237"/>
              <a:gd name="T29" fmla="*/ 51 h 714"/>
              <a:gd name="T30" fmla="*/ 1118 w 1237"/>
              <a:gd name="T31" fmla="*/ 85 h 714"/>
              <a:gd name="T32" fmla="*/ 1169 w 1237"/>
              <a:gd name="T33" fmla="*/ 119 h 714"/>
              <a:gd name="T34" fmla="*/ 1220 w 1237"/>
              <a:gd name="T35" fmla="*/ 136 h 714"/>
              <a:gd name="T36" fmla="*/ 1237 w 1237"/>
              <a:gd name="T37" fmla="*/ 170 h 714"/>
              <a:gd name="T38" fmla="*/ 1237 w 1237"/>
              <a:gd name="T39" fmla="*/ 187 h 714"/>
              <a:gd name="T40" fmla="*/ 1237 w 1237"/>
              <a:gd name="T41" fmla="*/ 221 h 714"/>
              <a:gd name="T42" fmla="*/ 1220 w 1237"/>
              <a:gd name="T43" fmla="*/ 238 h 714"/>
              <a:gd name="T44" fmla="*/ 1203 w 1237"/>
              <a:gd name="T45" fmla="*/ 255 h 714"/>
              <a:gd name="T46" fmla="*/ 1169 w 1237"/>
              <a:gd name="T47" fmla="*/ 272 h 714"/>
              <a:gd name="T48" fmla="*/ 1152 w 1237"/>
              <a:gd name="T49" fmla="*/ 289 h 714"/>
              <a:gd name="T50" fmla="*/ 1118 w 1237"/>
              <a:gd name="T51" fmla="*/ 323 h 714"/>
              <a:gd name="T52" fmla="*/ 1101 w 1237"/>
              <a:gd name="T53" fmla="*/ 357 h 714"/>
              <a:gd name="T54" fmla="*/ 1067 w 1237"/>
              <a:gd name="T55" fmla="*/ 408 h 714"/>
              <a:gd name="T56" fmla="*/ 1050 w 1237"/>
              <a:gd name="T57" fmla="*/ 476 h 714"/>
              <a:gd name="T58" fmla="*/ 1016 w 1237"/>
              <a:gd name="T59" fmla="*/ 544 h 714"/>
              <a:gd name="T60" fmla="*/ 983 w 1237"/>
              <a:gd name="T61" fmla="*/ 629 h 714"/>
              <a:gd name="T62" fmla="*/ 949 w 1237"/>
              <a:gd name="T63" fmla="*/ 714 h 714"/>
              <a:gd name="T64" fmla="*/ 847 w 1237"/>
              <a:gd name="T65" fmla="*/ 714 h 714"/>
              <a:gd name="T66" fmla="*/ 864 w 1237"/>
              <a:gd name="T67" fmla="*/ 595 h 714"/>
              <a:gd name="T68" fmla="*/ 881 w 1237"/>
              <a:gd name="T69" fmla="*/ 510 h 714"/>
              <a:gd name="T70" fmla="*/ 881 w 1237"/>
              <a:gd name="T71" fmla="*/ 425 h 714"/>
              <a:gd name="T72" fmla="*/ 881 w 1237"/>
              <a:gd name="T73" fmla="*/ 340 h 714"/>
              <a:gd name="T74" fmla="*/ 898 w 1237"/>
              <a:gd name="T75" fmla="*/ 289 h 714"/>
              <a:gd name="T76" fmla="*/ 898 w 1237"/>
              <a:gd name="T77" fmla="*/ 238 h 714"/>
              <a:gd name="T78" fmla="*/ 898 w 1237"/>
              <a:gd name="T79" fmla="*/ 204 h 714"/>
              <a:gd name="T80" fmla="*/ 881 w 1237"/>
              <a:gd name="T81" fmla="*/ 187 h 714"/>
              <a:gd name="T82" fmla="*/ 881 w 1237"/>
              <a:gd name="T83" fmla="*/ 187 h 714"/>
              <a:gd name="T84" fmla="*/ 847 w 1237"/>
              <a:gd name="T85" fmla="*/ 187 h 714"/>
              <a:gd name="T86" fmla="*/ 796 w 1237"/>
              <a:gd name="T87" fmla="*/ 187 h 714"/>
              <a:gd name="T88" fmla="*/ 695 w 1237"/>
              <a:gd name="T89" fmla="*/ 187 h 714"/>
              <a:gd name="T90" fmla="*/ 593 w 1237"/>
              <a:gd name="T91" fmla="*/ 204 h 714"/>
              <a:gd name="T92" fmla="*/ 457 w 1237"/>
              <a:gd name="T93" fmla="*/ 238 h 714"/>
              <a:gd name="T94" fmla="*/ 305 w 1237"/>
              <a:gd name="T95" fmla="*/ 255 h 714"/>
              <a:gd name="T96" fmla="*/ 34 w 1237"/>
              <a:gd name="T97" fmla="*/ 272 h 714"/>
              <a:gd name="T98" fmla="*/ 34 w 1237"/>
              <a:gd name="T99" fmla="*/ 272 h 71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37"/>
              <a:gd name="T151" fmla="*/ 0 h 714"/>
              <a:gd name="T152" fmla="*/ 1237 w 1237"/>
              <a:gd name="T153" fmla="*/ 714 h 71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37" h="714">
                <a:moveTo>
                  <a:pt x="34" y="272"/>
                </a:moveTo>
                <a:lnTo>
                  <a:pt x="0" y="170"/>
                </a:lnTo>
                <a:lnTo>
                  <a:pt x="135" y="170"/>
                </a:lnTo>
                <a:lnTo>
                  <a:pt x="271" y="153"/>
                </a:lnTo>
                <a:lnTo>
                  <a:pt x="407" y="136"/>
                </a:lnTo>
                <a:lnTo>
                  <a:pt x="542" y="102"/>
                </a:lnTo>
                <a:lnTo>
                  <a:pt x="661" y="85"/>
                </a:lnTo>
                <a:lnTo>
                  <a:pt x="745" y="68"/>
                </a:lnTo>
                <a:lnTo>
                  <a:pt x="813" y="51"/>
                </a:lnTo>
                <a:lnTo>
                  <a:pt x="847" y="34"/>
                </a:lnTo>
                <a:lnTo>
                  <a:pt x="881" y="0"/>
                </a:lnTo>
                <a:lnTo>
                  <a:pt x="932" y="0"/>
                </a:lnTo>
                <a:lnTo>
                  <a:pt x="966" y="17"/>
                </a:lnTo>
                <a:lnTo>
                  <a:pt x="1000" y="34"/>
                </a:lnTo>
                <a:lnTo>
                  <a:pt x="1050" y="51"/>
                </a:lnTo>
                <a:lnTo>
                  <a:pt x="1118" y="85"/>
                </a:lnTo>
                <a:lnTo>
                  <a:pt x="1169" y="119"/>
                </a:lnTo>
                <a:lnTo>
                  <a:pt x="1220" y="136"/>
                </a:lnTo>
                <a:lnTo>
                  <a:pt x="1237" y="170"/>
                </a:lnTo>
                <a:lnTo>
                  <a:pt x="1237" y="187"/>
                </a:lnTo>
                <a:lnTo>
                  <a:pt x="1237" y="221"/>
                </a:lnTo>
                <a:lnTo>
                  <a:pt x="1220" y="238"/>
                </a:lnTo>
                <a:lnTo>
                  <a:pt x="1203" y="255"/>
                </a:lnTo>
                <a:lnTo>
                  <a:pt x="1169" y="272"/>
                </a:lnTo>
                <a:lnTo>
                  <a:pt x="1152" y="289"/>
                </a:lnTo>
                <a:lnTo>
                  <a:pt x="1118" y="323"/>
                </a:lnTo>
                <a:lnTo>
                  <a:pt x="1101" y="357"/>
                </a:lnTo>
                <a:lnTo>
                  <a:pt x="1067" y="408"/>
                </a:lnTo>
                <a:lnTo>
                  <a:pt x="1050" y="476"/>
                </a:lnTo>
                <a:lnTo>
                  <a:pt x="1016" y="544"/>
                </a:lnTo>
                <a:lnTo>
                  <a:pt x="983" y="629"/>
                </a:lnTo>
                <a:lnTo>
                  <a:pt x="949" y="714"/>
                </a:lnTo>
                <a:lnTo>
                  <a:pt x="847" y="714"/>
                </a:lnTo>
                <a:lnTo>
                  <a:pt x="864" y="595"/>
                </a:lnTo>
                <a:lnTo>
                  <a:pt x="881" y="510"/>
                </a:lnTo>
                <a:lnTo>
                  <a:pt x="881" y="425"/>
                </a:lnTo>
                <a:lnTo>
                  <a:pt x="881" y="340"/>
                </a:lnTo>
                <a:lnTo>
                  <a:pt x="898" y="289"/>
                </a:lnTo>
                <a:lnTo>
                  <a:pt x="898" y="238"/>
                </a:lnTo>
                <a:lnTo>
                  <a:pt x="898" y="204"/>
                </a:lnTo>
                <a:lnTo>
                  <a:pt x="881" y="187"/>
                </a:lnTo>
                <a:lnTo>
                  <a:pt x="847" y="187"/>
                </a:lnTo>
                <a:lnTo>
                  <a:pt x="796" y="187"/>
                </a:lnTo>
                <a:lnTo>
                  <a:pt x="695" y="187"/>
                </a:lnTo>
                <a:lnTo>
                  <a:pt x="593" y="204"/>
                </a:lnTo>
                <a:lnTo>
                  <a:pt x="457" y="238"/>
                </a:lnTo>
                <a:lnTo>
                  <a:pt x="305" y="255"/>
                </a:lnTo>
                <a:lnTo>
                  <a:pt x="34" y="27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 bwMode="auto">
          <a:xfrm>
            <a:off x="2593343" y="4654550"/>
            <a:ext cx="623887" cy="117475"/>
          </a:xfrm>
          <a:custGeom>
            <a:avLst/>
            <a:gdLst>
              <a:gd name="T0" fmla="*/ 0 w 982"/>
              <a:gd name="T1" fmla="*/ 101 h 186"/>
              <a:gd name="T2" fmla="*/ 220 w 982"/>
              <a:gd name="T3" fmla="*/ 68 h 186"/>
              <a:gd name="T4" fmla="*/ 406 w 982"/>
              <a:gd name="T5" fmla="*/ 51 h 186"/>
              <a:gd name="T6" fmla="*/ 559 w 982"/>
              <a:gd name="T7" fmla="*/ 34 h 186"/>
              <a:gd name="T8" fmla="*/ 694 w 982"/>
              <a:gd name="T9" fmla="*/ 17 h 186"/>
              <a:gd name="T10" fmla="*/ 796 w 982"/>
              <a:gd name="T11" fmla="*/ 17 h 186"/>
              <a:gd name="T12" fmla="*/ 864 w 982"/>
              <a:gd name="T13" fmla="*/ 0 h 186"/>
              <a:gd name="T14" fmla="*/ 914 w 982"/>
              <a:gd name="T15" fmla="*/ 0 h 186"/>
              <a:gd name="T16" fmla="*/ 931 w 982"/>
              <a:gd name="T17" fmla="*/ 0 h 186"/>
              <a:gd name="T18" fmla="*/ 948 w 982"/>
              <a:gd name="T19" fmla="*/ 17 h 186"/>
              <a:gd name="T20" fmla="*/ 948 w 982"/>
              <a:gd name="T21" fmla="*/ 34 h 186"/>
              <a:gd name="T22" fmla="*/ 965 w 982"/>
              <a:gd name="T23" fmla="*/ 68 h 186"/>
              <a:gd name="T24" fmla="*/ 982 w 982"/>
              <a:gd name="T25" fmla="*/ 118 h 186"/>
              <a:gd name="T26" fmla="*/ 796 w 982"/>
              <a:gd name="T27" fmla="*/ 135 h 186"/>
              <a:gd name="T28" fmla="*/ 626 w 982"/>
              <a:gd name="T29" fmla="*/ 152 h 186"/>
              <a:gd name="T30" fmla="*/ 474 w 982"/>
              <a:gd name="T31" fmla="*/ 169 h 186"/>
              <a:gd name="T32" fmla="*/ 338 w 982"/>
              <a:gd name="T33" fmla="*/ 169 h 186"/>
              <a:gd name="T34" fmla="*/ 237 w 982"/>
              <a:gd name="T35" fmla="*/ 186 h 186"/>
              <a:gd name="T36" fmla="*/ 135 w 982"/>
              <a:gd name="T37" fmla="*/ 186 h 186"/>
              <a:gd name="T38" fmla="*/ 67 w 982"/>
              <a:gd name="T39" fmla="*/ 186 h 186"/>
              <a:gd name="T40" fmla="*/ 0 w 982"/>
              <a:gd name="T41" fmla="*/ 186 h 186"/>
              <a:gd name="T42" fmla="*/ 0 w 982"/>
              <a:gd name="T43" fmla="*/ 101 h 186"/>
              <a:gd name="T44" fmla="*/ 0 w 982"/>
              <a:gd name="T45" fmla="*/ 101 h 1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82"/>
              <a:gd name="T70" fmla="*/ 0 h 186"/>
              <a:gd name="T71" fmla="*/ 982 w 982"/>
              <a:gd name="T72" fmla="*/ 186 h 1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82" h="186">
                <a:moveTo>
                  <a:pt x="0" y="101"/>
                </a:moveTo>
                <a:lnTo>
                  <a:pt x="220" y="68"/>
                </a:lnTo>
                <a:lnTo>
                  <a:pt x="406" y="51"/>
                </a:lnTo>
                <a:lnTo>
                  <a:pt x="559" y="34"/>
                </a:lnTo>
                <a:lnTo>
                  <a:pt x="694" y="17"/>
                </a:lnTo>
                <a:lnTo>
                  <a:pt x="796" y="17"/>
                </a:lnTo>
                <a:lnTo>
                  <a:pt x="864" y="0"/>
                </a:lnTo>
                <a:lnTo>
                  <a:pt x="914" y="0"/>
                </a:lnTo>
                <a:lnTo>
                  <a:pt x="931" y="0"/>
                </a:lnTo>
                <a:lnTo>
                  <a:pt x="948" y="17"/>
                </a:lnTo>
                <a:lnTo>
                  <a:pt x="948" y="34"/>
                </a:lnTo>
                <a:lnTo>
                  <a:pt x="965" y="68"/>
                </a:lnTo>
                <a:lnTo>
                  <a:pt x="982" y="118"/>
                </a:lnTo>
                <a:lnTo>
                  <a:pt x="796" y="135"/>
                </a:lnTo>
                <a:lnTo>
                  <a:pt x="626" y="152"/>
                </a:lnTo>
                <a:lnTo>
                  <a:pt x="474" y="169"/>
                </a:lnTo>
                <a:lnTo>
                  <a:pt x="338" y="169"/>
                </a:lnTo>
                <a:lnTo>
                  <a:pt x="237" y="186"/>
                </a:lnTo>
                <a:lnTo>
                  <a:pt x="135" y="186"/>
                </a:lnTo>
                <a:lnTo>
                  <a:pt x="67" y="186"/>
                </a:lnTo>
                <a:lnTo>
                  <a:pt x="0" y="186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 bwMode="auto">
          <a:xfrm>
            <a:off x="1818643" y="3425825"/>
            <a:ext cx="612775" cy="862012"/>
          </a:xfrm>
          <a:custGeom>
            <a:avLst/>
            <a:gdLst>
              <a:gd name="T0" fmla="*/ 677 w 965"/>
              <a:gd name="T1" fmla="*/ 289 h 1358"/>
              <a:gd name="T2" fmla="*/ 728 w 965"/>
              <a:gd name="T3" fmla="*/ 136 h 1358"/>
              <a:gd name="T4" fmla="*/ 728 w 965"/>
              <a:gd name="T5" fmla="*/ 51 h 1358"/>
              <a:gd name="T6" fmla="*/ 728 w 965"/>
              <a:gd name="T7" fmla="*/ 0 h 1358"/>
              <a:gd name="T8" fmla="*/ 779 w 965"/>
              <a:gd name="T9" fmla="*/ 0 h 1358"/>
              <a:gd name="T10" fmla="*/ 847 w 965"/>
              <a:gd name="T11" fmla="*/ 34 h 1358"/>
              <a:gd name="T12" fmla="*/ 915 w 965"/>
              <a:gd name="T13" fmla="*/ 85 h 1358"/>
              <a:gd name="T14" fmla="*/ 948 w 965"/>
              <a:gd name="T15" fmla="*/ 153 h 1358"/>
              <a:gd name="T16" fmla="*/ 948 w 965"/>
              <a:gd name="T17" fmla="*/ 221 h 1358"/>
              <a:gd name="T18" fmla="*/ 864 w 965"/>
              <a:gd name="T19" fmla="*/ 374 h 1358"/>
              <a:gd name="T20" fmla="*/ 694 w 965"/>
              <a:gd name="T21" fmla="*/ 577 h 1358"/>
              <a:gd name="T22" fmla="*/ 542 w 965"/>
              <a:gd name="T23" fmla="*/ 781 h 1358"/>
              <a:gd name="T24" fmla="*/ 406 w 965"/>
              <a:gd name="T25" fmla="*/ 934 h 1358"/>
              <a:gd name="T26" fmla="*/ 339 w 965"/>
              <a:gd name="T27" fmla="*/ 1036 h 1358"/>
              <a:gd name="T28" fmla="*/ 339 w 965"/>
              <a:gd name="T29" fmla="*/ 1053 h 1358"/>
              <a:gd name="T30" fmla="*/ 406 w 965"/>
              <a:gd name="T31" fmla="*/ 1036 h 1358"/>
              <a:gd name="T32" fmla="*/ 610 w 965"/>
              <a:gd name="T33" fmla="*/ 985 h 1358"/>
              <a:gd name="T34" fmla="*/ 796 w 965"/>
              <a:gd name="T35" fmla="*/ 917 h 1358"/>
              <a:gd name="T36" fmla="*/ 864 w 965"/>
              <a:gd name="T37" fmla="*/ 917 h 1358"/>
              <a:gd name="T38" fmla="*/ 864 w 965"/>
              <a:gd name="T39" fmla="*/ 951 h 1358"/>
              <a:gd name="T40" fmla="*/ 796 w 965"/>
              <a:gd name="T41" fmla="*/ 985 h 1358"/>
              <a:gd name="T42" fmla="*/ 711 w 965"/>
              <a:gd name="T43" fmla="*/ 1036 h 1358"/>
              <a:gd name="T44" fmla="*/ 576 w 965"/>
              <a:gd name="T45" fmla="*/ 1104 h 1358"/>
              <a:gd name="T46" fmla="*/ 440 w 965"/>
              <a:gd name="T47" fmla="*/ 1172 h 1358"/>
              <a:gd name="T48" fmla="*/ 322 w 965"/>
              <a:gd name="T49" fmla="*/ 1240 h 1358"/>
              <a:gd name="T50" fmla="*/ 254 w 965"/>
              <a:gd name="T51" fmla="*/ 1273 h 1358"/>
              <a:gd name="T52" fmla="*/ 220 w 965"/>
              <a:gd name="T53" fmla="*/ 1307 h 1358"/>
              <a:gd name="T54" fmla="*/ 135 w 965"/>
              <a:gd name="T55" fmla="*/ 1341 h 1358"/>
              <a:gd name="T56" fmla="*/ 101 w 965"/>
              <a:gd name="T57" fmla="*/ 1341 h 1358"/>
              <a:gd name="T58" fmla="*/ 68 w 965"/>
              <a:gd name="T59" fmla="*/ 1290 h 1358"/>
              <a:gd name="T60" fmla="*/ 17 w 965"/>
              <a:gd name="T61" fmla="*/ 1240 h 1358"/>
              <a:gd name="T62" fmla="*/ 0 w 965"/>
              <a:gd name="T63" fmla="*/ 1172 h 1358"/>
              <a:gd name="T64" fmla="*/ 51 w 965"/>
              <a:gd name="T65" fmla="*/ 1121 h 1358"/>
              <a:gd name="T66" fmla="*/ 135 w 965"/>
              <a:gd name="T67" fmla="*/ 1053 h 1358"/>
              <a:gd name="T68" fmla="*/ 254 w 965"/>
              <a:gd name="T69" fmla="*/ 917 h 1358"/>
              <a:gd name="T70" fmla="*/ 406 w 965"/>
              <a:gd name="T71" fmla="*/ 730 h 1358"/>
              <a:gd name="T72" fmla="*/ 610 w 965"/>
              <a:gd name="T73" fmla="*/ 408 h 13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5"/>
              <a:gd name="T112" fmla="*/ 0 h 1358"/>
              <a:gd name="T113" fmla="*/ 965 w 965"/>
              <a:gd name="T114" fmla="*/ 1358 h 13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5" h="1358">
                <a:moveTo>
                  <a:pt x="610" y="408"/>
                </a:moveTo>
                <a:lnTo>
                  <a:pt x="677" y="289"/>
                </a:lnTo>
                <a:lnTo>
                  <a:pt x="711" y="204"/>
                </a:lnTo>
                <a:lnTo>
                  <a:pt x="728" y="136"/>
                </a:lnTo>
                <a:lnTo>
                  <a:pt x="728" y="85"/>
                </a:lnTo>
                <a:lnTo>
                  <a:pt x="728" y="51"/>
                </a:lnTo>
                <a:lnTo>
                  <a:pt x="728" y="17"/>
                </a:lnTo>
                <a:lnTo>
                  <a:pt x="728" y="0"/>
                </a:lnTo>
                <a:lnTo>
                  <a:pt x="762" y="0"/>
                </a:lnTo>
                <a:lnTo>
                  <a:pt x="779" y="0"/>
                </a:lnTo>
                <a:lnTo>
                  <a:pt x="813" y="17"/>
                </a:lnTo>
                <a:lnTo>
                  <a:pt x="847" y="34"/>
                </a:lnTo>
                <a:lnTo>
                  <a:pt x="881" y="51"/>
                </a:lnTo>
                <a:lnTo>
                  <a:pt x="915" y="85"/>
                </a:lnTo>
                <a:lnTo>
                  <a:pt x="932" y="119"/>
                </a:lnTo>
                <a:lnTo>
                  <a:pt x="948" y="153"/>
                </a:lnTo>
                <a:lnTo>
                  <a:pt x="965" y="187"/>
                </a:lnTo>
                <a:lnTo>
                  <a:pt x="948" y="221"/>
                </a:lnTo>
                <a:lnTo>
                  <a:pt x="915" y="289"/>
                </a:lnTo>
                <a:lnTo>
                  <a:pt x="864" y="374"/>
                </a:lnTo>
                <a:lnTo>
                  <a:pt x="779" y="476"/>
                </a:lnTo>
                <a:lnTo>
                  <a:pt x="694" y="577"/>
                </a:lnTo>
                <a:lnTo>
                  <a:pt x="610" y="679"/>
                </a:lnTo>
                <a:lnTo>
                  <a:pt x="542" y="781"/>
                </a:lnTo>
                <a:lnTo>
                  <a:pt x="457" y="866"/>
                </a:lnTo>
                <a:lnTo>
                  <a:pt x="406" y="934"/>
                </a:lnTo>
                <a:lnTo>
                  <a:pt x="356" y="985"/>
                </a:lnTo>
                <a:lnTo>
                  <a:pt x="339" y="1036"/>
                </a:lnTo>
                <a:lnTo>
                  <a:pt x="339" y="1053"/>
                </a:lnTo>
                <a:lnTo>
                  <a:pt x="356" y="1053"/>
                </a:lnTo>
                <a:lnTo>
                  <a:pt x="406" y="1036"/>
                </a:lnTo>
                <a:lnTo>
                  <a:pt x="491" y="1019"/>
                </a:lnTo>
                <a:lnTo>
                  <a:pt x="610" y="985"/>
                </a:lnTo>
                <a:lnTo>
                  <a:pt x="711" y="951"/>
                </a:lnTo>
                <a:lnTo>
                  <a:pt x="796" y="917"/>
                </a:lnTo>
                <a:lnTo>
                  <a:pt x="847" y="917"/>
                </a:lnTo>
                <a:lnTo>
                  <a:pt x="864" y="917"/>
                </a:lnTo>
                <a:lnTo>
                  <a:pt x="864" y="934"/>
                </a:lnTo>
                <a:lnTo>
                  <a:pt x="864" y="951"/>
                </a:lnTo>
                <a:lnTo>
                  <a:pt x="830" y="968"/>
                </a:lnTo>
                <a:lnTo>
                  <a:pt x="796" y="985"/>
                </a:lnTo>
                <a:lnTo>
                  <a:pt x="762" y="1002"/>
                </a:lnTo>
                <a:lnTo>
                  <a:pt x="711" y="1036"/>
                </a:lnTo>
                <a:lnTo>
                  <a:pt x="644" y="1070"/>
                </a:lnTo>
                <a:lnTo>
                  <a:pt x="576" y="1104"/>
                </a:lnTo>
                <a:lnTo>
                  <a:pt x="508" y="1138"/>
                </a:lnTo>
                <a:lnTo>
                  <a:pt x="440" y="1172"/>
                </a:lnTo>
                <a:lnTo>
                  <a:pt x="372" y="1206"/>
                </a:lnTo>
                <a:lnTo>
                  <a:pt x="322" y="1240"/>
                </a:lnTo>
                <a:lnTo>
                  <a:pt x="288" y="1256"/>
                </a:lnTo>
                <a:lnTo>
                  <a:pt x="254" y="1273"/>
                </a:lnTo>
                <a:lnTo>
                  <a:pt x="237" y="1290"/>
                </a:lnTo>
                <a:lnTo>
                  <a:pt x="220" y="1307"/>
                </a:lnTo>
                <a:lnTo>
                  <a:pt x="169" y="1341"/>
                </a:lnTo>
                <a:lnTo>
                  <a:pt x="135" y="1341"/>
                </a:lnTo>
                <a:lnTo>
                  <a:pt x="118" y="1358"/>
                </a:lnTo>
                <a:lnTo>
                  <a:pt x="101" y="1341"/>
                </a:lnTo>
                <a:lnTo>
                  <a:pt x="84" y="1324"/>
                </a:lnTo>
                <a:lnTo>
                  <a:pt x="68" y="1290"/>
                </a:lnTo>
                <a:lnTo>
                  <a:pt x="34" y="1256"/>
                </a:lnTo>
                <a:lnTo>
                  <a:pt x="17" y="1240"/>
                </a:lnTo>
                <a:lnTo>
                  <a:pt x="17" y="1189"/>
                </a:lnTo>
                <a:lnTo>
                  <a:pt x="0" y="1172"/>
                </a:lnTo>
                <a:lnTo>
                  <a:pt x="17" y="1138"/>
                </a:lnTo>
                <a:lnTo>
                  <a:pt x="51" y="1121"/>
                </a:lnTo>
                <a:lnTo>
                  <a:pt x="84" y="1087"/>
                </a:lnTo>
                <a:lnTo>
                  <a:pt x="135" y="1053"/>
                </a:lnTo>
                <a:lnTo>
                  <a:pt x="186" y="985"/>
                </a:lnTo>
                <a:lnTo>
                  <a:pt x="254" y="917"/>
                </a:lnTo>
                <a:lnTo>
                  <a:pt x="339" y="832"/>
                </a:lnTo>
                <a:lnTo>
                  <a:pt x="406" y="730"/>
                </a:lnTo>
                <a:lnTo>
                  <a:pt x="474" y="628"/>
                </a:lnTo>
                <a:lnTo>
                  <a:pt x="610" y="40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0" name="Freeform 40"/>
          <p:cNvSpPr/>
          <p:nvPr/>
        </p:nvSpPr>
        <p:spPr bwMode="auto">
          <a:xfrm>
            <a:off x="2474280" y="3975100"/>
            <a:ext cx="763588" cy="184150"/>
          </a:xfrm>
          <a:custGeom>
            <a:avLst/>
            <a:gdLst>
              <a:gd name="T0" fmla="*/ 17 w 1203"/>
              <a:gd name="T1" fmla="*/ 221 h 289"/>
              <a:gd name="T2" fmla="*/ 0 w 1203"/>
              <a:gd name="T3" fmla="*/ 204 h 289"/>
              <a:gd name="T4" fmla="*/ 0 w 1203"/>
              <a:gd name="T5" fmla="*/ 170 h 289"/>
              <a:gd name="T6" fmla="*/ 0 w 1203"/>
              <a:gd name="T7" fmla="*/ 153 h 289"/>
              <a:gd name="T8" fmla="*/ 34 w 1203"/>
              <a:gd name="T9" fmla="*/ 153 h 289"/>
              <a:gd name="T10" fmla="*/ 68 w 1203"/>
              <a:gd name="T11" fmla="*/ 153 h 289"/>
              <a:gd name="T12" fmla="*/ 102 w 1203"/>
              <a:gd name="T13" fmla="*/ 153 h 289"/>
              <a:gd name="T14" fmla="*/ 153 w 1203"/>
              <a:gd name="T15" fmla="*/ 153 h 289"/>
              <a:gd name="T16" fmla="*/ 204 w 1203"/>
              <a:gd name="T17" fmla="*/ 153 h 289"/>
              <a:gd name="T18" fmla="*/ 271 w 1203"/>
              <a:gd name="T19" fmla="*/ 136 h 289"/>
              <a:gd name="T20" fmla="*/ 356 w 1203"/>
              <a:gd name="T21" fmla="*/ 136 h 289"/>
              <a:gd name="T22" fmla="*/ 441 w 1203"/>
              <a:gd name="T23" fmla="*/ 119 h 289"/>
              <a:gd name="T24" fmla="*/ 542 w 1203"/>
              <a:gd name="T25" fmla="*/ 102 h 289"/>
              <a:gd name="T26" fmla="*/ 644 w 1203"/>
              <a:gd name="T27" fmla="*/ 68 h 289"/>
              <a:gd name="T28" fmla="*/ 746 w 1203"/>
              <a:gd name="T29" fmla="*/ 51 h 289"/>
              <a:gd name="T30" fmla="*/ 830 w 1203"/>
              <a:gd name="T31" fmla="*/ 34 h 289"/>
              <a:gd name="T32" fmla="*/ 915 w 1203"/>
              <a:gd name="T33" fmla="*/ 17 h 289"/>
              <a:gd name="T34" fmla="*/ 983 w 1203"/>
              <a:gd name="T35" fmla="*/ 0 h 289"/>
              <a:gd name="T36" fmla="*/ 1034 w 1203"/>
              <a:gd name="T37" fmla="*/ 0 h 289"/>
              <a:gd name="T38" fmla="*/ 1085 w 1203"/>
              <a:gd name="T39" fmla="*/ 17 h 289"/>
              <a:gd name="T40" fmla="*/ 1152 w 1203"/>
              <a:gd name="T41" fmla="*/ 51 h 289"/>
              <a:gd name="T42" fmla="*/ 1169 w 1203"/>
              <a:gd name="T43" fmla="*/ 68 h 289"/>
              <a:gd name="T44" fmla="*/ 1186 w 1203"/>
              <a:gd name="T45" fmla="*/ 102 h 289"/>
              <a:gd name="T46" fmla="*/ 1203 w 1203"/>
              <a:gd name="T47" fmla="*/ 119 h 289"/>
              <a:gd name="T48" fmla="*/ 1186 w 1203"/>
              <a:gd name="T49" fmla="*/ 136 h 289"/>
              <a:gd name="T50" fmla="*/ 1169 w 1203"/>
              <a:gd name="T51" fmla="*/ 153 h 289"/>
              <a:gd name="T52" fmla="*/ 1135 w 1203"/>
              <a:gd name="T53" fmla="*/ 170 h 289"/>
              <a:gd name="T54" fmla="*/ 1068 w 1203"/>
              <a:gd name="T55" fmla="*/ 170 h 289"/>
              <a:gd name="T56" fmla="*/ 1000 w 1203"/>
              <a:gd name="T57" fmla="*/ 170 h 289"/>
              <a:gd name="T58" fmla="*/ 915 w 1203"/>
              <a:gd name="T59" fmla="*/ 170 h 289"/>
              <a:gd name="T60" fmla="*/ 813 w 1203"/>
              <a:gd name="T61" fmla="*/ 187 h 289"/>
              <a:gd name="T62" fmla="*/ 712 w 1203"/>
              <a:gd name="T63" fmla="*/ 187 h 289"/>
              <a:gd name="T64" fmla="*/ 610 w 1203"/>
              <a:gd name="T65" fmla="*/ 221 h 289"/>
              <a:gd name="T66" fmla="*/ 508 w 1203"/>
              <a:gd name="T67" fmla="*/ 238 h 289"/>
              <a:gd name="T68" fmla="*/ 424 w 1203"/>
              <a:gd name="T69" fmla="*/ 255 h 289"/>
              <a:gd name="T70" fmla="*/ 339 w 1203"/>
              <a:gd name="T71" fmla="*/ 255 h 289"/>
              <a:gd name="T72" fmla="*/ 271 w 1203"/>
              <a:gd name="T73" fmla="*/ 289 h 289"/>
              <a:gd name="T74" fmla="*/ 204 w 1203"/>
              <a:gd name="T75" fmla="*/ 289 h 289"/>
              <a:gd name="T76" fmla="*/ 170 w 1203"/>
              <a:gd name="T77" fmla="*/ 289 h 289"/>
              <a:gd name="T78" fmla="*/ 119 w 1203"/>
              <a:gd name="T79" fmla="*/ 289 h 289"/>
              <a:gd name="T80" fmla="*/ 68 w 1203"/>
              <a:gd name="T81" fmla="*/ 272 h 289"/>
              <a:gd name="T82" fmla="*/ 34 w 1203"/>
              <a:gd name="T83" fmla="*/ 255 h 289"/>
              <a:gd name="T84" fmla="*/ 17 w 1203"/>
              <a:gd name="T85" fmla="*/ 221 h 289"/>
              <a:gd name="T86" fmla="*/ 17 w 1203"/>
              <a:gd name="T87" fmla="*/ 221 h 28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3"/>
              <a:gd name="T133" fmla="*/ 0 h 289"/>
              <a:gd name="T134" fmla="*/ 1203 w 1203"/>
              <a:gd name="T135" fmla="*/ 289 h 28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3" h="289">
                <a:moveTo>
                  <a:pt x="17" y="221"/>
                </a:moveTo>
                <a:lnTo>
                  <a:pt x="0" y="204"/>
                </a:lnTo>
                <a:lnTo>
                  <a:pt x="0" y="170"/>
                </a:lnTo>
                <a:lnTo>
                  <a:pt x="0" y="153"/>
                </a:lnTo>
                <a:lnTo>
                  <a:pt x="34" y="153"/>
                </a:lnTo>
                <a:lnTo>
                  <a:pt x="68" y="153"/>
                </a:lnTo>
                <a:lnTo>
                  <a:pt x="102" y="153"/>
                </a:lnTo>
                <a:lnTo>
                  <a:pt x="153" y="153"/>
                </a:lnTo>
                <a:lnTo>
                  <a:pt x="204" y="153"/>
                </a:lnTo>
                <a:lnTo>
                  <a:pt x="271" y="136"/>
                </a:lnTo>
                <a:lnTo>
                  <a:pt x="356" y="136"/>
                </a:lnTo>
                <a:lnTo>
                  <a:pt x="441" y="119"/>
                </a:lnTo>
                <a:lnTo>
                  <a:pt x="542" y="102"/>
                </a:lnTo>
                <a:lnTo>
                  <a:pt x="644" y="68"/>
                </a:lnTo>
                <a:lnTo>
                  <a:pt x="746" y="51"/>
                </a:lnTo>
                <a:lnTo>
                  <a:pt x="830" y="34"/>
                </a:lnTo>
                <a:lnTo>
                  <a:pt x="915" y="17"/>
                </a:lnTo>
                <a:lnTo>
                  <a:pt x="983" y="0"/>
                </a:lnTo>
                <a:lnTo>
                  <a:pt x="1034" y="0"/>
                </a:lnTo>
                <a:lnTo>
                  <a:pt x="1085" y="17"/>
                </a:lnTo>
                <a:lnTo>
                  <a:pt x="1152" y="51"/>
                </a:lnTo>
                <a:lnTo>
                  <a:pt x="1169" y="68"/>
                </a:lnTo>
                <a:lnTo>
                  <a:pt x="1186" y="102"/>
                </a:lnTo>
                <a:lnTo>
                  <a:pt x="1203" y="119"/>
                </a:lnTo>
                <a:lnTo>
                  <a:pt x="1186" y="136"/>
                </a:lnTo>
                <a:lnTo>
                  <a:pt x="1169" y="153"/>
                </a:lnTo>
                <a:lnTo>
                  <a:pt x="1135" y="170"/>
                </a:lnTo>
                <a:lnTo>
                  <a:pt x="1068" y="170"/>
                </a:lnTo>
                <a:lnTo>
                  <a:pt x="1000" y="170"/>
                </a:lnTo>
                <a:lnTo>
                  <a:pt x="915" y="170"/>
                </a:lnTo>
                <a:lnTo>
                  <a:pt x="813" y="187"/>
                </a:lnTo>
                <a:lnTo>
                  <a:pt x="712" y="187"/>
                </a:lnTo>
                <a:lnTo>
                  <a:pt x="610" y="221"/>
                </a:lnTo>
                <a:lnTo>
                  <a:pt x="508" y="238"/>
                </a:lnTo>
                <a:lnTo>
                  <a:pt x="424" y="255"/>
                </a:lnTo>
                <a:lnTo>
                  <a:pt x="339" y="255"/>
                </a:lnTo>
                <a:lnTo>
                  <a:pt x="271" y="289"/>
                </a:lnTo>
                <a:lnTo>
                  <a:pt x="204" y="289"/>
                </a:lnTo>
                <a:lnTo>
                  <a:pt x="170" y="289"/>
                </a:lnTo>
                <a:lnTo>
                  <a:pt x="119" y="289"/>
                </a:lnTo>
                <a:lnTo>
                  <a:pt x="68" y="272"/>
                </a:lnTo>
                <a:lnTo>
                  <a:pt x="34" y="255"/>
                </a:lnTo>
                <a:lnTo>
                  <a:pt x="17" y="22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765" grpId="0" bldLvl="0" animBg="1"/>
      <p:bldP spid="30758" grpId="0" bldLvl="0" animBg="1"/>
      <p:bldP spid="30759" grpId="0" bldLvl="0" animBg="1"/>
      <p:bldP spid="30761" grpId="0" bldLvl="0" animBg="1"/>
      <p:bldP spid="30762" grpId="0" bldLvl="0" animBg="1"/>
      <p:bldP spid="30763" grpId="0" bldLvl="0" animBg="1"/>
      <p:bldP spid="30764" grpId="0" bldLvl="0" animBg="1"/>
      <p:bldP spid="30766" grpId="0" bldLvl="0" animBg="1"/>
      <p:bldP spid="3076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píng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苹果 苹果树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果园里，红彤彤的苹果压弯了树枝。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第一横稍长，第二横短，第三横最长，竖在竖中线上。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苹</a:t>
            </a: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377315" y="2286000"/>
            <a:ext cx="2879725" cy="2879725"/>
            <a:chOff x="1474" y="663"/>
            <a:chExt cx="2948" cy="2835"/>
          </a:xfrm>
        </p:grpSpPr>
        <p:sp>
          <p:nvSpPr>
            <p:cNvPr id="8213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14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15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16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17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18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19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20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21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22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1774" name="Freeform 30"/>
          <p:cNvSpPr/>
          <p:nvPr/>
        </p:nvSpPr>
        <p:spPr bwMode="auto">
          <a:xfrm>
            <a:off x="2440940" y="3359150"/>
            <a:ext cx="828675" cy="161925"/>
          </a:xfrm>
          <a:custGeom>
            <a:avLst/>
            <a:gdLst>
              <a:gd name="T0" fmla="*/ 627 w 1305"/>
              <a:gd name="T1" fmla="*/ 85 h 254"/>
              <a:gd name="T2" fmla="*/ 729 w 1305"/>
              <a:gd name="T3" fmla="*/ 68 h 254"/>
              <a:gd name="T4" fmla="*/ 814 w 1305"/>
              <a:gd name="T5" fmla="*/ 51 h 254"/>
              <a:gd name="T6" fmla="*/ 881 w 1305"/>
              <a:gd name="T7" fmla="*/ 34 h 254"/>
              <a:gd name="T8" fmla="*/ 949 w 1305"/>
              <a:gd name="T9" fmla="*/ 17 h 254"/>
              <a:gd name="T10" fmla="*/ 1017 w 1305"/>
              <a:gd name="T11" fmla="*/ 17 h 254"/>
              <a:gd name="T12" fmla="*/ 1068 w 1305"/>
              <a:gd name="T13" fmla="*/ 17 h 254"/>
              <a:gd name="T14" fmla="*/ 1102 w 1305"/>
              <a:gd name="T15" fmla="*/ 0 h 254"/>
              <a:gd name="T16" fmla="*/ 1118 w 1305"/>
              <a:gd name="T17" fmla="*/ 0 h 254"/>
              <a:gd name="T18" fmla="*/ 1186 w 1305"/>
              <a:gd name="T19" fmla="*/ 17 h 254"/>
              <a:gd name="T20" fmla="*/ 1254 w 1305"/>
              <a:gd name="T21" fmla="*/ 34 h 254"/>
              <a:gd name="T22" fmla="*/ 1271 w 1305"/>
              <a:gd name="T23" fmla="*/ 51 h 254"/>
              <a:gd name="T24" fmla="*/ 1288 w 1305"/>
              <a:gd name="T25" fmla="*/ 68 h 254"/>
              <a:gd name="T26" fmla="*/ 1305 w 1305"/>
              <a:gd name="T27" fmla="*/ 85 h 254"/>
              <a:gd name="T28" fmla="*/ 1288 w 1305"/>
              <a:gd name="T29" fmla="*/ 102 h 254"/>
              <a:gd name="T30" fmla="*/ 1271 w 1305"/>
              <a:gd name="T31" fmla="*/ 119 h 254"/>
              <a:gd name="T32" fmla="*/ 1237 w 1305"/>
              <a:gd name="T33" fmla="*/ 119 h 254"/>
              <a:gd name="T34" fmla="*/ 1186 w 1305"/>
              <a:gd name="T35" fmla="*/ 136 h 254"/>
              <a:gd name="T36" fmla="*/ 1118 w 1305"/>
              <a:gd name="T37" fmla="*/ 153 h 254"/>
              <a:gd name="T38" fmla="*/ 1034 w 1305"/>
              <a:gd name="T39" fmla="*/ 153 h 254"/>
              <a:gd name="T40" fmla="*/ 932 w 1305"/>
              <a:gd name="T41" fmla="*/ 169 h 254"/>
              <a:gd name="T42" fmla="*/ 830 w 1305"/>
              <a:gd name="T43" fmla="*/ 186 h 254"/>
              <a:gd name="T44" fmla="*/ 712 w 1305"/>
              <a:gd name="T45" fmla="*/ 203 h 254"/>
              <a:gd name="T46" fmla="*/ 610 w 1305"/>
              <a:gd name="T47" fmla="*/ 220 h 254"/>
              <a:gd name="T48" fmla="*/ 525 w 1305"/>
              <a:gd name="T49" fmla="*/ 237 h 254"/>
              <a:gd name="T50" fmla="*/ 458 w 1305"/>
              <a:gd name="T51" fmla="*/ 237 h 254"/>
              <a:gd name="T52" fmla="*/ 390 w 1305"/>
              <a:gd name="T53" fmla="*/ 254 h 254"/>
              <a:gd name="T54" fmla="*/ 339 w 1305"/>
              <a:gd name="T55" fmla="*/ 254 h 254"/>
              <a:gd name="T56" fmla="*/ 305 w 1305"/>
              <a:gd name="T57" fmla="*/ 254 h 254"/>
              <a:gd name="T58" fmla="*/ 271 w 1305"/>
              <a:gd name="T59" fmla="*/ 254 h 254"/>
              <a:gd name="T60" fmla="*/ 187 w 1305"/>
              <a:gd name="T61" fmla="*/ 254 h 254"/>
              <a:gd name="T62" fmla="*/ 85 w 1305"/>
              <a:gd name="T63" fmla="*/ 237 h 254"/>
              <a:gd name="T64" fmla="*/ 51 w 1305"/>
              <a:gd name="T65" fmla="*/ 220 h 254"/>
              <a:gd name="T66" fmla="*/ 17 w 1305"/>
              <a:gd name="T67" fmla="*/ 220 h 254"/>
              <a:gd name="T68" fmla="*/ 0 w 1305"/>
              <a:gd name="T69" fmla="*/ 203 h 254"/>
              <a:gd name="T70" fmla="*/ 0 w 1305"/>
              <a:gd name="T71" fmla="*/ 186 h 254"/>
              <a:gd name="T72" fmla="*/ 0 w 1305"/>
              <a:gd name="T73" fmla="*/ 186 h 254"/>
              <a:gd name="T74" fmla="*/ 17 w 1305"/>
              <a:gd name="T75" fmla="*/ 169 h 254"/>
              <a:gd name="T76" fmla="*/ 51 w 1305"/>
              <a:gd name="T77" fmla="*/ 153 h 254"/>
              <a:gd name="T78" fmla="*/ 102 w 1305"/>
              <a:gd name="T79" fmla="*/ 153 h 254"/>
              <a:gd name="T80" fmla="*/ 136 w 1305"/>
              <a:gd name="T81" fmla="*/ 153 h 254"/>
              <a:gd name="T82" fmla="*/ 170 w 1305"/>
              <a:gd name="T83" fmla="*/ 153 h 254"/>
              <a:gd name="T84" fmla="*/ 221 w 1305"/>
              <a:gd name="T85" fmla="*/ 136 h 254"/>
              <a:gd name="T86" fmla="*/ 288 w 1305"/>
              <a:gd name="T87" fmla="*/ 136 h 254"/>
              <a:gd name="T88" fmla="*/ 356 w 1305"/>
              <a:gd name="T89" fmla="*/ 119 h 254"/>
              <a:gd name="T90" fmla="*/ 441 w 1305"/>
              <a:gd name="T91" fmla="*/ 119 h 254"/>
              <a:gd name="T92" fmla="*/ 525 w 1305"/>
              <a:gd name="T93" fmla="*/ 102 h 254"/>
              <a:gd name="T94" fmla="*/ 627 w 1305"/>
              <a:gd name="T95" fmla="*/ 85 h 254"/>
              <a:gd name="T96" fmla="*/ 627 w 1305"/>
              <a:gd name="T97" fmla="*/ 85 h 2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05"/>
              <a:gd name="T148" fmla="*/ 0 h 254"/>
              <a:gd name="T149" fmla="*/ 1305 w 1305"/>
              <a:gd name="T150" fmla="*/ 254 h 2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05" h="254">
                <a:moveTo>
                  <a:pt x="627" y="85"/>
                </a:moveTo>
                <a:lnTo>
                  <a:pt x="729" y="68"/>
                </a:lnTo>
                <a:lnTo>
                  <a:pt x="814" y="51"/>
                </a:lnTo>
                <a:lnTo>
                  <a:pt x="881" y="34"/>
                </a:lnTo>
                <a:lnTo>
                  <a:pt x="949" y="17"/>
                </a:lnTo>
                <a:lnTo>
                  <a:pt x="1017" y="17"/>
                </a:lnTo>
                <a:lnTo>
                  <a:pt x="1068" y="17"/>
                </a:lnTo>
                <a:lnTo>
                  <a:pt x="1102" y="0"/>
                </a:lnTo>
                <a:lnTo>
                  <a:pt x="1118" y="0"/>
                </a:lnTo>
                <a:lnTo>
                  <a:pt x="1186" y="17"/>
                </a:lnTo>
                <a:lnTo>
                  <a:pt x="1254" y="34"/>
                </a:lnTo>
                <a:lnTo>
                  <a:pt x="1271" y="51"/>
                </a:lnTo>
                <a:lnTo>
                  <a:pt x="1288" y="68"/>
                </a:lnTo>
                <a:lnTo>
                  <a:pt x="1305" y="85"/>
                </a:lnTo>
                <a:lnTo>
                  <a:pt x="1288" y="102"/>
                </a:lnTo>
                <a:lnTo>
                  <a:pt x="1271" y="119"/>
                </a:lnTo>
                <a:lnTo>
                  <a:pt x="1237" y="119"/>
                </a:lnTo>
                <a:lnTo>
                  <a:pt x="1186" y="136"/>
                </a:lnTo>
                <a:lnTo>
                  <a:pt x="1118" y="153"/>
                </a:lnTo>
                <a:lnTo>
                  <a:pt x="1034" y="153"/>
                </a:lnTo>
                <a:lnTo>
                  <a:pt x="932" y="169"/>
                </a:lnTo>
                <a:lnTo>
                  <a:pt x="830" y="186"/>
                </a:lnTo>
                <a:lnTo>
                  <a:pt x="712" y="203"/>
                </a:lnTo>
                <a:lnTo>
                  <a:pt x="610" y="220"/>
                </a:lnTo>
                <a:lnTo>
                  <a:pt x="525" y="237"/>
                </a:lnTo>
                <a:lnTo>
                  <a:pt x="458" y="237"/>
                </a:lnTo>
                <a:lnTo>
                  <a:pt x="390" y="254"/>
                </a:lnTo>
                <a:lnTo>
                  <a:pt x="339" y="254"/>
                </a:lnTo>
                <a:lnTo>
                  <a:pt x="305" y="254"/>
                </a:lnTo>
                <a:lnTo>
                  <a:pt x="271" y="254"/>
                </a:lnTo>
                <a:lnTo>
                  <a:pt x="187" y="254"/>
                </a:lnTo>
                <a:lnTo>
                  <a:pt x="85" y="237"/>
                </a:lnTo>
                <a:lnTo>
                  <a:pt x="51" y="220"/>
                </a:lnTo>
                <a:lnTo>
                  <a:pt x="17" y="220"/>
                </a:lnTo>
                <a:lnTo>
                  <a:pt x="0" y="203"/>
                </a:lnTo>
                <a:lnTo>
                  <a:pt x="0" y="186"/>
                </a:lnTo>
                <a:lnTo>
                  <a:pt x="17" y="169"/>
                </a:lnTo>
                <a:lnTo>
                  <a:pt x="51" y="153"/>
                </a:lnTo>
                <a:lnTo>
                  <a:pt x="102" y="153"/>
                </a:lnTo>
                <a:lnTo>
                  <a:pt x="136" y="153"/>
                </a:lnTo>
                <a:lnTo>
                  <a:pt x="170" y="153"/>
                </a:lnTo>
                <a:lnTo>
                  <a:pt x="221" y="136"/>
                </a:lnTo>
                <a:lnTo>
                  <a:pt x="288" y="136"/>
                </a:lnTo>
                <a:lnTo>
                  <a:pt x="356" y="119"/>
                </a:lnTo>
                <a:lnTo>
                  <a:pt x="441" y="119"/>
                </a:lnTo>
                <a:lnTo>
                  <a:pt x="525" y="102"/>
                </a:lnTo>
                <a:lnTo>
                  <a:pt x="627" y="8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5" name="Freeform 31"/>
          <p:cNvSpPr/>
          <p:nvPr/>
        </p:nvSpPr>
        <p:spPr bwMode="auto">
          <a:xfrm>
            <a:off x="2388552" y="3670300"/>
            <a:ext cx="193675" cy="203200"/>
          </a:xfrm>
          <a:custGeom>
            <a:avLst/>
            <a:gdLst>
              <a:gd name="T0" fmla="*/ 220 w 305"/>
              <a:gd name="T1" fmla="*/ 321 h 321"/>
              <a:gd name="T2" fmla="*/ 203 w 305"/>
              <a:gd name="T3" fmla="*/ 321 h 321"/>
              <a:gd name="T4" fmla="*/ 186 w 305"/>
              <a:gd name="T5" fmla="*/ 305 h 321"/>
              <a:gd name="T6" fmla="*/ 152 w 305"/>
              <a:gd name="T7" fmla="*/ 271 h 321"/>
              <a:gd name="T8" fmla="*/ 118 w 305"/>
              <a:gd name="T9" fmla="*/ 237 h 321"/>
              <a:gd name="T10" fmla="*/ 67 w 305"/>
              <a:gd name="T11" fmla="*/ 186 h 321"/>
              <a:gd name="T12" fmla="*/ 33 w 305"/>
              <a:gd name="T13" fmla="*/ 136 h 321"/>
              <a:gd name="T14" fmla="*/ 17 w 305"/>
              <a:gd name="T15" fmla="*/ 102 h 321"/>
              <a:gd name="T16" fmla="*/ 0 w 305"/>
              <a:gd name="T17" fmla="*/ 68 h 321"/>
              <a:gd name="T18" fmla="*/ 0 w 305"/>
              <a:gd name="T19" fmla="*/ 17 h 321"/>
              <a:gd name="T20" fmla="*/ 0 w 305"/>
              <a:gd name="T21" fmla="*/ 0 h 321"/>
              <a:gd name="T22" fmla="*/ 17 w 305"/>
              <a:gd name="T23" fmla="*/ 0 h 321"/>
              <a:gd name="T24" fmla="*/ 33 w 305"/>
              <a:gd name="T25" fmla="*/ 0 h 321"/>
              <a:gd name="T26" fmla="*/ 67 w 305"/>
              <a:gd name="T27" fmla="*/ 17 h 321"/>
              <a:gd name="T28" fmla="*/ 101 w 305"/>
              <a:gd name="T29" fmla="*/ 17 h 321"/>
              <a:gd name="T30" fmla="*/ 169 w 305"/>
              <a:gd name="T31" fmla="*/ 34 h 321"/>
              <a:gd name="T32" fmla="*/ 220 w 305"/>
              <a:gd name="T33" fmla="*/ 51 h 321"/>
              <a:gd name="T34" fmla="*/ 254 w 305"/>
              <a:gd name="T35" fmla="*/ 85 h 321"/>
              <a:gd name="T36" fmla="*/ 288 w 305"/>
              <a:gd name="T37" fmla="*/ 102 h 321"/>
              <a:gd name="T38" fmla="*/ 305 w 305"/>
              <a:gd name="T39" fmla="*/ 136 h 321"/>
              <a:gd name="T40" fmla="*/ 305 w 305"/>
              <a:gd name="T41" fmla="*/ 169 h 321"/>
              <a:gd name="T42" fmla="*/ 305 w 305"/>
              <a:gd name="T43" fmla="*/ 203 h 321"/>
              <a:gd name="T44" fmla="*/ 288 w 305"/>
              <a:gd name="T45" fmla="*/ 254 h 321"/>
              <a:gd name="T46" fmla="*/ 254 w 305"/>
              <a:gd name="T47" fmla="*/ 305 h 321"/>
              <a:gd name="T48" fmla="*/ 220 w 305"/>
              <a:gd name="T49" fmla="*/ 321 h 321"/>
              <a:gd name="T50" fmla="*/ 220 w 305"/>
              <a:gd name="T51" fmla="*/ 321 h 3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05"/>
              <a:gd name="T79" fmla="*/ 0 h 321"/>
              <a:gd name="T80" fmla="*/ 305 w 305"/>
              <a:gd name="T81" fmla="*/ 321 h 3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05" h="321">
                <a:moveTo>
                  <a:pt x="220" y="321"/>
                </a:moveTo>
                <a:lnTo>
                  <a:pt x="203" y="321"/>
                </a:lnTo>
                <a:lnTo>
                  <a:pt x="186" y="305"/>
                </a:lnTo>
                <a:lnTo>
                  <a:pt x="152" y="271"/>
                </a:lnTo>
                <a:lnTo>
                  <a:pt x="118" y="237"/>
                </a:lnTo>
                <a:lnTo>
                  <a:pt x="67" y="186"/>
                </a:lnTo>
                <a:lnTo>
                  <a:pt x="33" y="136"/>
                </a:lnTo>
                <a:lnTo>
                  <a:pt x="17" y="102"/>
                </a:lnTo>
                <a:lnTo>
                  <a:pt x="0" y="68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3" y="0"/>
                </a:lnTo>
                <a:lnTo>
                  <a:pt x="67" y="17"/>
                </a:lnTo>
                <a:lnTo>
                  <a:pt x="101" y="17"/>
                </a:lnTo>
                <a:lnTo>
                  <a:pt x="169" y="34"/>
                </a:lnTo>
                <a:lnTo>
                  <a:pt x="220" y="51"/>
                </a:lnTo>
                <a:lnTo>
                  <a:pt x="254" y="85"/>
                </a:lnTo>
                <a:lnTo>
                  <a:pt x="288" y="102"/>
                </a:lnTo>
                <a:lnTo>
                  <a:pt x="305" y="136"/>
                </a:lnTo>
                <a:lnTo>
                  <a:pt x="305" y="169"/>
                </a:lnTo>
                <a:lnTo>
                  <a:pt x="305" y="203"/>
                </a:lnTo>
                <a:lnTo>
                  <a:pt x="288" y="254"/>
                </a:lnTo>
                <a:lnTo>
                  <a:pt x="254" y="305"/>
                </a:lnTo>
                <a:lnTo>
                  <a:pt x="220" y="32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9" name="Freeform 35"/>
          <p:cNvSpPr/>
          <p:nvPr/>
        </p:nvSpPr>
        <p:spPr bwMode="auto">
          <a:xfrm>
            <a:off x="2118677" y="3016250"/>
            <a:ext cx="1441450" cy="236537"/>
          </a:xfrm>
          <a:custGeom>
            <a:avLst/>
            <a:gdLst>
              <a:gd name="T0" fmla="*/ 169 w 2270"/>
              <a:gd name="T1" fmla="*/ 236 h 372"/>
              <a:gd name="T2" fmla="*/ 305 w 2270"/>
              <a:gd name="T3" fmla="*/ 219 h 372"/>
              <a:gd name="T4" fmla="*/ 441 w 2270"/>
              <a:gd name="T5" fmla="*/ 203 h 372"/>
              <a:gd name="T6" fmla="*/ 474 w 2270"/>
              <a:gd name="T7" fmla="*/ 203 h 372"/>
              <a:gd name="T8" fmla="*/ 542 w 2270"/>
              <a:gd name="T9" fmla="*/ 186 h 372"/>
              <a:gd name="T10" fmla="*/ 610 w 2270"/>
              <a:gd name="T11" fmla="*/ 186 h 372"/>
              <a:gd name="T12" fmla="*/ 695 w 2270"/>
              <a:gd name="T13" fmla="*/ 169 h 372"/>
              <a:gd name="T14" fmla="*/ 813 w 2270"/>
              <a:gd name="T15" fmla="*/ 152 h 372"/>
              <a:gd name="T16" fmla="*/ 932 w 2270"/>
              <a:gd name="T17" fmla="*/ 135 h 372"/>
              <a:gd name="T18" fmla="*/ 1084 w 2270"/>
              <a:gd name="T19" fmla="*/ 118 h 372"/>
              <a:gd name="T20" fmla="*/ 1237 w 2270"/>
              <a:gd name="T21" fmla="*/ 101 h 372"/>
              <a:gd name="T22" fmla="*/ 1389 w 2270"/>
              <a:gd name="T23" fmla="*/ 67 h 372"/>
              <a:gd name="T24" fmla="*/ 1542 w 2270"/>
              <a:gd name="T25" fmla="*/ 50 h 372"/>
              <a:gd name="T26" fmla="*/ 1660 w 2270"/>
              <a:gd name="T27" fmla="*/ 34 h 372"/>
              <a:gd name="T28" fmla="*/ 1762 w 2270"/>
              <a:gd name="T29" fmla="*/ 17 h 372"/>
              <a:gd name="T30" fmla="*/ 1847 w 2270"/>
              <a:gd name="T31" fmla="*/ 17 h 372"/>
              <a:gd name="T32" fmla="*/ 1914 w 2270"/>
              <a:gd name="T33" fmla="*/ 0 h 372"/>
              <a:gd name="T34" fmla="*/ 1965 w 2270"/>
              <a:gd name="T35" fmla="*/ 0 h 372"/>
              <a:gd name="T36" fmla="*/ 1999 w 2270"/>
              <a:gd name="T37" fmla="*/ 0 h 372"/>
              <a:gd name="T38" fmla="*/ 2101 w 2270"/>
              <a:gd name="T39" fmla="*/ 17 h 372"/>
              <a:gd name="T40" fmla="*/ 2169 w 2270"/>
              <a:gd name="T41" fmla="*/ 34 h 372"/>
              <a:gd name="T42" fmla="*/ 2236 w 2270"/>
              <a:gd name="T43" fmla="*/ 67 h 372"/>
              <a:gd name="T44" fmla="*/ 2253 w 2270"/>
              <a:gd name="T45" fmla="*/ 84 h 372"/>
              <a:gd name="T46" fmla="*/ 2270 w 2270"/>
              <a:gd name="T47" fmla="*/ 101 h 372"/>
              <a:gd name="T48" fmla="*/ 2270 w 2270"/>
              <a:gd name="T49" fmla="*/ 118 h 372"/>
              <a:gd name="T50" fmla="*/ 2270 w 2270"/>
              <a:gd name="T51" fmla="*/ 135 h 372"/>
              <a:gd name="T52" fmla="*/ 2253 w 2270"/>
              <a:gd name="T53" fmla="*/ 152 h 372"/>
              <a:gd name="T54" fmla="*/ 2219 w 2270"/>
              <a:gd name="T55" fmla="*/ 152 h 372"/>
              <a:gd name="T56" fmla="*/ 2202 w 2270"/>
              <a:gd name="T57" fmla="*/ 169 h 372"/>
              <a:gd name="T58" fmla="*/ 2169 w 2270"/>
              <a:gd name="T59" fmla="*/ 169 h 372"/>
              <a:gd name="T60" fmla="*/ 2118 w 2270"/>
              <a:gd name="T61" fmla="*/ 186 h 372"/>
              <a:gd name="T62" fmla="*/ 2067 w 2270"/>
              <a:gd name="T63" fmla="*/ 186 h 372"/>
              <a:gd name="T64" fmla="*/ 2016 w 2270"/>
              <a:gd name="T65" fmla="*/ 186 h 372"/>
              <a:gd name="T66" fmla="*/ 1948 w 2270"/>
              <a:gd name="T67" fmla="*/ 186 h 372"/>
              <a:gd name="T68" fmla="*/ 1881 w 2270"/>
              <a:gd name="T69" fmla="*/ 186 h 372"/>
              <a:gd name="T70" fmla="*/ 1796 w 2270"/>
              <a:gd name="T71" fmla="*/ 186 h 372"/>
              <a:gd name="T72" fmla="*/ 1626 w 2270"/>
              <a:gd name="T73" fmla="*/ 203 h 372"/>
              <a:gd name="T74" fmla="*/ 1457 w 2270"/>
              <a:gd name="T75" fmla="*/ 203 h 372"/>
              <a:gd name="T76" fmla="*/ 1152 w 2270"/>
              <a:gd name="T77" fmla="*/ 219 h 372"/>
              <a:gd name="T78" fmla="*/ 864 w 2270"/>
              <a:gd name="T79" fmla="*/ 270 h 372"/>
              <a:gd name="T80" fmla="*/ 559 w 2270"/>
              <a:gd name="T81" fmla="*/ 321 h 372"/>
              <a:gd name="T82" fmla="*/ 491 w 2270"/>
              <a:gd name="T83" fmla="*/ 321 h 372"/>
              <a:gd name="T84" fmla="*/ 424 w 2270"/>
              <a:gd name="T85" fmla="*/ 338 h 372"/>
              <a:gd name="T86" fmla="*/ 356 w 2270"/>
              <a:gd name="T87" fmla="*/ 355 h 372"/>
              <a:gd name="T88" fmla="*/ 305 w 2270"/>
              <a:gd name="T89" fmla="*/ 355 h 372"/>
              <a:gd name="T90" fmla="*/ 271 w 2270"/>
              <a:gd name="T91" fmla="*/ 372 h 372"/>
              <a:gd name="T92" fmla="*/ 237 w 2270"/>
              <a:gd name="T93" fmla="*/ 372 h 372"/>
              <a:gd name="T94" fmla="*/ 203 w 2270"/>
              <a:gd name="T95" fmla="*/ 372 h 372"/>
              <a:gd name="T96" fmla="*/ 186 w 2270"/>
              <a:gd name="T97" fmla="*/ 372 h 372"/>
              <a:gd name="T98" fmla="*/ 152 w 2270"/>
              <a:gd name="T99" fmla="*/ 372 h 372"/>
              <a:gd name="T100" fmla="*/ 119 w 2270"/>
              <a:gd name="T101" fmla="*/ 355 h 372"/>
              <a:gd name="T102" fmla="*/ 51 w 2270"/>
              <a:gd name="T103" fmla="*/ 321 h 372"/>
              <a:gd name="T104" fmla="*/ 17 w 2270"/>
              <a:gd name="T105" fmla="*/ 287 h 372"/>
              <a:gd name="T106" fmla="*/ 0 w 2270"/>
              <a:gd name="T107" fmla="*/ 270 h 372"/>
              <a:gd name="T108" fmla="*/ 0 w 2270"/>
              <a:gd name="T109" fmla="*/ 253 h 372"/>
              <a:gd name="T110" fmla="*/ 17 w 2270"/>
              <a:gd name="T111" fmla="*/ 236 h 372"/>
              <a:gd name="T112" fmla="*/ 34 w 2270"/>
              <a:gd name="T113" fmla="*/ 236 h 372"/>
              <a:gd name="T114" fmla="*/ 68 w 2270"/>
              <a:gd name="T115" fmla="*/ 236 h 372"/>
              <a:gd name="T116" fmla="*/ 102 w 2270"/>
              <a:gd name="T117" fmla="*/ 236 h 372"/>
              <a:gd name="T118" fmla="*/ 169 w 2270"/>
              <a:gd name="T119" fmla="*/ 236 h 372"/>
              <a:gd name="T120" fmla="*/ 169 w 2270"/>
              <a:gd name="T121" fmla="*/ 236 h 3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70"/>
              <a:gd name="T184" fmla="*/ 0 h 372"/>
              <a:gd name="T185" fmla="*/ 2270 w 2270"/>
              <a:gd name="T186" fmla="*/ 372 h 3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70" h="372">
                <a:moveTo>
                  <a:pt x="169" y="236"/>
                </a:moveTo>
                <a:lnTo>
                  <a:pt x="305" y="219"/>
                </a:lnTo>
                <a:lnTo>
                  <a:pt x="441" y="203"/>
                </a:lnTo>
                <a:lnTo>
                  <a:pt x="474" y="203"/>
                </a:lnTo>
                <a:lnTo>
                  <a:pt x="542" y="186"/>
                </a:lnTo>
                <a:lnTo>
                  <a:pt x="610" y="186"/>
                </a:lnTo>
                <a:lnTo>
                  <a:pt x="695" y="169"/>
                </a:lnTo>
                <a:lnTo>
                  <a:pt x="813" y="152"/>
                </a:lnTo>
                <a:lnTo>
                  <a:pt x="932" y="135"/>
                </a:lnTo>
                <a:lnTo>
                  <a:pt x="1084" y="118"/>
                </a:lnTo>
                <a:lnTo>
                  <a:pt x="1237" y="101"/>
                </a:lnTo>
                <a:lnTo>
                  <a:pt x="1389" y="67"/>
                </a:lnTo>
                <a:lnTo>
                  <a:pt x="1542" y="50"/>
                </a:lnTo>
                <a:lnTo>
                  <a:pt x="1660" y="34"/>
                </a:lnTo>
                <a:lnTo>
                  <a:pt x="1762" y="17"/>
                </a:lnTo>
                <a:lnTo>
                  <a:pt x="1847" y="17"/>
                </a:lnTo>
                <a:lnTo>
                  <a:pt x="1914" y="0"/>
                </a:lnTo>
                <a:lnTo>
                  <a:pt x="1965" y="0"/>
                </a:lnTo>
                <a:lnTo>
                  <a:pt x="1999" y="0"/>
                </a:lnTo>
                <a:lnTo>
                  <a:pt x="2101" y="17"/>
                </a:lnTo>
                <a:lnTo>
                  <a:pt x="2169" y="34"/>
                </a:lnTo>
                <a:lnTo>
                  <a:pt x="2236" y="67"/>
                </a:lnTo>
                <a:lnTo>
                  <a:pt x="2253" y="84"/>
                </a:lnTo>
                <a:lnTo>
                  <a:pt x="2270" y="101"/>
                </a:lnTo>
                <a:lnTo>
                  <a:pt x="2270" y="118"/>
                </a:lnTo>
                <a:lnTo>
                  <a:pt x="2270" y="135"/>
                </a:lnTo>
                <a:lnTo>
                  <a:pt x="2253" y="152"/>
                </a:lnTo>
                <a:lnTo>
                  <a:pt x="2219" y="152"/>
                </a:lnTo>
                <a:lnTo>
                  <a:pt x="2202" y="169"/>
                </a:lnTo>
                <a:lnTo>
                  <a:pt x="2169" y="169"/>
                </a:lnTo>
                <a:lnTo>
                  <a:pt x="2118" y="186"/>
                </a:lnTo>
                <a:lnTo>
                  <a:pt x="2067" y="186"/>
                </a:lnTo>
                <a:lnTo>
                  <a:pt x="2016" y="186"/>
                </a:lnTo>
                <a:lnTo>
                  <a:pt x="1948" y="186"/>
                </a:lnTo>
                <a:lnTo>
                  <a:pt x="1881" y="186"/>
                </a:lnTo>
                <a:lnTo>
                  <a:pt x="1796" y="186"/>
                </a:lnTo>
                <a:lnTo>
                  <a:pt x="1626" y="203"/>
                </a:lnTo>
                <a:lnTo>
                  <a:pt x="1457" y="203"/>
                </a:lnTo>
                <a:lnTo>
                  <a:pt x="1152" y="219"/>
                </a:lnTo>
                <a:lnTo>
                  <a:pt x="864" y="270"/>
                </a:lnTo>
                <a:lnTo>
                  <a:pt x="559" y="321"/>
                </a:lnTo>
                <a:lnTo>
                  <a:pt x="491" y="321"/>
                </a:lnTo>
                <a:lnTo>
                  <a:pt x="424" y="338"/>
                </a:lnTo>
                <a:lnTo>
                  <a:pt x="356" y="355"/>
                </a:lnTo>
                <a:lnTo>
                  <a:pt x="305" y="355"/>
                </a:lnTo>
                <a:lnTo>
                  <a:pt x="271" y="372"/>
                </a:lnTo>
                <a:lnTo>
                  <a:pt x="237" y="372"/>
                </a:lnTo>
                <a:lnTo>
                  <a:pt x="203" y="372"/>
                </a:lnTo>
                <a:lnTo>
                  <a:pt x="186" y="372"/>
                </a:lnTo>
                <a:lnTo>
                  <a:pt x="152" y="372"/>
                </a:lnTo>
                <a:lnTo>
                  <a:pt x="119" y="355"/>
                </a:lnTo>
                <a:lnTo>
                  <a:pt x="51" y="321"/>
                </a:lnTo>
                <a:lnTo>
                  <a:pt x="17" y="287"/>
                </a:lnTo>
                <a:lnTo>
                  <a:pt x="0" y="270"/>
                </a:lnTo>
                <a:lnTo>
                  <a:pt x="0" y="253"/>
                </a:lnTo>
                <a:lnTo>
                  <a:pt x="17" y="236"/>
                </a:lnTo>
                <a:lnTo>
                  <a:pt x="34" y="236"/>
                </a:lnTo>
                <a:lnTo>
                  <a:pt x="68" y="236"/>
                </a:lnTo>
                <a:lnTo>
                  <a:pt x="102" y="236"/>
                </a:lnTo>
                <a:lnTo>
                  <a:pt x="169" y="23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0" name="Freeform 36"/>
          <p:cNvSpPr/>
          <p:nvPr/>
        </p:nvSpPr>
        <p:spPr bwMode="auto">
          <a:xfrm>
            <a:off x="2452052" y="2898775"/>
            <a:ext cx="236538" cy="482600"/>
          </a:xfrm>
          <a:custGeom>
            <a:avLst/>
            <a:gdLst>
              <a:gd name="T0" fmla="*/ 254 w 373"/>
              <a:gd name="T1" fmla="*/ 625 h 760"/>
              <a:gd name="T2" fmla="*/ 204 w 373"/>
              <a:gd name="T3" fmla="*/ 473 h 760"/>
              <a:gd name="T4" fmla="*/ 153 w 373"/>
              <a:gd name="T5" fmla="*/ 287 h 760"/>
              <a:gd name="T6" fmla="*/ 136 w 373"/>
              <a:gd name="T7" fmla="*/ 220 h 760"/>
              <a:gd name="T8" fmla="*/ 102 w 373"/>
              <a:gd name="T9" fmla="*/ 152 h 760"/>
              <a:gd name="T10" fmla="*/ 85 w 373"/>
              <a:gd name="T11" fmla="*/ 118 h 760"/>
              <a:gd name="T12" fmla="*/ 51 w 373"/>
              <a:gd name="T13" fmla="*/ 84 h 760"/>
              <a:gd name="T14" fmla="*/ 34 w 373"/>
              <a:gd name="T15" fmla="*/ 84 h 760"/>
              <a:gd name="T16" fmla="*/ 17 w 373"/>
              <a:gd name="T17" fmla="*/ 68 h 760"/>
              <a:gd name="T18" fmla="*/ 0 w 373"/>
              <a:gd name="T19" fmla="*/ 51 h 760"/>
              <a:gd name="T20" fmla="*/ 17 w 373"/>
              <a:gd name="T21" fmla="*/ 34 h 760"/>
              <a:gd name="T22" fmla="*/ 34 w 373"/>
              <a:gd name="T23" fmla="*/ 17 h 760"/>
              <a:gd name="T24" fmla="*/ 51 w 373"/>
              <a:gd name="T25" fmla="*/ 0 h 760"/>
              <a:gd name="T26" fmla="*/ 85 w 373"/>
              <a:gd name="T27" fmla="*/ 0 h 760"/>
              <a:gd name="T28" fmla="*/ 153 w 373"/>
              <a:gd name="T29" fmla="*/ 0 h 760"/>
              <a:gd name="T30" fmla="*/ 204 w 373"/>
              <a:gd name="T31" fmla="*/ 17 h 760"/>
              <a:gd name="T32" fmla="*/ 254 w 373"/>
              <a:gd name="T33" fmla="*/ 34 h 760"/>
              <a:gd name="T34" fmla="*/ 271 w 373"/>
              <a:gd name="T35" fmla="*/ 34 h 760"/>
              <a:gd name="T36" fmla="*/ 288 w 373"/>
              <a:gd name="T37" fmla="*/ 51 h 760"/>
              <a:gd name="T38" fmla="*/ 305 w 373"/>
              <a:gd name="T39" fmla="*/ 84 h 760"/>
              <a:gd name="T40" fmla="*/ 322 w 373"/>
              <a:gd name="T41" fmla="*/ 135 h 760"/>
              <a:gd name="T42" fmla="*/ 339 w 373"/>
              <a:gd name="T43" fmla="*/ 203 h 760"/>
              <a:gd name="T44" fmla="*/ 339 w 373"/>
              <a:gd name="T45" fmla="*/ 287 h 760"/>
              <a:gd name="T46" fmla="*/ 356 w 373"/>
              <a:gd name="T47" fmla="*/ 405 h 760"/>
              <a:gd name="T48" fmla="*/ 356 w 373"/>
              <a:gd name="T49" fmla="*/ 490 h 760"/>
              <a:gd name="T50" fmla="*/ 373 w 373"/>
              <a:gd name="T51" fmla="*/ 574 h 760"/>
              <a:gd name="T52" fmla="*/ 373 w 373"/>
              <a:gd name="T53" fmla="*/ 642 h 760"/>
              <a:gd name="T54" fmla="*/ 373 w 373"/>
              <a:gd name="T55" fmla="*/ 693 h 760"/>
              <a:gd name="T56" fmla="*/ 356 w 373"/>
              <a:gd name="T57" fmla="*/ 726 h 760"/>
              <a:gd name="T58" fmla="*/ 356 w 373"/>
              <a:gd name="T59" fmla="*/ 760 h 760"/>
              <a:gd name="T60" fmla="*/ 339 w 373"/>
              <a:gd name="T61" fmla="*/ 760 h 760"/>
              <a:gd name="T62" fmla="*/ 322 w 373"/>
              <a:gd name="T63" fmla="*/ 760 h 760"/>
              <a:gd name="T64" fmla="*/ 305 w 373"/>
              <a:gd name="T65" fmla="*/ 726 h 760"/>
              <a:gd name="T66" fmla="*/ 288 w 373"/>
              <a:gd name="T67" fmla="*/ 693 h 760"/>
              <a:gd name="T68" fmla="*/ 254 w 373"/>
              <a:gd name="T69" fmla="*/ 625 h 760"/>
              <a:gd name="T70" fmla="*/ 254 w 373"/>
              <a:gd name="T71" fmla="*/ 625 h 7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3"/>
              <a:gd name="T109" fmla="*/ 0 h 760"/>
              <a:gd name="T110" fmla="*/ 373 w 373"/>
              <a:gd name="T111" fmla="*/ 760 h 7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3" h="760">
                <a:moveTo>
                  <a:pt x="254" y="625"/>
                </a:moveTo>
                <a:lnTo>
                  <a:pt x="204" y="473"/>
                </a:lnTo>
                <a:lnTo>
                  <a:pt x="153" y="287"/>
                </a:lnTo>
                <a:lnTo>
                  <a:pt x="136" y="220"/>
                </a:lnTo>
                <a:lnTo>
                  <a:pt x="102" y="152"/>
                </a:lnTo>
                <a:lnTo>
                  <a:pt x="85" y="118"/>
                </a:lnTo>
                <a:lnTo>
                  <a:pt x="51" y="84"/>
                </a:lnTo>
                <a:lnTo>
                  <a:pt x="34" y="84"/>
                </a:lnTo>
                <a:lnTo>
                  <a:pt x="17" y="68"/>
                </a:lnTo>
                <a:lnTo>
                  <a:pt x="0" y="51"/>
                </a:lnTo>
                <a:lnTo>
                  <a:pt x="17" y="34"/>
                </a:lnTo>
                <a:lnTo>
                  <a:pt x="34" y="17"/>
                </a:lnTo>
                <a:lnTo>
                  <a:pt x="51" y="0"/>
                </a:lnTo>
                <a:lnTo>
                  <a:pt x="85" y="0"/>
                </a:lnTo>
                <a:lnTo>
                  <a:pt x="153" y="0"/>
                </a:lnTo>
                <a:lnTo>
                  <a:pt x="204" y="17"/>
                </a:lnTo>
                <a:lnTo>
                  <a:pt x="254" y="34"/>
                </a:lnTo>
                <a:lnTo>
                  <a:pt x="271" y="34"/>
                </a:lnTo>
                <a:lnTo>
                  <a:pt x="288" y="51"/>
                </a:lnTo>
                <a:lnTo>
                  <a:pt x="305" y="84"/>
                </a:lnTo>
                <a:lnTo>
                  <a:pt x="322" y="135"/>
                </a:lnTo>
                <a:lnTo>
                  <a:pt x="339" y="203"/>
                </a:lnTo>
                <a:lnTo>
                  <a:pt x="339" y="287"/>
                </a:lnTo>
                <a:lnTo>
                  <a:pt x="356" y="405"/>
                </a:lnTo>
                <a:lnTo>
                  <a:pt x="356" y="490"/>
                </a:lnTo>
                <a:lnTo>
                  <a:pt x="373" y="574"/>
                </a:lnTo>
                <a:lnTo>
                  <a:pt x="373" y="642"/>
                </a:lnTo>
                <a:lnTo>
                  <a:pt x="373" y="693"/>
                </a:lnTo>
                <a:lnTo>
                  <a:pt x="356" y="726"/>
                </a:lnTo>
                <a:lnTo>
                  <a:pt x="356" y="760"/>
                </a:lnTo>
                <a:lnTo>
                  <a:pt x="339" y="760"/>
                </a:lnTo>
                <a:lnTo>
                  <a:pt x="322" y="760"/>
                </a:lnTo>
                <a:lnTo>
                  <a:pt x="305" y="726"/>
                </a:lnTo>
                <a:lnTo>
                  <a:pt x="288" y="693"/>
                </a:lnTo>
                <a:lnTo>
                  <a:pt x="254" y="62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1" name="Freeform 37"/>
          <p:cNvSpPr/>
          <p:nvPr/>
        </p:nvSpPr>
        <p:spPr bwMode="auto">
          <a:xfrm>
            <a:off x="1947227" y="3841750"/>
            <a:ext cx="1774825" cy="247650"/>
          </a:xfrm>
          <a:custGeom>
            <a:avLst/>
            <a:gdLst>
              <a:gd name="T0" fmla="*/ 220 w 2795"/>
              <a:gd name="T1" fmla="*/ 371 h 388"/>
              <a:gd name="T2" fmla="*/ 135 w 2795"/>
              <a:gd name="T3" fmla="*/ 355 h 388"/>
              <a:gd name="T4" fmla="*/ 51 w 2795"/>
              <a:gd name="T5" fmla="*/ 304 h 388"/>
              <a:gd name="T6" fmla="*/ 0 w 2795"/>
              <a:gd name="T7" fmla="*/ 270 h 388"/>
              <a:gd name="T8" fmla="*/ 0 w 2795"/>
              <a:gd name="T9" fmla="*/ 253 h 388"/>
              <a:gd name="T10" fmla="*/ 51 w 2795"/>
              <a:gd name="T11" fmla="*/ 253 h 388"/>
              <a:gd name="T12" fmla="*/ 203 w 2795"/>
              <a:gd name="T13" fmla="*/ 236 h 388"/>
              <a:gd name="T14" fmla="*/ 288 w 2795"/>
              <a:gd name="T15" fmla="*/ 236 h 388"/>
              <a:gd name="T16" fmla="*/ 322 w 2795"/>
              <a:gd name="T17" fmla="*/ 219 h 388"/>
              <a:gd name="T18" fmla="*/ 407 w 2795"/>
              <a:gd name="T19" fmla="*/ 219 h 388"/>
              <a:gd name="T20" fmla="*/ 525 w 2795"/>
              <a:gd name="T21" fmla="*/ 203 h 388"/>
              <a:gd name="T22" fmla="*/ 678 w 2795"/>
              <a:gd name="T23" fmla="*/ 186 h 388"/>
              <a:gd name="T24" fmla="*/ 864 w 2795"/>
              <a:gd name="T25" fmla="*/ 169 h 388"/>
              <a:gd name="T26" fmla="*/ 1084 w 2795"/>
              <a:gd name="T27" fmla="*/ 152 h 388"/>
              <a:gd name="T28" fmla="*/ 1355 w 2795"/>
              <a:gd name="T29" fmla="*/ 118 h 388"/>
              <a:gd name="T30" fmla="*/ 1660 w 2795"/>
              <a:gd name="T31" fmla="*/ 67 h 388"/>
              <a:gd name="T32" fmla="*/ 1948 w 2795"/>
              <a:gd name="T33" fmla="*/ 34 h 388"/>
              <a:gd name="T34" fmla="*/ 2185 w 2795"/>
              <a:gd name="T35" fmla="*/ 17 h 388"/>
              <a:gd name="T36" fmla="*/ 2372 w 2795"/>
              <a:gd name="T37" fmla="*/ 0 h 388"/>
              <a:gd name="T38" fmla="*/ 2490 w 2795"/>
              <a:gd name="T39" fmla="*/ 0 h 388"/>
              <a:gd name="T40" fmla="*/ 2626 w 2795"/>
              <a:gd name="T41" fmla="*/ 17 h 388"/>
              <a:gd name="T42" fmla="*/ 2728 w 2795"/>
              <a:gd name="T43" fmla="*/ 50 h 388"/>
              <a:gd name="T44" fmla="*/ 2778 w 2795"/>
              <a:gd name="T45" fmla="*/ 118 h 388"/>
              <a:gd name="T46" fmla="*/ 2795 w 2795"/>
              <a:gd name="T47" fmla="*/ 135 h 388"/>
              <a:gd name="T48" fmla="*/ 2795 w 2795"/>
              <a:gd name="T49" fmla="*/ 169 h 388"/>
              <a:gd name="T50" fmla="*/ 2762 w 2795"/>
              <a:gd name="T51" fmla="*/ 169 h 388"/>
              <a:gd name="T52" fmla="*/ 2660 w 2795"/>
              <a:gd name="T53" fmla="*/ 186 h 388"/>
              <a:gd name="T54" fmla="*/ 2524 w 2795"/>
              <a:gd name="T55" fmla="*/ 186 h 388"/>
              <a:gd name="T56" fmla="*/ 2321 w 2795"/>
              <a:gd name="T57" fmla="*/ 186 h 388"/>
              <a:gd name="T58" fmla="*/ 1881 w 2795"/>
              <a:gd name="T59" fmla="*/ 203 h 388"/>
              <a:gd name="T60" fmla="*/ 1491 w 2795"/>
              <a:gd name="T61" fmla="*/ 219 h 388"/>
              <a:gd name="T62" fmla="*/ 728 w 2795"/>
              <a:gd name="T63" fmla="*/ 321 h 388"/>
              <a:gd name="T64" fmla="*/ 542 w 2795"/>
              <a:gd name="T65" fmla="*/ 338 h 388"/>
              <a:gd name="T66" fmla="*/ 407 w 2795"/>
              <a:gd name="T67" fmla="*/ 371 h 388"/>
              <a:gd name="T68" fmla="*/ 305 w 2795"/>
              <a:gd name="T69" fmla="*/ 388 h 388"/>
              <a:gd name="T70" fmla="*/ 254 w 2795"/>
              <a:gd name="T71" fmla="*/ 388 h 3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795"/>
              <a:gd name="T109" fmla="*/ 0 h 388"/>
              <a:gd name="T110" fmla="*/ 2795 w 2795"/>
              <a:gd name="T111" fmla="*/ 388 h 3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795" h="388">
                <a:moveTo>
                  <a:pt x="254" y="388"/>
                </a:moveTo>
                <a:lnTo>
                  <a:pt x="220" y="371"/>
                </a:lnTo>
                <a:lnTo>
                  <a:pt x="186" y="371"/>
                </a:lnTo>
                <a:lnTo>
                  <a:pt x="135" y="355"/>
                </a:lnTo>
                <a:lnTo>
                  <a:pt x="102" y="321"/>
                </a:lnTo>
                <a:lnTo>
                  <a:pt x="51" y="304"/>
                </a:lnTo>
                <a:lnTo>
                  <a:pt x="17" y="287"/>
                </a:lnTo>
                <a:lnTo>
                  <a:pt x="0" y="270"/>
                </a:lnTo>
                <a:lnTo>
                  <a:pt x="0" y="253"/>
                </a:lnTo>
                <a:lnTo>
                  <a:pt x="17" y="253"/>
                </a:lnTo>
                <a:lnTo>
                  <a:pt x="51" y="253"/>
                </a:lnTo>
                <a:lnTo>
                  <a:pt x="102" y="236"/>
                </a:lnTo>
                <a:lnTo>
                  <a:pt x="203" y="236"/>
                </a:lnTo>
                <a:lnTo>
                  <a:pt x="254" y="236"/>
                </a:lnTo>
                <a:lnTo>
                  <a:pt x="288" y="236"/>
                </a:lnTo>
                <a:lnTo>
                  <a:pt x="305" y="219"/>
                </a:lnTo>
                <a:lnTo>
                  <a:pt x="322" y="219"/>
                </a:lnTo>
                <a:lnTo>
                  <a:pt x="356" y="219"/>
                </a:lnTo>
                <a:lnTo>
                  <a:pt x="407" y="219"/>
                </a:lnTo>
                <a:lnTo>
                  <a:pt x="457" y="219"/>
                </a:lnTo>
                <a:lnTo>
                  <a:pt x="525" y="203"/>
                </a:lnTo>
                <a:lnTo>
                  <a:pt x="593" y="203"/>
                </a:lnTo>
                <a:lnTo>
                  <a:pt x="678" y="186"/>
                </a:lnTo>
                <a:lnTo>
                  <a:pt x="762" y="186"/>
                </a:lnTo>
                <a:lnTo>
                  <a:pt x="864" y="169"/>
                </a:lnTo>
                <a:lnTo>
                  <a:pt x="966" y="152"/>
                </a:lnTo>
                <a:lnTo>
                  <a:pt x="1084" y="152"/>
                </a:lnTo>
                <a:lnTo>
                  <a:pt x="1220" y="135"/>
                </a:lnTo>
                <a:lnTo>
                  <a:pt x="1355" y="118"/>
                </a:lnTo>
                <a:lnTo>
                  <a:pt x="1508" y="84"/>
                </a:lnTo>
                <a:lnTo>
                  <a:pt x="1660" y="67"/>
                </a:lnTo>
                <a:lnTo>
                  <a:pt x="1813" y="50"/>
                </a:lnTo>
                <a:lnTo>
                  <a:pt x="1948" y="34"/>
                </a:lnTo>
                <a:lnTo>
                  <a:pt x="2084" y="34"/>
                </a:lnTo>
                <a:lnTo>
                  <a:pt x="2185" y="17"/>
                </a:lnTo>
                <a:lnTo>
                  <a:pt x="2287" y="0"/>
                </a:lnTo>
                <a:lnTo>
                  <a:pt x="2372" y="0"/>
                </a:lnTo>
                <a:lnTo>
                  <a:pt x="2440" y="0"/>
                </a:lnTo>
                <a:lnTo>
                  <a:pt x="2490" y="0"/>
                </a:lnTo>
                <a:lnTo>
                  <a:pt x="2558" y="0"/>
                </a:lnTo>
                <a:lnTo>
                  <a:pt x="2626" y="17"/>
                </a:lnTo>
                <a:lnTo>
                  <a:pt x="2677" y="34"/>
                </a:lnTo>
                <a:lnTo>
                  <a:pt x="2728" y="50"/>
                </a:lnTo>
                <a:lnTo>
                  <a:pt x="2762" y="84"/>
                </a:lnTo>
                <a:lnTo>
                  <a:pt x="2778" y="118"/>
                </a:lnTo>
                <a:lnTo>
                  <a:pt x="2795" y="135"/>
                </a:lnTo>
                <a:lnTo>
                  <a:pt x="2795" y="152"/>
                </a:lnTo>
                <a:lnTo>
                  <a:pt x="2795" y="169"/>
                </a:lnTo>
                <a:lnTo>
                  <a:pt x="2778" y="169"/>
                </a:lnTo>
                <a:lnTo>
                  <a:pt x="2762" y="169"/>
                </a:lnTo>
                <a:lnTo>
                  <a:pt x="2711" y="186"/>
                </a:lnTo>
                <a:lnTo>
                  <a:pt x="2660" y="186"/>
                </a:lnTo>
                <a:lnTo>
                  <a:pt x="2609" y="186"/>
                </a:lnTo>
                <a:lnTo>
                  <a:pt x="2524" y="186"/>
                </a:lnTo>
                <a:lnTo>
                  <a:pt x="2423" y="186"/>
                </a:lnTo>
                <a:lnTo>
                  <a:pt x="2321" y="186"/>
                </a:lnTo>
                <a:lnTo>
                  <a:pt x="2101" y="186"/>
                </a:lnTo>
                <a:lnTo>
                  <a:pt x="1881" y="203"/>
                </a:lnTo>
                <a:lnTo>
                  <a:pt x="1677" y="203"/>
                </a:lnTo>
                <a:lnTo>
                  <a:pt x="1491" y="219"/>
                </a:lnTo>
                <a:lnTo>
                  <a:pt x="1118" y="253"/>
                </a:lnTo>
                <a:lnTo>
                  <a:pt x="728" y="321"/>
                </a:lnTo>
                <a:lnTo>
                  <a:pt x="627" y="338"/>
                </a:lnTo>
                <a:lnTo>
                  <a:pt x="542" y="338"/>
                </a:lnTo>
                <a:lnTo>
                  <a:pt x="457" y="355"/>
                </a:lnTo>
                <a:lnTo>
                  <a:pt x="407" y="371"/>
                </a:lnTo>
                <a:lnTo>
                  <a:pt x="356" y="371"/>
                </a:lnTo>
                <a:lnTo>
                  <a:pt x="305" y="388"/>
                </a:lnTo>
                <a:lnTo>
                  <a:pt x="271" y="388"/>
                </a:lnTo>
                <a:lnTo>
                  <a:pt x="254" y="38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 bwMode="auto">
          <a:xfrm>
            <a:off x="2958465" y="3552825"/>
            <a:ext cx="365125" cy="268287"/>
          </a:xfrm>
          <a:custGeom>
            <a:avLst/>
            <a:gdLst>
              <a:gd name="T0" fmla="*/ 271 w 576"/>
              <a:gd name="T1" fmla="*/ 169 h 422"/>
              <a:gd name="T2" fmla="*/ 304 w 576"/>
              <a:gd name="T3" fmla="*/ 135 h 422"/>
              <a:gd name="T4" fmla="*/ 304 w 576"/>
              <a:gd name="T5" fmla="*/ 101 h 422"/>
              <a:gd name="T6" fmla="*/ 321 w 576"/>
              <a:gd name="T7" fmla="*/ 84 h 422"/>
              <a:gd name="T8" fmla="*/ 304 w 576"/>
              <a:gd name="T9" fmla="*/ 50 h 422"/>
              <a:gd name="T10" fmla="*/ 304 w 576"/>
              <a:gd name="T11" fmla="*/ 33 h 422"/>
              <a:gd name="T12" fmla="*/ 288 w 576"/>
              <a:gd name="T13" fmla="*/ 16 h 422"/>
              <a:gd name="T14" fmla="*/ 304 w 576"/>
              <a:gd name="T15" fmla="*/ 0 h 422"/>
              <a:gd name="T16" fmla="*/ 321 w 576"/>
              <a:gd name="T17" fmla="*/ 0 h 422"/>
              <a:gd name="T18" fmla="*/ 372 w 576"/>
              <a:gd name="T19" fmla="*/ 0 h 422"/>
              <a:gd name="T20" fmla="*/ 423 w 576"/>
              <a:gd name="T21" fmla="*/ 33 h 422"/>
              <a:gd name="T22" fmla="*/ 491 w 576"/>
              <a:gd name="T23" fmla="*/ 84 h 422"/>
              <a:gd name="T24" fmla="*/ 525 w 576"/>
              <a:gd name="T25" fmla="*/ 101 h 422"/>
              <a:gd name="T26" fmla="*/ 559 w 576"/>
              <a:gd name="T27" fmla="*/ 135 h 422"/>
              <a:gd name="T28" fmla="*/ 559 w 576"/>
              <a:gd name="T29" fmla="*/ 152 h 422"/>
              <a:gd name="T30" fmla="*/ 576 w 576"/>
              <a:gd name="T31" fmla="*/ 169 h 422"/>
              <a:gd name="T32" fmla="*/ 559 w 576"/>
              <a:gd name="T33" fmla="*/ 202 h 422"/>
              <a:gd name="T34" fmla="*/ 525 w 576"/>
              <a:gd name="T35" fmla="*/ 219 h 422"/>
              <a:gd name="T36" fmla="*/ 491 w 576"/>
              <a:gd name="T37" fmla="*/ 236 h 422"/>
              <a:gd name="T38" fmla="*/ 440 w 576"/>
              <a:gd name="T39" fmla="*/ 270 h 422"/>
              <a:gd name="T40" fmla="*/ 304 w 576"/>
              <a:gd name="T41" fmla="*/ 321 h 422"/>
              <a:gd name="T42" fmla="*/ 169 w 576"/>
              <a:gd name="T43" fmla="*/ 388 h 422"/>
              <a:gd name="T44" fmla="*/ 101 w 576"/>
              <a:gd name="T45" fmla="*/ 405 h 422"/>
              <a:gd name="T46" fmla="*/ 50 w 576"/>
              <a:gd name="T47" fmla="*/ 422 h 422"/>
              <a:gd name="T48" fmla="*/ 16 w 576"/>
              <a:gd name="T49" fmla="*/ 422 h 422"/>
              <a:gd name="T50" fmla="*/ 0 w 576"/>
              <a:gd name="T51" fmla="*/ 422 h 422"/>
              <a:gd name="T52" fmla="*/ 0 w 576"/>
              <a:gd name="T53" fmla="*/ 405 h 422"/>
              <a:gd name="T54" fmla="*/ 16 w 576"/>
              <a:gd name="T55" fmla="*/ 388 h 422"/>
              <a:gd name="T56" fmla="*/ 67 w 576"/>
              <a:gd name="T57" fmla="*/ 354 h 422"/>
              <a:gd name="T58" fmla="*/ 118 w 576"/>
              <a:gd name="T59" fmla="*/ 304 h 422"/>
              <a:gd name="T60" fmla="*/ 169 w 576"/>
              <a:gd name="T61" fmla="*/ 270 h 422"/>
              <a:gd name="T62" fmla="*/ 203 w 576"/>
              <a:gd name="T63" fmla="*/ 219 h 422"/>
              <a:gd name="T64" fmla="*/ 271 w 576"/>
              <a:gd name="T65" fmla="*/ 169 h 422"/>
              <a:gd name="T66" fmla="*/ 271 w 576"/>
              <a:gd name="T67" fmla="*/ 169 h 4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6"/>
              <a:gd name="T103" fmla="*/ 0 h 422"/>
              <a:gd name="T104" fmla="*/ 576 w 576"/>
              <a:gd name="T105" fmla="*/ 422 h 4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6" h="422">
                <a:moveTo>
                  <a:pt x="271" y="169"/>
                </a:moveTo>
                <a:lnTo>
                  <a:pt x="304" y="135"/>
                </a:lnTo>
                <a:lnTo>
                  <a:pt x="304" y="101"/>
                </a:lnTo>
                <a:lnTo>
                  <a:pt x="321" y="84"/>
                </a:lnTo>
                <a:lnTo>
                  <a:pt x="304" y="50"/>
                </a:lnTo>
                <a:lnTo>
                  <a:pt x="304" y="33"/>
                </a:lnTo>
                <a:lnTo>
                  <a:pt x="288" y="16"/>
                </a:lnTo>
                <a:lnTo>
                  <a:pt x="304" y="0"/>
                </a:lnTo>
                <a:lnTo>
                  <a:pt x="321" y="0"/>
                </a:lnTo>
                <a:lnTo>
                  <a:pt x="372" y="0"/>
                </a:lnTo>
                <a:lnTo>
                  <a:pt x="423" y="33"/>
                </a:lnTo>
                <a:lnTo>
                  <a:pt x="491" y="84"/>
                </a:lnTo>
                <a:lnTo>
                  <a:pt x="525" y="101"/>
                </a:lnTo>
                <a:lnTo>
                  <a:pt x="559" y="135"/>
                </a:lnTo>
                <a:lnTo>
                  <a:pt x="559" y="152"/>
                </a:lnTo>
                <a:lnTo>
                  <a:pt x="576" y="169"/>
                </a:lnTo>
                <a:lnTo>
                  <a:pt x="559" y="202"/>
                </a:lnTo>
                <a:lnTo>
                  <a:pt x="525" y="219"/>
                </a:lnTo>
                <a:lnTo>
                  <a:pt x="491" y="236"/>
                </a:lnTo>
                <a:lnTo>
                  <a:pt x="440" y="270"/>
                </a:lnTo>
                <a:lnTo>
                  <a:pt x="304" y="321"/>
                </a:lnTo>
                <a:lnTo>
                  <a:pt x="169" y="388"/>
                </a:lnTo>
                <a:lnTo>
                  <a:pt x="101" y="405"/>
                </a:lnTo>
                <a:lnTo>
                  <a:pt x="50" y="422"/>
                </a:lnTo>
                <a:lnTo>
                  <a:pt x="16" y="422"/>
                </a:lnTo>
                <a:lnTo>
                  <a:pt x="0" y="422"/>
                </a:lnTo>
                <a:lnTo>
                  <a:pt x="0" y="405"/>
                </a:lnTo>
                <a:lnTo>
                  <a:pt x="16" y="388"/>
                </a:lnTo>
                <a:lnTo>
                  <a:pt x="67" y="354"/>
                </a:lnTo>
                <a:lnTo>
                  <a:pt x="118" y="304"/>
                </a:lnTo>
                <a:lnTo>
                  <a:pt x="169" y="270"/>
                </a:lnTo>
                <a:lnTo>
                  <a:pt x="203" y="219"/>
                </a:lnTo>
                <a:lnTo>
                  <a:pt x="271" y="16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8" name="Freeform 34"/>
          <p:cNvSpPr/>
          <p:nvPr/>
        </p:nvSpPr>
        <p:spPr bwMode="auto">
          <a:xfrm>
            <a:off x="2990215" y="2801937"/>
            <a:ext cx="193675" cy="525463"/>
          </a:xfrm>
          <a:custGeom>
            <a:avLst/>
            <a:gdLst>
              <a:gd name="T0" fmla="*/ 68 w 305"/>
              <a:gd name="T1" fmla="*/ 253 h 828"/>
              <a:gd name="T2" fmla="*/ 68 w 305"/>
              <a:gd name="T3" fmla="*/ 186 h 828"/>
              <a:gd name="T4" fmla="*/ 68 w 305"/>
              <a:gd name="T5" fmla="*/ 118 h 828"/>
              <a:gd name="T6" fmla="*/ 51 w 305"/>
              <a:gd name="T7" fmla="*/ 84 h 828"/>
              <a:gd name="T8" fmla="*/ 34 w 305"/>
              <a:gd name="T9" fmla="*/ 51 h 828"/>
              <a:gd name="T10" fmla="*/ 0 w 305"/>
              <a:gd name="T11" fmla="*/ 51 h 828"/>
              <a:gd name="T12" fmla="*/ 0 w 305"/>
              <a:gd name="T13" fmla="*/ 34 h 828"/>
              <a:gd name="T14" fmla="*/ 0 w 305"/>
              <a:gd name="T15" fmla="*/ 17 h 828"/>
              <a:gd name="T16" fmla="*/ 0 w 305"/>
              <a:gd name="T17" fmla="*/ 17 h 828"/>
              <a:gd name="T18" fmla="*/ 34 w 305"/>
              <a:gd name="T19" fmla="*/ 0 h 828"/>
              <a:gd name="T20" fmla="*/ 51 w 305"/>
              <a:gd name="T21" fmla="*/ 0 h 828"/>
              <a:gd name="T22" fmla="*/ 85 w 305"/>
              <a:gd name="T23" fmla="*/ 0 h 828"/>
              <a:gd name="T24" fmla="*/ 170 w 305"/>
              <a:gd name="T25" fmla="*/ 17 h 828"/>
              <a:gd name="T26" fmla="*/ 238 w 305"/>
              <a:gd name="T27" fmla="*/ 51 h 828"/>
              <a:gd name="T28" fmla="*/ 288 w 305"/>
              <a:gd name="T29" fmla="*/ 67 h 828"/>
              <a:gd name="T30" fmla="*/ 288 w 305"/>
              <a:gd name="T31" fmla="*/ 101 h 828"/>
              <a:gd name="T32" fmla="*/ 305 w 305"/>
              <a:gd name="T33" fmla="*/ 118 h 828"/>
              <a:gd name="T34" fmla="*/ 288 w 305"/>
              <a:gd name="T35" fmla="*/ 152 h 828"/>
              <a:gd name="T36" fmla="*/ 288 w 305"/>
              <a:gd name="T37" fmla="*/ 203 h 828"/>
              <a:gd name="T38" fmla="*/ 271 w 305"/>
              <a:gd name="T39" fmla="*/ 253 h 828"/>
              <a:gd name="T40" fmla="*/ 254 w 305"/>
              <a:gd name="T41" fmla="*/ 321 h 828"/>
              <a:gd name="T42" fmla="*/ 238 w 305"/>
              <a:gd name="T43" fmla="*/ 388 h 828"/>
              <a:gd name="T44" fmla="*/ 204 w 305"/>
              <a:gd name="T45" fmla="*/ 456 h 828"/>
              <a:gd name="T46" fmla="*/ 170 w 305"/>
              <a:gd name="T47" fmla="*/ 541 h 828"/>
              <a:gd name="T48" fmla="*/ 119 w 305"/>
              <a:gd name="T49" fmla="*/ 642 h 828"/>
              <a:gd name="T50" fmla="*/ 85 w 305"/>
              <a:gd name="T51" fmla="*/ 726 h 828"/>
              <a:gd name="T52" fmla="*/ 51 w 305"/>
              <a:gd name="T53" fmla="*/ 794 h 828"/>
              <a:gd name="T54" fmla="*/ 34 w 305"/>
              <a:gd name="T55" fmla="*/ 811 h 828"/>
              <a:gd name="T56" fmla="*/ 34 w 305"/>
              <a:gd name="T57" fmla="*/ 828 h 828"/>
              <a:gd name="T58" fmla="*/ 17 w 305"/>
              <a:gd name="T59" fmla="*/ 828 h 828"/>
              <a:gd name="T60" fmla="*/ 17 w 305"/>
              <a:gd name="T61" fmla="*/ 828 h 828"/>
              <a:gd name="T62" fmla="*/ 0 w 305"/>
              <a:gd name="T63" fmla="*/ 811 h 828"/>
              <a:gd name="T64" fmla="*/ 0 w 305"/>
              <a:gd name="T65" fmla="*/ 777 h 828"/>
              <a:gd name="T66" fmla="*/ 0 w 305"/>
              <a:gd name="T67" fmla="*/ 710 h 828"/>
              <a:gd name="T68" fmla="*/ 34 w 305"/>
              <a:gd name="T69" fmla="*/ 608 h 828"/>
              <a:gd name="T70" fmla="*/ 51 w 305"/>
              <a:gd name="T71" fmla="*/ 422 h 828"/>
              <a:gd name="T72" fmla="*/ 68 w 305"/>
              <a:gd name="T73" fmla="*/ 253 h 828"/>
              <a:gd name="T74" fmla="*/ 68 w 305"/>
              <a:gd name="T75" fmla="*/ 253 h 8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5"/>
              <a:gd name="T115" fmla="*/ 0 h 828"/>
              <a:gd name="T116" fmla="*/ 305 w 305"/>
              <a:gd name="T117" fmla="*/ 828 h 8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5" h="828">
                <a:moveTo>
                  <a:pt x="68" y="253"/>
                </a:moveTo>
                <a:lnTo>
                  <a:pt x="68" y="186"/>
                </a:lnTo>
                <a:lnTo>
                  <a:pt x="68" y="118"/>
                </a:lnTo>
                <a:lnTo>
                  <a:pt x="51" y="84"/>
                </a:lnTo>
                <a:lnTo>
                  <a:pt x="34" y="51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70" y="17"/>
                </a:lnTo>
                <a:lnTo>
                  <a:pt x="238" y="51"/>
                </a:lnTo>
                <a:lnTo>
                  <a:pt x="288" y="67"/>
                </a:lnTo>
                <a:lnTo>
                  <a:pt x="288" y="101"/>
                </a:lnTo>
                <a:lnTo>
                  <a:pt x="305" y="118"/>
                </a:lnTo>
                <a:lnTo>
                  <a:pt x="288" y="152"/>
                </a:lnTo>
                <a:lnTo>
                  <a:pt x="288" y="203"/>
                </a:lnTo>
                <a:lnTo>
                  <a:pt x="271" y="253"/>
                </a:lnTo>
                <a:lnTo>
                  <a:pt x="254" y="321"/>
                </a:lnTo>
                <a:lnTo>
                  <a:pt x="238" y="388"/>
                </a:lnTo>
                <a:lnTo>
                  <a:pt x="204" y="456"/>
                </a:lnTo>
                <a:lnTo>
                  <a:pt x="170" y="541"/>
                </a:lnTo>
                <a:lnTo>
                  <a:pt x="119" y="642"/>
                </a:lnTo>
                <a:lnTo>
                  <a:pt x="85" y="726"/>
                </a:lnTo>
                <a:lnTo>
                  <a:pt x="51" y="794"/>
                </a:lnTo>
                <a:lnTo>
                  <a:pt x="34" y="811"/>
                </a:lnTo>
                <a:lnTo>
                  <a:pt x="34" y="828"/>
                </a:lnTo>
                <a:lnTo>
                  <a:pt x="17" y="828"/>
                </a:lnTo>
                <a:lnTo>
                  <a:pt x="0" y="811"/>
                </a:lnTo>
                <a:lnTo>
                  <a:pt x="0" y="777"/>
                </a:lnTo>
                <a:lnTo>
                  <a:pt x="0" y="710"/>
                </a:lnTo>
                <a:lnTo>
                  <a:pt x="34" y="608"/>
                </a:lnTo>
                <a:lnTo>
                  <a:pt x="51" y="422"/>
                </a:lnTo>
                <a:lnTo>
                  <a:pt x="68" y="25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 bwMode="auto">
          <a:xfrm>
            <a:off x="2764790" y="3467100"/>
            <a:ext cx="128587" cy="1254125"/>
          </a:xfrm>
          <a:custGeom>
            <a:avLst/>
            <a:gdLst>
              <a:gd name="T0" fmla="*/ 0 w 203"/>
              <a:gd name="T1" fmla="*/ 862 h 1977"/>
              <a:gd name="T2" fmla="*/ 0 w 203"/>
              <a:gd name="T3" fmla="*/ 710 h 1977"/>
              <a:gd name="T4" fmla="*/ 0 w 203"/>
              <a:gd name="T5" fmla="*/ 575 h 1977"/>
              <a:gd name="T6" fmla="*/ 0 w 203"/>
              <a:gd name="T7" fmla="*/ 440 h 1977"/>
              <a:gd name="T8" fmla="*/ 0 w 203"/>
              <a:gd name="T9" fmla="*/ 338 h 1977"/>
              <a:gd name="T10" fmla="*/ 0 w 203"/>
              <a:gd name="T11" fmla="*/ 237 h 1977"/>
              <a:gd name="T12" fmla="*/ 0 w 203"/>
              <a:gd name="T13" fmla="*/ 152 h 1977"/>
              <a:gd name="T14" fmla="*/ 0 w 203"/>
              <a:gd name="T15" fmla="*/ 68 h 1977"/>
              <a:gd name="T16" fmla="*/ 0 w 203"/>
              <a:gd name="T17" fmla="*/ 0 h 1977"/>
              <a:gd name="T18" fmla="*/ 203 w 203"/>
              <a:gd name="T19" fmla="*/ 0 h 1977"/>
              <a:gd name="T20" fmla="*/ 186 w 203"/>
              <a:gd name="T21" fmla="*/ 254 h 1977"/>
              <a:gd name="T22" fmla="*/ 169 w 203"/>
              <a:gd name="T23" fmla="*/ 507 h 1977"/>
              <a:gd name="T24" fmla="*/ 169 w 203"/>
              <a:gd name="T25" fmla="*/ 778 h 1977"/>
              <a:gd name="T26" fmla="*/ 152 w 203"/>
              <a:gd name="T27" fmla="*/ 1048 h 1977"/>
              <a:gd name="T28" fmla="*/ 152 w 203"/>
              <a:gd name="T29" fmla="*/ 1183 h 1977"/>
              <a:gd name="T30" fmla="*/ 152 w 203"/>
              <a:gd name="T31" fmla="*/ 1318 h 1977"/>
              <a:gd name="T32" fmla="*/ 152 w 203"/>
              <a:gd name="T33" fmla="*/ 1420 h 1977"/>
              <a:gd name="T34" fmla="*/ 152 w 203"/>
              <a:gd name="T35" fmla="*/ 1521 h 1977"/>
              <a:gd name="T36" fmla="*/ 152 w 203"/>
              <a:gd name="T37" fmla="*/ 1606 h 1977"/>
              <a:gd name="T38" fmla="*/ 152 w 203"/>
              <a:gd name="T39" fmla="*/ 1690 h 1977"/>
              <a:gd name="T40" fmla="*/ 135 w 203"/>
              <a:gd name="T41" fmla="*/ 1758 h 1977"/>
              <a:gd name="T42" fmla="*/ 135 w 203"/>
              <a:gd name="T43" fmla="*/ 1808 h 1977"/>
              <a:gd name="T44" fmla="*/ 118 w 203"/>
              <a:gd name="T45" fmla="*/ 1876 h 1977"/>
              <a:gd name="T46" fmla="*/ 101 w 203"/>
              <a:gd name="T47" fmla="*/ 1943 h 1977"/>
              <a:gd name="T48" fmla="*/ 84 w 203"/>
              <a:gd name="T49" fmla="*/ 1977 h 1977"/>
              <a:gd name="T50" fmla="*/ 67 w 203"/>
              <a:gd name="T51" fmla="*/ 1977 h 1977"/>
              <a:gd name="T52" fmla="*/ 50 w 203"/>
              <a:gd name="T53" fmla="*/ 1960 h 1977"/>
              <a:gd name="T54" fmla="*/ 50 w 203"/>
              <a:gd name="T55" fmla="*/ 1910 h 1977"/>
              <a:gd name="T56" fmla="*/ 33 w 203"/>
              <a:gd name="T57" fmla="*/ 1842 h 1977"/>
              <a:gd name="T58" fmla="*/ 33 w 203"/>
              <a:gd name="T59" fmla="*/ 1724 h 1977"/>
              <a:gd name="T60" fmla="*/ 16 w 203"/>
              <a:gd name="T61" fmla="*/ 1656 h 1977"/>
              <a:gd name="T62" fmla="*/ 16 w 203"/>
              <a:gd name="T63" fmla="*/ 1589 h 1977"/>
              <a:gd name="T64" fmla="*/ 16 w 203"/>
              <a:gd name="T65" fmla="*/ 1487 h 1977"/>
              <a:gd name="T66" fmla="*/ 16 w 203"/>
              <a:gd name="T67" fmla="*/ 1386 h 1977"/>
              <a:gd name="T68" fmla="*/ 0 w 203"/>
              <a:gd name="T69" fmla="*/ 1268 h 1977"/>
              <a:gd name="T70" fmla="*/ 0 w 203"/>
              <a:gd name="T71" fmla="*/ 1149 h 1977"/>
              <a:gd name="T72" fmla="*/ 0 w 203"/>
              <a:gd name="T73" fmla="*/ 1014 h 1977"/>
              <a:gd name="T74" fmla="*/ 0 w 203"/>
              <a:gd name="T75" fmla="*/ 862 h 1977"/>
              <a:gd name="T76" fmla="*/ 0 w 203"/>
              <a:gd name="T77" fmla="*/ 862 h 197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3"/>
              <a:gd name="T118" fmla="*/ 0 h 1977"/>
              <a:gd name="T119" fmla="*/ 203 w 203"/>
              <a:gd name="T120" fmla="*/ 1977 h 197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3" h="1977">
                <a:moveTo>
                  <a:pt x="0" y="862"/>
                </a:moveTo>
                <a:lnTo>
                  <a:pt x="0" y="710"/>
                </a:lnTo>
                <a:lnTo>
                  <a:pt x="0" y="575"/>
                </a:lnTo>
                <a:lnTo>
                  <a:pt x="0" y="440"/>
                </a:lnTo>
                <a:lnTo>
                  <a:pt x="0" y="338"/>
                </a:lnTo>
                <a:lnTo>
                  <a:pt x="0" y="237"/>
                </a:lnTo>
                <a:lnTo>
                  <a:pt x="0" y="152"/>
                </a:lnTo>
                <a:lnTo>
                  <a:pt x="0" y="68"/>
                </a:lnTo>
                <a:lnTo>
                  <a:pt x="0" y="0"/>
                </a:lnTo>
                <a:lnTo>
                  <a:pt x="203" y="0"/>
                </a:lnTo>
                <a:lnTo>
                  <a:pt x="186" y="254"/>
                </a:lnTo>
                <a:lnTo>
                  <a:pt x="169" y="507"/>
                </a:lnTo>
                <a:lnTo>
                  <a:pt x="169" y="778"/>
                </a:lnTo>
                <a:lnTo>
                  <a:pt x="152" y="1048"/>
                </a:lnTo>
                <a:lnTo>
                  <a:pt x="152" y="1183"/>
                </a:lnTo>
                <a:lnTo>
                  <a:pt x="152" y="1318"/>
                </a:lnTo>
                <a:lnTo>
                  <a:pt x="152" y="1420"/>
                </a:lnTo>
                <a:lnTo>
                  <a:pt x="152" y="1521"/>
                </a:lnTo>
                <a:lnTo>
                  <a:pt x="152" y="1606"/>
                </a:lnTo>
                <a:lnTo>
                  <a:pt x="152" y="1690"/>
                </a:lnTo>
                <a:lnTo>
                  <a:pt x="135" y="1758"/>
                </a:lnTo>
                <a:lnTo>
                  <a:pt x="135" y="1808"/>
                </a:lnTo>
                <a:lnTo>
                  <a:pt x="118" y="1876"/>
                </a:lnTo>
                <a:lnTo>
                  <a:pt x="101" y="1943"/>
                </a:lnTo>
                <a:lnTo>
                  <a:pt x="84" y="1977"/>
                </a:lnTo>
                <a:lnTo>
                  <a:pt x="67" y="1977"/>
                </a:lnTo>
                <a:lnTo>
                  <a:pt x="50" y="1960"/>
                </a:lnTo>
                <a:lnTo>
                  <a:pt x="50" y="1910"/>
                </a:lnTo>
                <a:lnTo>
                  <a:pt x="33" y="1842"/>
                </a:lnTo>
                <a:lnTo>
                  <a:pt x="33" y="1724"/>
                </a:lnTo>
                <a:lnTo>
                  <a:pt x="16" y="1656"/>
                </a:lnTo>
                <a:lnTo>
                  <a:pt x="16" y="1589"/>
                </a:lnTo>
                <a:lnTo>
                  <a:pt x="16" y="1487"/>
                </a:lnTo>
                <a:lnTo>
                  <a:pt x="16" y="1386"/>
                </a:lnTo>
                <a:lnTo>
                  <a:pt x="0" y="1268"/>
                </a:lnTo>
                <a:lnTo>
                  <a:pt x="0" y="1149"/>
                </a:lnTo>
                <a:lnTo>
                  <a:pt x="0" y="1014"/>
                </a:lnTo>
                <a:lnTo>
                  <a:pt x="0" y="86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1774" grpId="0" bldLvl="0" animBg="1"/>
      <p:bldP spid="31775" grpId="0" bldLvl="0" animBg="1"/>
      <p:bldP spid="31779" grpId="0" bldLvl="0" animBg="1"/>
      <p:bldP spid="31780" grpId="0" bldLvl="0" animBg="1"/>
      <p:bldP spid="31781" grpId="0" bldLvl="0" animBg="1"/>
      <p:bldP spid="31776" grpId="0" bldLvl="0" animBg="1"/>
      <p:bldP spid="31778" grpId="0" bldLvl="0" animBg="1"/>
      <p:bldP spid="3177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bān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舟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一般   万般无奈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燕子犹如天使一般欢快地飞舞着。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左右等宽，第五笔横不出头，“又”笔画舒展。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般</a:t>
            </a: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317625" y="2286000"/>
            <a:ext cx="2879725" cy="2879725"/>
            <a:chOff x="1474" y="663"/>
            <a:chExt cx="2948" cy="2835"/>
          </a:xfrm>
        </p:grpSpPr>
        <p:sp>
          <p:nvSpPr>
            <p:cNvPr id="9239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0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1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2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4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5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6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7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48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2806" name="Freeform 38"/>
          <p:cNvSpPr/>
          <p:nvPr/>
        </p:nvSpPr>
        <p:spPr bwMode="auto">
          <a:xfrm>
            <a:off x="2625725" y="3621087"/>
            <a:ext cx="709612" cy="814388"/>
          </a:xfrm>
          <a:custGeom>
            <a:avLst/>
            <a:gdLst>
              <a:gd name="T0" fmla="*/ 813 w 1118"/>
              <a:gd name="T1" fmla="*/ 727 h 1284"/>
              <a:gd name="T2" fmla="*/ 712 w 1118"/>
              <a:gd name="T3" fmla="*/ 862 h 1284"/>
              <a:gd name="T4" fmla="*/ 542 w 1118"/>
              <a:gd name="T5" fmla="*/ 1014 h 1284"/>
              <a:gd name="T6" fmla="*/ 356 w 1118"/>
              <a:gd name="T7" fmla="*/ 1149 h 1284"/>
              <a:gd name="T8" fmla="*/ 186 w 1118"/>
              <a:gd name="T9" fmla="*/ 1217 h 1284"/>
              <a:gd name="T10" fmla="*/ 102 w 1118"/>
              <a:gd name="T11" fmla="*/ 1267 h 1284"/>
              <a:gd name="T12" fmla="*/ 17 w 1118"/>
              <a:gd name="T13" fmla="*/ 1284 h 1284"/>
              <a:gd name="T14" fmla="*/ 0 w 1118"/>
              <a:gd name="T15" fmla="*/ 1267 h 1284"/>
              <a:gd name="T16" fmla="*/ 85 w 1118"/>
              <a:gd name="T17" fmla="*/ 1200 h 1284"/>
              <a:gd name="T18" fmla="*/ 322 w 1118"/>
              <a:gd name="T19" fmla="*/ 1031 h 1284"/>
              <a:gd name="T20" fmla="*/ 441 w 1118"/>
              <a:gd name="T21" fmla="*/ 946 h 1284"/>
              <a:gd name="T22" fmla="*/ 542 w 1118"/>
              <a:gd name="T23" fmla="*/ 828 h 1284"/>
              <a:gd name="T24" fmla="*/ 712 w 1118"/>
              <a:gd name="T25" fmla="*/ 575 h 1284"/>
              <a:gd name="T26" fmla="*/ 779 w 1118"/>
              <a:gd name="T27" fmla="*/ 406 h 1284"/>
              <a:gd name="T28" fmla="*/ 813 w 1118"/>
              <a:gd name="T29" fmla="*/ 271 h 1284"/>
              <a:gd name="T30" fmla="*/ 796 w 1118"/>
              <a:gd name="T31" fmla="*/ 203 h 1284"/>
              <a:gd name="T32" fmla="*/ 729 w 1118"/>
              <a:gd name="T33" fmla="*/ 186 h 1284"/>
              <a:gd name="T34" fmla="*/ 610 w 1118"/>
              <a:gd name="T35" fmla="*/ 203 h 1284"/>
              <a:gd name="T36" fmla="*/ 458 w 1118"/>
              <a:gd name="T37" fmla="*/ 237 h 1284"/>
              <a:gd name="T38" fmla="*/ 373 w 1118"/>
              <a:gd name="T39" fmla="*/ 254 h 1284"/>
              <a:gd name="T40" fmla="*/ 305 w 1118"/>
              <a:gd name="T41" fmla="*/ 220 h 1284"/>
              <a:gd name="T42" fmla="*/ 288 w 1118"/>
              <a:gd name="T43" fmla="*/ 169 h 1284"/>
              <a:gd name="T44" fmla="*/ 322 w 1118"/>
              <a:gd name="T45" fmla="*/ 152 h 1284"/>
              <a:gd name="T46" fmla="*/ 424 w 1118"/>
              <a:gd name="T47" fmla="*/ 135 h 1284"/>
              <a:gd name="T48" fmla="*/ 593 w 1118"/>
              <a:gd name="T49" fmla="*/ 102 h 1284"/>
              <a:gd name="T50" fmla="*/ 712 w 1118"/>
              <a:gd name="T51" fmla="*/ 51 h 1284"/>
              <a:gd name="T52" fmla="*/ 813 w 1118"/>
              <a:gd name="T53" fmla="*/ 17 h 1284"/>
              <a:gd name="T54" fmla="*/ 881 w 1118"/>
              <a:gd name="T55" fmla="*/ 0 h 1284"/>
              <a:gd name="T56" fmla="*/ 949 w 1118"/>
              <a:gd name="T57" fmla="*/ 51 h 1284"/>
              <a:gd name="T58" fmla="*/ 1067 w 1118"/>
              <a:gd name="T59" fmla="*/ 119 h 1284"/>
              <a:gd name="T60" fmla="*/ 1118 w 1118"/>
              <a:gd name="T61" fmla="*/ 169 h 1284"/>
              <a:gd name="T62" fmla="*/ 1118 w 1118"/>
              <a:gd name="T63" fmla="*/ 220 h 1284"/>
              <a:gd name="T64" fmla="*/ 1067 w 1118"/>
              <a:gd name="T65" fmla="*/ 237 h 1284"/>
              <a:gd name="T66" fmla="*/ 1017 w 1118"/>
              <a:gd name="T67" fmla="*/ 287 h 1284"/>
              <a:gd name="T68" fmla="*/ 983 w 1118"/>
              <a:gd name="T69" fmla="*/ 389 h 1284"/>
              <a:gd name="T70" fmla="*/ 847 w 1118"/>
              <a:gd name="T71" fmla="*/ 659 h 12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18"/>
              <a:gd name="T109" fmla="*/ 0 h 1284"/>
              <a:gd name="T110" fmla="*/ 1118 w 1118"/>
              <a:gd name="T111" fmla="*/ 1284 h 12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18" h="1284">
                <a:moveTo>
                  <a:pt x="847" y="659"/>
                </a:moveTo>
                <a:lnTo>
                  <a:pt x="813" y="727"/>
                </a:lnTo>
                <a:lnTo>
                  <a:pt x="763" y="794"/>
                </a:lnTo>
                <a:lnTo>
                  <a:pt x="712" y="862"/>
                </a:lnTo>
                <a:lnTo>
                  <a:pt x="627" y="946"/>
                </a:lnTo>
                <a:lnTo>
                  <a:pt x="542" y="1014"/>
                </a:lnTo>
                <a:lnTo>
                  <a:pt x="458" y="1082"/>
                </a:lnTo>
                <a:lnTo>
                  <a:pt x="356" y="1149"/>
                </a:lnTo>
                <a:lnTo>
                  <a:pt x="254" y="1200"/>
                </a:lnTo>
                <a:lnTo>
                  <a:pt x="186" y="1217"/>
                </a:lnTo>
                <a:lnTo>
                  <a:pt x="153" y="1234"/>
                </a:lnTo>
                <a:lnTo>
                  <a:pt x="102" y="1267"/>
                </a:lnTo>
                <a:lnTo>
                  <a:pt x="68" y="1267"/>
                </a:lnTo>
                <a:lnTo>
                  <a:pt x="17" y="1284"/>
                </a:lnTo>
                <a:lnTo>
                  <a:pt x="0" y="1284"/>
                </a:lnTo>
                <a:lnTo>
                  <a:pt x="0" y="1267"/>
                </a:lnTo>
                <a:lnTo>
                  <a:pt x="34" y="1251"/>
                </a:lnTo>
                <a:lnTo>
                  <a:pt x="85" y="1200"/>
                </a:lnTo>
                <a:lnTo>
                  <a:pt x="170" y="1149"/>
                </a:lnTo>
                <a:lnTo>
                  <a:pt x="322" y="1031"/>
                </a:lnTo>
                <a:lnTo>
                  <a:pt x="390" y="980"/>
                </a:lnTo>
                <a:lnTo>
                  <a:pt x="441" y="946"/>
                </a:lnTo>
                <a:lnTo>
                  <a:pt x="491" y="896"/>
                </a:lnTo>
                <a:lnTo>
                  <a:pt x="542" y="828"/>
                </a:lnTo>
                <a:lnTo>
                  <a:pt x="627" y="710"/>
                </a:lnTo>
                <a:lnTo>
                  <a:pt x="712" y="575"/>
                </a:lnTo>
                <a:lnTo>
                  <a:pt x="746" y="490"/>
                </a:lnTo>
                <a:lnTo>
                  <a:pt x="779" y="406"/>
                </a:lnTo>
                <a:lnTo>
                  <a:pt x="796" y="321"/>
                </a:lnTo>
                <a:lnTo>
                  <a:pt x="813" y="271"/>
                </a:lnTo>
                <a:lnTo>
                  <a:pt x="813" y="220"/>
                </a:lnTo>
                <a:lnTo>
                  <a:pt x="796" y="203"/>
                </a:lnTo>
                <a:lnTo>
                  <a:pt x="779" y="186"/>
                </a:lnTo>
                <a:lnTo>
                  <a:pt x="729" y="186"/>
                </a:lnTo>
                <a:lnTo>
                  <a:pt x="678" y="203"/>
                </a:lnTo>
                <a:lnTo>
                  <a:pt x="610" y="203"/>
                </a:lnTo>
                <a:lnTo>
                  <a:pt x="525" y="220"/>
                </a:lnTo>
                <a:lnTo>
                  <a:pt x="458" y="237"/>
                </a:lnTo>
                <a:lnTo>
                  <a:pt x="407" y="237"/>
                </a:lnTo>
                <a:lnTo>
                  <a:pt x="373" y="254"/>
                </a:lnTo>
                <a:lnTo>
                  <a:pt x="322" y="237"/>
                </a:lnTo>
                <a:lnTo>
                  <a:pt x="305" y="220"/>
                </a:lnTo>
                <a:lnTo>
                  <a:pt x="305" y="203"/>
                </a:lnTo>
                <a:lnTo>
                  <a:pt x="288" y="169"/>
                </a:lnTo>
                <a:lnTo>
                  <a:pt x="305" y="152"/>
                </a:lnTo>
                <a:lnTo>
                  <a:pt x="322" y="152"/>
                </a:lnTo>
                <a:lnTo>
                  <a:pt x="356" y="135"/>
                </a:lnTo>
                <a:lnTo>
                  <a:pt x="424" y="135"/>
                </a:lnTo>
                <a:lnTo>
                  <a:pt x="508" y="119"/>
                </a:lnTo>
                <a:lnTo>
                  <a:pt x="593" y="102"/>
                </a:lnTo>
                <a:lnTo>
                  <a:pt x="661" y="85"/>
                </a:lnTo>
                <a:lnTo>
                  <a:pt x="712" y="51"/>
                </a:lnTo>
                <a:lnTo>
                  <a:pt x="746" y="34"/>
                </a:lnTo>
                <a:lnTo>
                  <a:pt x="813" y="17"/>
                </a:lnTo>
                <a:lnTo>
                  <a:pt x="864" y="0"/>
                </a:lnTo>
                <a:lnTo>
                  <a:pt x="881" y="0"/>
                </a:lnTo>
                <a:lnTo>
                  <a:pt x="915" y="17"/>
                </a:lnTo>
                <a:lnTo>
                  <a:pt x="949" y="51"/>
                </a:lnTo>
                <a:lnTo>
                  <a:pt x="1017" y="85"/>
                </a:lnTo>
                <a:lnTo>
                  <a:pt x="1067" y="119"/>
                </a:lnTo>
                <a:lnTo>
                  <a:pt x="1101" y="152"/>
                </a:lnTo>
                <a:lnTo>
                  <a:pt x="1118" y="169"/>
                </a:lnTo>
                <a:lnTo>
                  <a:pt x="1118" y="186"/>
                </a:lnTo>
                <a:lnTo>
                  <a:pt x="1118" y="220"/>
                </a:lnTo>
                <a:lnTo>
                  <a:pt x="1101" y="220"/>
                </a:lnTo>
                <a:lnTo>
                  <a:pt x="1067" y="237"/>
                </a:lnTo>
                <a:lnTo>
                  <a:pt x="1051" y="254"/>
                </a:lnTo>
                <a:lnTo>
                  <a:pt x="1017" y="287"/>
                </a:lnTo>
                <a:lnTo>
                  <a:pt x="1000" y="338"/>
                </a:lnTo>
                <a:lnTo>
                  <a:pt x="983" y="389"/>
                </a:lnTo>
                <a:lnTo>
                  <a:pt x="915" y="524"/>
                </a:lnTo>
                <a:lnTo>
                  <a:pt x="847" y="65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7" name="Freeform 39"/>
          <p:cNvSpPr/>
          <p:nvPr/>
        </p:nvSpPr>
        <p:spPr bwMode="auto">
          <a:xfrm>
            <a:off x="2668587" y="3802062"/>
            <a:ext cx="1085850" cy="644525"/>
          </a:xfrm>
          <a:custGeom>
            <a:avLst/>
            <a:gdLst>
              <a:gd name="T0" fmla="*/ 1050 w 1711"/>
              <a:gd name="T1" fmla="*/ 997 h 1014"/>
              <a:gd name="T2" fmla="*/ 1033 w 1711"/>
              <a:gd name="T3" fmla="*/ 997 h 1014"/>
              <a:gd name="T4" fmla="*/ 1016 w 1711"/>
              <a:gd name="T5" fmla="*/ 980 h 1014"/>
              <a:gd name="T6" fmla="*/ 999 w 1711"/>
              <a:gd name="T7" fmla="*/ 947 h 1014"/>
              <a:gd name="T8" fmla="*/ 966 w 1711"/>
              <a:gd name="T9" fmla="*/ 913 h 1014"/>
              <a:gd name="T10" fmla="*/ 915 w 1711"/>
              <a:gd name="T11" fmla="*/ 879 h 1014"/>
              <a:gd name="T12" fmla="*/ 864 w 1711"/>
              <a:gd name="T13" fmla="*/ 828 h 1014"/>
              <a:gd name="T14" fmla="*/ 813 w 1711"/>
              <a:gd name="T15" fmla="*/ 761 h 1014"/>
              <a:gd name="T16" fmla="*/ 745 w 1711"/>
              <a:gd name="T17" fmla="*/ 693 h 1014"/>
              <a:gd name="T18" fmla="*/ 610 w 1711"/>
              <a:gd name="T19" fmla="*/ 575 h 1014"/>
              <a:gd name="T20" fmla="*/ 491 w 1711"/>
              <a:gd name="T21" fmla="*/ 457 h 1014"/>
              <a:gd name="T22" fmla="*/ 390 w 1711"/>
              <a:gd name="T23" fmla="*/ 355 h 1014"/>
              <a:gd name="T24" fmla="*/ 305 w 1711"/>
              <a:gd name="T25" fmla="*/ 271 h 1014"/>
              <a:gd name="T26" fmla="*/ 220 w 1711"/>
              <a:gd name="T27" fmla="*/ 203 h 1014"/>
              <a:gd name="T28" fmla="*/ 152 w 1711"/>
              <a:gd name="T29" fmla="*/ 169 h 1014"/>
              <a:gd name="T30" fmla="*/ 102 w 1711"/>
              <a:gd name="T31" fmla="*/ 136 h 1014"/>
              <a:gd name="T32" fmla="*/ 51 w 1711"/>
              <a:gd name="T33" fmla="*/ 119 h 1014"/>
              <a:gd name="T34" fmla="*/ 34 w 1711"/>
              <a:gd name="T35" fmla="*/ 102 h 1014"/>
              <a:gd name="T36" fmla="*/ 17 w 1711"/>
              <a:gd name="T37" fmla="*/ 102 h 1014"/>
              <a:gd name="T38" fmla="*/ 0 w 1711"/>
              <a:gd name="T39" fmla="*/ 85 h 1014"/>
              <a:gd name="T40" fmla="*/ 17 w 1711"/>
              <a:gd name="T41" fmla="*/ 51 h 1014"/>
              <a:gd name="T42" fmla="*/ 17 w 1711"/>
              <a:gd name="T43" fmla="*/ 34 h 1014"/>
              <a:gd name="T44" fmla="*/ 51 w 1711"/>
              <a:gd name="T45" fmla="*/ 17 h 1014"/>
              <a:gd name="T46" fmla="*/ 102 w 1711"/>
              <a:gd name="T47" fmla="*/ 0 h 1014"/>
              <a:gd name="T48" fmla="*/ 135 w 1711"/>
              <a:gd name="T49" fmla="*/ 17 h 1014"/>
              <a:gd name="T50" fmla="*/ 203 w 1711"/>
              <a:gd name="T51" fmla="*/ 51 h 1014"/>
              <a:gd name="T52" fmla="*/ 288 w 1711"/>
              <a:gd name="T53" fmla="*/ 102 h 1014"/>
              <a:gd name="T54" fmla="*/ 390 w 1711"/>
              <a:gd name="T55" fmla="*/ 186 h 1014"/>
              <a:gd name="T56" fmla="*/ 627 w 1711"/>
              <a:gd name="T57" fmla="*/ 389 h 1014"/>
              <a:gd name="T58" fmla="*/ 881 w 1711"/>
              <a:gd name="T59" fmla="*/ 558 h 1014"/>
              <a:gd name="T60" fmla="*/ 999 w 1711"/>
              <a:gd name="T61" fmla="*/ 626 h 1014"/>
              <a:gd name="T62" fmla="*/ 1135 w 1711"/>
              <a:gd name="T63" fmla="*/ 693 h 1014"/>
              <a:gd name="T64" fmla="*/ 1271 w 1711"/>
              <a:gd name="T65" fmla="*/ 761 h 1014"/>
              <a:gd name="T66" fmla="*/ 1423 w 1711"/>
              <a:gd name="T67" fmla="*/ 811 h 1014"/>
              <a:gd name="T68" fmla="*/ 1491 w 1711"/>
              <a:gd name="T69" fmla="*/ 828 h 1014"/>
              <a:gd name="T70" fmla="*/ 1542 w 1711"/>
              <a:gd name="T71" fmla="*/ 845 h 1014"/>
              <a:gd name="T72" fmla="*/ 1592 w 1711"/>
              <a:gd name="T73" fmla="*/ 862 h 1014"/>
              <a:gd name="T74" fmla="*/ 1626 w 1711"/>
              <a:gd name="T75" fmla="*/ 879 h 1014"/>
              <a:gd name="T76" fmla="*/ 1660 w 1711"/>
              <a:gd name="T77" fmla="*/ 896 h 1014"/>
              <a:gd name="T78" fmla="*/ 1694 w 1711"/>
              <a:gd name="T79" fmla="*/ 913 h 1014"/>
              <a:gd name="T80" fmla="*/ 1694 w 1711"/>
              <a:gd name="T81" fmla="*/ 913 h 1014"/>
              <a:gd name="T82" fmla="*/ 1711 w 1711"/>
              <a:gd name="T83" fmla="*/ 913 h 1014"/>
              <a:gd name="T84" fmla="*/ 1694 w 1711"/>
              <a:gd name="T85" fmla="*/ 930 h 1014"/>
              <a:gd name="T86" fmla="*/ 1660 w 1711"/>
              <a:gd name="T87" fmla="*/ 947 h 1014"/>
              <a:gd name="T88" fmla="*/ 1609 w 1711"/>
              <a:gd name="T89" fmla="*/ 964 h 1014"/>
              <a:gd name="T90" fmla="*/ 1542 w 1711"/>
              <a:gd name="T91" fmla="*/ 980 h 1014"/>
              <a:gd name="T92" fmla="*/ 1372 w 1711"/>
              <a:gd name="T93" fmla="*/ 997 h 1014"/>
              <a:gd name="T94" fmla="*/ 1237 w 1711"/>
              <a:gd name="T95" fmla="*/ 997 h 1014"/>
              <a:gd name="T96" fmla="*/ 1186 w 1711"/>
              <a:gd name="T97" fmla="*/ 1014 h 1014"/>
              <a:gd name="T98" fmla="*/ 1135 w 1711"/>
              <a:gd name="T99" fmla="*/ 1014 h 1014"/>
              <a:gd name="T100" fmla="*/ 1084 w 1711"/>
              <a:gd name="T101" fmla="*/ 1014 h 1014"/>
              <a:gd name="T102" fmla="*/ 1050 w 1711"/>
              <a:gd name="T103" fmla="*/ 997 h 1014"/>
              <a:gd name="T104" fmla="*/ 1050 w 1711"/>
              <a:gd name="T105" fmla="*/ 997 h 10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11"/>
              <a:gd name="T160" fmla="*/ 0 h 1014"/>
              <a:gd name="T161" fmla="*/ 1711 w 1711"/>
              <a:gd name="T162" fmla="*/ 1014 h 10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11" h="1014">
                <a:moveTo>
                  <a:pt x="1050" y="997"/>
                </a:moveTo>
                <a:lnTo>
                  <a:pt x="1033" y="997"/>
                </a:lnTo>
                <a:lnTo>
                  <a:pt x="1016" y="980"/>
                </a:lnTo>
                <a:lnTo>
                  <a:pt x="999" y="947"/>
                </a:lnTo>
                <a:lnTo>
                  <a:pt x="966" y="913"/>
                </a:lnTo>
                <a:lnTo>
                  <a:pt x="915" y="879"/>
                </a:lnTo>
                <a:lnTo>
                  <a:pt x="864" y="828"/>
                </a:lnTo>
                <a:lnTo>
                  <a:pt x="813" y="761"/>
                </a:lnTo>
                <a:lnTo>
                  <a:pt x="745" y="693"/>
                </a:lnTo>
                <a:lnTo>
                  <a:pt x="610" y="575"/>
                </a:lnTo>
                <a:lnTo>
                  <a:pt x="491" y="457"/>
                </a:lnTo>
                <a:lnTo>
                  <a:pt x="390" y="355"/>
                </a:lnTo>
                <a:lnTo>
                  <a:pt x="305" y="271"/>
                </a:lnTo>
                <a:lnTo>
                  <a:pt x="220" y="203"/>
                </a:lnTo>
                <a:lnTo>
                  <a:pt x="152" y="169"/>
                </a:lnTo>
                <a:lnTo>
                  <a:pt x="102" y="136"/>
                </a:lnTo>
                <a:lnTo>
                  <a:pt x="51" y="119"/>
                </a:lnTo>
                <a:lnTo>
                  <a:pt x="34" y="102"/>
                </a:lnTo>
                <a:lnTo>
                  <a:pt x="17" y="102"/>
                </a:lnTo>
                <a:lnTo>
                  <a:pt x="0" y="85"/>
                </a:lnTo>
                <a:lnTo>
                  <a:pt x="17" y="51"/>
                </a:lnTo>
                <a:lnTo>
                  <a:pt x="17" y="34"/>
                </a:lnTo>
                <a:lnTo>
                  <a:pt x="51" y="17"/>
                </a:lnTo>
                <a:lnTo>
                  <a:pt x="102" y="0"/>
                </a:lnTo>
                <a:lnTo>
                  <a:pt x="135" y="17"/>
                </a:lnTo>
                <a:lnTo>
                  <a:pt x="203" y="51"/>
                </a:lnTo>
                <a:lnTo>
                  <a:pt x="288" y="102"/>
                </a:lnTo>
                <a:lnTo>
                  <a:pt x="390" y="186"/>
                </a:lnTo>
                <a:lnTo>
                  <a:pt x="627" y="389"/>
                </a:lnTo>
                <a:lnTo>
                  <a:pt x="881" y="558"/>
                </a:lnTo>
                <a:lnTo>
                  <a:pt x="999" y="626"/>
                </a:lnTo>
                <a:lnTo>
                  <a:pt x="1135" y="693"/>
                </a:lnTo>
                <a:lnTo>
                  <a:pt x="1271" y="761"/>
                </a:lnTo>
                <a:lnTo>
                  <a:pt x="1423" y="811"/>
                </a:lnTo>
                <a:lnTo>
                  <a:pt x="1491" y="828"/>
                </a:lnTo>
                <a:lnTo>
                  <a:pt x="1542" y="845"/>
                </a:lnTo>
                <a:lnTo>
                  <a:pt x="1592" y="862"/>
                </a:lnTo>
                <a:lnTo>
                  <a:pt x="1626" y="879"/>
                </a:lnTo>
                <a:lnTo>
                  <a:pt x="1660" y="896"/>
                </a:lnTo>
                <a:lnTo>
                  <a:pt x="1694" y="913"/>
                </a:lnTo>
                <a:lnTo>
                  <a:pt x="1711" y="913"/>
                </a:lnTo>
                <a:lnTo>
                  <a:pt x="1694" y="930"/>
                </a:lnTo>
                <a:lnTo>
                  <a:pt x="1660" y="947"/>
                </a:lnTo>
                <a:lnTo>
                  <a:pt x="1609" y="964"/>
                </a:lnTo>
                <a:lnTo>
                  <a:pt x="1542" y="980"/>
                </a:lnTo>
                <a:lnTo>
                  <a:pt x="1372" y="997"/>
                </a:lnTo>
                <a:lnTo>
                  <a:pt x="1237" y="997"/>
                </a:lnTo>
                <a:lnTo>
                  <a:pt x="1186" y="1014"/>
                </a:lnTo>
                <a:lnTo>
                  <a:pt x="1135" y="1014"/>
                </a:lnTo>
                <a:lnTo>
                  <a:pt x="1084" y="1014"/>
                </a:lnTo>
                <a:lnTo>
                  <a:pt x="1050" y="99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8" name="Freeform 40"/>
          <p:cNvSpPr/>
          <p:nvPr/>
        </p:nvSpPr>
        <p:spPr bwMode="auto">
          <a:xfrm>
            <a:off x="2668587" y="3019425"/>
            <a:ext cx="258763" cy="655637"/>
          </a:xfrm>
          <a:custGeom>
            <a:avLst/>
            <a:gdLst>
              <a:gd name="T0" fmla="*/ 186 w 407"/>
              <a:gd name="T1" fmla="*/ 101 h 1031"/>
              <a:gd name="T2" fmla="*/ 169 w 407"/>
              <a:gd name="T3" fmla="*/ 68 h 1031"/>
              <a:gd name="T4" fmla="*/ 169 w 407"/>
              <a:gd name="T5" fmla="*/ 51 h 1031"/>
              <a:gd name="T6" fmla="*/ 169 w 407"/>
              <a:gd name="T7" fmla="*/ 34 h 1031"/>
              <a:gd name="T8" fmla="*/ 186 w 407"/>
              <a:gd name="T9" fmla="*/ 17 h 1031"/>
              <a:gd name="T10" fmla="*/ 220 w 407"/>
              <a:gd name="T11" fmla="*/ 0 h 1031"/>
              <a:gd name="T12" fmla="*/ 271 w 407"/>
              <a:gd name="T13" fmla="*/ 0 h 1031"/>
              <a:gd name="T14" fmla="*/ 322 w 407"/>
              <a:gd name="T15" fmla="*/ 17 h 1031"/>
              <a:gd name="T16" fmla="*/ 407 w 407"/>
              <a:gd name="T17" fmla="*/ 34 h 1031"/>
              <a:gd name="T18" fmla="*/ 407 w 407"/>
              <a:gd name="T19" fmla="*/ 152 h 1031"/>
              <a:gd name="T20" fmla="*/ 390 w 407"/>
              <a:gd name="T21" fmla="*/ 254 h 1031"/>
              <a:gd name="T22" fmla="*/ 390 w 407"/>
              <a:gd name="T23" fmla="*/ 338 h 1031"/>
              <a:gd name="T24" fmla="*/ 390 w 407"/>
              <a:gd name="T25" fmla="*/ 422 h 1031"/>
              <a:gd name="T26" fmla="*/ 373 w 407"/>
              <a:gd name="T27" fmla="*/ 490 h 1031"/>
              <a:gd name="T28" fmla="*/ 373 w 407"/>
              <a:gd name="T29" fmla="*/ 558 h 1031"/>
              <a:gd name="T30" fmla="*/ 356 w 407"/>
              <a:gd name="T31" fmla="*/ 608 h 1031"/>
              <a:gd name="T32" fmla="*/ 339 w 407"/>
              <a:gd name="T33" fmla="*/ 659 h 1031"/>
              <a:gd name="T34" fmla="*/ 305 w 407"/>
              <a:gd name="T35" fmla="*/ 743 h 1031"/>
              <a:gd name="T36" fmla="*/ 271 w 407"/>
              <a:gd name="T37" fmla="*/ 811 h 1031"/>
              <a:gd name="T38" fmla="*/ 220 w 407"/>
              <a:gd name="T39" fmla="*/ 862 h 1031"/>
              <a:gd name="T40" fmla="*/ 152 w 407"/>
              <a:gd name="T41" fmla="*/ 912 h 1031"/>
              <a:gd name="T42" fmla="*/ 102 w 407"/>
              <a:gd name="T43" fmla="*/ 963 h 1031"/>
              <a:gd name="T44" fmla="*/ 51 w 407"/>
              <a:gd name="T45" fmla="*/ 997 h 1031"/>
              <a:gd name="T46" fmla="*/ 17 w 407"/>
              <a:gd name="T47" fmla="*/ 1014 h 1031"/>
              <a:gd name="T48" fmla="*/ 17 w 407"/>
              <a:gd name="T49" fmla="*/ 1031 h 1031"/>
              <a:gd name="T50" fmla="*/ 0 w 407"/>
              <a:gd name="T51" fmla="*/ 1014 h 1031"/>
              <a:gd name="T52" fmla="*/ 17 w 407"/>
              <a:gd name="T53" fmla="*/ 980 h 1031"/>
              <a:gd name="T54" fmla="*/ 34 w 407"/>
              <a:gd name="T55" fmla="*/ 946 h 1031"/>
              <a:gd name="T56" fmla="*/ 85 w 407"/>
              <a:gd name="T57" fmla="*/ 879 h 1031"/>
              <a:gd name="T58" fmla="*/ 135 w 407"/>
              <a:gd name="T59" fmla="*/ 794 h 1031"/>
              <a:gd name="T60" fmla="*/ 169 w 407"/>
              <a:gd name="T61" fmla="*/ 727 h 1031"/>
              <a:gd name="T62" fmla="*/ 203 w 407"/>
              <a:gd name="T63" fmla="*/ 642 h 1031"/>
              <a:gd name="T64" fmla="*/ 237 w 407"/>
              <a:gd name="T65" fmla="*/ 541 h 1031"/>
              <a:gd name="T66" fmla="*/ 237 w 407"/>
              <a:gd name="T67" fmla="*/ 456 h 1031"/>
              <a:gd name="T68" fmla="*/ 254 w 407"/>
              <a:gd name="T69" fmla="*/ 389 h 1031"/>
              <a:gd name="T70" fmla="*/ 254 w 407"/>
              <a:gd name="T71" fmla="*/ 254 h 1031"/>
              <a:gd name="T72" fmla="*/ 254 w 407"/>
              <a:gd name="T73" fmla="*/ 203 h 1031"/>
              <a:gd name="T74" fmla="*/ 237 w 407"/>
              <a:gd name="T75" fmla="*/ 152 h 1031"/>
              <a:gd name="T76" fmla="*/ 220 w 407"/>
              <a:gd name="T77" fmla="*/ 118 h 1031"/>
              <a:gd name="T78" fmla="*/ 186 w 407"/>
              <a:gd name="T79" fmla="*/ 101 h 1031"/>
              <a:gd name="T80" fmla="*/ 186 w 407"/>
              <a:gd name="T81" fmla="*/ 101 h 10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7"/>
              <a:gd name="T124" fmla="*/ 0 h 1031"/>
              <a:gd name="T125" fmla="*/ 407 w 407"/>
              <a:gd name="T126" fmla="*/ 1031 h 103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7" h="1031">
                <a:moveTo>
                  <a:pt x="186" y="101"/>
                </a:moveTo>
                <a:lnTo>
                  <a:pt x="169" y="68"/>
                </a:lnTo>
                <a:lnTo>
                  <a:pt x="169" y="51"/>
                </a:lnTo>
                <a:lnTo>
                  <a:pt x="169" y="34"/>
                </a:lnTo>
                <a:lnTo>
                  <a:pt x="186" y="17"/>
                </a:lnTo>
                <a:lnTo>
                  <a:pt x="220" y="0"/>
                </a:lnTo>
                <a:lnTo>
                  <a:pt x="271" y="0"/>
                </a:lnTo>
                <a:lnTo>
                  <a:pt x="322" y="17"/>
                </a:lnTo>
                <a:lnTo>
                  <a:pt x="407" y="34"/>
                </a:lnTo>
                <a:lnTo>
                  <a:pt x="407" y="152"/>
                </a:lnTo>
                <a:lnTo>
                  <a:pt x="390" y="254"/>
                </a:lnTo>
                <a:lnTo>
                  <a:pt x="390" y="338"/>
                </a:lnTo>
                <a:lnTo>
                  <a:pt x="390" y="422"/>
                </a:lnTo>
                <a:lnTo>
                  <a:pt x="373" y="490"/>
                </a:lnTo>
                <a:lnTo>
                  <a:pt x="373" y="558"/>
                </a:lnTo>
                <a:lnTo>
                  <a:pt x="356" y="608"/>
                </a:lnTo>
                <a:lnTo>
                  <a:pt x="339" y="659"/>
                </a:lnTo>
                <a:lnTo>
                  <a:pt x="305" y="743"/>
                </a:lnTo>
                <a:lnTo>
                  <a:pt x="271" y="811"/>
                </a:lnTo>
                <a:lnTo>
                  <a:pt x="220" y="862"/>
                </a:lnTo>
                <a:lnTo>
                  <a:pt x="152" y="912"/>
                </a:lnTo>
                <a:lnTo>
                  <a:pt x="102" y="963"/>
                </a:lnTo>
                <a:lnTo>
                  <a:pt x="51" y="997"/>
                </a:lnTo>
                <a:lnTo>
                  <a:pt x="17" y="1014"/>
                </a:lnTo>
                <a:lnTo>
                  <a:pt x="17" y="1031"/>
                </a:lnTo>
                <a:lnTo>
                  <a:pt x="0" y="1014"/>
                </a:lnTo>
                <a:lnTo>
                  <a:pt x="17" y="980"/>
                </a:lnTo>
                <a:lnTo>
                  <a:pt x="34" y="946"/>
                </a:lnTo>
                <a:lnTo>
                  <a:pt x="85" y="879"/>
                </a:lnTo>
                <a:lnTo>
                  <a:pt x="135" y="794"/>
                </a:lnTo>
                <a:lnTo>
                  <a:pt x="169" y="727"/>
                </a:lnTo>
                <a:lnTo>
                  <a:pt x="203" y="642"/>
                </a:lnTo>
                <a:lnTo>
                  <a:pt x="237" y="541"/>
                </a:lnTo>
                <a:lnTo>
                  <a:pt x="237" y="456"/>
                </a:lnTo>
                <a:lnTo>
                  <a:pt x="254" y="389"/>
                </a:lnTo>
                <a:lnTo>
                  <a:pt x="254" y="254"/>
                </a:lnTo>
                <a:lnTo>
                  <a:pt x="254" y="203"/>
                </a:lnTo>
                <a:lnTo>
                  <a:pt x="237" y="152"/>
                </a:lnTo>
                <a:lnTo>
                  <a:pt x="220" y="118"/>
                </a:lnTo>
                <a:lnTo>
                  <a:pt x="186" y="10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1" name="Freeform 43"/>
          <p:cNvSpPr/>
          <p:nvPr/>
        </p:nvSpPr>
        <p:spPr bwMode="auto">
          <a:xfrm>
            <a:off x="2301875" y="3384550"/>
            <a:ext cx="130175" cy="214312"/>
          </a:xfrm>
          <a:custGeom>
            <a:avLst/>
            <a:gdLst>
              <a:gd name="T0" fmla="*/ 17 w 203"/>
              <a:gd name="T1" fmla="*/ 185 h 337"/>
              <a:gd name="T2" fmla="*/ 17 w 203"/>
              <a:gd name="T3" fmla="*/ 118 h 337"/>
              <a:gd name="T4" fmla="*/ 0 w 203"/>
              <a:gd name="T5" fmla="*/ 67 h 337"/>
              <a:gd name="T6" fmla="*/ 0 w 203"/>
              <a:gd name="T7" fmla="*/ 33 h 337"/>
              <a:gd name="T8" fmla="*/ 0 w 203"/>
              <a:gd name="T9" fmla="*/ 16 h 337"/>
              <a:gd name="T10" fmla="*/ 17 w 203"/>
              <a:gd name="T11" fmla="*/ 0 h 337"/>
              <a:gd name="T12" fmla="*/ 34 w 203"/>
              <a:gd name="T13" fmla="*/ 16 h 337"/>
              <a:gd name="T14" fmla="*/ 68 w 203"/>
              <a:gd name="T15" fmla="*/ 16 h 337"/>
              <a:gd name="T16" fmla="*/ 102 w 203"/>
              <a:gd name="T17" fmla="*/ 33 h 337"/>
              <a:gd name="T18" fmla="*/ 135 w 203"/>
              <a:gd name="T19" fmla="*/ 67 h 337"/>
              <a:gd name="T20" fmla="*/ 169 w 203"/>
              <a:gd name="T21" fmla="*/ 84 h 337"/>
              <a:gd name="T22" fmla="*/ 186 w 203"/>
              <a:gd name="T23" fmla="*/ 152 h 337"/>
              <a:gd name="T24" fmla="*/ 203 w 203"/>
              <a:gd name="T25" fmla="*/ 202 h 337"/>
              <a:gd name="T26" fmla="*/ 186 w 203"/>
              <a:gd name="T27" fmla="*/ 236 h 337"/>
              <a:gd name="T28" fmla="*/ 169 w 203"/>
              <a:gd name="T29" fmla="*/ 287 h 337"/>
              <a:gd name="T30" fmla="*/ 152 w 203"/>
              <a:gd name="T31" fmla="*/ 321 h 337"/>
              <a:gd name="T32" fmla="*/ 135 w 203"/>
              <a:gd name="T33" fmla="*/ 321 h 337"/>
              <a:gd name="T34" fmla="*/ 85 w 203"/>
              <a:gd name="T35" fmla="*/ 337 h 337"/>
              <a:gd name="T36" fmla="*/ 68 w 203"/>
              <a:gd name="T37" fmla="*/ 321 h 337"/>
              <a:gd name="T38" fmla="*/ 51 w 203"/>
              <a:gd name="T39" fmla="*/ 304 h 337"/>
              <a:gd name="T40" fmla="*/ 34 w 203"/>
              <a:gd name="T41" fmla="*/ 253 h 337"/>
              <a:gd name="T42" fmla="*/ 17 w 203"/>
              <a:gd name="T43" fmla="*/ 185 h 337"/>
              <a:gd name="T44" fmla="*/ 17 w 203"/>
              <a:gd name="T45" fmla="*/ 185 h 3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3"/>
              <a:gd name="T70" fmla="*/ 0 h 337"/>
              <a:gd name="T71" fmla="*/ 203 w 203"/>
              <a:gd name="T72" fmla="*/ 337 h 33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3" h="337">
                <a:moveTo>
                  <a:pt x="17" y="185"/>
                </a:moveTo>
                <a:lnTo>
                  <a:pt x="17" y="118"/>
                </a:lnTo>
                <a:lnTo>
                  <a:pt x="0" y="67"/>
                </a:lnTo>
                <a:lnTo>
                  <a:pt x="0" y="33"/>
                </a:lnTo>
                <a:lnTo>
                  <a:pt x="0" y="16"/>
                </a:lnTo>
                <a:lnTo>
                  <a:pt x="17" y="0"/>
                </a:lnTo>
                <a:lnTo>
                  <a:pt x="34" y="16"/>
                </a:lnTo>
                <a:lnTo>
                  <a:pt x="68" y="16"/>
                </a:lnTo>
                <a:lnTo>
                  <a:pt x="102" y="33"/>
                </a:lnTo>
                <a:lnTo>
                  <a:pt x="135" y="67"/>
                </a:lnTo>
                <a:lnTo>
                  <a:pt x="169" y="84"/>
                </a:lnTo>
                <a:lnTo>
                  <a:pt x="186" y="152"/>
                </a:lnTo>
                <a:lnTo>
                  <a:pt x="203" y="202"/>
                </a:lnTo>
                <a:lnTo>
                  <a:pt x="186" y="236"/>
                </a:lnTo>
                <a:lnTo>
                  <a:pt x="169" y="287"/>
                </a:lnTo>
                <a:lnTo>
                  <a:pt x="152" y="321"/>
                </a:lnTo>
                <a:lnTo>
                  <a:pt x="135" y="321"/>
                </a:lnTo>
                <a:lnTo>
                  <a:pt x="85" y="337"/>
                </a:lnTo>
                <a:lnTo>
                  <a:pt x="68" y="321"/>
                </a:lnTo>
                <a:lnTo>
                  <a:pt x="51" y="304"/>
                </a:lnTo>
                <a:lnTo>
                  <a:pt x="34" y="253"/>
                </a:lnTo>
                <a:lnTo>
                  <a:pt x="17" y="18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2" name="Freeform 44"/>
          <p:cNvSpPr/>
          <p:nvPr/>
        </p:nvSpPr>
        <p:spPr bwMode="auto">
          <a:xfrm>
            <a:off x="2270125" y="3846512"/>
            <a:ext cx="139700" cy="234950"/>
          </a:xfrm>
          <a:custGeom>
            <a:avLst/>
            <a:gdLst>
              <a:gd name="T0" fmla="*/ 136 w 220"/>
              <a:gd name="T1" fmla="*/ 372 h 372"/>
              <a:gd name="T2" fmla="*/ 119 w 220"/>
              <a:gd name="T3" fmla="*/ 355 h 372"/>
              <a:gd name="T4" fmla="*/ 102 w 220"/>
              <a:gd name="T5" fmla="*/ 321 h 372"/>
              <a:gd name="T6" fmla="*/ 85 w 220"/>
              <a:gd name="T7" fmla="*/ 270 h 372"/>
              <a:gd name="T8" fmla="*/ 51 w 220"/>
              <a:gd name="T9" fmla="*/ 203 h 372"/>
              <a:gd name="T10" fmla="*/ 34 w 220"/>
              <a:gd name="T11" fmla="*/ 118 h 372"/>
              <a:gd name="T12" fmla="*/ 17 w 220"/>
              <a:gd name="T13" fmla="*/ 68 h 372"/>
              <a:gd name="T14" fmla="*/ 0 w 220"/>
              <a:gd name="T15" fmla="*/ 34 h 372"/>
              <a:gd name="T16" fmla="*/ 0 w 220"/>
              <a:gd name="T17" fmla="*/ 17 h 372"/>
              <a:gd name="T18" fmla="*/ 17 w 220"/>
              <a:gd name="T19" fmla="*/ 0 h 372"/>
              <a:gd name="T20" fmla="*/ 17 w 220"/>
              <a:gd name="T21" fmla="*/ 0 h 372"/>
              <a:gd name="T22" fmla="*/ 68 w 220"/>
              <a:gd name="T23" fmla="*/ 0 h 372"/>
              <a:gd name="T24" fmla="*/ 119 w 220"/>
              <a:gd name="T25" fmla="*/ 17 h 372"/>
              <a:gd name="T26" fmla="*/ 136 w 220"/>
              <a:gd name="T27" fmla="*/ 34 h 372"/>
              <a:gd name="T28" fmla="*/ 169 w 220"/>
              <a:gd name="T29" fmla="*/ 51 h 372"/>
              <a:gd name="T30" fmla="*/ 186 w 220"/>
              <a:gd name="T31" fmla="*/ 85 h 372"/>
              <a:gd name="T32" fmla="*/ 203 w 220"/>
              <a:gd name="T33" fmla="*/ 118 h 372"/>
              <a:gd name="T34" fmla="*/ 220 w 220"/>
              <a:gd name="T35" fmla="*/ 203 h 372"/>
              <a:gd name="T36" fmla="*/ 220 w 220"/>
              <a:gd name="T37" fmla="*/ 237 h 372"/>
              <a:gd name="T38" fmla="*/ 203 w 220"/>
              <a:gd name="T39" fmla="*/ 270 h 372"/>
              <a:gd name="T40" fmla="*/ 203 w 220"/>
              <a:gd name="T41" fmla="*/ 304 h 372"/>
              <a:gd name="T42" fmla="*/ 186 w 220"/>
              <a:gd name="T43" fmla="*/ 321 h 372"/>
              <a:gd name="T44" fmla="*/ 153 w 220"/>
              <a:gd name="T45" fmla="*/ 338 h 372"/>
              <a:gd name="T46" fmla="*/ 136 w 220"/>
              <a:gd name="T47" fmla="*/ 372 h 372"/>
              <a:gd name="T48" fmla="*/ 136 w 220"/>
              <a:gd name="T49" fmla="*/ 372 h 3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"/>
              <a:gd name="T76" fmla="*/ 0 h 372"/>
              <a:gd name="T77" fmla="*/ 220 w 220"/>
              <a:gd name="T78" fmla="*/ 372 h 37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" h="372">
                <a:moveTo>
                  <a:pt x="136" y="372"/>
                </a:moveTo>
                <a:lnTo>
                  <a:pt x="119" y="355"/>
                </a:lnTo>
                <a:lnTo>
                  <a:pt x="102" y="321"/>
                </a:lnTo>
                <a:lnTo>
                  <a:pt x="85" y="270"/>
                </a:lnTo>
                <a:lnTo>
                  <a:pt x="51" y="203"/>
                </a:lnTo>
                <a:lnTo>
                  <a:pt x="34" y="118"/>
                </a:lnTo>
                <a:lnTo>
                  <a:pt x="17" y="68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68" y="0"/>
                </a:lnTo>
                <a:lnTo>
                  <a:pt x="119" y="17"/>
                </a:lnTo>
                <a:lnTo>
                  <a:pt x="136" y="34"/>
                </a:lnTo>
                <a:lnTo>
                  <a:pt x="169" y="51"/>
                </a:lnTo>
                <a:lnTo>
                  <a:pt x="186" y="85"/>
                </a:lnTo>
                <a:lnTo>
                  <a:pt x="203" y="118"/>
                </a:lnTo>
                <a:lnTo>
                  <a:pt x="220" y="203"/>
                </a:lnTo>
                <a:lnTo>
                  <a:pt x="220" y="237"/>
                </a:lnTo>
                <a:lnTo>
                  <a:pt x="203" y="270"/>
                </a:lnTo>
                <a:lnTo>
                  <a:pt x="203" y="304"/>
                </a:lnTo>
                <a:lnTo>
                  <a:pt x="186" y="321"/>
                </a:lnTo>
                <a:lnTo>
                  <a:pt x="153" y="338"/>
                </a:lnTo>
                <a:lnTo>
                  <a:pt x="136" y="37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3" name="Freeform 45"/>
          <p:cNvSpPr/>
          <p:nvPr/>
        </p:nvSpPr>
        <p:spPr bwMode="auto">
          <a:xfrm>
            <a:off x="1893887" y="3181350"/>
            <a:ext cx="333375" cy="1308100"/>
          </a:xfrm>
          <a:custGeom>
            <a:avLst/>
            <a:gdLst>
              <a:gd name="T0" fmla="*/ 356 w 525"/>
              <a:gd name="T1" fmla="*/ 777 h 2061"/>
              <a:gd name="T2" fmla="*/ 373 w 525"/>
              <a:gd name="T3" fmla="*/ 574 h 2061"/>
              <a:gd name="T4" fmla="*/ 373 w 525"/>
              <a:gd name="T5" fmla="*/ 371 h 2061"/>
              <a:gd name="T6" fmla="*/ 356 w 525"/>
              <a:gd name="T7" fmla="*/ 270 h 2061"/>
              <a:gd name="T8" fmla="*/ 339 w 525"/>
              <a:gd name="T9" fmla="*/ 202 h 2061"/>
              <a:gd name="T10" fmla="*/ 322 w 525"/>
              <a:gd name="T11" fmla="*/ 152 h 2061"/>
              <a:gd name="T12" fmla="*/ 305 w 525"/>
              <a:gd name="T13" fmla="*/ 101 h 2061"/>
              <a:gd name="T14" fmla="*/ 288 w 525"/>
              <a:gd name="T15" fmla="*/ 67 h 2061"/>
              <a:gd name="T16" fmla="*/ 271 w 525"/>
              <a:gd name="T17" fmla="*/ 33 h 2061"/>
              <a:gd name="T18" fmla="*/ 288 w 525"/>
              <a:gd name="T19" fmla="*/ 16 h 2061"/>
              <a:gd name="T20" fmla="*/ 305 w 525"/>
              <a:gd name="T21" fmla="*/ 0 h 2061"/>
              <a:gd name="T22" fmla="*/ 339 w 525"/>
              <a:gd name="T23" fmla="*/ 0 h 2061"/>
              <a:gd name="T24" fmla="*/ 373 w 525"/>
              <a:gd name="T25" fmla="*/ 0 h 2061"/>
              <a:gd name="T26" fmla="*/ 441 w 525"/>
              <a:gd name="T27" fmla="*/ 16 h 2061"/>
              <a:gd name="T28" fmla="*/ 508 w 525"/>
              <a:gd name="T29" fmla="*/ 33 h 2061"/>
              <a:gd name="T30" fmla="*/ 525 w 525"/>
              <a:gd name="T31" fmla="*/ 253 h 2061"/>
              <a:gd name="T32" fmla="*/ 525 w 525"/>
              <a:gd name="T33" fmla="*/ 439 h 2061"/>
              <a:gd name="T34" fmla="*/ 525 w 525"/>
              <a:gd name="T35" fmla="*/ 625 h 2061"/>
              <a:gd name="T36" fmla="*/ 508 w 525"/>
              <a:gd name="T37" fmla="*/ 777 h 2061"/>
              <a:gd name="T38" fmla="*/ 508 w 525"/>
              <a:gd name="T39" fmla="*/ 912 h 2061"/>
              <a:gd name="T40" fmla="*/ 508 w 525"/>
              <a:gd name="T41" fmla="*/ 1013 h 2061"/>
              <a:gd name="T42" fmla="*/ 491 w 525"/>
              <a:gd name="T43" fmla="*/ 1115 h 2061"/>
              <a:gd name="T44" fmla="*/ 474 w 525"/>
              <a:gd name="T45" fmla="*/ 1199 h 2061"/>
              <a:gd name="T46" fmla="*/ 441 w 525"/>
              <a:gd name="T47" fmla="*/ 1317 h 2061"/>
              <a:gd name="T48" fmla="*/ 407 w 525"/>
              <a:gd name="T49" fmla="*/ 1436 h 2061"/>
              <a:gd name="T50" fmla="*/ 373 w 525"/>
              <a:gd name="T51" fmla="*/ 1554 h 2061"/>
              <a:gd name="T52" fmla="*/ 339 w 525"/>
              <a:gd name="T53" fmla="*/ 1638 h 2061"/>
              <a:gd name="T54" fmla="*/ 288 w 525"/>
              <a:gd name="T55" fmla="*/ 1723 h 2061"/>
              <a:gd name="T56" fmla="*/ 237 w 525"/>
              <a:gd name="T57" fmla="*/ 1807 h 2061"/>
              <a:gd name="T58" fmla="*/ 136 w 525"/>
              <a:gd name="T59" fmla="*/ 1959 h 2061"/>
              <a:gd name="T60" fmla="*/ 85 w 525"/>
              <a:gd name="T61" fmla="*/ 2010 h 2061"/>
              <a:gd name="T62" fmla="*/ 51 w 525"/>
              <a:gd name="T63" fmla="*/ 2044 h 2061"/>
              <a:gd name="T64" fmla="*/ 17 w 525"/>
              <a:gd name="T65" fmla="*/ 2061 h 2061"/>
              <a:gd name="T66" fmla="*/ 0 w 525"/>
              <a:gd name="T67" fmla="*/ 2061 h 2061"/>
              <a:gd name="T68" fmla="*/ 0 w 525"/>
              <a:gd name="T69" fmla="*/ 2061 h 2061"/>
              <a:gd name="T70" fmla="*/ 0 w 525"/>
              <a:gd name="T71" fmla="*/ 2027 h 2061"/>
              <a:gd name="T72" fmla="*/ 17 w 525"/>
              <a:gd name="T73" fmla="*/ 1993 h 2061"/>
              <a:gd name="T74" fmla="*/ 68 w 525"/>
              <a:gd name="T75" fmla="*/ 1943 h 2061"/>
              <a:gd name="T76" fmla="*/ 136 w 525"/>
              <a:gd name="T77" fmla="*/ 1774 h 2061"/>
              <a:gd name="T78" fmla="*/ 169 w 525"/>
              <a:gd name="T79" fmla="*/ 1689 h 2061"/>
              <a:gd name="T80" fmla="*/ 220 w 525"/>
              <a:gd name="T81" fmla="*/ 1588 h 2061"/>
              <a:gd name="T82" fmla="*/ 288 w 525"/>
              <a:gd name="T83" fmla="*/ 1402 h 2061"/>
              <a:gd name="T84" fmla="*/ 339 w 525"/>
              <a:gd name="T85" fmla="*/ 1199 h 2061"/>
              <a:gd name="T86" fmla="*/ 356 w 525"/>
              <a:gd name="T87" fmla="*/ 979 h 2061"/>
              <a:gd name="T88" fmla="*/ 356 w 525"/>
              <a:gd name="T89" fmla="*/ 777 h 2061"/>
              <a:gd name="T90" fmla="*/ 356 w 525"/>
              <a:gd name="T91" fmla="*/ 777 h 20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5"/>
              <a:gd name="T139" fmla="*/ 0 h 2061"/>
              <a:gd name="T140" fmla="*/ 525 w 525"/>
              <a:gd name="T141" fmla="*/ 2061 h 20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5" h="2061">
                <a:moveTo>
                  <a:pt x="356" y="777"/>
                </a:moveTo>
                <a:lnTo>
                  <a:pt x="373" y="574"/>
                </a:lnTo>
                <a:lnTo>
                  <a:pt x="373" y="371"/>
                </a:lnTo>
                <a:lnTo>
                  <a:pt x="356" y="270"/>
                </a:lnTo>
                <a:lnTo>
                  <a:pt x="339" y="202"/>
                </a:lnTo>
                <a:lnTo>
                  <a:pt x="322" y="152"/>
                </a:lnTo>
                <a:lnTo>
                  <a:pt x="305" y="101"/>
                </a:lnTo>
                <a:lnTo>
                  <a:pt x="288" y="67"/>
                </a:lnTo>
                <a:lnTo>
                  <a:pt x="271" y="33"/>
                </a:lnTo>
                <a:lnTo>
                  <a:pt x="288" y="16"/>
                </a:lnTo>
                <a:lnTo>
                  <a:pt x="305" y="0"/>
                </a:lnTo>
                <a:lnTo>
                  <a:pt x="339" y="0"/>
                </a:lnTo>
                <a:lnTo>
                  <a:pt x="373" y="0"/>
                </a:lnTo>
                <a:lnTo>
                  <a:pt x="441" y="16"/>
                </a:lnTo>
                <a:lnTo>
                  <a:pt x="508" y="33"/>
                </a:lnTo>
                <a:lnTo>
                  <a:pt x="525" y="253"/>
                </a:lnTo>
                <a:lnTo>
                  <a:pt x="525" y="439"/>
                </a:lnTo>
                <a:lnTo>
                  <a:pt x="525" y="625"/>
                </a:lnTo>
                <a:lnTo>
                  <a:pt x="508" y="777"/>
                </a:lnTo>
                <a:lnTo>
                  <a:pt x="508" y="912"/>
                </a:lnTo>
                <a:lnTo>
                  <a:pt x="508" y="1013"/>
                </a:lnTo>
                <a:lnTo>
                  <a:pt x="491" y="1115"/>
                </a:lnTo>
                <a:lnTo>
                  <a:pt x="474" y="1199"/>
                </a:lnTo>
                <a:lnTo>
                  <a:pt x="441" y="1317"/>
                </a:lnTo>
                <a:lnTo>
                  <a:pt x="407" y="1436"/>
                </a:lnTo>
                <a:lnTo>
                  <a:pt x="373" y="1554"/>
                </a:lnTo>
                <a:lnTo>
                  <a:pt x="339" y="1638"/>
                </a:lnTo>
                <a:lnTo>
                  <a:pt x="288" y="1723"/>
                </a:lnTo>
                <a:lnTo>
                  <a:pt x="237" y="1807"/>
                </a:lnTo>
                <a:lnTo>
                  <a:pt x="136" y="1959"/>
                </a:lnTo>
                <a:lnTo>
                  <a:pt x="85" y="2010"/>
                </a:lnTo>
                <a:lnTo>
                  <a:pt x="51" y="2044"/>
                </a:lnTo>
                <a:lnTo>
                  <a:pt x="17" y="2061"/>
                </a:lnTo>
                <a:lnTo>
                  <a:pt x="0" y="2061"/>
                </a:lnTo>
                <a:lnTo>
                  <a:pt x="0" y="2027"/>
                </a:lnTo>
                <a:lnTo>
                  <a:pt x="17" y="1993"/>
                </a:lnTo>
                <a:lnTo>
                  <a:pt x="68" y="1943"/>
                </a:lnTo>
                <a:lnTo>
                  <a:pt x="136" y="1774"/>
                </a:lnTo>
                <a:lnTo>
                  <a:pt x="169" y="1689"/>
                </a:lnTo>
                <a:lnTo>
                  <a:pt x="220" y="1588"/>
                </a:lnTo>
                <a:lnTo>
                  <a:pt x="288" y="1402"/>
                </a:lnTo>
                <a:lnTo>
                  <a:pt x="339" y="1199"/>
                </a:lnTo>
                <a:lnTo>
                  <a:pt x="356" y="979"/>
                </a:lnTo>
                <a:lnTo>
                  <a:pt x="356" y="77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4" name="Freeform 46"/>
          <p:cNvSpPr/>
          <p:nvPr/>
        </p:nvSpPr>
        <p:spPr bwMode="auto">
          <a:xfrm>
            <a:off x="2247900" y="2782887"/>
            <a:ext cx="292100" cy="441325"/>
          </a:xfrm>
          <a:custGeom>
            <a:avLst/>
            <a:gdLst>
              <a:gd name="T0" fmla="*/ 153 w 458"/>
              <a:gd name="T1" fmla="*/ 85 h 693"/>
              <a:gd name="T2" fmla="*/ 136 w 458"/>
              <a:gd name="T3" fmla="*/ 51 h 693"/>
              <a:gd name="T4" fmla="*/ 153 w 458"/>
              <a:gd name="T5" fmla="*/ 17 h 693"/>
              <a:gd name="T6" fmla="*/ 187 w 458"/>
              <a:gd name="T7" fmla="*/ 0 h 693"/>
              <a:gd name="T8" fmla="*/ 220 w 458"/>
              <a:gd name="T9" fmla="*/ 0 h 693"/>
              <a:gd name="T10" fmla="*/ 288 w 458"/>
              <a:gd name="T11" fmla="*/ 17 h 693"/>
              <a:gd name="T12" fmla="*/ 373 w 458"/>
              <a:gd name="T13" fmla="*/ 51 h 693"/>
              <a:gd name="T14" fmla="*/ 407 w 458"/>
              <a:gd name="T15" fmla="*/ 68 h 693"/>
              <a:gd name="T16" fmla="*/ 441 w 458"/>
              <a:gd name="T17" fmla="*/ 85 h 693"/>
              <a:gd name="T18" fmla="*/ 458 w 458"/>
              <a:gd name="T19" fmla="*/ 102 h 693"/>
              <a:gd name="T20" fmla="*/ 458 w 458"/>
              <a:gd name="T21" fmla="*/ 119 h 693"/>
              <a:gd name="T22" fmla="*/ 441 w 458"/>
              <a:gd name="T23" fmla="*/ 152 h 693"/>
              <a:gd name="T24" fmla="*/ 424 w 458"/>
              <a:gd name="T25" fmla="*/ 186 h 693"/>
              <a:gd name="T26" fmla="*/ 390 w 458"/>
              <a:gd name="T27" fmla="*/ 237 h 693"/>
              <a:gd name="T28" fmla="*/ 356 w 458"/>
              <a:gd name="T29" fmla="*/ 288 h 693"/>
              <a:gd name="T30" fmla="*/ 254 w 458"/>
              <a:gd name="T31" fmla="*/ 423 h 693"/>
              <a:gd name="T32" fmla="*/ 170 w 458"/>
              <a:gd name="T33" fmla="*/ 558 h 693"/>
              <a:gd name="T34" fmla="*/ 119 w 458"/>
              <a:gd name="T35" fmla="*/ 609 h 693"/>
              <a:gd name="T36" fmla="*/ 85 w 458"/>
              <a:gd name="T37" fmla="*/ 659 h 693"/>
              <a:gd name="T38" fmla="*/ 34 w 458"/>
              <a:gd name="T39" fmla="*/ 676 h 693"/>
              <a:gd name="T40" fmla="*/ 0 w 458"/>
              <a:gd name="T41" fmla="*/ 693 h 693"/>
              <a:gd name="T42" fmla="*/ 34 w 458"/>
              <a:gd name="T43" fmla="*/ 609 h 693"/>
              <a:gd name="T44" fmla="*/ 68 w 458"/>
              <a:gd name="T45" fmla="*/ 524 h 693"/>
              <a:gd name="T46" fmla="*/ 102 w 458"/>
              <a:gd name="T47" fmla="*/ 457 h 693"/>
              <a:gd name="T48" fmla="*/ 119 w 458"/>
              <a:gd name="T49" fmla="*/ 389 h 693"/>
              <a:gd name="T50" fmla="*/ 136 w 458"/>
              <a:gd name="T51" fmla="*/ 338 h 693"/>
              <a:gd name="T52" fmla="*/ 153 w 458"/>
              <a:gd name="T53" fmla="*/ 288 h 693"/>
              <a:gd name="T54" fmla="*/ 170 w 458"/>
              <a:gd name="T55" fmla="*/ 254 h 693"/>
              <a:gd name="T56" fmla="*/ 170 w 458"/>
              <a:gd name="T57" fmla="*/ 220 h 693"/>
              <a:gd name="T58" fmla="*/ 187 w 458"/>
              <a:gd name="T59" fmla="*/ 169 h 693"/>
              <a:gd name="T60" fmla="*/ 187 w 458"/>
              <a:gd name="T61" fmla="*/ 136 h 693"/>
              <a:gd name="T62" fmla="*/ 170 w 458"/>
              <a:gd name="T63" fmla="*/ 102 h 693"/>
              <a:gd name="T64" fmla="*/ 153 w 458"/>
              <a:gd name="T65" fmla="*/ 85 h 693"/>
              <a:gd name="T66" fmla="*/ 153 w 458"/>
              <a:gd name="T67" fmla="*/ 85 h 6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8"/>
              <a:gd name="T103" fmla="*/ 0 h 693"/>
              <a:gd name="T104" fmla="*/ 458 w 458"/>
              <a:gd name="T105" fmla="*/ 693 h 69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8" h="693">
                <a:moveTo>
                  <a:pt x="153" y="85"/>
                </a:moveTo>
                <a:lnTo>
                  <a:pt x="136" y="51"/>
                </a:lnTo>
                <a:lnTo>
                  <a:pt x="153" y="17"/>
                </a:lnTo>
                <a:lnTo>
                  <a:pt x="187" y="0"/>
                </a:lnTo>
                <a:lnTo>
                  <a:pt x="220" y="0"/>
                </a:lnTo>
                <a:lnTo>
                  <a:pt x="288" y="17"/>
                </a:lnTo>
                <a:lnTo>
                  <a:pt x="373" y="51"/>
                </a:lnTo>
                <a:lnTo>
                  <a:pt x="407" y="68"/>
                </a:lnTo>
                <a:lnTo>
                  <a:pt x="441" y="85"/>
                </a:lnTo>
                <a:lnTo>
                  <a:pt x="458" y="102"/>
                </a:lnTo>
                <a:lnTo>
                  <a:pt x="458" y="119"/>
                </a:lnTo>
                <a:lnTo>
                  <a:pt x="441" y="152"/>
                </a:lnTo>
                <a:lnTo>
                  <a:pt x="424" y="186"/>
                </a:lnTo>
                <a:lnTo>
                  <a:pt x="390" y="237"/>
                </a:lnTo>
                <a:lnTo>
                  <a:pt x="356" y="288"/>
                </a:lnTo>
                <a:lnTo>
                  <a:pt x="254" y="423"/>
                </a:lnTo>
                <a:lnTo>
                  <a:pt x="170" y="558"/>
                </a:lnTo>
                <a:lnTo>
                  <a:pt x="119" y="609"/>
                </a:lnTo>
                <a:lnTo>
                  <a:pt x="85" y="659"/>
                </a:lnTo>
                <a:lnTo>
                  <a:pt x="34" y="676"/>
                </a:lnTo>
                <a:lnTo>
                  <a:pt x="0" y="693"/>
                </a:lnTo>
                <a:lnTo>
                  <a:pt x="34" y="609"/>
                </a:lnTo>
                <a:lnTo>
                  <a:pt x="68" y="524"/>
                </a:lnTo>
                <a:lnTo>
                  <a:pt x="102" y="457"/>
                </a:lnTo>
                <a:lnTo>
                  <a:pt x="119" y="389"/>
                </a:lnTo>
                <a:lnTo>
                  <a:pt x="136" y="338"/>
                </a:lnTo>
                <a:lnTo>
                  <a:pt x="153" y="288"/>
                </a:lnTo>
                <a:lnTo>
                  <a:pt x="170" y="254"/>
                </a:lnTo>
                <a:lnTo>
                  <a:pt x="170" y="220"/>
                </a:lnTo>
                <a:lnTo>
                  <a:pt x="187" y="169"/>
                </a:lnTo>
                <a:lnTo>
                  <a:pt x="187" y="136"/>
                </a:lnTo>
                <a:lnTo>
                  <a:pt x="170" y="102"/>
                </a:lnTo>
                <a:lnTo>
                  <a:pt x="153" y="8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0" name="Freeform 42"/>
          <p:cNvSpPr/>
          <p:nvPr/>
        </p:nvSpPr>
        <p:spPr bwMode="auto">
          <a:xfrm>
            <a:off x="2162175" y="3138487"/>
            <a:ext cx="506412" cy="1373188"/>
          </a:xfrm>
          <a:custGeom>
            <a:avLst/>
            <a:gdLst>
              <a:gd name="T0" fmla="*/ 660 w 796"/>
              <a:gd name="T1" fmla="*/ 2027 h 2163"/>
              <a:gd name="T2" fmla="*/ 626 w 796"/>
              <a:gd name="T3" fmla="*/ 2095 h 2163"/>
              <a:gd name="T4" fmla="*/ 542 w 796"/>
              <a:gd name="T5" fmla="*/ 2163 h 2163"/>
              <a:gd name="T6" fmla="*/ 525 w 796"/>
              <a:gd name="T7" fmla="*/ 2163 h 2163"/>
              <a:gd name="T8" fmla="*/ 491 w 796"/>
              <a:gd name="T9" fmla="*/ 2112 h 2163"/>
              <a:gd name="T10" fmla="*/ 457 w 796"/>
              <a:gd name="T11" fmla="*/ 2044 h 2163"/>
              <a:gd name="T12" fmla="*/ 389 w 796"/>
              <a:gd name="T13" fmla="*/ 1943 h 2163"/>
              <a:gd name="T14" fmla="*/ 288 w 796"/>
              <a:gd name="T15" fmla="*/ 1825 h 2163"/>
              <a:gd name="T16" fmla="*/ 220 w 796"/>
              <a:gd name="T17" fmla="*/ 1774 h 2163"/>
              <a:gd name="T18" fmla="*/ 237 w 796"/>
              <a:gd name="T19" fmla="*/ 1757 h 2163"/>
              <a:gd name="T20" fmla="*/ 305 w 796"/>
              <a:gd name="T21" fmla="*/ 1774 h 2163"/>
              <a:gd name="T22" fmla="*/ 406 w 796"/>
              <a:gd name="T23" fmla="*/ 1808 h 2163"/>
              <a:gd name="T24" fmla="*/ 491 w 796"/>
              <a:gd name="T25" fmla="*/ 1808 h 2163"/>
              <a:gd name="T26" fmla="*/ 508 w 796"/>
              <a:gd name="T27" fmla="*/ 1791 h 2163"/>
              <a:gd name="T28" fmla="*/ 525 w 796"/>
              <a:gd name="T29" fmla="*/ 1723 h 2163"/>
              <a:gd name="T30" fmla="*/ 525 w 796"/>
              <a:gd name="T31" fmla="*/ 1622 h 2163"/>
              <a:gd name="T32" fmla="*/ 542 w 796"/>
              <a:gd name="T33" fmla="*/ 1453 h 2163"/>
              <a:gd name="T34" fmla="*/ 559 w 796"/>
              <a:gd name="T35" fmla="*/ 1166 h 2163"/>
              <a:gd name="T36" fmla="*/ 559 w 796"/>
              <a:gd name="T37" fmla="*/ 828 h 2163"/>
              <a:gd name="T38" fmla="*/ 559 w 796"/>
              <a:gd name="T39" fmla="*/ 557 h 2163"/>
              <a:gd name="T40" fmla="*/ 559 w 796"/>
              <a:gd name="T41" fmla="*/ 355 h 2163"/>
              <a:gd name="T42" fmla="*/ 542 w 796"/>
              <a:gd name="T43" fmla="*/ 236 h 2163"/>
              <a:gd name="T44" fmla="*/ 491 w 796"/>
              <a:gd name="T45" fmla="*/ 169 h 2163"/>
              <a:gd name="T46" fmla="*/ 457 w 796"/>
              <a:gd name="T47" fmla="*/ 152 h 2163"/>
              <a:gd name="T48" fmla="*/ 372 w 796"/>
              <a:gd name="T49" fmla="*/ 152 h 2163"/>
              <a:gd name="T50" fmla="*/ 254 w 796"/>
              <a:gd name="T51" fmla="*/ 169 h 2163"/>
              <a:gd name="T52" fmla="*/ 101 w 796"/>
              <a:gd name="T53" fmla="*/ 186 h 2163"/>
              <a:gd name="T54" fmla="*/ 17 w 796"/>
              <a:gd name="T55" fmla="*/ 101 h 2163"/>
              <a:gd name="T56" fmla="*/ 254 w 796"/>
              <a:gd name="T57" fmla="*/ 84 h 2163"/>
              <a:gd name="T58" fmla="*/ 406 w 796"/>
              <a:gd name="T59" fmla="*/ 68 h 2163"/>
              <a:gd name="T60" fmla="*/ 525 w 796"/>
              <a:gd name="T61" fmla="*/ 17 h 2163"/>
              <a:gd name="T62" fmla="*/ 593 w 796"/>
              <a:gd name="T63" fmla="*/ 0 h 2163"/>
              <a:gd name="T64" fmla="*/ 677 w 796"/>
              <a:gd name="T65" fmla="*/ 34 h 2163"/>
              <a:gd name="T66" fmla="*/ 745 w 796"/>
              <a:gd name="T67" fmla="*/ 84 h 2163"/>
              <a:gd name="T68" fmla="*/ 796 w 796"/>
              <a:gd name="T69" fmla="*/ 118 h 2163"/>
              <a:gd name="T70" fmla="*/ 779 w 796"/>
              <a:gd name="T71" fmla="*/ 169 h 2163"/>
              <a:gd name="T72" fmla="*/ 745 w 796"/>
              <a:gd name="T73" fmla="*/ 220 h 2163"/>
              <a:gd name="T74" fmla="*/ 728 w 796"/>
              <a:gd name="T75" fmla="*/ 338 h 2163"/>
              <a:gd name="T76" fmla="*/ 711 w 796"/>
              <a:gd name="T77" fmla="*/ 541 h 2163"/>
              <a:gd name="T78" fmla="*/ 711 w 796"/>
              <a:gd name="T79" fmla="*/ 845 h 2163"/>
              <a:gd name="T80" fmla="*/ 711 w 796"/>
              <a:gd name="T81" fmla="*/ 1216 h 2163"/>
              <a:gd name="T82" fmla="*/ 694 w 796"/>
              <a:gd name="T83" fmla="*/ 1521 h 2163"/>
              <a:gd name="T84" fmla="*/ 694 w 796"/>
              <a:gd name="T85" fmla="*/ 1757 h 2163"/>
              <a:gd name="T86" fmla="*/ 694 w 796"/>
              <a:gd name="T87" fmla="*/ 1892 h 2163"/>
              <a:gd name="T88" fmla="*/ 677 w 796"/>
              <a:gd name="T89" fmla="*/ 1926 h 2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96"/>
              <a:gd name="T136" fmla="*/ 0 h 2163"/>
              <a:gd name="T137" fmla="*/ 796 w 796"/>
              <a:gd name="T138" fmla="*/ 2163 h 2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96" h="2163">
                <a:moveTo>
                  <a:pt x="677" y="1926"/>
                </a:moveTo>
                <a:lnTo>
                  <a:pt x="660" y="2027"/>
                </a:lnTo>
                <a:lnTo>
                  <a:pt x="643" y="2061"/>
                </a:lnTo>
                <a:lnTo>
                  <a:pt x="626" y="2095"/>
                </a:lnTo>
                <a:lnTo>
                  <a:pt x="576" y="2146"/>
                </a:lnTo>
                <a:lnTo>
                  <a:pt x="542" y="2163"/>
                </a:lnTo>
                <a:lnTo>
                  <a:pt x="525" y="2163"/>
                </a:lnTo>
                <a:lnTo>
                  <a:pt x="508" y="2146"/>
                </a:lnTo>
                <a:lnTo>
                  <a:pt x="491" y="2112"/>
                </a:lnTo>
                <a:lnTo>
                  <a:pt x="491" y="2095"/>
                </a:lnTo>
                <a:lnTo>
                  <a:pt x="457" y="2044"/>
                </a:lnTo>
                <a:lnTo>
                  <a:pt x="423" y="1994"/>
                </a:lnTo>
                <a:lnTo>
                  <a:pt x="389" y="1943"/>
                </a:lnTo>
                <a:lnTo>
                  <a:pt x="338" y="1875"/>
                </a:lnTo>
                <a:lnTo>
                  <a:pt x="288" y="1825"/>
                </a:lnTo>
                <a:lnTo>
                  <a:pt x="237" y="1791"/>
                </a:lnTo>
                <a:lnTo>
                  <a:pt x="220" y="1774"/>
                </a:lnTo>
                <a:lnTo>
                  <a:pt x="220" y="1757"/>
                </a:lnTo>
                <a:lnTo>
                  <a:pt x="237" y="1757"/>
                </a:lnTo>
                <a:lnTo>
                  <a:pt x="271" y="1757"/>
                </a:lnTo>
                <a:lnTo>
                  <a:pt x="305" y="1774"/>
                </a:lnTo>
                <a:lnTo>
                  <a:pt x="355" y="1791"/>
                </a:lnTo>
                <a:lnTo>
                  <a:pt x="406" y="1808"/>
                </a:lnTo>
                <a:lnTo>
                  <a:pt x="457" y="1808"/>
                </a:lnTo>
                <a:lnTo>
                  <a:pt x="491" y="1808"/>
                </a:lnTo>
                <a:lnTo>
                  <a:pt x="508" y="1791"/>
                </a:lnTo>
                <a:lnTo>
                  <a:pt x="525" y="1757"/>
                </a:lnTo>
                <a:lnTo>
                  <a:pt x="525" y="1723"/>
                </a:lnTo>
                <a:lnTo>
                  <a:pt x="525" y="1673"/>
                </a:lnTo>
                <a:lnTo>
                  <a:pt x="525" y="1622"/>
                </a:lnTo>
                <a:lnTo>
                  <a:pt x="542" y="1537"/>
                </a:lnTo>
                <a:lnTo>
                  <a:pt x="542" y="1453"/>
                </a:lnTo>
                <a:lnTo>
                  <a:pt x="542" y="1352"/>
                </a:lnTo>
                <a:lnTo>
                  <a:pt x="559" y="1166"/>
                </a:lnTo>
                <a:lnTo>
                  <a:pt x="559" y="980"/>
                </a:lnTo>
                <a:lnTo>
                  <a:pt x="559" y="828"/>
                </a:lnTo>
                <a:lnTo>
                  <a:pt x="559" y="676"/>
                </a:lnTo>
                <a:lnTo>
                  <a:pt x="559" y="557"/>
                </a:lnTo>
                <a:lnTo>
                  <a:pt x="559" y="456"/>
                </a:lnTo>
                <a:lnTo>
                  <a:pt x="559" y="355"/>
                </a:lnTo>
                <a:lnTo>
                  <a:pt x="542" y="287"/>
                </a:lnTo>
                <a:lnTo>
                  <a:pt x="542" y="236"/>
                </a:lnTo>
                <a:lnTo>
                  <a:pt x="525" y="203"/>
                </a:lnTo>
                <a:lnTo>
                  <a:pt x="491" y="169"/>
                </a:lnTo>
                <a:lnTo>
                  <a:pt x="474" y="152"/>
                </a:lnTo>
                <a:lnTo>
                  <a:pt x="457" y="152"/>
                </a:lnTo>
                <a:lnTo>
                  <a:pt x="423" y="152"/>
                </a:lnTo>
                <a:lnTo>
                  <a:pt x="372" y="152"/>
                </a:lnTo>
                <a:lnTo>
                  <a:pt x="322" y="169"/>
                </a:lnTo>
                <a:lnTo>
                  <a:pt x="254" y="169"/>
                </a:lnTo>
                <a:lnTo>
                  <a:pt x="186" y="186"/>
                </a:lnTo>
                <a:lnTo>
                  <a:pt x="101" y="186"/>
                </a:lnTo>
                <a:lnTo>
                  <a:pt x="0" y="203"/>
                </a:lnTo>
                <a:lnTo>
                  <a:pt x="17" y="101"/>
                </a:lnTo>
                <a:lnTo>
                  <a:pt x="152" y="101"/>
                </a:lnTo>
                <a:lnTo>
                  <a:pt x="254" y="84"/>
                </a:lnTo>
                <a:lnTo>
                  <a:pt x="338" y="84"/>
                </a:lnTo>
                <a:lnTo>
                  <a:pt x="406" y="68"/>
                </a:lnTo>
                <a:lnTo>
                  <a:pt x="457" y="51"/>
                </a:lnTo>
                <a:lnTo>
                  <a:pt x="525" y="17"/>
                </a:lnTo>
                <a:lnTo>
                  <a:pt x="559" y="0"/>
                </a:lnTo>
                <a:lnTo>
                  <a:pt x="593" y="0"/>
                </a:lnTo>
                <a:lnTo>
                  <a:pt x="643" y="17"/>
                </a:lnTo>
                <a:lnTo>
                  <a:pt x="677" y="34"/>
                </a:lnTo>
                <a:lnTo>
                  <a:pt x="711" y="68"/>
                </a:lnTo>
                <a:lnTo>
                  <a:pt x="745" y="84"/>
                </a:lnTo>
                <a:lnTo>
                  <a:pt x="779" y="101"/>
                </a:lnTo>
                <a:lnTo>
                  <a:pt x="796" y="118"/>
                </a:lnTo>
                <a:lnTo>
                  <a:pt x="796" y="135"/>
                </a:lnTo>
                <a:lnTo>
                  <a:pt x="779" y="169"/>
                </a:lnTo>
                <a:lnTo>
                  <a:pt x="762" y="203"/>
                </a:lnTo>
                <a:lnTo>
                  <a:pt x="745" y="220"/>
                </a:lnTo>
                <a:lnTo>
                  <a:pt x="728" y="270"/>
                </a:lnTo>
                <a:lnTo>
                  <a:pt x="728" y="338"/>
                </a:lnTo>
                <a:lnTo>
                  <a:pt x="711" y="439"/>
                </a:lnTo>
                <a:lnTo>
                  <a:pt x="711" y="541"/>
                </a:lnTo>
                <a:lnTo>
                  <a:pt x="711" y="693"/>
                </a:lnTo>
                <a:lnTo>
                  <a:pt x="711" y="845"/>
                </a:lnTo>
                <a:lnTo>
                  <a:pt x="711" y="1031"/>
                </a:lnTo>
                <a:lnTo>
                  <a:pt x="711" y="1216"/>
                </a:lnTo>
                <a:lnTo>
                  <a:pt x="711" y="1385"/>
                </a:lnTo>
                <a:lnTo>
                  <a:pt x="694" y="1521"/>
                </a:lnTo>
                <a:lnTo>
                  <a:pt x="694" y="1656"/>
                </a:lnTo>
                <a:lnTo>
                  <a:pt x="694" y="1757"/>
                </a:lnTo>
                <a:lnTo>
                  <a:pt x="694" y="1825"/>
                </a:lnTo>
                <a:lnTo>
                  <a:pt x="694" y="1892"/>
                </a:lnTo>
                <a:lnTo>
                  <a:pt x="677" y="192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5" name="Freeform 47"/>
          <p:cNvSpPr/>
          <p:nvPr/>
        </p:nvSpPr>
        <p:spPr bwMode="auto">
          <a:xfrm>
            <a:off x="2873375" y="2955925"/>
            <a:ext cx="687387" cy="525462"/>
          </a:xfrm>
          <a:custGeom>
            <a:avLst/>
            <a:gdLst>
              <a:gd name="T0" fmla="*/ 999 w 1084"/>
              <a:gd name="T1" fmla="*/ 676 h 828"/>
              <a:gd name="T2" fmla="*/ 1067 w 1084"/>
              <a:gd name="T3" fmla="*/ 709 h 828"/>
              <a:gd name="T4" fmla="*/ 1084 w 1084"/>
              <a:gd name="T5" fmla="*/ 760 h 828"/>
              <a:gd name="T6" fmla="*/ 1033 w 1084"/>
              <a:gd name="T7" fmla="*/ 777 h 828"/>
              <a:gd name="T8" fmla="*/ 847 w 1084"/>
              <a:gd name="T9" fmla="*/ 811 h 828"/>
              <a:gd name="T10" fmla="*/ 644 w 1084"/>
              <a:gd name="T11" fmla="*/ 828 h 828"/>
              <a:gd name="T12" fmla="*/ 525 w 1084"/>
              <a:gd name="T13" fmla="*/ 794 h 828"/>
              <a:gd name="T14" fmla="*/ 440 w 1084"/>
              <a:gd name="T15" fmla="*/ 743 h 828"/>
              <a:gd name="T16" fmla="*/ 389 w 1084"/>
              <a:gd name="T17" fmla="*/ 642 h 828"/>
              <a:gd name="T18" fmla="*/ 373 w 1084"/>
              <a:gd name="T19" fmla="*/ 473 h 828"/>
              <a:gd name="T20" fmla="*/ 373 w 1084"/>
              <a:gd name="T21" fmla="*/ 287 h 828"/>
              <a:gd name="T22" fmla="*/ 339 w 1084"/>
              <a:gd name="T23" fmla="*/ 202 h 828"/>
              <a:gd name="T24" fmla="*/ 288 w 1084"/>
              <a:gd name="T25" fmla="*/ 202 h 828"/>
              <a:gd name="T26" fmla="*/ 203 w 1084"/>
              <a:gd name="T27" fmla="*/ 202 h 828"/>
              <a:gd name="T28" fmla="*/ 152 w 1084"/>
              <a:gd name="T29" fmla="*/ 219 h 828"/>
              <a:gd name="T30" fmla="*/ 118 w 1084"/>
              <a:gd name="T31" fmla="*/ 219 h 828"/>
              <a:gd name="T32" fmla="*/ 0 w 1084"/>
              <a:gd name="T33" fmla="*/ 236 h 828"/>
              <a:gd name="T34" fmla="*/ 135 w 1084"/>
              <a:gd name="T35" fmla="*/ 135 h 828"/>
              <a:gd name="T36" fmla="*/ 237 w 1084"/>
              <a:gd name="T37" fmla="*/ 101 h 828"/>
              <a:gd name="T38" fmla="*/ 389 w 1084"/>
              <a:gd name="T39" fmla="*/ 17 h 828"/>
              <a:gd name="T40" fmla="*/ 457 w 1084"/>
              <a:gd name="T41" fmla="*/ 0 h 828"/>
              <a:gd name="T42" fmla="*/ 542 w 1084"/>
              <a:gd name="T43" fmla="*/ 33 h 828"/>
              <a:gd name="T44" fmla="*/ 627 w 1084"/>
              <a:gd name="T45" fmla="*/ 84 h 828"/>
              <a:gd name="T46" fmla="*/ 661 w 1084"/>
              <a:gd name="T47" fmla="*/ 101 h 828"/>
              <a:gd name="T48" fmla="*/ 627 w 1084"/>
              <a:gd name="T49" fmla="*/ 152 h 828"/>
              <a:gd name="T50" fmla="*/ 559 w 1084"/>
              <a:gd name="T51" fmla="*/ 236 h 828"/>
              <a:gd name="T52" fmla="*/ 525 w 1084"/>
              <a:gd name="T53" fmla="*/ 321 h 828"/>
              <a:gd name="T54" fmla="*/ 508 w 1084"/>
              <a:gd name="T55" fmla="*/ 456 h 828"/>
              <a:gd name="T56" fmla="*/ 508 w 1084"/>
              <a:gd name="T57" fmla="*/ 540 h 828"/>
              <a:gd name="T58" fmla="*/ 542 w 1084"/>
              <a:gd name="T59" fmla="*/ 608 h 828"/>
              <a:gd name="T60" fmla="*/ 627 w 1084"/>
              <a:gd name="T61" fmla="*/ 659 h 828"/>
              <a:gd name="T62" fmla="*/ 728 w 1084"/>
              <a:gd name="T63" fmla="*/ 642 h 828"/>
              <a:gd name="T64" fmla="*/ 830 w 1084"/>
              <a:gd name="T65" fmla="*/ 642 h 828"/>
              <a:gd name="T66" fmla="*/ 898 w 1084"/>
              <a:gd name="T67" fmla="*/ 625 h 828"/>
              <a:gd name="T68" fmla="*/ 949 w 1084"/>
              <a:gd name="T69" fmla="*/ 625 h 828"/>
              <a:gd name="T70" fmla="*/ 966 w 1084"/>
              <a:gd name="T71" fmla="*/ 642 h 8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84"/>
              <a:gd name="T109" fmla="*/ 0 h 828"/>
              <a:gd name="T110" fmla="*/ 1084 w 1084"/>
              <a:gd name="T111" fmla="*/ 828 h 82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84" h="828">
                <a:moveTo>
                  <a:pt x="966" y="642"/>
                </a:moveTo>
                <a:lnTo>
                  <a:pt x="999" y="676"/>
                </a:lnTo>
                <a:lnTo>
                  <a:pt x="1033" y="692"/>
                </a:lnTo>
                <a:lnTo>
                  <a:pt x="1067" y="709"/>
                </a:lnTo>
                <a:lnTo>
                  <a:pt x="1084" y="743"/>
                </a:lnTo>
                <a:lnTo>
                  <a:pt x="1084" y="760"/>
                </a:lnTo>
                <a:lnTo>
                  <a:pt x="1067" y="777"/>
                </a:lnTo>
                <a:lnTo>
                  <a:pt x="1033" y="777"/>
                </a:lnTo>
                <a:lnTo>
                  <a:pt x="982" y="794"/>
                </a:lnTo>
                <a:lnTo>
                  <a:pt x="847" y="811"/>
                </a:lnTo>
                <a:lnTo>
                  <a:pt x="711" y="828"/>
                </a:lnTo>
                <a:lnTo>
                  <a:pt x="644" y="828"/>
                </a:lnTo>
                <a:lnTo>
                  <a:pt x="576" y="811"/>
                </a:lnTo>
                <a:lnTo>
                  <a:pt x="525" y="794"/>
                </a:lnTo>
                <a:lnTo>
                  <a:pt x="474" y="777"/>
                </a:lnTo>
                <a:lnTo>
                  <a:pt x="440" y="743"/>
                </a:lnTo>
                <a:lnTo>
                  <a:pt x="406" y="692"/>
                </a:lnTo>
                <a:lnTo>
                  <a:pt x="389" y="642"/>
                </a:lnTo>
                <a:lnTo>
                  <a:pt x="373" y="591"/>
                </a:lnTo>
                <a:lnTo>
                  <a:pt x="373" y="473"/>
                </a:lnTo>
                <a:lnTo>
                  <a:pt x="373" y="371"/>
                </a:lnTo>
                <a:lnTo>
                  <a:pt x="373" y="287"/>
                </a:lnTo>
                <a:lnTo>
                  <a:pt x="356" y="219"/>
                </a:lnTo>
                <a:lnTo>
                  <a:pt x="339" y="202"/>
                </a:lnTo>
                <a:lnTo>
                  <a:pt x="322" y="202"/>
                </a:lnTo>
                <a:lnTo>
                  <a:pt x="288" y="202"/>
                </a:lnTo>
                <a:lnTo>
                  <a:pt x="254" y="202"/>
                </a:lnTo>
                <a:lnTo>
                  <a:pt x="203" y="202"/>
                </a:lnTo>
                <a:lnTo>
                  <a:pt x="186" y="219"/>
                </a:lnTo>
                <a:lnTo>
                  <a:pt x="152" y="219"/>
                </a:lnTo>
                <a:lnTo>
                  <a:pt x="135" y="219"/>
                </a:lnTo>
                <a:lnTo>
                  <a:pt x="118" y="219"/>
                </a:lnTo>
                <a:lnTo>
                  <a:pt x="85" y="219"/>
                </a:lnTo>
                <a:lnTo>
                  <a:pt x="0" y="236"/>
                </a:lnTo>
                <a:lnTo>
                  <a:pt x="0" y="135"/>
                </a:lnTo>
                <a:lnTo>
                  <a:pt x="135" y="135"/>
                </a:lnTo>
                <a:lnTo>
                  <a:pt x="186" y="118"/>
                </a:lnTo>
                <a:lnTo>
                  <a:pt x="237" y="101"/>
                </a:lnTo>
                <a:lnTo>
                  <a:pt x="322" y="67"/>
                </a:lnTo>
                <a:lnTo>
                  <a:pt x="389" y="17"/>
                </a:lnTo>
                <a:lnTo>
                  <a:pt x="423" y="0"/>
                </a:lnTo>
                <a:lnTo>
                  <a:pt x="457" y="0"/>
                </a:lnTo>
                <a:lnTo>
                  <a:pt x="491" y="17"/>
                </a:lnTo>
                <a:lnTo>
                  <a:pt x="542" y="33"/>
                </a:lnTo>
                <a:lnTo>
                  <a:pt x="593" y="50"/>
                </a:lnTo>
                <a:lnTo>
                  <a:pt x="627" y="84"/>
                </a:lnTo>
                <a:lnTo>
                  <a:pt x="644" y="101"/>
                </a:lnTo>
                <a:lnTo>
                  <a:pt x="661" y="101"/>
                </a:lnTo>
                <a:lnTo>
                  <a:pt x="644" y="135"/>
                </a:lnTo>
                <a:lnTo>
                  <a:pt x="627" y="152"/>
                </a:lnTo>
                <a:lnTo>
                  <a:pt x="610" y="169"/>
                </a:lnTo>
                <a:lnTo>
                  <a:pt x="559" y="236"/>
                </a:lnTo>
                <a:lnTo>
                  <a:pt x="542" y="287"/>
                </a:lnTo>
                <a:lnTo>
                  <a:pt x="525" y="321"/>
                </a:lnTo>
                <a:lnTo>
                  <a:pt x="525" y="355"/>
                </a:lnTo>
                <a:lnTo>
                  <a:pt x="508" y="456"/>
                </a:lnTo>
                <a:lnTo>
                  <a:pt x="508" y="507"/>
                </a:lnTo>
                <a:lnTo>
                  <a:pt x="508" y="540"/>
                </a:lnTo>
                <a:lnTo>
                  <a:pt x="525" y="591"/>
                </a:lnTo>
                <a:lnTo>
                  <a:pt x="542" y="608"/>
                </a:lnTo>
                <a:lnTo>
                  <a:pt x="576" y="642"/>
                </a:lnTo>
                <a:lnTo>
                  <a:pt x="627" y="659"/>
                </a:lnTo>
                <a:lnTo>
                  <a:pt x="677" y="659"/>
                </a:lnTo>
                <a:lnTo>
                  <a:pt x="728" y="642"/>
                </a:lnTo>
                <a:lnTo>
                  <a:pt x="796" y="642"/>
                </a:lnTo>
                <a:lnTo>
                  <a:pt x="830" y="642"/>
                </a:lnTo>
                <a:lnTo>
                  <a:pt x="864" y="642"/>
                </a:lnTo>
                <a:lnTo>
                  <a:pt x="898" y="625"/>
                </a:lnTo>
                <a:lnTo>
                  <a:pt x="932" y="625"/>
                </a:lnTo>
                <a:lnTo>
                  <a:pt x="949" y="625"/>
                </a:lnTo>
                <a:lnTo>
                  <a:pt x="966" y="64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9" name="Freeform 41"/>
          <p:cNvSpPr/>
          <p:nvPr/>
        </p:nvSpPr>
        <p:spPr bwMode="auto">
          <a:xfrm>
            <a:off x="1797050" y="3641725"/>
            <a:ext cx="752475" cy="247650"/>
          </a:xfrm>
          <a:custGeom>
            <a:avLst/>
            <a:gdLst>
              <a:gd name="T0" fmla="*/ 288 w 1186"/>
              <a:gd name="T1" fmla="*/ 338 h 389"/>
              <a:gd name="T2" fmla="*/ 237 w 1186"/>
              <a:gd name="T3" fmla="*/ 372 h 389"/>
              <a:gd name="T4" fmla="*/ 203 w 1186"/>
              <a:gd name="T5" fmla="*/ 389 h 389"/>
              <a:gd name="T6" fmla="*/ 186 w 1186"/>
              <a:gd name="T7" fmla="*/ 389 h 389"/>
              <a:gd name="T8" fmla="*/ 152 w 1186"/>
              <a:gd name="T9" fmla="*/ 389 h 389"/>
              <a:gd name="T10" fmla="*/ 118 w 1186"/>
              <a:gd name="T11" fmla="*/ 372 h 389"/>
              <a:gd name="T12" fmla="*/ 101 w 1186"/>
              <a:gd name="T13" fmla="*/ 372 h 389"/>
              <a:gd name="T14" fmla="*/ 84 w 1186"/>
              <a:gd name="T15" fmla="*/ 338 h 389"/>
              <a:gd name="T16" fmla="*/ 50 w 1186"/>
              <a:gd name="T17" fmla="*/ 304 h 389"/>
              <a:gd name="T18" fmla="*/ 33 w 1186"/>
              <a:gd name="T19" fmla="*/ 270 h 389"/>
              <a:gd name="T20" fmla="*/ 17 w 1186"/>
              <a:gd name="T21" fmla="*/ 237 h 389"/>
              <a:gd name="T22" fmla="*/ 0 w 1186"/>
              <a:gd name="T23" fmla="*/ 186 h 389"/>
              <a:gd name="T24" fmla="*/ 0 w 1186"/>
              <a:gd name="T25" fmla="*/ 169 h 389"/>
              <a:gd name="T26" fmla="*/ 17 w 1186"/>
              <a:gd name="T27" fmla="*/ 169 h 389"/>
              <a:gd name="T28" fmla="*/ 50 w 1186"/>
              <a:gd name="T29" fmla="*/ 152 h 389"/>
              <a:gd name="T30" fmla="*/ 84 w 1186"/>
              <a:gd name="T31" fmla="*/ 169 h 389"/>
              <a:gd name="T32" fmla="*/ 186 w 1186"/>
              <a:gd name="T33" fmla="*/ 186 h 389"/>
              <a:gd name="T34" fmla="*/ 220 w 1186"/>
              <a:gd name="T35" fmla="*/ 186 h 389"/>
              <a:gd name="T36" fmla="*/ 254 w 1186"/>
              <a:gd name="T37" fmla="*/ 169 h 389"/>
              <a:gd name="T38" fmla="*/ 288 w 1186"/>
              <a:gd name="T39" fmla="*/ 169 h 389"/>
              <a:gd name="T40" fmla="*/ 338 w 1186"/>
              <a:gd name="T41" fmla="*/ 152 h 389"/>
              <a:gd name="T42" fmla="*/ 389 w 1186"/>
              <a:gd name="T43" fmla="*/ 152 h 389"/>
              <a:gd name="T44" fmla="*/ 474 w 1186"/>
              <a:gd name="T45" fmla="*/ 135 h 389"/>
              <a:gd name="T46" fmla="*/ 643 w 1186"/>
              <a:gd name="T47" fmla="*/ 101 h 389"/>
              <a:gd name="T48" fmla="*/ 813 w 1186"/>
              <a:gd name="T49" fmla="*/ 68 h 389"/>
              <a:gd name="T50" fmla="*/ 982 w 1186"/>
              <a:gd name="T51" fmla="*/ 34 h 389"/>
              <a:gd name="T52" fmla="*/ 1186 w 1186"/>
              <a:gd name="T53" fmla="*/ 0 h 389"/>
              <a:gd name="T54" fmla="*/ 1186 w 1186"/>
              <a:gd name="T55" fmla="*/ 85 h 389"/>
              <a:gd name="T56" fmla="*/ 931 w 1186"/>
              <a:gd name="T57" fmla="*/ 152 h 389"/>
              <a:gd name="T58" fmla="*/ 660 w 1186"/>
              <a:gd name="T59" fmla="*/ 220 h 389"/>
              <a:gd name="T60" fmla="*/ 525 w 1186"/>
              <a:gd name="T61" fmla="*/ 253 h 389"/>
              <a:gd name="T62" fmla="*/ 423 w 1186"/>
              <a:gd name="T63" fmla="*/ 287 h 389"/>
              <a:gd name="T64" fmla="*/ 338 w 1186"/>
              <a:gd name="T65" fmla="*/ 321 h 389"/>
              <a:gd name="T66" fmla="*/ 288 w 1186"/>
              <a:gd name="T67" fmla="*/ 338 h 389"/>
              <a:gd name="T68" fmla="*/ 288 w 1186"/>
              <a:gd name="T69" fmla="*/ 338 h 3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86"/>
              <a:gd name="T106" fmla="*/ 0 h 389"/>
              <a:gd name="T107" fmla="*/ 1186 w 1186"/>
              <a:gd name="T108" fmla="*/ 389 h 3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86" h="389">
                <a:moveTo>
                  <a:pt x="288" y="338"/>
                </a:moveTo>
                <a:lnTo>
                  <a:pt x="237" y="372"/>
                </a:lnTo>
                <a:lnTo>
                  <a:pt x="203" y="389"/>
                </a:lnTo>
                <a:lnTo>
                  <a:pt x="186" y="389"/>
                </a:lnTo>
                <a:lnTo>
                  <a:pt x="152" y="389"/>
                </a:lnTo>
                <a:lnTo>
                  <a:pt x="118" y="372"/>
                </a:lnTo>
                <a:lnTo>
                  <a:pt x="101" y="372"/>
                </a:lnTo>
                <a:lnTo>
                  <a:pt x="84" y="338"/>
                </a:lnTo>
                <a:lnTo>
                  <a:pt x="50" y="304"/>
                </a:lnTo>
                <a:lnTo>
                  <a:pt x="33" y="270"/>
                </a:lnTo>
                <a:lnTo>
                  <a:pt x="17" y="237"/>
                </a:lnTo>
                <a:lnTo>
                  <a:pt x="0" y="186"/>
                </a:lnTo>
                <a:lnTo>
                  <a:pt x="0" y="169"/>
                </a:lnTo>
                <a:lnTo>
                  <a:pt x="17" y="169"/>
                </a:lnTo>
                <a:lnTo>
                  <a:pt x="50" y="152"/>
                </a:lnTo>
                <a:lnTo>
                  <a:pt x="84" y="169"/>
                </a:lnTo>
                <a:lnTo>
                  <a:pt x="186" y="186"/>
                </a:lnTo>
                <a:lnTo>
                  <a:pt x="220" y="186"/>
                </a:lnTo>
                <a:lnTo>
                  <a:pt x="254" y="169"/>
                </a:lnTo>
                <a:lnTo>
                  <a:pt x="288" y="169"/>
                </a:lnTo>
                <a:lnTo>
                  <a:pt x="338" y="152"/>
                </a:lnTo>
                <a:lnTo>
                  <a:pt x="389" y="152"/>
                </a:lnTo>
                <a:lnTo>
                  <a:pt x="474" y="135"/>
                </a:lnTo>
                <a:lnTo>
                  <a:pt x="643" y="101"/>
                </a:lnTo>
                <a:lnTo>
                  <a:pt x="813" y="68"/>
                </a:lnTo>
                <a:lnTo>
                  <a:pt x="982" y="34"/>
                </a:lnTo>
                <a:lnTo>
                  <a:pt x="1186" y="0"/>
                </a:lnTo>
                <a:lnTo>
                  <a:pt x="1186" y="85"/>
                </a:lnTo>
                <a:lnTo>
                  <a:pt x="931" y="152"/>
                </a:lnTo>
                <a:lnTo>
                  <a:pt x="660" y="220"/>
                </a:lnTo>
                <a:lnTo>
                  <a:pt x="525" y="253"/>
                </a:lnTo>
                <a:lnTo>
                  <a:pt x="423" y="287"/>
                </a:lnTo>
                <a:lnTo>
                  <a:pt x="338" y="321"/>
                </a:lnTo>
                <a:lnTo>
                  <a:pt x="288" y="33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2806" grpId="0" bldLvl="0" animBg="1"/>
      <p:bldP spid="32807" grpId="0" bldLvl="0" animBg="1"/>
      <p:bldP spid="32808" grpId="0" bldLvl="0" animBg="1"/>
      <p:bldP spid="32811" grpId="0" bldLvl="0" animBg="1"/>
      <p:bldP spid="32812" grpId="0" bldLvl="0" animBg="1"/>
      <p:bldP spid="32813" grpId="0" bldLvl="0" animBg="1"/>
      <p:bldP spid="32814" grpId="0" bldLvl="0" animBg="1"/>
      <p:bldP spid="32810" grpId="0" bldLvl="0" animBg="1"/>
      <p:bldP spid="32815" grpId="0" bldLvl="0" animBg="1"/>
      <p:bldP spid="3280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jīng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米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精灵 妖精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轻盈的雪花漫天飘舞，宛如白色的精灵。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左窄右宽，“米”的捺变点，“青”横画距离相等，长短不一。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精</a:t>
            </a:r>
          </a:p>
        </p:txBody>
      </p:sp>
      <p:sp>
        <p:nvSpPr>
          <p:cNvPr id="35872" name="Freeform 32"/>
          <p:cNvSpPr/>
          <p:nvPr/>
        </p:nvSpPr>
        <p:spPr bwMode="auto">
          <a:xfrm>
            <a:off x="2392997" y="3209925"/>
            <a:ext cx="236538" cy="288925"/>
          </a:xfrm>
          <a:custGeom>
            <a:avLst/>
            <a:gdLst>
              <a:gd name="T0" fmla="*/ 16 w 372"/>
              <a:gd name="T1" fmla="*/ 456 h 456"/>
              <a:gd name="T2" fmla="*/ 0 w 372"/>
              <a:gd name="T3" fmla="*/ 439 h 456"/>
              <a:gd name="T4" fmla="*/ 16 w 372"/>
              <a:gd name="T5" fmla="*/ 422 h 456"/>
              <a:gd name="T6" fmla="*/ 50 w 372"/>
              <a:gd name="T7" fmla="*/ 372 h 456"/>
              <a:gd name="T8" fmla="*/ 84 w 372"/>
              <a:gd name="T9" fmla="*/ 321 h 456"/>
              <a:gd name="T10" fmla="*/ 152 w 372"/>
              <a:gd name="T11" fmla="*/ 220 h 456"/>
              <a:gd name="T12" fmla="*/ 169 w 372"/>
              <a:gd name="T13" fmla="*/ 186 h 456"/>
              <a:gd name="T14" fmla="*/ 186 w 372"/>
              <a:gd name="T15" fmla="*/ 152 h 456"/>
              <a:gd name="T16" fmla="*/ 186 w 372"/>
              <a:gd name="T17" fmla="*/ 118 h 456"/>
              <a:gd name="T18" fmla="*/ 186 w 372"/>
              <a:gd name="T19" fmla="*/ 84 h 456"/>
              <a:gd name="T20" fmla="*/ 169 w 372"/>
              <a:gd name="T21" fmla="*/ 51 h 456"/>
              <a:gd name="T22" fmla="*/ 152 w 372"/>
              <a:gd name="T23" fmla="*/ 34 h 456"/>
              <a:gd name="T24" fmla="*/ 152 w 372"/>
              <a:gd name="T25" fmla="*/ 34 h 456"/>
              <a:gd name="T26" fmla="*/ 169 w 372"/>
              <a:gd name="T27" fmla="*/ 17 h 456"/>
              <a:gd name="T28" fmla="*/ 186 w 372"/>
              <a:gd name="T29" fmla="*/ 0 h 456"/>
              <a:gd name="T30" fmla="*/ 203 w 372"/>
              <a:gd name="T31" fmla="*/ 0 h 456"/>
              <a:gd name="T32" fmla="*/ 237 w 372"/>
              <a:gd name="T33" fmla="*/ 0 h 456"/>
              <a:gd name="T34" fmla="*/ 254 w 372"/>
              <a:gd name="T35" fmla="*/ 17 h 456"/>
              <a:gd name="T36" fmla="*/ 288 w 372"/>
              <a:gd name="T37" fmla="*/ 34 h 456"/>
              <a:gd name="T38" fmla="*/ 338 w 372"/>
              <a:gd name="T39" fmla="*/ 68 h 456"/>
              <a:gd name="T40" fmla="*/ 372 w 372"/>
              <a:gd name="T41" fmla="*/ 101 h 456"/>
              <a:gd name="T42" fmla="*/ 355 w 372"/>
              <a:gd name="T43" fmla="*/ 135 h 456"/>
              <a:gd name="T44" fmla="*/ 321 w 372"/>
              <a:gd name="T45" fmla="*/ 186 h 456"/>
              <a:gd name="T46" fmla="*/ 271 w 372"/>
              <a:gd name="T47" fmla="*/ 236 h 456"/>
              <a:gd name="T48" fmla="*/ 203 w 372"/>
              <a:gd name="T49" fmla="*/ 304 h 456"/>
              <a:gd name="T50" fmla="*/ 135 w 372"/>
              <a:gd name="T51" fmla="*/ 389 h 456"/>
              <a:gd name="T52" fmla="*/ 67 w 372"/>
              <a:gd name="T53" fmla="*/ 439 h 456"/>
              <a:gd name="T54" fmla="*/ 33 w 372"/>
              <a:gd name="T55" fmla="*/ 456 h 456"/>
              <a:gd name="T56" fmla="*/ 16 w 372"/>
              <a:gd name="T57" fmla="*/ 456 h 456"/>
              <a:gd name="T58" fmla="*/ 16 w 372"/>
              <a:gd name="T59" fmla="*/ 456 h 4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2"/>
              <a:gd name="T91" fmla="*/ 0 h 456"/>
              <a:gd name="T92" fmla="*/ 372 w 372"/>
              <a:gd name="T93" fmla="*/ 456 h 4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2" h="456">
                <a:moveTo>
                  <a:pt x="16" y="456"/>
                </a:moveTo>
                <a:lnTo>
                  <a:pt x="0" y="439"/>
                </a:lnTo>
                <a:lnTo>
                  <a:pt x="16" y="422"/>
                </a:lnTo>
                <a:lnTo>
                  <a:pt x="50" y="372"/>
                </a:lnTo>
                <a:lnTo>
                  <a:pt x="84" y="321"/>
                </a:lnTo>
                <a:lnTo>
                  <a:pt x="152" y="220"/>
                </a:lnTo>
                <a:lnTo>
                  <a:pt x="169" y="186"/>
                </a:lnTo>
                <a:lnTo>
                  <a:pt x="186" y="152"/>
                </a:lnTo>
                <a:lnTo>
                  <a:pt x="186" y="118"/>
                </a:lnTo>
                <a:lnTo>
                  <a:pt x="186" y="84"/>
                </a:lnTo>
                <a:lnTo>
                  <a:pt x="169" y="51"/>
                </a:lnTo>
                <a:lnTo>
                  <a:pt x="152" y="34"/>
                </a:lnTo>
                <a:lnTo>
                  <a:pt x="169" y="17"/>
                </a:lnTo>
                <a:lnTo>
                  <a:pt x="186" y="0"/>
                </a:lnTo>
                <a:lnTo>
                  <a:pt x="203" y="0"/>
                </a:lnTo>
                <a:lnTo>
                  <a:pt x="237" y="0"/>
                </a:lnTo>
                <a:lnTo>
                  <a:pt x="254" y="17"/>
                </a:lnTo>
                <a:lnTo>
                  <a:pt x="288" y="34"/>
                </a:lnTo>
                <a:lnTo>
                  <a:pt x="338" y="68"/>
                </a:lnTo>
                <a:lnTo>
                  <a:pt x="372" y="101"/>
                </a:lnTo>
                <a:lnTo>
                  <a:pt x="355" y="135"/>
                </a:lnTo>
                <a:lnTo>
                  <a:pt x="321" y="186"/>
                </a:lnTo>
                <a:lnTo>
                  <a:pt x="271" y="236"/>
                </a:lnTo>
                <a:lnTo>
                  <a:pt x="203" y="304"/>
                </a:lnTo>
                <a:lnTo>
                  <a:pt x="135" y="389"/>
                </a:lnTo>
                <a:lnTo>
                  <a:pt x="67" y="439"/>
                </a:lnTo>
                <a:lnTo>
                  <a:pt x="33" y="456"/>
                </a:lnTo>
                <a:lnTo>
                  <a:pt x="16" y="45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315085" y="2286000"/>
            <a:ext cx="2879725" cy="2879725"/>
            <a:chOff x="1474" y="663"/>
            <a:chExt cx="2948" cy="2835"/>
          </a:xfrm>
        </p:grpSpPr>
        <p:sp>
          <p:nvSpPr>
            <p:cNvPr id="10267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68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69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70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71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72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73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74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75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276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5871" name="Freeform 31"/>
          <p:cNvSpPr/>
          <p:nvPr/>
        </p:nvSpPr>
        <p:spPr bwMode="auto">
          <a:xfrm>
            <a:off x="1929447" y="3338512"/>
            <a:ext cx="204788" cy="214313"/>
          </a:xfrm>
          <a:custGeom>
            <a:avLst/>
            <a:gdLst>
              <a:gd name="T0" fmla="*/ 288 w 322"/>
              <a:gd name="T1" fmla="*/ 152 h 338"/>
              <a:gd name="T2" fmla="*/ 322 w 322"/>
              <a:gd name="T3" fmla="*/ 186 h 338"/>
              <a:gd name="T4" fmla="*/ 322 w 322"/>
              <a:gd name="T5" fmla="*/ 219 h 338"/>
              <a:gd name="T6" fmla="*/ 322 w 322"/>
              <a:gd name="T7" fmla="*/ 253 h 338"/>
              <a:gd name="T8" fmla="*/ 305 w 322"/>
              <a:gd name="T9" fmla="*/ 287 h 338"/>
              <a:gd name="T10" fmla="*/ 271 w 322"/>
              <a:gd name="T11" fmla="*/ 321 h 338"/>
              <a:gd name="T12" fmla="*/ 271 w 322"/>
              <a:gd name="T13" fmla="*/ 338 h 338"/>
              <a:gd name="T14" fmla="*/ 254 w 322"/>
              <a:gd name="T15" fmla="*/ 338 h 338"/>
              <a:gd name="T16" fmla="*/ 237 w 322"/>
              <a:gd name="T17" fmla="*/ 338 h 338"/>
              <a:gd name="T18" fmla="*/ 220 w 322"/>
              <a:gd name="T19" fmla="*/ 321 h 338"/>
              <a:gd name="T20" fmla="*/ 203 w 322"/>
              <a:gd name="T21" fmla="*/ 304 h 338"/>
              <a:gd name="T22" fmla="*/ 169 w 322"/>
              <a:gd name="T23" fmla="*/ 253 h 338"/>
              <a:gd name="T24" fmla="*/ 102 w 322"/>
              <a:gd name="T25" fmla="*/ 186 h 338"/>
              <a:gd name="T26" fmla="*/ 51 w 322"/>
              <a:gd name="T27" fmla="*/ 101 h 338"/>
              <a:gd name="T28" fmla="*/ 17 w 322"/>
              <a:gd name="T29" fmla="*/ 67 h 338"/>
              <a:gd name="T30" fmla="*/ 17 w 322"/>
              <a:gd name="T31" fmla="*/ 50 h 338"/>
              <a:gd name="T32" fmla="*/ 0 w 322"/>
              <a:gd name="T33" fmla="*/ 33 h 338"/>
              <a:gd name="T34" fmla="*/ 17 w 322"/>
              <a:gd name="T35" fmla="*/ 17 h 338"/>
              <a:gd name="T36" fmla="*/ 34 w 322"/>
              <a:gd name="T37" fmla="*/ 17 h 338"/>
              <a:gd name="T38" fmla="*/ 51 w 322"/>
              <a:gd name="T39" fmla="*/ 0 h 338"/>
              <a:gd name="T40" fmla="*/ 102 w 322"/>
              <a:gd name="T41" fmla="*/ 0 h 338"/>
              <a:gd name="T42" fmla="*/ 136 w 322"/>
              <a:gd name="T43" fmla="*/ 17 h 338"/>
              <a:gd name="T44" fmla="*/ 186 w 322"/>
              <a:gd name="T45" fmla="*/ 17 h 338"/>
              <a:gd name="T46" fmla="*/ 220 w 322"/>
              <a:gd name="T47" fmla="*/ 33 h 338"/>
              <a:gd name="T48" fmla="*/ 254 w 322"/>
              <a:gd name="T49" fmla="*/ 67 h 338"/>
              <a:gd name="T50" fmla="*/ 271 w 322"/>
              <a:gd name="T51" fmla="*/ 101 h 338"/>
              <a:gd name="T52" fmla="*/ 288 w 322"/>
              <a:gd name="T53" fmla="*/ 152 h 338"/>
              <a:gd name="T54" fmla="*/ 288 w 322"/>
              <a:gd name="T55" fmla="*/ 152 h 3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2"/>
              <a:gd name="T85" fmla="*/ 0 h 338"/>
              <a:gd name="T86" fmla="*/ 322 w 322"/>
              <a:gd name="T87" fmla="*/ 338 h 3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2" h="338">
                <a:moveTo>
                  <a:pt x="288" y="152"/>
                </a:moveTo>
                <a:lnTo>
                  <a:pt x="322" y="186"/>
                </a:lnTo>
                <a:lnTo>
                  <a:pt x="322" y="219"/>
                </a:lnTo>
                <a:lnTo>
                  <a:pt x="322" y="253"/>
                </a:lnTo>
                <a:lnTo>
                  <a:pt x="305" y="287"/>
                </a:lnTo>
                <a:lnTo>
                  <a:pt x="271" y="321"/>
                </a:lnTo>
                <a:lnTo>
                  <a:pt x="271" y="338"/>
                </a:lnTo>
                <a:lnTo>
                  <a:pt x="254" y="338"/>
                </a:lnTo>
                <a:lnTo>
                  <a:pt x="237" y="338"/>
                </a:lnTo>
                <a:lnTo>
                  <a:pt x="220" y="321"/>
                </a:lnTo>
                <a:lnTo>
                  <a:pt x="203" y="304"/>
                </a:lnTo>
                <a:lnTo>
                  <a:pt x="169" y="253"/>
                </a:lnTo>
                <a:lnTo>
                  <a:pt x="102" y="186"/>
                </a:lnTo>
                <a:lnTo>
                  <a:pt x="51" y="101"/>
                </a:lnTo>
                <a:lnTo>
                  <a:pt x="17" y="67"/>
                </a:lnTo>
                <a:lnTo>
                  <a:pt x="17" y="50"/>
                </a:lnTo>
                <a:lnTo>
                  <a:pt x="0" y="33"/>
                </a:lnTo>
                <a:lnTo>
                  <a:pt x="17" y="17"/>
                </a:lnTo>
                <a:lnTo>
                  <a:pt x="34" y="17"/>
                </a:lnTo>
                <a:lnTo>
                  <a:pt x="51" y="0"/>
                </a:lnTo>
                <a:lnTo>
                  <a:pt x="102" y="0"/>
                </a:lnTo>
                <a:lnTo>
                  <a:pt x="136" y="17"/>
                </a:lnTo>
                <a:lnTo>
                  <a:pt x="186" y="17"/>
                </a:lnTo>
                <a:lnTo>
                  <a:pt x="220" y="33"/>
                </a:lnTo>
                <a:lnTo>
                  <a:pt x="254" y="67"/>
                </a:lnTo>
                <a:lnTo>
                  <a:pt x="271" y="101"/>
                </a:lnTo>
                <a:lnTo>
                  <a:pt x="288" y="15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3" name="Freeform 33"/>
          <p:cNvSpPr/>
          <p:nvPr/>
        </p:nvSpPr>
        <p:spPr bwMode="auto">
          <a:xfrm>
            <a:off x="1746885" y="3584575"/>
            <a:ext cx="774700" cy="225425"/>
          </a:xfrm>
          <a:custGeom>
            <a:avLst/>
            <a:gdLst>
              <a:gd name="T0" fmla="*/ 525 w 1220"/>
              <a:gd name="T1" fmla="*/ 254 h 355"/>
              <a:gd name="T2" fmla="*/ 440 w 1220"/>
              <a:gd name="T3" fmla="*/ 288 h 355"/>
              <a:gd name="T4" fmla="*/ 373 w 1220"/>
              <a:gd name="T5" fmla="*/ 304 h 355"/>
              <a:gd name="T6" fmla="*/ 322 w 1220"/>
              <a:gd name="T7" fmla="*/ 321 h 355"/>
              <a:gd name="T8" fmla="*/ 271 w 1220"/>
              <a:gd name="T9" fmla="*/ 338 h 355"/>
              <a:gd name="T10" fmla="*/ 237 w 1220"/>
              <a:gd name="T11" fmla="*/ 338 h 355"/>
              <a:gd name="T12" fmla="*/ 203 w 1220"/>
              <a:gd name="T13" fmla="*/ 355 h 355"/>
              <a:gd name="T14" fmla="*/ 186 w 1220"/>
              <a:gd name="T15" fmla="*/ 355 h 355"/>
              <a:gd name="T16" fmla="*/ 169 w 1220"/>
              <a:gd name="T17" fmla="*/ 355 h 355"/>
              <a:gd name="T18" fmla="*/ 136 w 1220"/>
              <a:gd name="T19" fmla="*/ 338 h 355"/>
              <a:gd name="T20" fmla="*/ 102 w 1220"/>
              <a:gd name="T21" fmla="*/ 338 h 355"/>
              <a:gd name="T22" fmla="*/ 68 w 1220"/>
              <a:gd name="T23" fmla="*/ 304 h 355"/>
              <a:gd name="T24" fmla="*/ 51 w 1220"/>
              <a:gd name="T25" fmla="*/ 288 h 355"/>
              <a:gd name="T26" fmla="*/ 17 w 1220"/>
              <a:gd name="T27" fmla="*/ 254 h 355"/>
              <a:gd name="T28" fmla="*/ 0 w 1220"/>
              <a:gd name="T29" fmla="*/ 237 h 355"/>
              <a:gd name="T30" fmla="*/ 0 w 1220"/>
              <a:gd name="T31" fmla="*/ 220 h 355"/>
              <a:gd name="T32" fmla="*/ 17 w 1220"/>
              <a:gd name="T33" fmla="*/ 203 h 355"/>
              <a:gd name="T34" fmla="*/ 34 w 1220"/>
              <a:gd name="T35" fmla="*/ 203 h 355"/>
              <a:gd name="T36" fmla="*/ 68 w 1220"/>
              <a:gd name="T37" fmla="*/ 203 h 355"/>
              <a:gd name="T38" fmla="*/ 119 w 1220"/>
              <a:gd name="T39" fmla="*/ 186 h 355"/>
              <a:gd name="T40" fmla="*/ 237 w 1220"/>
              <a:gd name="T41" fmla="*/ 186 h 355"/>
              <a:gd name="T42" fmla="*/ 339 w 1220"/>
              <a:gd name="T43" fmla="*/ 169 h 355"/>
              <a:gd name="T44" fmla="*/ 390 w 1220"/>
              <a:gd name="T45" fmla="*/ 152 h 355"/>
              <a:gd name="T46" fmla="*/ 474 w 1220"/>
              <a:gd name="T47" fmla="*/ 135 h 355"/>
              <a:gd name="T48" fmla="*/ 593 w 1220"/>
              <a:gd name="T49" fmla="*/ 102 h 355"/>
              <a:gd name="T50" fmla="*/ 729 w 1220"/>
              <a:gd name="T51" fmla="*/ 68 h 355"/>
              <a:gd name="T52" fmla="*/ 864 w 1220"/>
              <a:gd name="T53" fmla="*/ 34 h 355"/>
              <a:gd name="T54" fmla="*/ 983 w 1220"/>
              <a:gd name="T55" fmla="*/ 17 h 355"/>
              <a:gd name="T56" fmla="*/ 1067 w 1220"/>
              <a:gd name="T57" fmla="*/ 0 h 355"/>
              <a:gd name="T58" fmla="*/ 1118 w 1220"/>
              <a:gd name="T59" fmla="*/ 0 h 355"/>
              <a:gd name="T60" fmla="*/ 1169 w 1220"/>
              <a:gd name="T61" fmla="*/ 0 h 355"/>
              <a:gd name="T62" fmla="*/ 1203 w 1220"/>
              <a:gd name="T63" fmla="*/ 0 h 355"/>
              <a:gd name="T64" fmla="*/ 1220 w 1220"/>
              <a:gd name="T65" fmla="*/ 17 h 355"/>
              <a:gd name="T66" fmla="*/ 1220 w 1220"/>
              <a:gd name="T67" fmla="*/ 17 h 355"/>
              <a:gd name="T68" fmla="*/ 1220 w 1220"/>
              <a:gd name="T69" fmla="*/ 34 h 355"/>
              <a:gd name="T70" fmla="*/ 1186 w 1220"/>
              <a:gd name="T71" fmla="*/ 51 h 355"/>
              <a:gd name="T72" fmla="*/ 1118 w 1220"/>
              <a:gd name="T73" fmla="*/ 85 h 355"/>
              <a:gd name="T74" fmla="*/ 1033 w 1220"/>
              <a:gd name="T75" fmla="*/ 102 h 355"/>
              <a:gd name="T76" fmla="*/ 932 w 1220"/>
              <a:gd name="T77" fmla="*/ 135 h 355"/>
              <a:gd name="T78" fmla="*/ 813 w 1220"/>
              <a:gd name="T79" fmla="*/ 169 h 355"/>
              <a:gd name="T80" fmla="*/ 678 w 1220"/>
              <a:gd name="T81" fmla="*/ 220 h 355"/>
              <a:gd name="T82" fmla="*/ 525 w 1220"/>
              <a:gd name="T83" fmla="*/ 254 h 355"/>
              <a:gd name="T84" fmla="*/ 525 w 1220"/>
              <a:gd name="T85" fmla="*/ 254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20"/>
              <a:gd name="T130" fmla="*/ 0 h 355"/>
              <a:gd name="T131" fmla="*/ 1220 w 1220"/>
              <a:gd name="T132" fmla="*/ 355 h 3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20" h="355">
                <a:moveTo>
                  <a:pt x="525" y="254"/>
                </a:moveTo>
                <a:lnTo>
                  <a:pt x="440" y="288"/>
                </a:lnTo>
                <a:lnTo>
                  <a:pt x="373" y="304"/>
                </a:lnTo>
                <a:lnTo>
                  <a:pt x="322" y="321"/>
                </a:lnTo>
                <a:lnTo>
                  <a:pt x="271" y="338"/>
                </a:lnTo>
                <a:lnTo>
                  <a:pt x="237" y="338"/>
                </a:lnTo>
                <a:lnTo>
                  <a:pt x="203" y="355"/>
                </a:lnTo>
                <a:lnTo>
                  <a:pt x="186" y="355"/>
                </a:lnTo>
                <a:lnTo>
                  <a:pt x="169" y="355"/>
                </a:lnTo>
                <a:lnTo>
                  <a:pt x="136" y="338"/>
                </a:lnTo>
                <a:lnTo>
                  <a:pt x="102" y="338"/>
                </a:lnTo>
                <a:lnTo>
                  <a:pt x="68" y="304"/>
                </a:lnTo>
                <a:lnTo>
                  <a:pt x="51" y="288"/>
                </a:lnTo>
                <a:lnTo>
                  <a:pt x="17" y="254"/>
                </a:lnTo>
                <a:lnTo>
                  <a:pt x="0" y="237"/>
                </a:lnTo>
                <a:lnTo>
                  <a:pt x="0" y="220"/>
                </a:lnTo>
                <a:lnTo>
                  <a:pt x="17" y="203"/>
                </a:lnTo>
                <a:lnTo>
                  <a:pt x="34" y="203"/>
                </a:lnTo>
                <a:lnTo>
                  <a:pt x="68" y="203"/>
                </a:lnTo>
                <a:lnTo>
                  <a:pt x="119" y="186"/>
                </a:lnTo>
                <a:lnTo>
                  <a:pt x="237" y="186"/>
                </a:lnTo>
                <a:lnTo>
                  <a:pt x="339" y="169"/>
                </a:lnTo>
                <a:lnTo>
                  <a:pt x="390" y="152"/>
                </a:lnTo>
                <a:lnTo>
                  <a:pt x="474" y="135"/>
                </a:lnTo>
                <a:lnTo>
                  <a:pt x="593" y="102"/>
                </a:lnTo>
                <a:lnTo>
                  <a:pt x="729" y="68"/>
                </a:lnTo>
                <a:lnTo>
                  <a:pt x="864" y="34"/>
                </a:lnTo>
                <a:lnTo>
                  <a:pt x="983" y="17"/>
                </a:lnTo>
                <a:lnTo>
                  <a:pt x="1067" y="0"/>
                </a:lnTo>
                <a:lnTo>
                  <a:pt x="1118" y="0"/>
                </a:lnTo>
                <a:lnTo>
                  <a:pt x="1169" y="0"/>
                </a:lnTo>
                <a:lnTo>
                  <a:pt x="1203" y="0"/>
                </a:lnTo>
                <a:lnTo>
                  <a:pt x="1220" y="17"/>
                </a:lnTo>
                <a:lnTo>
                  <a:pt x="1220" y="34"/>
                </a:lnTo>
                <a:lnTo>
                  <a:pt x="1186" y="51"/>
                </a:lnTo>
                <a:lnTo>
                  <a:pt x="1118" y="85"/>
                </a:lnTo>
                <a:lnTo>
                  <a:pt x="1033" y="102"/>
                </a:lnTo>
                <a:lnTo>
                  <a:pt x="932" y="135"/>
                </a:lnTo>
                <a:lnTo>
                  <a:pt x="813" y="169"/>
                </a:lnTo>
                <a:lnTo>
                  <a:pt x="678" y="220"/>
                </a:lnTo>
                <a:lnTo>
                  <a:pt x="525" y="25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6" name="Freeform 36"/>
          <p:cNvSpPr/>
          <p:nvPr/>
        </p:nvSpPr>
        <p:spPr bwMode="auto">
          <a:xfrm>
            <a:off x="2737485" y="3778250"/>
            <a:ext cx="117475" cy="814387"/>
          </a:xfrm>
          <a:custGeom>
            <a:avLst/>
            <a:gdLst>
              <a:gd name="T0" fmla="*/ 186 w 186"/>
              <a:gd name="T1" fmla="*/ 17 h 1284"/>
              <a:gd name="T2" fmla="*/ 186 w 186"/>
              <a:gd name="T3" fmla="*/ 186 h 1284"/>
              <a:gd name="T4" fmla="*/ 186 w 186"/>
              <a:gd name="T5" fmla="*/ 338 h 1284"/>
              <a:gd name="T6" fmla="*/ 186 w 186"/>
              <a:gd name="T7" fmla="*/ 473 h 1284"/>
              <a:gd name="T8" fmla="*/ 169 w 186"/>
              <a:gd name="T9" fmla="*/ 609 h 1284"/>
              <a:gd name="T10" fmla="*/ 152 w 186"/>
              <a:gd name="T11" fmla="*/ 845 h 1284"/>
              <a:gd name="T12" fmla="*/ 152 w 186"/>
              <a:gd name="T13" fmla="*/ 963 h 1284"/>
              <a:gd name="T14" fmla="*/ 135 w 186"/>
              <a:gd name="T15" fmla="*/ 1065 h 1284"/>
              <a:gd name="T16" fmla="*/ 118 w 186"/>
              <a:gd name="T17" fmla="*/ 1166 h 1284"/>
              <a:gd name="T18" fmla="*/ 118 w 186"/>
              <a:gd name="T19" fmla="*/ 1234 h 1284"/>
              <a:gd name="T20" fmla="*/ 101 w 186"/>
              <a:gd name="T21" fmla="*/ 1268 h 1284"/>
              <a:gd name="T22" fmla="*/ 101 w 186"/>
              <a:gd name="T23" fmla="*/ 1284 h 1284"/>
              <a:gd name="T24" fmla="*/ 84 w 186"/>
              <a:gd name="T25" fmla="*/ 1268 h 1284"/>
              <a:gd name="T26" fmla="*/ 67 w 186"/>
              <a:gd name="T27" fmla="*/ 1251 h 1284"/>
              <a:gd name="T28" fmla="*/ 67 w 186"/>
              <a:gd name="T29" fmla="*/ 1217 h 1284"/>
              <a:gd name="T30" fmla="*/ 51 w 186"/>
              <a:gd name="T31" fmla="*/ 1183 h 1284"/>
              <a:gd name="T32" fmla="*/ 34 w 186"/>
              <a:gd name="T33" fmla="*/ 1132 h 1284"/>
              <a:gd name="T34" fmla="*/ 17 w 186"/>
              <a:gd name="T35" fmla="*/ 1082 h 1284"/>
              <a:gd name="T36" fmla="*/ 17 w 186"/>
              <a:gd name="T37" fmla="*/ 1065 h 1284"/>
              <a:gd name="T38" fmla="*/ 17 w 186"/>
              <a:gd name="T39" fmla="*/ 1048 h 1284"/>
              <a:gd name="T40" fmla="*/ 17 w 186"/>
              <a:gd name="T41" fmla="*/ 1031 h 1284"/>
              <a:gd name="T42" fmla="*/ 17 w 186"/>
              <a:gd name="T43" fmla="*/ 1014 h 1284"/>
              <a:gd name="T44" fmla="*/ 17 w 186"/>
              <a:gd name="T45" fmla="*/ 997 h 1284"/>
              <a:gd name="T46" fmla="*/ 17 w 186"/>
              <a:gd name="T47" fmla="*/ 963 h 1284"/>
              <a:gd name="T48" fmla="*/ 17 w 186"/>
              <a:gd name="T49" fmla="*/ 913 h 1284"/>
              <a:gd name="T50" fmla="*/ 34 w 186"/>
              <a:gd name="T51" fmla="*/ 862 h 1284"/>
              <a:gd name="T52" fmla="*/ 34 w 186"/>
              <a:gd name="T53" fmla="*/ 811 h 1284"/>
              <a:gd name="T54" fmla="*/ 34 w 186"/>
              <a:gd name="T55" fmla="*/ 744 h 1284"/>
              <a:gd name="T56" fmla="*/ 51 w 186"/>
              <a:gd name="T57" fmla="*/ 626 h 1284"/>
              <a:gd name="T58" fmla="*/ 51 w 186"/>
              <a:gd name="T59" fmla="*/ 507 h 1284"/>
              <a:gd name="T60" fmla="*/ 51 w 186"/>
              <a:gd name="T61" fmla="*/ 406 h 1284"/>
              <a:gd name="T62" fmla="*/ 67 w 186"/>
              <a:gd name="T63" fmla="*/ 321 h 1284"/>
              <a:gd name="T64" fmla="*/ 51 w 186"/>
              <a:gd name="T65" fmla="*/ 254 h 1284"/>
              <a:gd name="T66" fmla="*/ 51 w 186"/>
              <a:gd name="T67" fmla="*/ 203 h 1284"/>
              <a:gd name="T68" fmla="*/ 34 w 186"/>
              <a:gd name="T69" fmla="*/ 152 h 1284"/>
              <a:gd name="T70" fmla="*/ 17 w 186"/>
              <a:gd name="T71" fmla="*/ 119 h 1284"/>
              <a:gd name="T72" fmla="*/ 17 w 186"/>
              <a:gd name="T73" fmla="*/ 68 h 1284"/>
              <a:gd name="T74" fmla="*/ 0 w 186"/>
              <a:gd name="T75" fmla="*/ 34 h 1284"/>
              <a:gd name="T76" fmla="*/ 17 w 186"/>
              <a:gd name="T77" fmla="*/ 17 h 1284"/>
              <a:gd name="T78" fmla="*/ 34 w 186"/>
              <a:gd name="T79" fmla="*/ 0 h 1284"/>
              <a:gd name="T80" fmla="*/ 67 w 186"/>
              <a:gd name="T81" fmla="*/ 0 h 1284"/>
              <a:gd name="T82" fmla="*/ 118 w 186"/>
              <a:gd name="T83" fmla="*/ 0 h 1284"/>
              <a:gd name="T84" fmla="*/ 186 w 186"/>
              <a:gd name="T85" fmla="*/ 17 h 1284"/>
              <a:gd name="T86" fmla="*/ 186 w 186"/>
              <a:gd name="T87" fmla="*/ 17 h 128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6"/>
              <a:gd name="T133" fmla="*/ 0 h 1284"/>
              <a:gd name="T134" fmla="*/ 186 w 186"/>
              <a:gd name="T135" fmla="*/ 1284 h 128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6" h="1284">
                <a:moveTo>
                  <a:pt x="186" y="17"/>
                </a:moveTo>
                <a:lnTo>
                  <a:pt x="186" y="186"/>
                </a:lnTo>
                <a:lnTo>
                  <a:pt x="186" y="338"/>
                </a:lnTo>
                <a:lnTo>
                  <a:pt x="186" y="473"/>
                </a:lnTo>
                <a:lnTo>
                  <a:pt x="169" y="609"/>
                </a:lnTo>
                <a:lnTo>
                  <a:pt x="152" y="845"/>
                </a:lnTo>
                <a:lnTo>
                  <a:pt x="152" y="963"/>
                </a:lnTo>
                <a:lnTo>
                  <a:pt x="135" y="1065"/>
                </a:lnTo>
                <a:lnTo>
                  <a:pt x="118" y="1166"/>
                </a:lnTo>
                <a:lnTo>
                  <a:pt x="118" y="1234"/>
                </a:lnTo>
                <a:lnTo>
                  <a:pt x="101" y="1268"/>
                </a:lnTo>
                <a:lnTo>
                  <a:pt x="101" y="1284"/>
                </a:lnTo>
                <a:lnTo>
                  <a:pt x="84" y="1268"/>
                </a:lnTo>
                <a:lnTo>
                  <a:pt x="67" y="1251"/>
                </a:lnTo>
                <a:lnTo>
                  <a:pt x="67" y="1217"/>
                </a:lnTo>
                <a:lnTo>
                  <a:pt x="51" y="1183"/>
                </a:lnTo>
                <a:lnTo>
                  <a:pt x="34" y="1132"/>
                </a:lnTo>
                <a:lnTo>
                  <a:pt x="17" y="1082"/>
                </a:lnTo>
                <a:lnTo>
                  <a:pt x="17" y="1065"/>
                </a:lnTo>
                <a:lnTo>
                  <a:pt x="17" y="1048"/>
                </a:lnTo>
                <a:lnTo>
                  <a:pt x="17" y="1031"/>
                </a:lnTo>
                <a:lnTo>
                  <a:pt x="17" y="1014"/>
                </a:lnTo>
                <a:lnTo>
                  <a:pt x="17" y="997"/>
                </a:lnTo>
                <a:lnTo>
                  <a:pt x="17" y="963"/>
                </a:lnTo>
                <a:lnTo>
                  <a:pt x="17" y="913"/>
                </a:lnTo>
                <a:lnTo>
                  <a:pt x="34" y="862"/>
                </a:lnTo>
                <a:lnTo>
                  <a:pt x="34" y="811"/>
                </a:lnTo>
                <a:lnTo>
                  <a:pt x="34" y="744"/>
                </a:lnTo>
                <a:lnTo>
                  <a:pt x="51" y="626"/>
                </a:lnTo>
                <a:lnTo>
                  <a:pt x="51" y="507"/>
                </a:lnTo>
                <a:lnTo>
                  <a:pt x="51" y="406"/>
                </a:lnTo>
                <a:lnTo>
                  <a:pt x="67" y="321"/>
                </a:lnTo>
                <a:lnTo>
                  <a:pt x="51" y="254"/>
                </a:lnTo>
                <a:lnTo>
                  <a:pt x="51" y="203"/>
                </a:lnTo>
                <a:lnTo>
                  <a:pt x="34" y="152"/>
                </a:lnTo>
                <a:lnTo>
                  <a:pt x="17" y="119"/>
                </a:lnTo>
                <a:lnTo>
                  <a:pt x="17" y="68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7" y="0"/>
                </a:lnTo>
                <a:lnTo>
                  <a:pt x="118" y="0"/>
                </a:lnTo>
                <a:lnTo>
                  <a:pt x="186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7" name="Freeform 37"/>
          <p:cNvSpPr/>
          <p:nvPr/>
        </p:nvSpPr>
        <p:spPr bwMode="auto">
          <a:xfrm>
            <a:off x="2789872" y="3692525"/>
            <a:ext cx="581025" cy="1028700"/>
          </a:xfrm>
          <a:custGeom>
            <a:avLst/>
            <a:gdLst>
              <a:gd name="T0" fmla="*/ 661 w 915"/>
              <a:gd name="T1" fmla="*/ 0 h 1622"/>
              <a:gd name="T2" fmla="*/ 746 w 915"/>
              <a:gd name="T3" fmla="*/ 34 h 1622"/>
              <a:gd name="T4" fmla="*/ 831 w 915"/>
              <a:gd name="T5" fmla="*/ 85 h 1622"/>
              <a:gd name="T6" fmla="*/ 881 w 915"/>
              <a:gd name="T7" fmla="*/ 119 h 1622"/>
              <a:gd name="T8" fmla="*/ 881 w 915"/>
              <a:gd name="T9" fmla="*/ 169 h 1622"/>
              <a:gd name="T10" fmla="*/ 847 w 915"/>
              <a:gd name="T11" fmla="*/ 220 h 1622"/>
              <a:gd name="T12" fmla="*/ 831 w 915"/>
              <a:gd name="T13" fmla="*/ 287 h 1622"/>
              <a:gd name="T14" fmla="*/ 847 w 915"/>
              <a:gd name="T15" fmla="*/ 355 h 1622"/>
              <a:gd name="T16" fmla="*/ 847 w 915"/>
              <a:gd name="T17" fmla="*/ 440 h 1622"/>
              <a:gd name="T18" fmla="*/ 864 w 915"/>
              <a:gd name="T19" fmla="*/ 558 h 1622"/>
              <a:gd name="T20" fmla="*/ 881 w 915"/>
              <a:gd name="T21" fmla="*/ 710 h 1622"/>
              <a:gd name="T22" fmla="*/ 898 w 915"/>
              <a:gd name="T23" fmla="*/ 980 h 1622"/>
              <a:gd name="T24" fmla="*/ 915 w 915"/>
              <a:gd name="T25" fmla="*/ 1234 h 1622"/>
              <a:gd name="T26" fmla="*/ 898 w 915"/>
              <a:gd name="T27" fmla="*/ 1403 h 1622"/>
              <a:gd name="T28" fmla="*/ 847 w 915"/>
              <a:gd name="T29" fmla="*/ 1521 h 1622"/>
              <a:gd name="T30" fmla="*/ 797 w 915"/>
              <a:gd name="T31" fmla="*/ 1588 h 1622"/>
              <a:gd name="T32" fmla="*/ 763 w 915"/>
              <a:gd name="T33" fmla="*/ 1622 h 1622"/>
              <a:gd name="T34" fmla="*/ 729 w 915"/>
              <a:gd name="T35" fmla="*/ 1622 h 1622"/>
              <a:gd name="T36" fmla="*/ 695 w 915"/>
              <a:gd name="T37" fmla="*/ 1588 h 1622"/>
              <a:gd name="T38" fmla="*/ 678 w 915"/>
              <a:gd name="T39" fmla="*/ 1504 h 1622"/>
              <a:gd name="T40" fmla="*/ 610 w 915"/>
              <a:gd name="T41" fmla="*/ 1403 h 1622"/>
              <a:gd name="T42" fmla="*/ 526 w 915"/>
              <a:gd name="T43" fmla="*/ 1318 h 1622"/>
              <a:gd name="T44" fmla="*/ 475 w 915"/>
              <a:gd name="T45" fmla="*/ 1251 h 1622"/>
              <a:gd name="T46" fmla="*/ 492 w 915"/>
              <a:gd name="T47" fmla="*/ 1234 h 1622"/>
              <a:gd name="T48" fmla="*/ 543 w 915"/>
              <a:gd name="T49" fmla="*/ 1251 h 1622"/>
              <a:gd name="T50" fmla="*/ 661 w 915"/>
              <a:gd name="T51" fmla="*/ 1267 h 1622"/>
              <a:gd name="T52" fmla="*/ 729 w 915"/>
              <a:gd name="T53" fmla="*/ 1251 h 1622"/>
              <a:gd name="T54" fmla="*/ 746 w 915"/>
              <a:gd name="T55" fmla="*/ 1200 h 1622"/>
              <a:gd name="T56" fmla="*/ 763 w 915"/>
              <a:gd name="T57" fmla="*/ 1115 h 1622"/>
              <a:gd name="T58" fmla="*/ 746 w 915"/>
              <a:gd name="T59" fmla="*/ 946 h 1622"/>
              <a:gd name="T60" fmla="*/ 729 w 915"/>
              <a:gd name="T61" fmla="*/ 710 h 1622"/>
              <a:gd name="T62" fmla="*/ 712 w 915"/>
              <a:gd name="T63" fmla="*/ 456 h 1622"/>
              <a:gd name="T64" fmla="*/ 695 w 915"/>
              <a:gd name="T65" fmla="*/ 321 h 1622"/>
              <a:gd name="T66" fmla="*/ 678 w 915"/>
              <a:gd name="T67" fmla="*/ 220 h 1622"/>
              <a:gd name="T68" fmla="*/ 661 w 915"/>
              <a:gd name="T69" fmla="*/ 169 h 1622"/>
              <a:gd name="T70" fmla="*/ 610 w 915"/>
              <a:gd name="T71" fmla="*/ 135 h 1622"/>
              <a:gd name="T72" fmla="*/ 475 w 915"/>
              <a:gd name="T73" fmla="*/ 152 h 1622"/>
              <a:gd name="T74" fmla="*/ 288 w 915"/>
              <a:gd name="T75" fmla="*/ 203 h 1622"/>
              <a:gd name="T76" fmla="*/ 85 w 915"/>
              <a:gd name="T77" fmla="*/ 237 h 1622"/>
              <a:gd name="T78" fmla="*/ 0 w 915"/>
              <a:gd name="T79" fmla="*/ 152 h 1622"/>
              <a:gd name="T80" fmla="*/ 102 w 915"/>
              <a:gd name="T81" fmla="*/ 135 h 1622"/>
              <a:gd name="T82" fmla="*/ 305 w 915"/>
              <a:gd name="T83" fmla="*/ 102 h 1622"/>
              <a:gd name="T84" fmla="*/ 492 w 915"/>
              <a:gd name="T85" fmla="*/ 51 h 1622"/>
              <a:gd name="T86" fmla="*/ 576 w 915"/>
              <a:gd name="T87" fmla="*/ 17 h 1622"/>
              <a:gd name="T88" fmla="*/ 627 w 915"/>
              <a:gd name="T89" fmla="*/ 0 h 1622"/>
              <a:gd name="T90" fmla="*/ 644 w 915"/>
              <a:gd name="T91" fmla="*/ 0 h 16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5"/>
              <a:gd name="T139" fmla="*/ 0 h 1622"/>
              <a:gd name="T140" fmla="*/ 915 w 915"/>
              <a:gd name="T141" fmla="*/ 1622 h 16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5" h="1622">
                <a:moveTo>
                  <a:pt x="644" y="0"/>
                </a:moveTo>
                <a:lnTo>
                  <a:pt x="661" y="0"/>
                </a:lnTo>
                <a:lnTo>
                  <a:pt x="695" y="17"/>
                </a:lnTo>
                <a:lnTo>
                  <a:pt x="746" y="34"/>
                </a:lnTo>
                <a:lnTo>
                  <a:pt x="797" y="51"/>
                </a:lnTo>
                <a:lnTo>
                  <a:pt x="831" y="85"/>
                </a:lnTo>
                <a:lnTo>
                  <a:pt x="864" y="102"/>
                </a:lnTo>
                <a:lnTo>
                  <a:pt x="881" y="119"/>
                </a:lnTo>
                <a:lnTo>
                  <a:pt x="898" y="135"/>
                </a:lnTo>
                <a:lnTo>
                  <a:pt x="881" y="169"/>
                </a:lnTo>
                <a:lnTo>
                  <a:pt x="864" y="203"/>
                </a:lnTo>
                <a:lnTo>
                  <a:pt x="847" y="220"/>
                </a:lnTo>
                <a:lnTo>
                  <a:pt x="847" y="237"/>
                </a:lnTo>
                <a:lnTo>
                  <a:pt x="831" y="287"/>
                </a:lnTo>
                <a:lnTo>
                  <a:pt x="847" y="321"/>
                </a:lnTo>
                <a:lnTo>
                  <a:pt x="847" y="355"/>
                </a:lnTo>
                <a:lnTo>
                  <a:pt x="847" y="389"/>
                </a:lnTo>
                <a:lnTo>
                  <a:pt x="847" y="440"/>
                </a:lnTo>
                <a:lnTo>
                  <a:pt x="864" y="490"/>
                </a:lnTo>
                <a:lnTo>
                  <a:pt x="864" y="558"/>
                </a:lnTo>
                <a:lnTo>
                  <a:pt x="881" y="625"/>
                </a:lnTo>
                <a:lnTo>
                  <a:pt x="881" y="710"/>
                </a:lnTo>
                <a:lnTo>
                  <a:pt x="898" y="794"/>
                </a:lnTo>
                <a:lnTo>
                  <a:pt x="898" y="980"/>
                </a:lnTo>
                <a:lnTo>
                  <a:pt x="898" y="1115"/>
                </a:lnTo>
                <a:lnTo>
                  <a:pt x="915" y="1234"/>
                </a:lnTo>
                <a:lnTo>
                  <a:pt x="898" y="1335"/>
                </a:lnTo>
                <a:lnTo>
                  <a:pt x="898" y="1403"/>
                </a:lnTo>
                <a:lnTo>
                  <a:pt x="881" y="1453"/>
                </a:lnTo>
                <a:lnTo>
                  <a:pt x="847" y="1521"/>
                </a:lnTo>
                <a:lnTo>
                  <a:pt x="831" y="1555"/>
                </a:lnTo>
                <a:lnTo>
                  <a:pt x="797" y="1588"/>
                </a:lnTo>
                <a:lnTo>
                  <a:pt x="780" y="1605"/>
                </a:lnTo>
                <a:lnTo>
                  <a:pt x="763" y="1622"/>
                </a:lnTo>
                <a:lnTo>
                  <a:pt x="746" y="1622"/>
                </a:lnTo>
                <a:lnTo>
                  <a:pt x="729" y="1622"/>
                </a:lnTo>
                <a:lnTo>
                  <a:pt x="712" y="1605"/>
                </a:lnTo>
                <a:lnTo>
                  <a:pt x="695" y="1588"/>
                </a:lnTo>
                <a:lnTo>
                  <a:pt x="695" y="1538"/>
                </a:lnTo>
                <a:lnTo>
                  <a:pt x="678" y="1504"/>
                </a:lnTo>
                <a:lnTo>
                  <a:pt x="661" y="1453"/>
                </a:lnTo>
                <a:lnTo>
                  <a:pt x="610" y="1403"/>
                </a:lnTo>
                <a:lnTo>
                  <a:pt x="576" y="1352"/>
                </a:lnTo>
                <a:lnTo>
                  <a:pt x="526" y="1318"/>
                </a:lnTo>
                <a:lnTo>
                  <a:pt x="492" y="1284"/>
                </a:lnTo>
                <a:lnTo>
                  <a:pt x="475" y="1251"/>
                </a:lnTo>
                <a:lnTo>
                  <a:pt x="475" y="1234"/>
                </a:lnTo>
                <a:lnTo>
                  <a:pt x="492" y="1234"/>
                </a:lnTo>
                <a:lnTo>
                  <a:pt x="509" y="1234"/>
                </a:lnTo>
                <a:lnTo>
                  <a:pt x="543" y="1251"/>
                </a:lnTo>
                <a:lnTo>
                  <a:pt x="610" y="1251"/>
                </a:lnTo>
                <a:lnTo>
                  <a:pt x="661" y="1267"/>
                </a:lnTo>
                <a:lnTo>
                  <a:pt x="695" y="1267"/>
                </a:lnTo>
                <a:lnTo>
                  <a:pt x="729" y="1251"/>
                </a:lnTo>
                <a:lnTo>
                  <a:pt x="746" y="1234"/>
                </a:lnTo>
                <a:lnTo>
                  <a:pt x="746" y="1200"/>
                </a:lnTo>
                <a:lnTo>
                  <a:pt x="746" y="1166"/>
                </a:lnTo>
                <a:lnTo>
                  <a:pt x="763" y="1115"/>
                </a:lnTo>
                <a:lnTo>
                  <a:pt x="763" y="1048"/>
                </a:lnTo>
                <a:lnTo>
                  <a:pt x="746" y="946"/>
                </a:lnTo>
                <a:lnTo>
                  <a:pt x="746" y="845"/>
                </a:lnTo>
                <a:lnTo>
                  <a:pt x="729" y="710"/>
                </a:lnTo>
                <a:lnTo>
                  <a:pt x="712" y="541"/>
                </a:lnTo>
                <a:lnTo>
                  <a:pt x="712" y="456"/>
                </a:lnTo>
                <a:lnTo>
                  <a:pt x="695" y="389"/>
                </a:lnTo>
                <a:lnTo>
                  <a:pt x="695" y="321"/>
                </a:lnTo>
                <a:lnTo>
                  <a:pt x="678" y="271"/>
                </a:lnTo>
                <a:lnTo>
                  <a:pt x="678" y="220"/>
                </a:lnTo>
                <a:lnTo>
                  <a:pt x="661" y="186"/>
                </a:lnTo>
                <a:lnTo>
                  <a:pt x="661" y="169"/>
                </a:lnTo>
                <a:lnTo>
                  <a:pt x="644" y="152"/>
                </a:lnTo>
                <a:lnTo>
                  <a:pt x="610" y="135"/>
                </a:lnTo>
                <a:lnTo>
                  <a:pt x="559" y="152"/>
                </a:lnTo>
                <a:lnTo>
                  <a:pt x="475" y="152"/>
                </a:lnTo>
                <a:lnTo>
                  <a:pt x="390" y="169"/>
                </a:lnTo>
                <a:lnTo>
                  <a:pt x="288" y="203"/>
                </a:lnTo>
                <a:lnTo>
                  <a:pt x="187" y="220"/>
                </a:lnTo>
                <a:lnTo>
                  <a:pt x="85" y="237"/>
                </a:lnTo>
                <a:lnTo>
                  <a:pt x="0" y="220"/>
                </a:lnTo>
                <a:lnTo>
                  <a:pt x="0" y="152"/>
                </a:lnTo>
                <a:lnTo>
                  <a:pt x="34" y="152"/>
                </a:lnTo>
                <a:lnTo>
                  <a:pt x="102" y="135"/>
                </a:lnTo>
                <a:lnTo>
                  <a:pt x="204" y="119"/>
                </a:lnTo>
                <a:lnTo>
                  <a:pt x="305" y="102"/>
                </a:lnTo>
                <a:lnTo>
                  <a:pt x="424" y="68"/>
                </a:lnTo>
                <a:lnTo>
                  <a:pt x="492" y="51"/>
                </a:lnTo>
                <a:lnTo>
                  <a:pt x="559" y="34"/>
                </a:lnTo>
                <a:lnTo>
                  <a:pt x="576" y="17"/>
                </a:lnTo>
                <a:lnTo>
                  <a:pt x="610" y="0"/>
                </a:lnTo>
                <a:lnTo>
                  <a:pt x="627" y="0"/>
                </a:lnTo>
                <a:lnTo>
                  <a:pt x="644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8" name="Freeform 38"/>
          <p:cNvSpPr/>
          <p:nvPr/>
        </p:nvSpPr>
        <p:spPr bwMode="auto">
          <a:xfrm>
            <a:off x="2812097" y="3938587"/>
            <a:ext cx="344488" cy="85725"/>
          </a:xfrm>
          <a:custGeom>
            <a:avLst/>
            <a:gdLst>
              <a:gd name="T0" fmla="*/ 271 w 542"/>
              <a:gd name="T1" fmla="*/ 17 h 135"/>
              <a:gd name="T2" fmla="*/ 322 w 542"/>
              <a:gd name="T3" fmla="*/ 17 h 135"/>
              <a:gd name="T4" fmla="*/ 356 w 542"/>
              <a:gd name="T5" fmla="*/ 0 h 135"/>
              <a:gd name="T6" fmla="*/ 407 w 542"/>
              <a:gd name="T7" fmla="*/ 0 h 135"/>
              <a:gd name="T8" fmla="*/ 441 w 542"/>
              <a:gd name="T9" fmla="*/ 0 h 135"/>
              <a:gd name="T10" fmla="*/ 492 w 542"/>
              <a:gd name="T11" fmla="*/ 17 h 135"/>
              <a:gd name="T12" fmla="*/ 509 w 542"/>
              <a:gd name="T13" fmla="*/ 17 h 135"/>
              <a:gd name="T14" fmla="*/ 525 w 542"/>
              <a:gd name="T15" fmla="*/ 34 h 135"/>
              <a:gd name="T16" fmla="*/ 542 w 542"/>
              <a:gd name="T17" fmla="*/ 67 h 135"/>
              <a:gd name="T18" fmla="*/ 525 w 542"/>
              <a:gd name="T19" fmla="*/ 67 h 135"/>
              <a:gd name="T20" fmla="*/ 492 w 542"/>
              <a:gd name="T21" fmla="*/ 84 h 135"/>
              <a:gd name="T22" fmla="*/ 458 w 542"/>
              <a:gd name="T23" fmla="*/ 101 h 135"/>
              <a:gd name="T24" fmla="*/ 407 w 542"/>
              <a:gd name="T25" fmla="*/ 118 h 135"/>
              <a:gd name="T26" fmla="*/ 339 w 542"/>
              <a:gd name="T27" fmla="*/ 118 h 135"/>
              <a:gd name="T28" fmla="*/ 254 w 542"/>
              <a:gd name="T29" fmla="*/ 135 h 135"/>
              <a:gd name="T30" fmla="*/ 136 w 542"/>
              <a:gd name="T31" fmla="*/ 135 h 135"/>
              <a:gd name="T32" fmla="*/ 0 w 542"/>
              <a:gd name="T33" fmla="*/ 135 h 135"/>
              <a:gd name="T34" fmla="*/ 0 w 542"/>
              <a:gd name="T35" fmla="*/ 67 h 135"/>
              <a:gd name="T36" fmla="*/ 102 w 542"/>
              <a:gd name="T37" fmla="*/ 51 h 135"/>
              <a:gd name="T38" fmla="*/ 170 w 542"/>
              <a:gd name="T39" fmla="*/ 51 h 135"/>
              <a:gd name="T40" fmla="*/ 237 w 542"/>
              <a:gd name="T41" fmla="*/ 34 h 135"/>
              <a:gd name="T42" fmla="*/ 271 w 542"/>
              <a:gd name="T43" fmla="*/ 17 h 135"/>
              <a:gd name="T44" fmla="*/ 271 w 542"/>
              <a:gd name="T45" fmla="*/ 1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2"/>
              <a:gd name="T70" fmla="*/ 0 h 135"/>
              <a:gd name="T71" fmla="*/ 542 w 542"/>
              <a:gd name="T72" fmla="*/ 135 h 13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2" h="135">
                <a:moveTo>
                  <a:pt x="271" y="17"/>
                </a:moveTo>
                <a:lnTo>
                  <a:pt x="322" y="17"/>
                </a:lnTo>
                <a:lnTo>
                  <a:pt x="356" y="0"/>
                </a:lnTo>
                <a:lnTo>
                  <a:pt x="407" y="0"/>
                </a:lnTo>
                <a:lnTo>
                  <a:pt x="441" y="0"/>
                </a:lnTo>
                <a:lnTo>
                  <a:pt x="492" y="17"/>
                </a:lnTo>
                <a:lnTo>
                  <a:pt x="509" y="17"/>
                </a:lnTo>
                <a:lnTo>
                  <a:pt x="525" y="34"/>
                </a:lnTo>
                <a:lnTo>
                  <a:pt x="542" y="67"/>
                </a:lnTo>
                <a:lnTo>
                  <a:pt x="525" y="67"/>
                </a:lnTo>
                <a:lnTo>
                  <a:pt x="492" y="84"/>
                </a:lnTo>
                <a:lnTo>
                  <a:pt x="458" y="101"/>
                </a:lnTo>
                <a:lnTo>
                  <a:pt x="407" y="118"/>
                </a:lnTo>
                <a:lnTo>
                  <a:pt x="339" y="118"/>
                </a:lnTo>
                <a:lnTo>
                  <a:pt x="254" y="135"/>
                </a:lnTo>
                <a:lnTo>
                  <a:pt x="136" y="135"/>
                </a:lnTo>
                <a:lnTo>
                  <a:pt x="0" y="135"/>
                </a:lnTo>
                <a:lnTo>
                  <a:pt x="0" y="67"/>
                </a:lnTo>
                <a:lnTo>
                  <a:pt x="102" y="51"/>
                </a:lnTo>
                <a:lnTo>
                  <a:pt x="170" y="51"/>
                </a:lnTo>
                <a:lnTo>
                  <a:pt x="237" y="34"/>
                </a:lnTo>
                <a:lnTo>
                  <a:pt x="271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9" name="Freeform 39"/>
          <p:cNvSpPr/>
          <p:nvPr/>
        </p:nvSpPr>
        <p:spPr bwMode="auto">
          <a:xfrm>
            <a:off x="2812097" y="4152900"/>
            <a:ext cx="322263" cy="85725"/>
          </a:xfrm>
          <a:custGeom>
            <a:avLst/>
            <a:gdLst>
              <a:gd name="T0" fmla="*/ 0 w 509"/>
              <a:gd name="T1" fmla="*/ 34 h 135"/>
              <a:gd name="T2" fmla="*/ 119 w 509"/>
              <a:gd name="T3" fmla="*/ 34 h 135"/>
              <a:gd name="T4" fmla="*/ 204 w 509"/>
              <a:gd name="T5" fmla="*/ 17 h 135"/>
              <a:gd name="T6" fmla="*/ 271 w 509"/>
              <a:gd name="T7" fmla="*/ 17 h 135"/>
              <a:gd name="T8" fmla="*/ 305 w 509"/>
              <a:gd name="T9" fmla="*/ 0 h 135"/>
              <a:gd name="T10" fmla="*/ 356 w 509"/>
              <a:gd name="T11" fmla="*/ 0 h 135"/>
              <a:gd name="T12" fmla="*/ 407 w 509"/>
              <a:gd name="T13" fmla="*/ 0 h 135"/>
              <a:gd name="T14" fmla="*/ 441 w 509"/>
              <a:gd name="T15" fmla="*/ 0 h 135"/>
              <a:gd name="T16" fmla="*/ 492 w 509"/>
              <a:gd name="T17" fmla="*/ 17 h 135"/>
              <a:gd name="T18" fmla="*/ 509 w 509"/>
              <a:gd name="T19" fmla="*/ 17 h 135"/>
              <a:gd name="T20" fmla="*/ 509 w 509"/>
              <a:gd name="T21" fmla="*/ 34 h 135"/>
              <a:gd name="T22" fmla="*/ 509 w 509"/>
              <a:gd name="T23" fmla="*/ 50 h 135"/>
              <a:gd name="T24" fmla="*/ 492 w 509"/>
              <a:gd name="T25" fmla="*/ 67 h 135"/>
              <a:gd name="T26" fmla="*/ 475 w 509"/>
              <a:gd name="T27" fmla="*/ 84 h 135"/>
              <a:gd name="T28" fmla="*/ 441 w 509"/>
              <a:gd name="T29" fmla="*/ 101 h 135"/>
              <a:gd name="T30" fmla="*/ 390 w 509"/>
              <a:gd name="T31" fmla="*/ 101 h 135"/>
              <a:gd name="T32" fmla="*/ 339 w 509"/>
              <a:gd name="T33" fmla="*/ 118 h 135"/>
              <a:gd name="T34" fmla="*/ 271 w 509"/>
              <a:gd name="T35" fmla="*/ 118 h 135"/>
              <a:gd name="T36" fmla="*/ 187 w 509"/>
              <a:gd name="T37" fmla="*/ 135 h 135"/>
              <a:gd name="T38" fmla="*/ 102 w 509"/>
              <a:gd name="T39" fmla="*/ 135 h 135"/>
              <a:gd name="T40" fmla="*/ 0 w 509"/>
              <a:gd name="T41" fmla="*/ 135 h 135"/>
              <a:gd name="T42" fmla="*/ 0 w 509"/>
              <a:gd name="T43" fmla="*/ 34 h 135"/>
              <a:gd name="T44" fmla="*/ 0 w 509"/>
              <a:gd name="T45" fmla="*/ 34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9"/>
              <a:gd name="T70" fmla="*/ 0 h 135"/>
              <a:gd name="T71" fmla="*/ 509 w 509"/>
              <a:gd name="T72" fmla="*/ 135 h 13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9" h="135">
                <a:moveTo>
                  <a:pt x="0" y="34"/>
                </a:moveTo>
                <a:lnTo>
                  <a:pt x="119" y="34"/>
                </a:lnTo>
                <a:lnTo>
                  <a:pt x="204" y="17"/>
                </a:lnTo>
                <a:lnTo>
                  <a:pt x="271" y="17"/>
                </a:lnTo>
                <a:lnTo>
                  <a:pt x="305" y="0"/>
                </a:lnTo>
                <a:lnTo>
                  <a:pt x="356" y="0"/>
                </a:lnTo>
                <a:lnTo>
                  <a:pt x="407" y="0"/>
                </a:lnTo>
                <a:lnTo>
                  <a:pt x="441" y="0"/>
                </a:lnTo>
                <a:lnTo>
                  <a:pt x="492" y="17"/>
                </a:lnTo>
                <a:lnTo>
                  <a:pt x="509" y="17"/>
                </a:lnTo>
                <a:lnTo>
                  <a:pt x="509" y="34"/>
                </a:lnTo>
                <a:lnTo>
                  <a:pt x="509" y="50"/>
                </a:lnTo>
                <a:lnTo>
                  <a:pt x="492" y="67"/>
                </a:lnTo>
                <a:lnTo>
                  <a:pt x="475" y="84"/>
                </a:lnTo>
                <a:lnTo>
                  <a:pt x="441" y="101"/>
                </a:lnTo>
                <a:lnTo>
                  <a:pt x="390" y="101"/>
                </a:lnTo>
                <a:lnTo>
                  <a:pt x="339" y="118"/>
                </a:lnTo>
                <a:lnTo>
                  <a:pt x="271" y="118"/>
                </a:lnTo>
                <a:lnTo>
                  <a:pt x="187" y="135"/>
                </a:lnTo>
                <a:lnTo>
                  <a:pt x="102" y="135"/>
                </a:lnTo>
                <a:lnTo>
                  <a:pt x="0" y="135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81" name="Freeform 41"/>
          <p:cNvSpPr/>
          <p:nvPr/>
        </p:nvSpPr>
        <p:spPr bwMode="auto">
          <a:xfrm>
            <a:off x="2769235" y="3284537"/>
            <a:ext cx="504825" cy="150813"/>
          </a:xfrm>
          <a:custGeom>
            <a:avLst/>
            <a:gdLst>
              <a:gd name="T0" fmla="*/ 474 w 796"/>
              <a:gd name="T1" fmla="*/ 152 h 237"/>
              <a:gd name="T2" fmla="*/ 355 w 796"/>
              <a:gd name="T3" fmla="*/ 186 h 237"/>
              <a:gd name="T4" fmla="*/ 254 w 796"/>
              <a:gd name="T5" fmla="*/ 203 h 237"/>
              <a:gd name="T6" fmla="*/ 186 w 796"/>
              <a:gd name="T7" fmla="*/ 220 h 237"/>
              <a:gd name="T8" fmla="*/ 152 w 796"/>
              <a:gd name="T9" fmla="*/ 237 h 237"/>
              <a:gd name="T10" fmla="*/ 101 w 796"/>
              <a:gd name="T11" fmla="*/ 220 h 237"/>
              <a:gd name="T12" fmla="*/ 50 w 796"/>
              <a:gd name="T13" fmla="*/ 203 h 237"/>
              <a:gd name="T14" fmla="*/ 16 w 796"/>
              <a:gd name="T15" fmla="*/ 186 h 237"/>
              <a:gd name="T16" fmla="*/ 16 w 796"/>
              <a:gd name="T17" fmla="*/ 186 h 237"/>
              <a:gd name="T18" fmla="*/ 0 w 796"/>
              <a:gd name="T19" fmla="*/ 169 h 237"/>
              <a:gd name="T20" fmla="*/ 0 w 796"/>
              <a:gd name="T21" fmla="*/ 152 h 237"/>
              <a:gd name="T22" fmla="*/ 16 w 796"/>
              <a:gd name="T23" fmla="*/ 152 h 237"/>
              <a:gd name="T24" fmla="*/ 50 w 796"/>
              <a:gd name="T25" fmla="*/ 152 h 237"/>
              <a:gd name="T26" fmla="*/ 84 w 796"/>
              <a:gd name="T27" fmla="*/ 135 h 237"/>
              <a:gd name="T28" fmla="*/ 135 w 796"/>
              <a:gd name="T29" fmla="*/ 118 h 237"/>
              <a:gd name="T30" fmla="*/ 186 w 796"/>
              <a:gd name="T31" fmla="*/ 102 h 237"/>
              <a:gd name="T32" fmla="*/ 254 w 796"/>
              <a:gd name="T33" fmla="*/ 85 h 237"/>
              <a:gd name="T34" fmla="*/ 338 w 796"/>
              <a:gd name="T35" fmla="*/ 68 h 237"/>
              <a:gd name="T36" fmla="*/ 406 w 796"/>
              <a:gd name="T37" fmla="*/ 51 h 237"/>
              <a:gd name="T38" fmla="*/ 474 w 796"/>
              <a:gd name="T39" fmla="*/ 34 h 237"/>
              <a:gd name="T40" fmla="*/ 542 w 796"/>
              <a:gd name="T41" fmla="*/ 17 h 237"/>
              <a:gd name="T42" fmla="*/ 592 w 796"/>
              <a:gd name="T43" fmla="*/ 17 h 237"/>
              <a:gd name="T44" fmla="*/ 626 w 796"/>
              <a:gd name="T45" fmla="*/ 0 h 237"/>
              <a:gd name="T46" fmla="*/ 677 w 796"/>
              <a:gd name="T47" fmla="*/ 0 h 237"/>
              <a:gd name="T48" fmla="*/ 711 w 796"/>
              <a:gd name="T49" fmla="*/ 0 h 237"/>
              <a:gd name="T50" fmla="*/ 728 w 796"/>
              <a:gd name="T51" fmla="*/ 0 h 237"/>
              <a:gd name="T52" fmla="*/ 779 w 796"/>
              <a:gd name="T53" fmla="*/ 34 h 237"/>
              <a:gd name="T54" fmla="*/ 779 w 796"/>
              <a:gd name="T55" fmla="*/ 34 h 237"/>
              <a:gd name="T56" fmla="*/ 796 w 796"/>
              <a:gd name="T57" fmla="*/ 51 h 237"/>
              <a:gd name="T58" fmla="*/ 779 w 796"/>
              <a:gd name="T59" fmla="*/ 51 h 237"/>
              <a:gd name="T60" fmla="*/ 762 w 796"/>
              <a:gd name="T61" fmla="*/ 68 h 237"/>
              <a:gd name="T62" fmla="*/ 745 w 796"/>
              <a:gd name="T63" fmla="*/ 85 h 237"/>
              <a:gd name="T64" fmla="*/ 711 w 796"/>
              <a:gd name="T65" fmla="*/ 85 h 237"/>
              <a:gd name="T66" fmla="*/ 660 w 796"/>
              <a:gd name="T67" fmla="*/ 102 h 237"/>
              <a:gd name="T68" fmla="*/ 609 w 796"/>
              <a:gd name="T69" fmla="*/ 118 h 237"/>
              <a:gd name="T70" fmla="*/ 542 w 796"/>
              <a:gd name="T71" fmla="*/ 135 h 237"/>
              <a:gd name="T72" fmla="*/ 474 w 796"/>
              <a:gd name="T73" fmla="*/ 152 h 237"/>
              <a:gd name="T74" fmla="*/ 474 w 796"/>
              <a:gd name="T75" fmla="*/ 152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6"/>
              <a:gd name="T115" fmla="*/ 0 h 237"/>
              <a:gd name="T116" fmla="*/ 796 w 796"/>
              <a:gd name="T117" fmla="*/ 237 h 2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6" h="237">
                <a:moveTo>
                  <a:pt x="474" y="152"/>
                </a:moveTo>
                <a:lnTo>
                  <a:pt x="355" y="186"/>
                </a:lnTo>
                <a:lnTo>
                  <a:pt x="254" y="203"/>
                </a:lnTo>
                <a:lnTo>
                  <a:pt x="186" y="220"/>
                </a:lnTo>
                <a:lnTo>
                  <a:pt x="152" y="237"/>
                </a:lnTo>
                <a:lnTo>
                  <a:pt x="101" y="220"/>
                </a:lnTo>
                <a:lnTo>
                  <a:pt x="50" y="203"/>
                </a:lnTo>
                <a:lnTo>
                  <a:pt x="16" y="186"/>
                </a:lnTo>
                <a:lnTo>
                  <a:pt x="0" y="169"/>
                </a:lnTo>
                <a:lnTo>
                  <a:pt x="0" y="152"/>
                </a:lnTo>
                <a:lnTo>
                  <a:pt x="16" y="152"/>
                </a:lnTo>
                <a:lnTo>
                  <a:pt x="50" y="152"/>
                </a:lnTo>
                <a:lnTo>
                  <a:pt x="84" y="135"/>
                </a:lnTo>
                <a:lnTo>
                  <a:pt x="135" y="118"/>
                </a:lnTo>
                <a:lnTo>
                  <a:pt x="186" y="102"/>
                </a:lnTo>
                <a:lnTo>
                  <a:pt x="254" y="85"/>
                </a:lnTo>
                <a:lnTo>
                  <a:pt x="338" y="68"/>
                </a:lnTo>
                <a:lnTo>
                  <a:pt x="406" y="51"/>
                </a:lnTo>
                <a:lnTo>
                  <a:pt x="474" y="34"/>
                </a:lnTo>
                <a:lnTo>
                  <a:pt x="542" y="17"/>
                </a:lnTo>
                <a:lnTo>
                  <a:pt x="592" y="17"/>
                </a:lnTo>
                <a:lnTo>
                  <a:pt x="626" y="0"/>
                </a:lnTo>
                <a:lnTo>
                  <a:pt x="677" y="0"/>
                </a:lnTo>
                <a:lnTo>
                  <a:pt x="711" y="0"/>
                </a:lnTo>
                <a:lnTo>
                  <a:pt x="728" y="0"/>
                </a:lnTo>
                <a:lnTo>
                  <a:pt x="779" y="34"/>
                </a:lnTo>
                <a:lnTo>
                  <a:pt x="796" y="51"/>
                </a:lnTo>
                <a:lnTo>
                  <a:pt x="779" y="51"/>
                </a:lnTo>
                <a:lnTo>
                  <a:pt x="762" y="68"/>
                </a:lnTo>
                <a:lnTo>
                  <a:pt x="745" y="85"/>
                </a:lnTo>
                <a:lnTo>
                  <a:pt x="711" y="85"/>
                </a:lnTo>
                <a:lnTo>
                  <a:pt x="660" y="102"/>
                </a:lnTo>
                <a:lnTo>
                  <a:pt x="609" y="118"/>
                </a:lnTo>
                <a:lnTo>
                  <a:pt x="542" y="135"/>
                </a:lnTo>
                <a:lnTo>
                  <a:pt x="474" y="15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83" name="Freeform 43"/>
          <p:cNvSpPr/>
          <p:nvPr/>
        </p:nvSpPr>
        <p:spPr bwMode="auto">
          <a:xfrm>
            <a:off x="2769235" y="3048000"/>
            <a:ext cx="549275" cy="171450"/>
          </a:xfrm>
          <a:custGeom>
            <a:avLst/>
            <a:gdLst>
              <a:gd name="T0" fmla="*/ 762 w 864"/>
              <a:gd name="T1" fmla="*/ 17 h 271"/>
              <a:gd name="T2" fmla="*/ 813 w 864"/>
              <a:gd name="T3" fmla="*/ 17 h 271"/>
              <a:gd name="T4" fmla="*/ 830 w 864"/>
              <a:gd name="T5" fmla="*/ 17 h 271"/>
              <a:gd name="T6" fmla="*/ 864 w 864"/>
              <a:gd name="T7" fmla="*/ 34 h 271"/>
              <a:gd name="T8" fmla="*/ 864 w 864"/>
              <a:gd name="T9" fmla="*/ 51 h 271"/>
              <a:gd name="T10" fmla="*/ 864 w 864"/>
              <a:gd name="T11" fmla="*/ 68 h 271"/>
              <a:gd name="T12" fmla="*/ 847 w 864"/>
              <a:gd name="T13" fmla="*/ 85 h 271"/>
              <a:gd name="T14" fmla="*/ 813 w 864"/>
              <a:gd name="T15" fmla="*/ 85 h 271"/>
              <a:gd name="T16" fmla="*/ 779 w 864"/>
              <a:gd name="T17" fmla="*/ 102 h 271"/>
              <a:gd name="T18" fmla="*/ 728 w 864"/>
              <a:gd name="T19" fmla="*/ 119 h 271"/>
              <a:gd name="T20" fmla="*/ 677 w 864"/>
              <a:gd name="T21" fmla="*/ 136 h 271"/>
              <a:gd name="T22" fmla="*/ 592 w 864"/>
              <a:gd name="T23" fmla="*/ 169 h 271"/>
              <a:gd name="T24" fmla="*/ 525 w 864"/>
              <a:gd name="T25" fmla="*/ 186 h 271"/>
              <a:gd name="T26" fmla="*/ 440 w 864"/>
              <a:gd name="T27" fmla="*/ 203 h 271"/>
              <a:gd name="T28" fmla="*/ 355 w 864"/>
              <a:gd name="T29" fmla="*/ 220 h 271"/>
              <a:gd name="T30" fmla="*/ 288 w 864"/>
              <a:gd name="T31" fmla="*/ 237 h 271"/>
              <a:gd name="T32" fmla="*/ 237 w 864"/>
              <a:gd name="T33" fmla="*/ 254 h 271"/>
              <a:gd name="T34" fmla="*/ 186 w 864"/>
              <a:gd name="T35" fmla="*/ 271 h 271"/>
              <a:gd name="T36" fmla="*/ 152 w 864"/>
              <a:gd name="T37" fmla="*/ 271 h 271"/>
              <a:gd name="T38" fmla="*/ 118 w 864"/>
              <a:gd name="T39" fmla="*/ 271 h 271"/>
              <a:gd name="T40" fmla="*/ 101 w 864"/>
              <a:gd name="T41" fmla="*/ 271 h 271"/>
              <a:gd name="T42" fmla="*/ 50 w 864"/>
              <a:gd name="T43" fmla="*/ 271 h 271"/>
              <a:gd name="T44" fmla="*/ 33 w 864"/>
              <a:gd name="T45" fmla="*/ 271 h 271"/>
              <a:gd name="T46" fmla="*/ 16 w 864"/>
              <a:gd name="T47" fmla="*/ 254 h 271"/>
              <a:gd name="T48" fmla="*/ 0 w 864"/>
              <a:gd name="T49" fmla="*/ 237 h 271"/>
              <a:gd name="T50" fmla="*/ 0 w 864"/>
              <a:gd name="T51" fmla="*/ 220 h 271"/>
              <a:gd name="T52" fmla="*/ 33 w 864"/>
              <a:gd name="T53" fmla="*/ 203 h 271"/>
              <a:gd name="T54" fmla="*/ 84 w 864"/>
              <a:gd name="T55" fmla="*/ 186 h 271"/>
              <a:gd name="T56" fmla="*/ 152 w 864"/>
              <a:gd name="T57" fmla="*/ 169 h 271"/>
              <a:gd name="T58" fmla="*/ 237 w 864"/>
              <a:gd name="T59" fmla="*/ 136 h 271"/>
              <a:gd name="T60" fmla="*/ 304 w 864"/>
              <a:gd name="T61" fmla="*/ 119 h 271"/>
              <a:gd name="T62" fmla="*/ 355 w 864"/>
              <a:gd name="T63" fmla="*/ 102 h 271"/>
              <a:gd name="T64" fmla="*/ 389 w 864"/>
              <a:gd name="T65" fmla="*/ 85 h 271"/>
              <a:gd name="T66" fmla="*/ 423 w 864"/>
              <a:gd name="T67" fmla="*/ 85 h 271"/>
              <a:gd name="T68" fmla="*/ 457 w 864"/>
              <a:gd name="T69" fmla="*/ 68 h 271"/>
              <a:gd name="T70" fmla="*/ 559 w 864"/>
              <a:gd name="T71" fmla="*/ 34 h 271"/>
              <a:gd name="T72" fmla="*/ 660 w 864"/>
              <a:gd name="T73" fmla="*/ 17 h 271"/>
              <a:gd name="T74" fmla="*/ 711 w 864"/>
              <a:gd name="T75" fmla="*/ 0 h 271"/>
              <a:gd name="T76" fmla="*/ 762 w 864"/>
              <a:gd name="T77" fmla="*/ 17 h 271"/>
              <a:gd name="T78" fmla="*/ 762 w 864"/>
              <a:gd name="T79" fmla="*/ 17 h 2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4"/>
              <a:gd name="T121" fmla="*/ 0 h 271"/>
              <a:gd name="T122" fmla="*/ 864 w 864"/>
              <a:gd name="T123" fmla="*/ 271 h 2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4" h="271">
                <a:moveTo>
                  <a:pt x="762" y="17"/>
                </a:moveTo>
                <a:lnTo>
                  <a:pt x="813" y="17"/>
                </a:lnTo>
                <a:lnTo>
                  <a:pt x="830" y="17"/>
                </a:lnTo>
                <a:lnTo>
                  <a:pt x="864" y="34"/>
                </a:lnTo>
                <a:lnTo>
                  <a:pt x="864" y="51"/>
                </a:lnTo>
                <a:lnTo>
                  <a:pt x="864" y="68"/>
                </a:lnTo>
                <a:lnTo>
                  <a:pt x="847" y="85"/>
                </a:lnTo>
                <a:lnTo>
                  <a:pt x="813" y="85"/>
                </a:lnTo>
                <a:lnTo>
                  <a:pt x="779" y="102"/>
                </a:lnTo>
                <a:lnTo>
                  <a:pt x="728" y="119"/>
                </a:lnTo>
                <a:lnTo>
                  <a:pt x="677" y="136"/>
                </a:lnTo>
                <a:lnTo>
                  <a:pt x="592" y="169"/>
                </a:lnTo>
                <a:lnTo>
                  <a:pt x="525" y="186"/>
                </a:lnTo>
                <a:lnTo>
                  <a:pt x="440" y="203"/>
                </a:lnTo>
                <a:lnTo>
                  <a:pt x="355" y="220"/>
                </a:lnTo>
                <a:lnTo>
                  <a:pt x="288" y="237"/>
                </a:lnTo>
                <a:lnTo>
                  <a:pt x="237" y="254"/>
                </a:lnTo>
                <a:lnTo>
                  <a:pt x="186" y="271"/>
                </a:lnTo>
                <a:lnTo>
                  <a:pt x="152" y="271"/>
                </a:lnTo>
                <a:lnTo>
                  <a:pt x="118" y="271"/>
                </a:lnTo>
                <a:lnTo>
                  <a:pt x="101" y="271"/>
                </a:lnTo>
                <a:lnTo>
                  <a:pt x="50" y="271"/>
                </a:lnTo>
                <a:lnTo>
                  <a:pt x="33" y="271"/>
                </a:lnTo>
                <a:lnTo>
                  <a:pt x="16" y="254"/>
                </a:lnTo>
                <a:lnTo>
                  <a:pt x="0" y="237"/>
                </a:lnTo>
                <a:lnTo>
                  <a:pt x="0" y="220"/>
                </a:lnTo>
                <a:lnTo>
                  <a:pt x="33" y="203"/>
                </a:lnTo>
                <a:lnTo>
                  <a:pt x="84" y="186"/>
                </a:lnTo>
                <a:lnTo>
                  <a:pt x="152" y="169"/>
                </a:lnTo>
                <a:lnTo>
                  <a:pt x="237" y="136"/>
                </a:lnTo>
                <a:lnTo>
                  <a:pt x="304" y="119"/>
                </a:lnTo>
                <a:lnTo>
                  <a:pt x="355" y="102"/>
                </a:lnTo>
                <a:lnTo>
                  <a:pt x="389" y="85"/>
                </a:lnTo>
                <a:lnTo>
                  <a:pt x="423" y="85"/>
                </a:lnTo>
                <a:lnTo>
                  <a:pt x="457" y="68"/>
                </a:lnTo>
                <a:lnTo>
                  <a:pt x="559" y="34"/>
                </a:lnTo>
                <a:lnTo>
                  <a:pt x="660" y="17"/>
                </a:lnTo>
                <a:lnTo>
                  <a:pt x="711" y="0"/>
                </a:lnTo>
                <a:lnTo>
                  <a:pt x="762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0" name="Freeform 30"/>
          <p:cNvSpPr/>
          <p:nvPr/>
        </p:nvSpPr>
        <p:spPr bwMode="auto">
          <a:xfrm>
            <a:off x="2199322" y="2887662"/>
            <a:ext cx="182563" cy="1738313"/>
          </a:xfrm>
          <a:custGeom>
            <a:avLst/>
            <a:gdLst>
              <a:gd name="T0" fmla="*/ 220 w 288"/>
              <a:gd name="T1" fmla="*/ 1622 h 2737"/>
              <a:gd name="T2" fmla="*/ 203 w 288"/>
              <a:gd name="T3" fmla="*/ 1842 h 2737"/>
              <a:gd name="T4" fmla="*/ 203 w 288"/>
              <a:gd name="T5" fmla="*/ 1994 h 2737"/>
              <a:gd name="T6" fmla="*/ 220 w 288"/>
              <a:gd name="T7" fmla="*/ 2112 h 2737"/>
              <a:gd name="T8" fmla="*/ 220 w 288"/>
              <a:gd name="T9" fmla="*/ 2213 h 2737"/>
              <a:gd name="T10" fmla="*/ 203 w 288"/>
              <a:gd name="T11" fmla="*/ 2382 h 2737"/>
              <a:gd name="T12" fmla="*/ 186 w 288"/>
              <a:gd name="T13" fmla="*/ 2551 h 2737"/>
              <a:gd name="T14" fmla="*/ 169 w 288"/>
              <a:gd name="T15" fmla="*/ 2636 h 2737"/>
              <a:gd name="T16" fmla="*/ 152 w 288"/>
              <a:gd name="T17" fmla="*/ 2703 h 2737"/>
              <a:gd name="T18" fmla="*/ 152 w 288"/>
              <a:gd name="T19" fmla="*/ 2737 h 2737"/>
              <a:gd name="T20" fmla="*/ 135 w 288"/>
              <a:gd name="T21" fmla="*/ 2720 h 2737"/>
              <a:gd name="T22" fmla="*/ 101 w 288"/>
              <a:gd name="T23" fmla="*/ 2670 h 2737"/>
              <a:gd name="T24" fmla="*/ 50 w 288"/>
              <a:gd name="T25" fmla="*/ 2585 h 2737"/>
              <a:gd name="T26" fmla="*/ 33 w 288"/>
              <a:gd name="T27" fmla="*/ 2467 h 2737"/>
              <a:gd name="T28" fmla="*/ 33 w 288"/>
              <a:gd name="T29" fmla="*/ 2433 h 2737"/>
              <a:gd name="T30" fmla="*/ 33 w 288"/>
              <a:gd name="T31" fmla="*/ 2332 h 2737"/>
              <a:gd name="T32" fmla="*/ 50 w 288"/>
              <a:gd name="T33" fmla="*/ 2180 h 2737"/>
              <a:gd name="T34" fmla="*/ 84 w 288"/>
              <a:gd name="T35" fmla="*/ 1977 h 2737"/>
              <a:gd name="T36" fmla="*/ 101 w 288"/>
              <a:gd name="T37" fmla="*/ 1487 h 2737"/>
              <a:gd name="T38" fmla="*/ 101 w 288"/>
              <a:gd name="T39" fmla="*/ 896 h 2737"/>
              <a:gd name="T40" fmla="*/ 101 w 288"/>
              <a:gd name="T41" fmla="*/ 625 h 2737"/>
              <a:gd name="T42" fmla="*/ 84 w 288"/>
              <a:gd name="T43" fmla="*/ 422 h 2737"/>
              <a:gd name="T44" fmla="*/ 84 w 288"/>
              <a:gd name="T45" fmla="*/ 287 h 2737"/>
              <a:gd name="T46" fmla="*/ 84 w 288"/>
              <a:gd name="T47" fmla="*/ 203 h 2737"/>
              <a:gd name="T48" fmla="*/ 67 w 288"/>
              <a:gd name="T49" fmla="*/ 118 h 2737"/>
              <a:gd name="T50" fmla="*/ 33 w 288"/>
              <a:gd name="T51" fmla="*/ 85 h 2737"/>
              <a:gd name="T52" fmla="*/ 0 w 288"/>
              <a:gd name="T53" fmla="*/ 68 h 2737"/>
              <a:gd name="T54" fmla="*/ 0 w 288"/>
              <a:gd name="T55" fmla="*/ 34 h 2737"/>
              <a:gd name="T56" fmla="*/ 50 w 288"/>
              <a:gd name="T57" fmla="*/ 0 h 2737"/>
              <a:gd name="T58" fmla="*/ 135 w 288"/>
              <a:gd name="T59" fmla="*/ 34 h 2737"/>
              <a:gd name="T60" fmla="*/ 237 w 288"/>
              <a:gd name="T61" fmla="*/ 68 h 2737"/>
              <a:gd name="T62" fmla="*/ 271 w 288"/>
              <a:gd name="T63" fmla="*/ 85 h 2737"/>
              <a:gd name="T64" fmla="*/ 271 w 288"/>
              <a:gd name="T65" fmla="*/ 169 h 2737"/>
              <a:gd name="T66" fmla="*/ 254 w 288"/>
              <a:gd name="T67" fmla="*/ 287 h 2737"/>
              <a:gd name="T68" fmla="*/ 254 w 288"/>
              <a:gd name="T69" fmla="*/ 406 h 2737"/>
              <a:gd name="T70" fmla="*/ 237 w 288"/>
              <a:gd name="T71" fmla="*/ 591 h 2737"/>
              <a:gd name="T72" fmla="*/ 237 w 288"/>
              <a:gd name="T73" fmla="*/ 777 h 2737"/>
              <a:gd name="T74" fmla="*/ 237 w 288"/>
              <a:gd name="T75" fmla="*/ 929 h 2737"/>
              <a:gd name="T76" fmla="*/ 220 w 288"/>
              <a:gd name="T77" fmla="*/ 1132 h 2737"/>
              <a:gd name="T78" fmla="*/ 220 w 288"/>
              <a:gd name="T79" fmla="*/ 1369 h 2737"/>
              <a:gd name="T80" fmla="*/ 220 w 288"/>
              <a:gd name="T81" fmla="*/ 1487 h 273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88"/>
              <a:gd name="T124" fmla="*/ 0 h 2737"/>
              <a:gd name="T125" fmla="*/ 288 w 288"/>
              <a:gd name="T126" fmla="*/ 2737 h 273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88" h="2737">
                <a:moveTo>
                  <a:pt x="220" y="1487"/>
                </a:moveTo>
                <a:lnTo>
                  <a:pt x="220" y="1622"/>
                </a:lnTo>
                <a:lnTo>
                  <a:pt x="203" y="1740"/>
                </a:lnTo>
                <a:lnTo>
                  <a:pt x="203" y="1842"/>
                </a:lnTo>
                <a:lnTo>
                  <a:pt x="203" y="1926"/>
                </a:lnTo>
                <a:lnTo>
                  <a:pt x="203" y="1994"/>
                </a:lnTo>
                <a:lnTo>
                  <a:pt x="203" y="2061"/>
                </a:lnTo>
                <a:lnTo>
                  <a:pt x="220" y="2112"/>
                </a:lnTo>
                <a:lnTo>
                  <a:pt x="220" y="2146"/>
                </a:lnTo>
                <a:lnTo>
                  <a:pt x="220" y="2213"/>
                </a:lnTo>
                <a:lnTo>
                  <a:pt x="203" y="2281"/>
                </a:lnTo>
                <a:lnTo>
                  <a:pt x="203" y="2382"/>
                </a:lnTo>
                <a:lnTo>
                  <a:pt x="186" y="2501"/>
                </a:lnTo>
                <a:lnTo>
                  <a:pt x="186" y="2551"/>
                </a:lnTo>
                <a:lnTo>
                  <a:pt x="186" y="2602"/>
                </a:lnTo>
                <a:lnTo>
                  <a:pt x="169" y="2636"/>
                </a:lnTo>
                <a:lnTo>
                  <a:pt x="169" y="2670"/>
                </a:lnTo>
                <a:lnTo>
                  <a:pt x="152" y="2703"/>
                </a:lnTo>
                <a:lnTo>
                  <a:pt x="152" y="2720"/>
                </a:lnTo>
                <a:lnTo>
                  <a:pt x="152" y="2737"/>
                </a:lnTo>
                <a:lnTo>
                  <a:pt x="135" y="2737"/>
                </a:lnTo>
                <a:lnTo>
                  <a:pt x="135" y="2720"/>
                </a:lnTo>
                <a:lnTo>
                  <a:pt x="118" y="2703"/>
                </a:lnTo>
                <a:lnTo>
                  <a:pt x="101" y="2670"/>
                </a:lnTo>
                <a:lnTo>
                  <a:pt x="84" y="2636"/>
                </a:lnTo>
                <a:lnTo>
                  <a:pt x="50" y="2585"/>
                </a:lnTo>
                <a:lnTo>
                  <a:pt x="33" y="2534"/>
                </a:lnTo>
                <a:lnTo>
                  <a:pt x="33" y="2467"/>
                </a:lnTo>
                <a:lnTo>
                  <a:pt x="33" y="2450"/>
                </a:lnTo>
                <a:lnTo>
                  <a:pt x="33" y="2433"/>
                </a:lnTo>
                <a:lnTo>
                  <a:pt x="33" y="2382"/>
                </a:lnTo>
                <a:lnTo>
                  <a:pt x="33" y="2332"/>
                </a:lnTo>
                <a:lnTo>
                  <a:pt x="50" y="2264"/>
                </a:lnTo>
                <a:lnTo>
                  <a:pt x="50" y="2180"/>
                </a:lnTo>
                <a:lnTo>
                  <a:pt x="67" y="2095"/>
                </a:lnTo>
                <a:lnTo>
                  <a:pt x="84" y="1977"/>
                </a:lnTo>
                <a:lnTo>
                  <a:pt x="101" y="1740"/>
                </a:lnTo>
                <a:lnTo>
                  <a:pt x="101" y="1487"/>
                </a:lnTo>
                <a:lnTo>
                  <a:pt x="101" y="1200"/>
                </a:lnTo>
                <a:lnTo>
                  <a:pt x="101" y="896"/>
                </a:lnTo>
                <a:lnTo>
                  <a:pt x="101" y="760"/>
                </a:lnTo>
                <a:lnTo>
                  <a:pt x="101" y="625"/>
                </a:lnTo>
                <a:lnTo>
                  <a:pt x="101" y="524"/>
                </a:lnTo>
                <a:lnTo>
                  <a:pt x="84" y="422"/>
                </a:lnTo>
                <a:lnTo>
                  <a:pt x="84" y="338"/>
                </a:lnTo>
                <a:lnTo>
                  <a:pt x="84" y="287"/>
                </a:lnTo>
                <a:lnTo>
                  <a:pt x="84" y="237"/>
                </a:lnTo>
                <a:lnTo>
                  <a:pt x="84" y="203"/>
                </a:lnTo>
                <a:lnTo>
                  <a:pt x="67" y="152"/>
                </a:lnTo>
                <a:lnTo>
                  <a:pt x="67" y="118"/>
                </a:lnTo>
                <a:lnTo>
                  <a:pt x="50" y="101"/>
                </a:lnTo>
                <a:lnTo>
                  <a:pt x="33" y="85"/>
                </a:lnTo>
                <a:lnTo>
                  <a:pt x="17" y="85"/>
                </a:lnTo>
                <a:lnTo>
                  <a:pt x="0" y="68"/>
                </a:ln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  <a:lnTo>
                  <a:pt x="50" y="0"/>
                </a:lnTo>
                <a:lnTo>
                  <a:pt x="84" y="17"/>
                </a:lnTo>
                <a:lnTo>
                  <a:pt x="135" y="34"/>
                </a:lnTo>
                <a:lnTo>
                  <a:pt x="186" y="51"/>
                </a:lnTo>
                <a:lnTo>
                  <a:pt x="237" y="68"/>
                </a:lnTo>
                <a:lnTo>
                  <a:pt x="254" y="85"/>
                </a:lnTo>
                <a:lnTo>
                  <a:pt x="271" y="85"/>
                </a:lnTo>
                <a:lnTo>
                  <a:pt x="288" y="135"/>
                </a:lnTo>
                <a:lnTo>
                  <a:pt x="271" y="169"/>
                </a:lnTo>
                <a:lnTo>
                  <a:pt x="254" y="237"/>
                </a:lnTo>
                <a:lnTo>
                  <a:pt x="254" y="287"/>
                </a:lnTo>
                <a:lnTo>
                  <a:pt x="254" y="338"/>
                </a:lnTo>
                <a:lnTo>
                  <a:pt x="254" y="406"/>
                </a:lnTo>
                <a:lnTo>
                  <a:pt x="237" y="490"/>
                </a:lnTo>
                <a:lnTo>
                  <a:pt x="237" y="591"/>
                </a:lnTo>
                <a:lnTo>
                  <a:pt x="237" y="710"/>
                </a:lnTo>
                <a:lnTo>
                  <a:pt x="237" y="777"/>
                </a:lnTo>
                <a:lnTo>
                  <a:pt x="237" y="845"/>
                </a:lnTo>
                <a:lnTo>
                  <a:pt x="237" y="929"/>
                </a:lnTo>
                <a:lnTo>
                  <a:pt x="220" y="1031"/>
                </a:lnTo>
                <a:lnTo>
                  <a:pt x="220" y="1132"/>
                </a:lnTo>
                <a:lnTo>
                  <a:pt x="220" y="1233"/>
                </a:lnTo>
                <a:lnTo>
                  <a:pt x="220" y="1369"/>
                </a:lnTo>
                <a:lnTo>
                  <a:pt x="220" y="148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4" name="Freeform 34"/>
          <p:cNvSpPr/>
          <p:nvPr/>
        </p:nvSpPr>
        <p:spPr bwMode="auto">
          <a:xfrm>
            <a:off x="1769110" y="3649662"/>
            <a:ext cx="527050" cy="708025"/>
          </a:xfrm>
          <a:custGeom>
            <a:avLst/>
            <a:gdLst>
              <a:gd name="T0" fmla="*/ 0 w 830"/>
              <a:gd name="T1" fmla="*/ 1115 h 1115"/>
              <a:gd name="T2" fmla="*/ 17 w 830"/>
              <a:gd name="T3" fmla="*/ 1098 h 1115"/>
              <a:gd name="T4" fmla="*/ 34 w 830"/>
              <a:gd name="T5" fmla="*/ 1064 h 1115"/>
              <a:gd name="T6" fmla="*/ 85 w 830"/>
              <a:gd name="T7" fmla="*/ 996 h 1115"/>
              <a:gd name="T8" fmla="*/ 169 w 830"/>
              <a:gd name="T9" fmla="*/ 912 h 1115"/>
              <a:gd name="T10" fmla="*/ 203 w 830"/>
              <a:gd name="T11" fmla="*/ 861 h 1115"/>
              <a:gd name="T12" fmla="*/ 271 w 830"/>
              <a:gd name="T13" fmla="*/ 794 h 1115"/>
              <a:gd name="T14" fmla="*/ 322 w 830"/>
              <a:gd name="T15" fmla="*/ 692 h 1115"/>
              <a:gd name="T16" fmla="*/ 390 w 830"/>
              <a:gd name="T17" fmla="*/ 591 h 1115"/>
              <a:gd name="T18" fmla="*/ 474 w 830"/>
              <a:gd name="T19" fmla="*/ 473 h 1115"/>
              <a:gd name="T20" fmla="*/ 559 w 830"/>
              <a:gd name="T21" fmla="*/ 321 h 1115"/>
              <a:gd name="T22" fmla="*/ 644 w 830"/>
              <a:gd name="T23" fmla="*/ 169 h 1115"/>
              <a:gd name="T24" fmla="*/ 745 w 830"/>
              <a:gd name="T25" fmla="*/ 0 h 1115"/>
              <a:gd name="T26" fmla="*/ 830 w 830"/>
              <a:gd name="T27" fmla="*/ 135 h 1115"/>
              <a:gd name="T28" fmla="*/ 745 w 830"/>
              <a:gd name="T29" fmla="*/ 304 h 1115"/>
              <a:gd name="T30" fmla="*/ 678 w 830"/>
              <a:gd name="T31" fmla="*/ 439 h 1115"/>
              <a:gd name="T32" fmla="*/ 593 w 830"/>
              <a:gd name="T33" fmla="*/ 557 h 1115"/>
              <a:gd name="T34" fmla="*/ 508 w 830"/>
              <a:gd name="T35" fmla="*/ 675 h 1115"/>
              <a:gd name="T36" fmla="*/ 423 w 830"/>
              <a:gd name="T37" fmla="*/ 760 h 1115"/>
              <a:gd name="T38" fmla="*/ 339 w 830"/>
              <a:gd name="T39" fmla="*/ 861 h 1115"/>
              <a:gd name="T40" fmla="*/ 271 w 830"/>
              <a:gd name="T41" fmla="*/ 929 h 1115"/>
              <a:gd name="T42" fmla="*/ 186 w 830"/>
              <a:gd name="T43" fmla="*/ 1013 h 1115"/>
              <a:gd name="T44" fmla="*/ 118 w 830"/>
              <a:gd name="T45" fmla="*/ 1064 h 1115"/>
              <a:gd name="T46" fmla="*/ 68 w 830"/>
              <a:gd name="T47" fmla="*/ 1098 h 1115"/>
              <a:gd name="T48" fmla="*/ 17 w 830"/>
              <a:gd name="T49" fmla="*/ 1115 h 1115"/>
              <a:gd name="T50" fmla="*/ 0 w 830"/>
              <a:gd name="T51" fmla="*/ 1115 h 1115"/>
              <a:gd name="T52" fmla="*/ 0 w 830"/>
              <a:gd name="T53" fmla="*/ 1115 h 11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0"/>
              <a:gd name="T82" fmla="*/ 0 h 1115"/>
              <a:gd name="T83" fmla="*/ 830 w 830"/>
              <a:gd name="T84" fmla="*/ 1115 h 11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0" h="1115">
                <a:moveTo>
                  <a:pt x="0" y="1115"/>
                </a:moveTo>
                <a:lnTo>
                  <a:pt x="17" y="1098"/>
                </a:lnTo>
                <a:lnTo>
                  <a:pt x="34" y="1064"/>
                </a:lnTo>
                <a:lnTo>
                  <a:pt x="85" y="996"/>
                </a:lnTo>
                <a:lnTo>
                  <a:pt x="169" y="912"/>
                </a:lnTo>
                <a:lnTo>
                  <a:pt x="203" y="861"/>
                </a:lnTo>
                <a:lnTo>
                  <a:pt x="271" y="794"/>
                </a:lnTo>
                <a:lnTo>
                  <a:pt x="322" y="692"/>
                </a:lnTo>
                <a:lnTo>
                  <a:pt x="390" y="591"/>
                </a:lnTo>
                <a:lnTo>
                  <a:pt x="474" y="473"/>
                </a:lnTo>
                <a:lnTo>
                  <a:pt x="559" y="321"/>
                </a:lnTo>
                <a:lnTo>
                  <a:pt x="644" y="169"/>
                </a:lnTo>
                <a:lnTo>
                  <a:pt x="745" y="0"/>
                </a:lnTo>
                <a:lnTo>
                  <a:pt x="830" y="135"/>
                </a:lnTo>
                <a:lnTo>
                  <a:pt x="745" y="304"/>
                </a:lnTo>
                <a:lnTo>
                  <a:pt x="678" y="439"/>
                </a:lnTo>
                <a:lnTo>
                  <a:pt x="593" y="557"/>
                </a:lnTo>
                <a:lnTo>
                  <a:pt x="508" y="675"/>
                </a:lnTo>
                <a:lnTo>
                  <a:pt x="423" y="760"/>
                </a:lnTo>
                <a:lnTo>
                  <a:pt x="339" y="861"/>
                </a:lnTo>
                <a:lnTo>
                  <a:pt x="271" y="929"/>
                </a:lnTo>
                <a:lnTo>
                  <a:pt x="186" y="1013"/>
                </a:lnTo>
                <a:lnTo>
                  <a:pt x="118" y="1064"/>
                </a:lnTo>
                <a:lnTo>
                  <a:pt x="68" y="1098"/>
                </a:lnTo>
                <a:lnTo>
                  <a:pt x="17" y="1115"/>
                </a:lnTo>
                <a:lnTo>
                  <a:pt x="0" y="111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5" name="Freeform 35"/>
          <p:cNvSpPr/>
          <p:nvPr/>
        </p:nvSpPr>
        <p:spPr bwMode="auto">
          <a:xfrm>
            <a:off x="2285047" y="3873500"/>
            <a:ext cx="236538" cy="184150"/>
          </a:xfrm>
          <a:custGeom>
            <a:avLst/>
            <a:gdLst>
              <a:gd name="T0" fmla="*/ 0 w 373"/>
              <a:gd name="T1" fmla="*/ 0 h 288"/>
              <a:gd name="T2" fmla="*/ 85 w 373"/>
              <a:gd name="T3" fmla="*/ 0 h 288"/>
              <a:gd name="T4" fmla="*/ 153 w 373"/>
              <a:gd name="T5" fmla="*/ 0 h 288"/>
              <a:gd name="T6" fmla="*/ 220 w 373"/>
              <a:gd name="T7" fmla="*/ 17 h 288"/>
              <a:gd name="T8" fmla="*/ 271 w 373"/>
              <a:gd name="T9" fmla="*/ 34 h 288"/>
              <a:gd name="T10" fmla="*/ 305 w 373"/>
              <a:gd name="T11" fmla="*/ 68 h 288"/>
              <a:gd name="T12" fmla="*/ 339 w 373"/>
              <a:gd name="T13" fmla="*/ 102 h 288"/>
              <a:gd name="T14" fmla="*/ 356 w 373"/>
              <a:gd name="T15" fmla="*/ 136 h 288"/>
              <a:gd name="T16" fmla="*/ 373 w 373"/>
              <a:gd name="T17" fmla="*/ 169 h 288"/>
              <a:gd name="T18" fmla="*/ 356 w 373"/>
              <a:gd name="T19" fmla="*/ 237 h 288"/>
              <a:gd name="T20" fmla="*/ 356 w 373"/>
              <a:gd name="T21" fmla="*/ 254 h 288"/>
              <a:gd name="T22" fmla="*/ 339 w 373"/>
              <a:gd name="T23" fmla="*/ 271 h 288"/>
              <a:gd name="T24" fmla="*/ 322 w 373"/>
              <a:gd name="T25" fmla="*/ 288 h 288"/>
              <a:gd name="T26" fmla="*/ 305 w 373"/>
              <a:gd name="T27" fmla="*/ 288 h 288"/>
              <a:gd name="T28" fmla="*/ 288 w 373"/>
              <a:gd name="T29" fmla="*/ 288 h 288"/>
              <a:gd name="T30" fmla="*/ 271 w 373"/>
              <a:gd name="T31" fmla="*/ 271 h 288"/>
              <a:gd name="T32" fmla="*/ 254 w 373"/>
              <a:gd name="T33" fmla="*/ 254 h 288"/>
              <a:gd name="T34" fmla="*/ 220 w 373"/>
              <a:gd name="T35" fmla="*/ 220 h 288"/>
              <a:gd name="T36" fmla="*/ 170 w 373"/>
              <a:gd name="T37" fmla="*/ 169 h 288"/>
              <a:gd name="T38" fmla="*/ 136 w 373"/>
              <a:gd name="T39" fmla="*/ 119 h 288"/>
              <a:gd name="T40" fmla="*/ 68 w 373"/>
              <a:gd name="T41" fmla="*/ 68 h 288"/>
              <a:gd name="T42" fmla="*/ 0 w 373"/>
              <a:gd name="T43" fmla="*/ 0 h 288"/>
              <a:gd name="T44" fmla="*/ 0 w 373"/>
              <a:gd name="T45" fmla="*/ 0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73"/>
              <a:gd name="T70" fmla="*/ 0 h 288"/>
              <a:gd name="T71" fmla="*/ 373 w 373"/>
              <a:gd name="T72" fmla="*/ 288 h 2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73" h="288">
                <a:moveTo>
                  <a:pt x="0" y="0"/>
                </a:moveTo>
                <a:lnTo>
                  <a:pt x="85" y="0"/>
                </a:lnTo>
                <a:lnTo>
                  <a:pt x="153" y="0"/>
                </a:lnTo>
                <a:lnTo>
                  <a:pt x="220" y="17"/>
                </a:lnTo>
                <a:lnTo>
                  <a:pt x="271" y="34"/>
                </a:lnTo>
                <a:lnTo>
                  <a:pt x="305" y="68"/>
                </a:lnTo>
                <a:lnTo>
                  <a:pt x="339" y="102"/>
                </a:lnTo>
                <a:lnTo>
                  <a:pt x="356" y="136"/>
                </a:lnTo>
                <a:lnTo>
                  <a:pt x="373" y="169"/>
                </a:lnTo>
                <a:lnTo>
                  <a:pt x="356" y="237"/>
                </a:lnTo>
                <a:lnTo>
                  <a:pt x="356" y="254"/>
                </a:lnTo>
                <a:lnTo>
                  <a:pt x="339" y="271"/>
                </a:lnTo>
                <a:lnTo>
                  <a:pt x="322" y="288"/>
                </a:lnTo>
                <a:lnTo>
                  <a:pt x="305" y="288"/>
                </a:lnTo>
                <a:lnTo>
                  <a:pt x="288" y="288"/>
                </a:lnTo>
                <a:lnTo>
                  <a:pt x="271" y="271"/>
                </a:lnTo>
                <a:lnTo>
                  <a:pt x="254" y="254"/>
                </a:lnTo>
                <a:lnTo>
                  <a:pt x="220" y="220"/>
                </a:lnTo>
                <a:lnTo>
                  <a:pt x="170" y="169"/>
                </a:lnTo>
                <a:lnTo>
                  <a:pt x="136" y="119"/>
                </a:lnTo>
                <a:lnTo>
                  <a:pt x="68" y="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80" name="Freeform 40"/>
          <p:cNvSpPr/>
          <p:nvPr/>
        </p:nvSpPr>
        <p:spPr bwMode="auto">
          <a:xfrm>
            <a:off x="2920047" y="2790825"/>
            <a:ext cx="182563" cy="793750"/>
          </a:xfrm>
          <a:custGeom>
            <a:avLst/>
            <a:gdLst>
              <a:gd name="T0" fmla="*/ 84 w 288"/>
              <a:gd name="T1" fmla="*/ 220 h 1250"/>
              <a:gd name="T2" fmla="*/ 67 w 288"/>
              <a:gd name="T3" fmla="*/ 169 h 1250"/>
              <a:gd name="T4" fmla="*/ 67 w 288"/>
              <a:gd name="T5" fmla="*/ 118 h 1250"/>
              <a:gd name="T6" fmla="*/ 51 w 288"/>
              <a:gd name="T7" fmla="*/ 101 h 1250"/>
              <a:gd name="T8" fmla="*/ 34 w 288"/>
              <a:gd name="T9" fmla="*/ 84 h 1250"/>
              <a:gd name="T10" fmla="*/ 0 w 288"/>
              <a:gd name="T11" fmla="*/ 51 h 1250"/>
              <a:gd name="T12" fmla="*/ 0 w 288"/>
              <a:gd name="T13" fmla="*/ 34 h 1250"/>
              <a:gd name="T14" fmla="*/ 0 w 288"/>
              <a:gd name="T15" fmla="*/ 17 h 1250"/>
              <a:gd name="T16" fmla="*/ 17 w 288"/>
              <a:gd name="T17" fmla="*/ 17 h 1250"/>
              <a:gd name="T18" fmla="*/ 34 w 288"/>
              <a:gd name="T19" fmla="*/ 0 h 1250"/>
              <a:gd name="T20" fmla="*/ 67 w 288"/>
              <a:gd name="T21" fmla="*/ 0 h 1250"/>
              <a:gd name="T22" fmla="*/ 135 w 288"/>
              <a:gd name="T23" fmla="*/ 17 h 1250"/>
              <a:gd name="T24" fmla="*/ 203 w 288"/>
              <a:gd name="T25" fmla="*/ 34 h 1250"/>
              <a:gd name="T26" fmla="*/ 237 w 288"/>
              <a:gd name="T27" fmla="*/ 68 h 1250"/>
              <a:gd name="T28" fmla="*/ 254 w 288"/>
              <a:gd name="T29" fmla="*/ 84 h 1250"/>
              <a:gd name="T30" fmla="*/ 288 w 288"/>
              <a:gd name="T31" fmla="*/ 118 h 1250"/>
              <a:gd name="T32" fmla="*/ 288 w 288"/>
              <a:gd name="T33" fmla="*/ 135 h 1250"/>
              <a:gd name="T34" fmla="*/ 288 w 288"/>
              <a:gd name="T35" fmla="*/ 169 h 1250"/>
              <a:gd name="T36" fmla="*/ 271 w 288"/>
              <a:gd name="T37" fmla="*/ 203 h 1250"/>
              <a:gd name="T38" fmla="*/ 271 w 288"/>
              <a:gd name="T39" fmla="*/ 253 h 1250"/>
              <a:gd name="T40" fmla="*/ 254 w 288"/>
              <a:gd name="T41" fmla="*/ 304 h 1250"/>
              <a:gd name="T42" fmla="*/ 254 w 288"/>
              <a:gd name="T43" fmla="*/ 372 h 1250"/>
              <a:gd name="T44" fmla="*/ 237 w 288"/>
              <a:gd name="T45" fmla="*/ 456 h 1250"/>
              <a:gd name="T46" fmla="*/ 237 w 288"/>
              <a:gd name="T47" fmla="*/ 558 h 1250"/>
              <a:gd name="T48" fmla="*/ 220 w 288"/>
              <a:gd name="T49" fmla="*/ 693 h 1250"/>
              <a:gd name="T50" fmla="*/ 203 w 288"/>
              <a:gd name="T51" fmla="*/ 862 h 1250"/>
              <a:gd name="T52" fmla="*/ 203 w 288"/>
              <a:gd name="T53" fmla="*/ 1048 h 1250"/>
              <a:gd name="T54" fmla="*/ 186 w 288"/>
              <a:gd name="T55" fmla="*/ 1250 h 1250"/>
              <a:gd name="T56" fmla="*/ 84 w 288"/>
              <a:gd name="T57" fmla="*/ 1250 h 1250"/>
              <a:gd name="T58" fmla="*/ 84 w 288"/>
              <a:gd name="T59" fmla="*/ 1031 h 1250"/>
              <a:gd name="T60" fmla="*/ 84 w 288"/>
              <a:gd name="T61" fmla="*/ 845 h 1250"/>
              <a:gd name="T62" fmla="*/ 84 w 288"/>
              <a:gd name="T63" fmla="*/ 676 h 1250"/>
              <a:gd name="T64" fmla="*/ 84 w 288"/>
              <a:gd name="T65" fmla="*/ 541 h 1250"/>
              <a:gd name="T66" fmla="*/ 84 w 288"/>
              <a:gd name="T67" fmla="*/ 422 h 1250"/>
              <a:gd name="T68" fmla="*/ 84 w 288"/>
              <a:gd name="T69" fmla="*/ 338 h 1250"/>
              <a:gd name="T70" fmla="*/ 84 w 288"/>
              <a:gd name="T71" fmla="*/ 270 h 1250"/>
              <a:gd name="T72" fmla="*/ 84 w 288"/>
              <a:gd name="T73" fmla="*/ 220 h 1250"/>
              <a:gd name="T74" fmla="*/ 84 w 288"/>
              <a:gd name="T75" fmla="*/ 220 h 12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8"/>
              <a:gd name="T115" fmla="*/ 0 h 1250"/>
              <a:gd name="T116" fmla="*/ 288 w 288"/>
              <a:gd name="T117" fmla="*/ 1250 h 12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8" h="1250">
                <a:moveTo>
                  <a:pt x="84" y="220"/>
                </a:moveTo>
                <a:lnTo>
                  <a:pt x="67" y="169"/>
                </a:lnTo>
                <a:lnTo>
                  <a:pt x="67" y="118"/>
                </a:lnTo>
                <a:lnTo>
                  <a:pt x="51" y="101"/>
                </a:lnTo>
                <a:lnTo>
                  <a:pt x="34" y="84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34" y="0"/>
                </a:lnTo>
                <a:lnTo>
                  <a:pt x="67" y="0"/>
                </a:lnTo>
                <a:lnTo>
                  <a:pt x="135" y="17"/>
                </a:lnTo>
                <a:lnTo>
                  <a:pt x="203" y="34"/>
                </a:lnTo>
                <a:lnTo>
                  <a:pt x="237" y="68"/>
                </a:lnTo>
                <a:lnTo>
                  <a:pt x="254" y="84"/>
                </a:lnTo>
                <a:lnTo>
                  <a:pt x="288" y="118"/>
                </a:lnTo>
                <a:lnTo>
                  <a:pt x="288" y="135"/>
                </a:lnTo>
                <a:lnTo>
                  <a:pt x="288" y="169"/>
                </a:lnTo>
                <a:lnTo>
                  <a:pt x="271" y="203"/>
                </a:lnTo>
                <a:lnTo>
                  <a:pt x="271" y="253"/>
                </a:lnTo>
                <a:lnTo>
                  <a:pt x="254" y="304"/>
                </a:lnTo>
                <a:lnTo>
                  <a:pt x="254" y="372"/>
                </a:lnTo>
                <a:lnTo>
                  <a:pt x="237" y="456"/>
                </a:lnTo>
                <a:lnTo>
                  <a:pt x="237" y="558"/>
                </a:lnTo>
                <a:lnTo>
                  <a:pt x="220" y="693"/>
                </a:lnTo>
                <a:lnTo>
                  <a:pt x="203" y="862"/>
                </a:lnTo>
                <a:lnTo>
                  <a:pt x="203" y="1048"/>
                </a:lnTo>
                <a:lnTo>
                  <a:pt x="186" y="1250"/>
                </a:lnTo>
                <a:lnTo>
                  <a:pt x="84" y="1250"/>
                </a:lnTo>
                <a:lnTo>
                  <a:pt x="84" y="1031"/>
                </a:lnTo>
                <a:lnTo>
                  <a:pt x="84" y="845"/>
                </a:lnTo>
                <a:lnTo>
                  <a:pt x="84" y="676"/>
                </a:lnTo>
                <a:lnTo>
                  <a:pt x="84" y="541"/>
                </a:lnTo>
                <a:lnTo>
                  <a:pt x="84" y="422"/>
                </a:lnTo>
                <a:lnTo>
                  <a:pt x="84" y="338"/>
                </a:lnTo>
                <a:lnTo>
                  <a:pt x="84" y="270"/>
                </a:lnTo>
                <a:lnTo>
                  <a:pt x="84" y="22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82" name="Freeform 42"/>
          <p:cNvSpPr/>
          <p:nvPr/>
        </p:nvSpPr>
        <p:spPr bwMode="auto">
          <a:xfrm>
            <a:off x="2564447" y="3444875"/>
            <a:ext cx="1108075" cy="257175"/>
          </a:xfrm>
          <a:custGeom>
            <a:avLst/>
            <a:gdLst>
              <a:gd name="T0" fmla="*/ 440 w 1745"/>
              <a:gd name="T1" fmla="*/ 354 h 405"/>
              <a:gd name="T2" fmla="*/ 372 w 1745"/>
              <a:gd name="T3" fmla="*/ 371 h 405"/>
              <a:gd name="T4" fmla="*/ 322 w 1745"/>
              <a:gd name="T5" fmla="*/ 371 h 405"/>
              <a:gd name="T6" fmla="*/ 271 w 1745"/>
              <a:gd name="T7" fmla="*/ 388 h 405"/>
              <a:gd name="T8" fmla="*/ 237 w 1745"/>
              <a:gd name="T9" fmla="*/ 388 h 405"/>
              <a:gd name="T10" fmla="*/ 203 w 1745"/>
              <a:gd name="T11" fmla="*/ 405 h 405"/>
              <a:gd name="T12" fmla="*/ 169 w 1745"/>
              <a:gd name="T13" fmla="*/ 405 h 405"/>
              <a:gd name="T14" fmla="*/ 152 w 1745"/>
              <a:gd name="T15" fmla="*/ 405 h 405"/>
              <a:gd name="T16" fmla="*/ 152 w 1745"/>
              <a:gd name="T17" fmla="*/ 405 h 405"/>
              <a:gd name="T18" fmla="*/ 118 w 1745"/>
              <a:gd name="T19" fmla="*/ 405 h 405"/>
              <a:gd name="T20" fmla="*/ 67 w 1745"/>
              <a:gd name="T21" fmla="*/ 371 h 405"/>
              <a:gd name="T22" fmla="*/ 33 w 1745"/>
              <a:gd name="T23" fmla="*/ 354 h 405"/>
              <a:gd name="T24" fmla="*/ 0 w 1745"/>
              <a:gd name="T25" fmla="*/ 321 h 405"/>
              <a:gd name="T26" fmla="*/ 84 w 1745"/>
              <a:gd name="T27" fmla="*/ 304 h 405"/>
              <a:gd name="T28" fmla="*/ 186 w 1745"/>
              <a:gd name="T29" fmla="*/ 287 h 405"/>
              <a:gd name="T30" fmla="*/ 305 w 1745"/>
              <a:gd name="T31" fmla="*/ 253 h 405"/>
              <a:gd name="T32" fmla="*/ 457 w 1745"/>
              <a:gd name="T33" fmla="*/ 219 h 405"/>
              <a:gd name="T34" fmla="*/ 762 w 1745"/>
              <a:gd name="T35" fmla="*/ 152 h 405"/>
              <a:gd name="T36" fmla="*/ 931 w 1745"/>
              <a:gd name="T37" fmla="*/ 118 h 405"/>
              <a:gd name="T38" fmla="*/ 1101 w 1745"/>
              <a:gd name="T39" fmla="*/ 67 h 405"/>
              <a:gd name="T40" fmla="*/ 1186 w 1745"/>
              <a:gd name="T41" fmla="*/ 50 h 405"/>
              <a:gd name="T42" fmla="*/ 1253 w 1745"/>
              <a:gd name="T43" fmla="*/ 33 h 405"/>
              <a:gd name="T44" fmla="*/ 1321 w 1745"/>
              <a:gd name="T45" fmla="*/ 33 h 405"/>
              <a:gd name="T46" fmla="*/ 1372 w 1745"/>
              <a:gd name="T47" fmla="*/ 17 h 405"/>
              <a:gd name="T48" fmla="*/ 1423 w 1745"/>
              <a:gd name="T49" fmla="*/ 17 h 405"/>
              <a:gd name="T50" fmla="*/ 1457 w 1745"/>
              <a:gd name="T51" fmla="*/ 0 h 405"/>
              <a:gd name="T52" fmla="*/ 1491 w 1745"/>
              <a:gd name="T53" fmla="*/ 0 h 405"/>
              <a:gd name="T54" fmla="*/ 1524 w 1745"/>
              <a:gd name="T55" fmla="*/ 0 h 405"/>
              <a:gd name="T56" fmla="*/ 1541 w 1745"/>
              <a:gd name="T57" fmla="*/ 0 h 405"/>
              <a:gd name="T58" fmla="*/ 1575 w 1745"/>
              <a:gd name="T59" fmla="*/ 17 h 405"/>
              <a:gd name="T60" fmla="*/ 1626 w 1745"/>
              <a:gd name="T61" fmla="*/ 33 h 405"/>
              <a:gd name="T62" fmla="*/ 1660 w 1745"/>
              <a:gd name="T63" fmla="*/ 50 h 405"/>
              <a:gd name="T64" fmla="*/ 1694 w 1745"/>
              <a:gd name="T65" fmla="*/ 84 h 405"/>
              <a:gd name="T66" fmla="*/ 1728 w 1745"/>
              <a:gd name="T67" fmla="*/ 101 h 405"/>
              <a:gd name="T68" fmla="*/ 1728 w 1745"/>
              <a:gd name="T69" fmla="*/ 118 h 405"/>
              <a:gd name="T70" fmla="*/ 1745 w 1745"/>
              <a:gd name="T71" fmla="*/ 135 h 405"/>
              <a:gd name="T72" fmla="*/ 1728 w 1745"/>
              <a:gd name="T73" fmla="*/ 152 h 405"/>
              <a:gd name="T74" fmla="*/ 1728 w 1745"/>
              <a:gd name="T75" fmla="*/ 152 h 405"/>
              <a:gd name="T76" fmla="*/ 1711 w 1745"/>
              <a:gd name="T77" fmla="*/ 169 h 405"/>
              <a:gd name="T78" fmla="*/ 1677 w 1745"/>
              <a:gd name="T79" fmla="*/ 169 h 405"/>
              <a:gd name="T80" fmla="*/ 1643 w 1745"/>
              <a:gd name="T81" fmla="*/ 169 h 405"/>
              <a:gd name="T82" fmla="*/ 1592 w 1745"/>
              <a:gd name="T83" fmla="*/ 169 h 405"/>
              <a:gd name="T84" fmla="*/ 1541 w 1745"/>
              <a:gd name="T85" fmla="*/ 169 h 405"/>
              <a:gd name="T86" fmla="*/ 1491 w 1745"/>
              <a:gd name="T87" fmla="*/ 169 h 405"/>
              <a:gd name="T88" fmla="*/ 1372 w 1745"/>
              <a:gd name="T89" fmla="*/ 185 h 405"/>
              <a:gd name="T90" fmla="*/ 1236 w 1745"/>
              <a:gd name="T91" fmla="*/ 185 h 405"/>
              <a:gd name="T92" fmla="*/ 1118 w 1745"/>
              <a:gd name="T93" fmla="*/ 202 h 405"/>
              <a:gd name="T94" fmla="*/ 982 w 1745"/>
              <a:gd name="T95" fmla="*/ 219 h 405"/>
              <a:gd name="T96" fmla="*/ 711 w 1745"/>
              <a:gd name="T97" fmla="*/ 287 h 405"/>
              <a:gd name="T98" fmla="*/ 440 w 1745"/>
              <a:gd name="T99" fmla="*/ 354 h 405"/>
              <a:gd name="T100" fmla="*/ 440 w 1745"/>
              <a:gd name="T101" fmla="*/ 354 h 4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45"/>
              <a:gd name="T154" fmla="*/ 0 h 405"/>
              <a:gd name="T155" fmla="*/ 1745 w 1745"/>
              <a:gd name="T156" fmla="*/ 405 h 40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45" h="405">
                <a:moveTo>
                  <a:pt x="440" y="354"/>
                </a:moveTo>
                <a:lnTo>
                  <a:pt x="372" y="371"/>
                </a:lnTo>
                <a:lnTo>
                  <a:pt x="322" y="371"/>
                </a:lnTo>
                <a:lnTo>
                  <a:pt x="271" y="388"/>
                </a:lnTo>
                <a:lnTo>
                  <a:pt x="237" y="388"/>
                </a:lnTo>
                <a:lnTo>
                  <a:pt x="203" y="405"/>
                </a:lnTo>
                <a:lnTo>
                  <a:pt x="169" y="405"/>
                </a:lnTo>
                <a:lnTo>
                  <a:pt x="152" y="405"/>
                </a:lnTo>
                <a:lnTo>
                  <a:pt x="118" y="405"/>
                </a:lnTo>
                <a:lnTo>
                  <a:pt x="67" y="371"/>
                </a:lnTo>
                <a:lnTo>
                  <a:pt x="33" y="354"/>
                </a:lnTo>
                <a:lnTo>
                  <a:pt x="0" y="321"/>
                </a:lnTo>
                <a:lnTo>
                  <a:pt x="84" y="304"/>
                </a:lnTo>
                <a:lnTo>
                  <a:pt x="186" y="287"/>
                </a:lnTo>
                <a:lnTo>
                  <a:pt x="305" y="253"/>
                </a:lnTo>
                <a:lnTo>
                  <a:pt x="457" y="219"/>
                </a:lnTo>
                <a:lnTo>
                  <a:pt x="762" y="152"/>
                </a:lnTo>
                <a:lnTo>
                  <a:pt x="931" y="118"/>
                </a:lnTo>
                <a:lnTo>
                  <a:pt x="1101" y="67"/>
                </a:lnTo>
                <a:lnTo>
                  <a:pt x="1186" y="50"/>
                </a:lnTo>
                <a:lnTo>
                  <a:pt x="1253" y="33"/>
                </a:lnTo>
                <a:lnTo>
                  <a:pt x="1321" y="33"/>
                </a:lnTo>
                <a:lnTo>
                  <a:pt x="1372" y="17"/>
                </a:lnTo>
                <a:lnTo>
                  <a:pt x="1423" y="17"/>
                </a:lnTo>
                <a:lnTo>
                  <a:pt x="1457" y="0"/>
                </a:lnTo>
                <a:lnTo>
                  <a:pt x="1491" y="0"/>
                </a:lnTo>
                <a:lnTo>
                  <a:pt x="1524" y="0"/>
                </a:lnTo>
                <a:lnTo>
                  <a:pt x="1541" y="0"/>
                </a:lnTo>
                <a:lnTo>
                  <a:pt x="1575" y="17"/>
                </a:lnTo>
                <a:lnTo>
                  <a:pt x="1626" y="33"/>
                </a:lnTo>
                <a:lnTo>
                  <a:pt x="1660" y="50"/>
                </a:lnTo>
                <a:lnTo>
                  <a:pt x="1694" y="84"/>
                </a:lnTo>
                <a:lnTo>
                  <a:pt x="1728" y="101"/>
                </a:lnTo>
                <a:lnTo>
                  <a:pt x="1728" y="118"/>
                </a:lnTo>
                <a:lnTo>
                  <a:pt x="1745" y="135"/>
                </a:lnTo>
                <a:lnTo>
                  <a:pt x="1728" y="152"/>
                </a:lnTo>
                <a:lnTo>
                  <a:pt x="1711" y="169"/>
                </a:lnTo>
                <a:lnTo>
                  <a:pt x="1677" y="169"/>
                </a:lnTo>
                <a:lnTo>
                  <a:pt x="1643" y="169"/>
                </a:lnTo>
                <a:lnTo>
                  <a:pt x="1592" y="169"/>
                </a:lnTo>
                <a:lnTo>
                  <a:pt x="1541" y="169"/>
                </a:lnTo>
                <a:lnTo>
                  <a:pt x="1491" y="169"/>
                </a:lnTo>
                <a:lnTo>
                  <a:pt x="1372" y="185"/>
                </a:lnTo>
                <a:lnTo>
                  <a:pt x="1236" y="185"/>
                </a:lnTo>
                <a:lnTo>
                  <a:pt x="1118" y="202"/>
                </a:lnTo>
                <a:lnTo>
                  <a:pt x="982" y="219"/>
                </a:lnTo>
                <a:lnTo>
                  <a:pt x="711" y="287"/>
                </a:lnTo>
                <a:lnTo>
                  <a:pt x="440" y="35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5872" grpId="0" bldLvl="0" animBg="1"/>
      <p:bldP spid="35871" grpId="0" bldLvl="0" animBg="1"/>
      <p:bldP spid="35873" grpId="0" bldLvl="0" animBg="1"/>
      <p:bldP spid="35876" grpId="0" bldLvl="0" animBg="1"/>
      <p:bldP spid="35877" grpId="0" bldLvl="0" animBg="1"/>
      <p:bldP spid="35878" grpId="0" bldLvl="0" animBg="1"/>
      <p:bldP spid="35879" grpId="0" bldLvl="0" animBg="1"/>
      <p:bldP spid="35881" grpId="0" bldLvl="0" animBg="1"/>
      <p:bldP spid="35883" grpId="0" bldLvl="0" animBg="1"/>
      <p:bldP spid="35870" grpId="0" bldLvl="0" animBg="1"/>
      <p:bldP spid="35874" grpId="0" bldLvl="0" animBg="1"/>
      <p:bldP spid="35875" grpId="0" bldLvl="0" animBg="1"/>
      <p:bldP spid="35880" grpId="0" bldLvl="0" animBg="1"/>
      <p:bldP spid="3588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680" y="1443355"/>
            <a:ext cx="966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líng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367339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373689"/>
            <a:ext cx="590931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精灵   机灵   灵巧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灵感喜欢光顾勤奋的人。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上小下大，“火”撇捺舒展。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灵</a:t>
            </a:r>
          </a:p>
        </p:txBody>
      </p:sp>
      <p:sp>
        <p:nvSpPr>
          <p:cNvPr id="33838" name="Freeform 46"/>
          <p:cNvSpPr/>
          <p:nvPr/>
        </p:nvSpPr>
        <p:spPr bwMode="auto">
          <a:xfrm>
            <a:off x="2310603" y="3880286"/>
            <a:ext cx="246062" cy="268287"/>
          </a:xfrm>
          <a:custGeom>
            <a:avLst/>
            <a:gdLst>
              <a:gd name="T0" fmla="*/ 186 w 389"/>
              <a:gd name="T1" fmla="*/ 321 h 422"/>
              <a:gd name="T2" fmla="*/ 135 w 389"/>
              <a:gd name="T3" fmla="*/ 254 h 422"/>
              <a:gd name="T4" fmla="*/ 84 w 389"/>
              <a:gd name="T5" fmla="*/ 186 h 422"/>
              <a:gd name="T6" fmla="*/ 51 w 389"/>
              <a:gd name="T7" fmla="*/ 101 h 422"/>
              <a:gd name="T8" fmla="*/ 0 w 389"/>
              <a:gd name="T9" fmla="*/ 0 h 422"/>
              <a:gd name="T10" fmla="*/ 67 w 389"/>
              <a:gd name="T11" fmla="*/ 0 h 422"/>
              <a:gd name="T12" fmla="*/ 152 w 389"/>
              <a:gd name="T13" fmla="*/ 17 h 422"/>
              <a:gd name="T14" fmla="*/ 203 w 389"/>
              <a:gd name="T15" fmla="*/ 34 h 422"/>
              <a:gd name="T16" fmla="*/ 254 w 389"/>
              <a:gd name="T17" fmla="*/ 68 h 422"/>
              <a:gd name="T18" fmla="*/ 288 w 389"/>
              <a:gd name="T19" fmla="*/ 101 h 422"/>
              <a:gd name="T20" fmla="*/ 339 w 389"/>
              <a:gd name="T21" fmla="*/ 152 h 422"/>
              <a:gd name="T22" fmla="*/ 355 w 389"/>
              <a:gd name="T23" fmla="*/ 203 h 422"/>
              <a:gd name="T24" fmla="*/ 372 w 389"/>
              <a:gd name="T25" fmla="*/ 254 h 422"/>
              <a:gd name="T26" fmla="*/ 389 w 389"/>
              <a:gd name="T27" fmla="*/ 304 h 422"/>
              <a:gd name="T28" fmla="*/ 372 w 389"/>
              <a:gd name="T29" fmla="*/ 338 h 422"/>
              <a:gd name="T30" fmla="*/ 339 w 389"/>
              <a:gd name="T31" fmla="*/ 372 h 422"/>
              <a:gd name="T32" fmla="*/ 339 w 389"/>
              <a:gd name="T33" fmla="*/ 406 h 422"/>
              <a:gd name="T34" fmla="*/ 322 w 389"/>
              <a:gd name="T35" fmla="*/ 406 h 422"/>
              <a:gd name="T36" fmla="*/ 305 w 389"/>
              <a:gd name="T37" fmla="*/ 422 h 422"/>
              <a:gd name="T38" fmla="*/ 288 w 389"/>
              <a:gd name="T39" fmla="*/ 406 h 422"/>
              <a:gd name="T40" fmla="*/ 271 w 389"/>
              <a:gd name="T41" fmla="*/ 389 h 422"/>
              <a:gd name="T42" fmla="*/ 220 w 389"/>
              <a:gd name="T43" fmla="*/ 355 h 422"/>
              <a:gd name="T44" fmla="*/ 186 w 389"/>
              <a:gd name="T45" fmla="*/ 321 h 422"/>
              <a:gd name="T46" fmla="*/ 186 w 389"/>
              <a:gd name="T47" fmla="*/ 321 h 4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9"/>
              <a:gd name="T73" fmla="*/ 0 h 422"/>
              <a:gd name="T74" fmla="*/ 389 w 389"/>
              <a:gd name="T75" fmla="*/ 422 h 4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9" h="422">
                <a:moveTo>
                  <a:pt x="186" y="321"/>
                </a:moveTo>
                <a:lnTo>
                  <a:pt x="135" y="254"/>
                </a:lnTo>
                <a:lnTo>
                  <a:pt x="84" y="186"/>
                </a:lnTo>
                <a:lnTo>
                  <a:pt x="51" y="101"/>
                </a:lnTo>
                <a:lnTo>
                  <a:pt x="0" y="0"/>
                </a:lnTo>
                <a:lnTo>
                  <a:pt x="67" y="0"/>
                </a:lnTo>
                <a:lnTo>
                  <a:pt x="152" y="17"/>
                </a:lnTo>
                <a:lnTo>
                  <a:pt x="203" y="34"/>
                </a:lnTo>
                <a:lnTo>
                  <a:pt x="254" y="68"/>
                </a:lnTo>
                <a:lnTo>
                  <a:pt x="288" y="101"/>
                </a:lnTo>
                <a:lnTo>
                  <a:pt x="339" y="152"/>
                </a:lnTo>
                <a:lnTo>
                  <a:pt x="355" y="203"/>
                </a:lnTo>
                <a:lnTo>
                  <a:pt x="372" y="254"/>
                </a:lnTo>
                <a:lnTo>
                  <a:pt x="389" y="304"/>
                </a:lnTo>
                <a:lnTo>
                  <a:pt x="372" y="338"/>
                </a:lnTo>
                <a:lnTo>
                  <a:pt x="339" y="372"/>
                </a:lnTo>
                <a:lnTo>
                  <a:pt x="339" y="406"/>
                </a:lnTo>
                <a:lnTo>
                  <a:pt x="322" y="406"/>
                </a:lnTo>
                <a:lnTo>
                  <a:pt x="305" y="422"/>
                </a:lnTo>
                <a:lnTo>
                  <a:pt x="288" y="406"/>
                </a:lnTo>
                <a:lnTo>
                  <a:pt x="271" y="389"/>
                </a:lnTo>
                <a:lnTo>
                  <a:pt x="220" y="355"/>
                </a:lnTo>
                <a:lnTo>
                  <a:pt x="186" y="32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475578" y="2356286"/>
            <a:ext cx="2879725" cy="2879725"/>
            <a:chOff x="1474" y="663"/>
            <a:chExt cx="2948" cy="2835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85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86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87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88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89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90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91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92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293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3837" name="Freeform 45"/>
          <p:cNvSpPr/>
          <p:nvPr/>
        </p:nvSpPr>
        <p:spPr bwMode="auto">
          <a:xfrm>
            <a:off x="2986878" y="3686611"/>
            <a:ext cx="431800" cy="279400"/>
          </a:xfrm>
          <a:custGeom>
            <a:avLst/>
            <a:gdLst>
              <a:gd name="T0" fmla="*/ 678 w 678"/>
              <a:gd name="T1" fmla="*/ 237 h 439"/>
              <a:gd name="T2" fmla="*/ 661 w 678"/>
              <a:gd name="T3" fmla="*/ 253 h 439"/>
              <a:gd name="T4" fmla="*/ 627 w 678"/>
              <a:gd name="T5" fmla="*/ 270 h 439"/>
              <a:gd name="T6" fmla="*/ 576 w 678"/>
              <a:gd name="T7" fmla="*/ 287 h 439"/>
              <a:gd name="T8" fmla="*/ 508 w 678"/>
              <a:gd name="T9" fmla="*/ 321 h 439"/>
              <a:gd name="T10" fmla="*/ 356 w 678"/>
              <a:gd name="T11" fmla="*/ 372 h 439"/>
              <a:gd name="T12" fmla="*/ 186 w 678"/>
              <a:gd name="T13" fmla="*/ 422 h 439"/>
              <a:gd name="T14" fmla="*/ 119 w 678"/>
              <a:gd name="T15" fmla="*/ 439 h 439"/>
              <a:gd name="T16" fmla="*/ 68 w 678"/>
              <a:gd name="T17" fmla="*/ 439 h 439"/>
              <a:gd name="T18" fmla="*/ 34 w 678"/>
              <a:gd name="T19" fmla="*/ 439 h 439"/>
              <a:gd name="T20" fmla="*/ 0 w 678"/>
              <a:gd name="T21" fmla="*/ 422 h 439"/>
              <a:gd name="T22" fmla="*/ 17 w 678"/>
              <a:gd name="T23" fmla="*/ 405 h 439"/>
              <a:gd name="T24" fmla="*/ 34 w 678"/>
              <a:gd name="T25" fmla="*/ 389 h 439"/>
              <a:gd name="T26" fmla="*/ 102 w 678"/>
              <a:gd name="T27" fmla="*/ 355 h 439"/>
              <a:gd name="T28" fmla="*/ 169 w 678"/>
              <a:gd name="T29" fmla="*/ 304 h 439"/>
              <a:gd name="T30" fmla="*/ 254 w 678"/>
              <a:gd name="T31" fmla="*/ 270 h 439"/>
              <a:gd name="T32" fmla="*/ 322 w 678"/>
              <a:gd name="T33" fmla="*/ 237 h 439"/>
              <a:gd name="T34" fmla="*/ 373 w 678"/>
              <a:gd name="T35" fmla="*/ 203 h 439"/>
              <a:gd name="T36" fmla="*/ 407 w 678"/>
              <a:gd name="T37" fmla="*/ 169 h 439"/>
              <a:gd name="T38" fmla="*/ 441 w 678"/>
              <a:gd name="T39" fmla="*/ 135 h 439"/>
              <a:gd name="T40" fmla="*/ 474 w 678"/>
              <a:gd name="T41" fmla="*/ 118 h 439"/>
              <a:gd name="T42" fmla="*/ 474 w 678"/>
              <a:gd name="T43" fmla="*/ 84 h 439"/>
              <a:gd name="T44" fmla="*/ 474 w 678"/>
              <a:gd name="T45" fmla="*/ 51 h 439"/>
              <a:gd name="T46" fmla="*/ 474 w 678"/>
              <a:gd name="T47" fmla="*/ 34 h 439"/>
              <a:gd name="T48" fmla="*/ 474 w 678"/>
              <a:gd name="T49" fmla="*/ 34 h 439"/>
              <a:gd name="T50" fmla="*/ 474 w 678"/>
              <a:gd name="T51" fmla="*/ 17 h 439"/>
              <a:gd name="T52" fmla="*/ 508 w 678"/>
              <a:gd name="T53" fmla="*/ 0 h 439"/>
              <a:gd name="T54" fmla="*/ 525 w 678"/>
              <a:gd name="T55" fmla="*/ 0 h 439"/>
              <a:gd name="T56" fmla="*/ 542 w 678"/>
              <a:gd name="T57" fmla="*/ 17 h 439"/>
              <a:gd name="T58" fmla="*/ 576 w 678"/>
              <a:gd name="T59" fmla="*/ 34 h 439"/>
              <a:gd name="T60" fmla="*/ 627 w 678"/>
              <a:gd name="T61" fmla="*/ 84 h 439"/>
              <a:gd name="T62" fmla="*/ 661 w 678"/>
              <a:gd name="T63" fmla="*/ 118 h 439"/>
              <a:gd name="T64" fmla="*/ 678 w 678"/>
              <a:gd name="T65" fmla="*/ 169 h 439"/>
              <a:gd name="T66" fmla="*/ 678 w 678"/>
              <a:gd name="T67" fmla="*/ 203 h 439"/>
              <a:gd name="T68" fmla="*/ 678 w 678"/>
              <a:gd name="T69" fmla="*/ 237 h 439"/>
              <a:gd name="T70" fmla="*/ 678 w 678"/>
              <a:gd name="T71" fmla="*/ 237 h 4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78"/>
              <a:gd name="T109" fmla="*/ 0 h 439"/>
              <a:gd name="T110" fmla="*/ 678 w 678"/>
              <a:gd name="T111" fmla="*/ 439 h 43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78" h="439">
                <a:moveTo>
                  <a:pt x="678" y="237"/>
                </a:moveTo>
                <a:lnTo>
                  <a:pt x="661" y="253"/>
                </a:lnTo>
                <a:lnTo>
                  <a:pt x="627" y="270"/>
                </a:lnTo>
                <a:lnTo>
                  <a:pt x="576" y="287"/>
                </a:lnTo>
                <a:lnTo>
                  <a:pt x="508" y="321"/>
                </a:lnTo>
                <a:lnTo>
                  <a:pt x="356" y="372"/>
                </a:lnTo>
                <a:lnTo>
                  <a:pt x="186" y="422"/>
                </a:lnTo>
                <a:lnTo>
                  <a:pt x="119" y="439"/>
                </a:lnTo>
                <a:lnTo>
                  <a:pt x="68" y="439"/>
                </a:lnTo>
                <a:lnTo>
                  <a:pt x="34" y="439"/>
                </a:lnTo>
                <a:lnTo>
                  <a:pt x="0" y="422"/>
                </a:lnTo>
                <a:lnTo>
                  <a:pt x="17" y="405"/>
                </a:lnTo>
                <a:lnTo>
                  <a:pt x="34" y="389"/>
                </a:lnTo>
                <a:lnTo>
                  <a:pt x="102" y="355"/>
                </a:lnTo>
                <a:lnTo>
                  <a:pt x="169" y="304"/>
                </a:lnTo>
                <a:lnTo>
                  <a:pt x="254" y="270"/>
                </a:lnTo>
                <a:lnTo>
                  <a:pt x="322" y="237"/>
                </a:lnTo>
                <a:lnTo>
                  <a:pt x="373" y="203"/>
                </a:lnTo>
                <a:lnTo>
                  <a:pt x="407" y="169"/>
                </a:lnTo>
                <a:lnTo>
                  <a:pt x="441" y="135"/>
                </a:lnTo>
                <a:lnTo>
                  <a:pt x="474" y="118"/>
                </a:lnTo>
                <a:lnTo>
                  <a:pt x="474" y="84"/>
                </a:lnTo>
                <a:lnTo>
                  <a:pt x="474" y="51"/>
                </a:lnTo>
                <a:lnTo>
                  <a:pt x="474" y="34"/>
                </a:lnTo>
                <a:lnTo>
                  <a:pt x="474" y="17"/>
                </a:lnTo>
                <a:lnTo>
                  <a:pt x="508" y="0"/>
                </a:lnTo>
                <a:lnTo>
                  <a:pt x="525" y="0"/>
                </a:lnTo>
                <a:lnTo>
                  <a:pt x="542" y="17"/>
                </a:lnTo>
                <a:lnTo>
                  <a:pt x="576" y="34"/>
                </a:lnTo>
                <a:lnTo>
                  <a:pt x="627" y="84"/>
                </a:lnTo>
                <a:lnTo>
                  <a:pt x="661" y="118"/>
                </a:lnTo>
                <a:lnTo>
                  <a:pt x="678" y="169"/>
                </a:lnTo>
                <a:lnTo>
                  <a:pt x="678" y="203"/>
                </a:lnTo>
                <a:lnTo>
                  <a:pt x="678" y="23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39" name="Freeform 47"/>
          <p:cNvSpPr/>
          <p:nvPr/>
        </p:nvSpPr>
        <p:spPr bwMode="auto">
          <a:xfrm>
            <a:off x="2590003" y="3204011"/>
            <a:ext cx="527050" cy="128587"/>
          </a:xfrm>
          <a:custGeom>
            <a:avLst/>
            <a:gdLst>
              <a:gd name="T0" fmla="*/ 51 w 830"/>
              <a:gd name="T1" fmla="*/ 169 h 202"/>
              <a:gd name="T2" fmla="*/ 34 w 830"/>
              <a:gd name="T3" fmla="*/ 152 h 202"/>
              <a:gd name="T4" fmla="*/ 17 w 830"/>
              <a:gd name="T5" fmla="*/ 135 h 202"/>
              <a:gd name="T6" fmla="*/ 0 w 830"/>
              <a:gd name="T7" fmla="*/ 101 h 202"/>
              <a:gd name="T8" fmla="*/ 119 w 830"/>
              <a:gd name="T9" fmla="*/ 84 h 202"/>
              <a:gd name="T10" fmla="*/ 237 w 830"/>
              <a:gd name="T11" fmla="*/ 50 h 202"/>
              <a:gd name="T12" fmla="*/ 322 w 830"/>
              <a:gd name="T13" fmla="*/ 33 h 202"/>
              <a:gd name="T14" fmla="*/ 407 w 830"/>
              <a:gd name="T15" fmla="*/ 33 h 202"/>
              <a:gd name="T16" fmla="*/ 475 w 830"/>
              <a:gd name="T17" fmla="*/ 17 h 202"/>
              <a:gd name="T18" fmla="*/ 542 w 830"/>
              <a:gd name="T19" fmla="*/ 0 h 202"/>
              <a:gd name="T20" fmla="*/ 576 w 830"/>
              <a:gd name="T21" fmla="*/ 0 h 202"/>
              <a:gd name="T22" fmla="*/ 627 w 830"/>
              <a:gd name="T23" fmla="*/ 0 h 202"/>
              <a:gd name="T24" fmla="*/ 678 w 830"/>
              <a:gd name="T25" fmla="*/ 0 h 202"/>
              <a:gd name="T26" fmla="*/ 712 w 830"/>
              <a:gd name="T27" fmla="*/ 0 h 202"/>
              <a:gd name="T28" fmla="*/ 780 w 830"/>
              <a:gd name="T29" fmla="*/ 17 h 202"/>
              <a:gd name="T30" fmla="*/ 813 w 830"/>
              <a:gd name="T31" fmla="*/ 17 h 202"/>
              <a:gd name="T32" fmla="*/ 813 w 830"/>
              <a:gd name="T33" fmla="*/ 33 h 202"/>
              <a:gd name="T34" fmla="*/ 830 w 830"/>
              <a:gd name="T35" fmla="*/ 67 h 202"/>
              <a:gd name="T36" fmla="*/ 830 w 830"/>
              <a:gd name="T37" fmla="*/ 67 h 202"/>
              <a:gd name="T38" fmla="*/ 813 w 830"/>
              <a:gd name="T39" fmla="*/ 84 h 202"/>
              <a:gd name="T40" fmla="*/ 796 w 830"/>
              <a:gd name="T41" fmla="*/ 84 h 202"/>
              <a:gd name="T42" fmla="*/ 763 w 830"/>
              <a:gd name="T43" fmla="*/ 101 h 202"/>
              <a:gd name="T44" fmla="*/ 712 w 830"/>
              <a:gd name="T45" fmla="*/ 118 h 202"/>
              <a:gd name="T46" fmla="*/ 661 w 830"/>
              <a:gd name="T47" fmla="*/ 118 h 202"/>
              <a:gd name="T48" fmla="*/ 593 w 830"/>
              <a:gd name="T49" fmla="*/ 135 h 202"/>
              <a:gd name="T50" fmla="*/ 525 w 830"/>
              <a:gd name="T51" fmla="*/ 152 h 202"/>
              <a:gd name="T52" fmla="*/ 441 w 830"/>
              <a:gd name="T53" fmla="*/ 169 h 202"/>
              <a:gd name="T54" fmla="*/ 390 w 830"/>
              <a:gd name="T55" fmla="*/ 169 h 202"/>
              <a:gd name="T56" fmla="*/ 322 w 830"/>
              <a:gd name="T57" fmla="*/ 186 h 202"/>
              <a:gd name="T58" fmla="*/ 271 w 830"/>
              <a:gd name="T59" fmla="*/ 186 h 202"/>
              <a:gd name="T60" fmla="*/ 237 w 830"/>
              <a:gd name="T61" fmla="*/ 202 h 202"/>
              <a:gd name="T62" fmla="*/ 203 w 830"/>
              <a:gd name="T63" fmla="*/ 202 h 202"/>
              <a:gd name="T64" fmla="*/ 187 w 830"/>
              <a:gd name="T65" fmla="*/ 202 h 202"/>
              <a:gd name="T66" fmla="*/ 170 w 830"/>
              <a:gd name="T67" fmla="*/ 202 h 202"/>
              <a:gd name="T68" fmla="*/ 102 w 830"/>
              <a:gd name="T69" fmla="*/ 186 h 202"/>
              <a:gd name="T70" fmla="*/ 51 w 830"/>
              <a:gd name="T71" fmla="*/ 169 h 202"/>
              <a:gd name="T72" fmla="*/ 51 w 830"/>
              <a:gd name="T73" fmla="*/ 169 h 2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30"/>
              <a:gd name="T112" fmla="*/ 0 h 202"/>
              <a:gd name="T113" fmla="*/ 830 w 830"/>
              <a:gd name="T114" fmla="*/ 202 h 20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30" h="202">
                <a:moveTo>
                  <a:pt x="51" y="169"/>
                </a:moveTo>
                <a:lnTo>
                  <a:pt x="34" y="152"/>
                </a:lnTo>
                <a:lnTo>
                  <a:pt x="17" y="135"/>
                </a:lnTo>
                <a:lnTo>
                  <a:pt x="0" y="101"/>
                </a:lnTo>
                <a:lnTo>
                  <a:pt x="119" y="84"/>
                </a:lnTo>
                <a:lnTo>
                  <a:pt x="237" y="50"/>
                </a:lnTo>
                <a:lnTo>
                  <a:pt x="322" y="33"/>
                </a:lnTo>
                <a:lnTo>
                  <a:pt x="407" y="33"/>
                </a:lnTo>
                <a:lnTo>
                  <a:pt x="475" y="17"/>
                </a:lnTo>
                <a:lnTo>
                  <a:pt x="542" y="0"/>
                </a:lnTo>
                <a:lnTo>
                  <a:pt x="576" y="0"/>
                </a:lnTo>
                <a:lnTo>
                  <a:pt x="627" y="0"/>
                </a:lnTo>
                <a:lnTo>
                  <a:pt x="678" y="0"/>
                </a:lnTo>
                <a:lnTo>
                  <a:pt x="712" y="0"/>
                </a:lnTo>
                <a:lnTo>
                  <a:pt x="780" y="17"/>
                </a:lnTo>
                <a:lnTo>
                  <a:pt x="813" y="17"/>
                </a:lnTo>
                <a:lnTo>
                  <a:pt x="813" y="33"/>
                </a:lnTo>
                <a:lnTo>
                  <a:pt x="830" y="67"/>
                </a:lnTo>
                <a:lnTo>
                  <a:pt x="813" y="84"/>
                </a:lnTo>
                <a:lnTo>
                  <a:pt x="796" y="84"/>
                </a:lnTo>
                <a:lnTo>
                  <a:pt x="763" y="101"/>
                </a:lnTo>
                <a:lnTo>
                  <a:pt x="712" y="118"/>
                </a:lnTo>
                <a:lnTo>
                  <a:pt x="661" y="118"/>
                </a:lnTo>
                <a:lnTo>
                  <a:pt x="593" y="135"/>
                </a:lnTo>
                <a:lnTo>
                  <a:pt x="525" y="152"/>
                </a:lnTo>
                <a:lnTo>
                  <a:pt x="441" y="169"/>
                </a:lnTo>
                <a:lnTo>
                  <a:pt x="390" y="169"/>
                </a:lnTo>
                <a:lnTo>
                  <a:pt x="322" y="186"/>
                </a:lnTo>
                <a:lnTo>
                  <a:pt x="271" y="186"/>
                </a:lnTo>
                <a:lnTo>
                  <a:pt x="237" y="202"/>
                </a:lnTo>
                <a:lnTo>
                  <a:pt x="203" y="202"/>
                </a:lnTo>
                <a:lnTo>
                  <a:pt x="187" y="202"/>
                </a:lnTo>
                <a:lnTo>
                  <a:pt x="170" y="202"/>
                </a:lnTo>
                <a:lnTo>
                  <a:pt x="102" y="186"/>
                </a:lnTo>
                <a:lnTo>
                  <a:pt x="51" y="16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41" name="Freeform 49"/>
          <p:cNvSpPr/>
          <p:nvPr/>
        </p:nvSpPr>
        <p:spPr bwMode="auto">
          <a:xfrm>
            <a:off x="2439190" y="2883336"/>
            <a:ext cx="989013" cy="600075"/>
          </a:xfrm>
          <a:custGeom>
            <a:avLst/>
            <a:gdLst>
              <a:gd name="T0" fmla="*/ 1491 w 1559"/>
              <a:gd name="T1" fmla="*/ 135 h 946"/>
              <a:gd name="T2" fmla="*/ 1559 w 1559"/>
              <a:gd name="T3" fmla="*/ 186 h 946"/>
              <a:gd name="T4" fmla="*/ 1559 w 1559"/>
              <a:gd name="T5" fmla="*/ 236 h 946"/>
              <a:gd name="T6" fmla="*/ 1508 w 1559"/>
              <a:gd name="T7" fmla="*/ 270 h 946"/>
              <a:gd name="T8" fmla="*/ 1474 w 1559"/>
              <a:gd name="T9" fmla="*/ 321 h 946"/>
              <a:gd name="T10" fmla="*/ 1423 w 1559"/>
              <a:gd name="T11" fmla="*/ 456 h 946"/>
              <a:gd name="T12" fmla="*/ 1338 w 1559"/>
              <a:gd name="T13" fmla="*/ 659 h 946"/>
              <a:gd name="T14" fmla="*/ 1254 w 1559"/>
              <a:gd name="T15" fmla="*/ 946 h 946"/>
              <a:gd name="T16" fmla="*/ 1101 w 1559"/>
              <a:gd name="T17" fmla="*/ 811 h 946"/>
              <a:gd name="T18" fmla="*/ 1169 w 1559"/>
              <a:gd name="T19" fmla="*/ 608 h 946"/>
              <a:gd name="T20" fmla="*/ 1203 w 1559"/>
              <a:gd name="T21" fmla="*/ 456 h 946"/>
              <a:gd name="T22" fmla="*/ 1220 w 1559"/>
              <a:gd name="T23" fmla="*/ 355 h 946"/>
              <a:gd name="T24" fmla="*/ 1220 w 1559"/>
              <a:gd name="T25" fmla="*/ 270 h 946"/>
              <a:gd name="T26" fmla="*/ 1203 w 1559"/>
              <a:gd name="T27" fmla="*/ 219 h 946"/>
              <a:gd name="T28" fmla="*/ 1135 w 1559"/>
              <a:gd name="T29" fmla="*/ 203 h 946"/>
              <a:gd name="T30" fmla="*/ 1067 w 1559"/>
              <a:gd name="T31" fmla="*/ 203 h 946"/>
              <a:gd name="T32" fmla="*/ 966 w 1559"/>
              <a:gd name="T33" fmla="*/ 219 h 946"/>
              <a:gd name="T34" fmla="*/ 830 w 1559"/>
              <a:gd name="T35" fmla="*/ 236 h 946"/>
              <a:gd name="T36" fmla="*/ 644 w 1559"/>
              <a:gd name="T37" fmla="*/ 270 h 946"/>
              <a:gd name="T38" fmla="*/ 474 w 1559"/>
              <a:gd name="T39" fmla="*/ 304 h 946"/>
              <a:gd name="T40" fmla="*/ 322 w 1559"/>
              <a:gd name="T41" fmla="*/ 321 h 946"/>
              <a:gd name="T42" fmla="*/ 237 w 1559"/>
              <a:gd name="T43" fmla="*/ 338 h 946"/>
              <a:gd name="T44" fmla="*/ 186 w 1559"/>
              <a:gd name="T45" fmla="*/ 338 h 946"/>
              <a:gd name="T46" fmla="*/ 85 w 1559"/>
              <a:gd name="T47" fmla="*/ 321 h 946"/>
              <a:gd name="T48" fmla="*/ 34 w 1559"/>
              <a:gd name="T49" fmla="*/ 270 h 946"/>
              <a:gd name="T50" fmla="*/ 0 w 1559"/>
              <a:gd name="T51" fmla="*/ 203 h 946"/>
              <a:gd name="T52" fmla="*/ 237 w 1559"/>
              <a:gd name="T53" fmla="*/ 203 h 946"/>
              <a:gd name="T54" fmla="*/ 525 w 1559"/>
              <a:gd name="T55" fmla="*/ 169 h 946"/>
              <a:gd name="T56" fmla="*/ 796 w 1559"/>
              <a:gd name="T57" fmla="*/ 135 h 946"/>
              <a:gd name="T58" fmla="*/ 1000 w 1559"/>
              <a:gd name="T59" fmla="*/ 101 h 946"/>
              <a:gd name="T60" fmla="*/ 1118 w 1559"/>
              <a:gd name="T61" fmla="*/ 84 h 946"/>
              <a:gd name="T62" fmla="*/ 1186 w 1559"/>
              <a:gd name="T63" fmla="*/ 50 h 946"/>
              <a:gd name="T64" fmla="*/ 1271 w 1559"/>
              <a:gd name="T65" fmla="*/ 0 h 946"/>
              <a:gd name="T66" fmla="*/ 1338 w 1559"/>
              <a:gd name="T67" fmla="*/ 34 h 946"/>
              <a:gd name="T68" fmla="*/ 1440 w 1559"/>
              <a:gd name="T69" fmla="*/ 101 h 9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59"/>
              <a:gd name="T106" fmla="*/ 0 h 946"/>
              <a:gd name="T107" fmla="*/ 1559 w 1559"/>
              <a:gd name="T108" fmla="*/ 946 h 9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59" h="946">
                <a:moveTo>
                  <a:pt x="1440" y="101"/>
                </a:moveTo>
                <a:lnTo>
                  <a:pt x="1491" y="135"/>
                </a:lnTo>
                <a:lnTo>
                  <a:pt x="1542" y="169"/>
                </a:lnTo>
                <a:lnTo>
                  <a:pt x="1559" y="186"/>
                </a:lnTo>
                <a:lnTo>
                  <a:pt x="1559" y="203"/>
                </a:lnTo>
                <a:lnTo>
                  <a:pt x="1559" y="236"/>
                </a:lnTo>
                <a:lnTo>
                  <a:pt x="1542" y="253"/>
                </a:lnTo>
                <a:lnTo>
                  <a:pt x="1508" y="270"/>
                </a:lnTo>
                <a:lnTo>
                  <a:pt x="1491" y="287"/>
                </a:lnTo>
                <a:lnTo>
                  <a:pt x="1474" y="321"/>
                </a:lnTo>
                <a:lnTo>
                  <a:pt x="1457" y="388"/>
                </a:lnTo>
                <a:lnTo>
                  <a:pt x="1423" y="456"/>
                </a:lnTo>
                <a:lnTo>
                  <a:pt x="1389" y="557"/>
                </a:lnTo>
                <a:lnTo>
                  <a:pt x="1338" y="659"/>
                </a:lnTo>
                <a:lnTo>
                  <a:pt x="1305" y="794"/>
                </a:lnTo>
                <a:lnTo>
                  <a:pt x="1254" y="946"/>
                </a:lnTo>
                <a:lnTo>
                  <a:pt x="1067" y="946"/>
                </a:lnTo>
                <a:lnTo>
                  <a:pt x="1101" y="811"/>
                </a:lnTo>
                <a:lnTo>
                  <a:pt x="1135" y="709"/>
                </a:lnTo>
                <a:lnTo>
                  <a:pt x="1169" y="608"/>
                </a:lnTo>
                <a:lnTo>
                  <a:pt x="1186" y="524"/>
                </a:lnTo>
                <a:lnTo>
                  <a:pt x="1203" y="456"/>
                </a:lnTo>
                <a:lnTo>
                  <a:pt x="1220" y="405"/>
                </a:lnTo>
                <a:lnTo>
                  <a:pt x="1220" y="355"/>
                </a:lnTo>
                <a:lnTo>
                  <a:pt x="1237" y="338"/>
                </a:lnTo>
                <a:lnTo>
                  <a:pt x="1220" y="270"/>
                </a:lnTo>
                <a:lnTo>
                  <a:pt x="1220" y="236"/>
                </a:lnTo>
                <a:lnTo>
                  <a:pt x="1203" y="219"/>
                </a:lnTo>
                <a:lnTo>
                  <a:pt x="1186" y="219"/>
                </a:lnTo>
                <a:lnTo>
                  <a:pt x="1135" y="203"/>
                </a:lnTo>
                <a:lnTo>
                  <a:pt x="1101" y="203"/>
                </a:lnTo>
                <a:lnTo>
                  <a:pt x="1067" y="203"/>
                </a:lnTo>
                <a:lnTo>
                  <a:pt x="1033" y="219"/>
                </a:lnTo>
                <a:lnTo>
                  <a:pt x="966" y="219"/>
                </a:lnTo>
                <a:lnTo>
                  <a:pt x="915" y="236"/>
                </a:lnTo>
                <a:lnTo>
                  <a:pt x="830" y="236"/>
                </a:lnTo>
                <a:lnTo>
                  <a:pt x="745" y="253"/>
                </a:lnTo>
                <a:lnTo>
                  <a:pt x="644" y="270"/>
                </a:lnTo>
                <a:lnTo>
                  <a:pt x="559" y="287"/>
                </a:lnTo>
                <a:lnTo>
                  <a:pt x="474" y="304"/>
                </a:lnTo>
                <a:lnTo>
                  <a:pt x="390" y="321"/>
                </a:lnTo>
                <a:lnTo>
                  <a:pt x="322" y="321"/>
                </a:lnTo>
                <a:lnTo>
                  <a:pt x="271" y="338"/>
                </a:lnTo>
                <a:lnTo>
                  <a:pt x="237" y="338"/>
                </a:lnTo>
                <a:lnTo>
                  <a:pt x="203" y="338"/>
                </a:lnTo>
                <a:lnTo>
                  <a:pt x="186" y="338"/>
                </a:lnTo>
                <a:lnTo>
                  <a:pt x="119" y="338"/>
                </a:lnTo>
                <a:lnTo>
                  <a:pt x="85" y="321"/>
                </a:lnTo>
                <a:lnTo>
                  <a:pt x="51" y="287"/>
                </a:lnTo>
                <a:lnTo>
                  <a:pt x="34" y="270"/>
                </a:lnTo>
                <a:lnTo>
                  <a:pt x="17" y="253"/>
                </a:lnTo>
                <a:lnTo>
                  <a:pt x="0" y="203"/>
                </a:lnTo>
                <a:lnTo>
                  <a:pt x="119" y="203"/>
                </a:lnTo>
                <a:lnTo>
                  <a:pt x="237" y="203"/>
                </a:lnTo>
                <a:lnTo>
                  <a:pt x="373" y="186"/>
                </a:lnTo>
                <a:lnTo>
                  <a:pt x="525" y="169"/>
                </a:lnTo>
                <a:lnTo>
                  <a:pt x="678" y="152"/>
                </a:lnTo>
                <a:lnTo>
                  <a:pt x="796" y="135"/>
                </a:lnTo>
                <a:lnTo>
                  <a:pt x="898" y="118"/>
                </a:lnTo>
                <a:lnTo>
                  <a:pt x="1000" y="101"/>
                </a:lnTo>
                <a:lnTo>
                  <a:pt x="1067" y="101"/>
                </a:lnTo>
                <a:lnTo>
                  <a:pt x="1118" y="84"/>
                </a:lnTo>
                <a:lnTo>
                  <a:pt x="1169" y="67"/>
                </a:lnTo>
                <a:lnTo>
                  <a:pt x="1186" y="50"/>
                </a:lnTo>
                <a:lnTo>
                  <a:pt x="1237" y="17"/>
                </a:lnTo>
                <a:lnTo>
                  <a:pt x="1271" y="0"/>
                </a:lnTo>
                <a:lnTo>
                  <a:pt x="1305" y="17"/>
                </a:lnTo>
                <a:lnTo>
                  <a:pt x="1338" y="34"/>
                </a:lnTo>
                <a:lnTo>
                  <a:pt x="1389" y="67"/>
                </a:lnTo>
                <a:lnTo>
                  <a:pt x="1440" y="10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42" name="Freeform 50"/>
          <p:cNvSpPr/>
          <p:nvPr/>
        </p:nvSpPr>
        <p:spPr bwMode="auto">
          <a:xfrm>
            <a:off x="2094703" y="3654861"/>
            <a:ext cx="838200" cy="998537"/>
          </a:xfrm>
          <a:custGeom>
            <a:avLst/>
            <a:gdLst>
              <a:gd name="T0" fmla="*/ 813 w 1321"/>
              <a:gd name="T1" fmla="*/ 1217 h 1572"/>
              <a:gd name="T2" fmla="*/ 694 w 1321"/>
              <a:gd name="T3" fmla="*/ 1301 h 1572"/>
              <a:gd name="T4" fmla="*/ 576 w 1321"/>
              <a:gd name="T5" fmla="*/ 1386 h 1572"/>
              <a:gd name="T6" fmla="*/ 440 w 1321"/>
              <a:gd name="T7" fmla="*/ 1436 h 1572"/>
              <a:gd name="T8" fmla="*/ 305 w 1321"/>
              <a:gd name="T9" fmla="*/ 1504 h 1572"/>
              <a:gd name="T10" fmla="*/ 237 w 1321"/>
              <a:gd name="T11" fmla="*/ 1521 h 1572"/>
              <a:gd name="T12" fmla="*/ 186 w 1321"/>
              <a:gd name="T13" fmla="*/ 1538 h 1572"/>
              <a:gd name="T14" fmla="*/ 135 w 1321"/>
              <a:gd name="T15" fmla="*/ 1555 h 1572"/>
              <a:gd name="T16" fmla="*/ 85 w 1321"/>
              <a:gd name="T17" fmla="*/ 1572 h 1572"/>
              <a:gd name="T18" fmla="*/ 51 w 1321"/>
              <a:gd name="T19" fmla="*/ 1572 h 1572"/>
              <a:gd name="T20" fmla="*/ 34 w 1321"/>
              <a:gd name="T21" fmla="*/ 1572 h 1572"/>
              <a:gd name="T22" fmla="*/ 17 w 1321"/>
              <a:gd name="T23" fmla="*/ 1572 h 1572"/>
              <a:gd name="T24" fmla="*/ 0 w 1321"/>
              <a:gd name="T25" fmla="*/ 1572 h 1572"/>
              <a:gd name="T26" fmla="*/ 0 w 1321"/>
              <a:gd name="T27" fmla="*/ 1555 h 1572"/>
              <a:gd name="T28" fmla="*/ 17 w 1321"/>
              <a:gd name="T29" fmla="*/ 1555 h 1572"/>
              <a:gd name="T30" fmla="*/ 34 w 1321"/>
              <a:gd name="T31" fmla="*/ 1538 h 1572"/>
              <a:gd name="T32" fmla="*/ 51 w 1321"/>
              <a:gd name="T33" fmla="*/ 1521 h 1572"/>
              <a:gd name="T34" fmla="*/ 85 w 1321"/>
              <a:gd name="T35" fmla="*/ 1504 h 1572"/>
              <a:gd name="T36" fmla="*/ 118 w 1321"/>
              <a:gd name="T37" fmla="*/ 1487 h 1572"/>
              <a:gd name="T38" fmla="*/ 220 w 1321"/>
              <a:gd name="T39" fmla="*/ 1436 h 1572"/>
              <a:gd name="T40" fmla="*/ 322 w 1321"/>
              <a:gd name="T41" fmla="*/ 1386 h 1572"/>
              <a:gd name="T42" fmla="*/ 423 w 1321"/>
              <a:gd name="T43" fmla="*/ 1318 h 1572"/>
              <a:gd name="T44" fmla="*/ 542 w 1321"/>
              <a:gd name="T45" fmla="*/ 1234 h 1572"/>
              <a:gd name="T46" fmla="*/ 661 w 1321"/>
              <a:gd name="T47" fmla="*/ 1132 h 1572"/>
              <a:gd name="T48" fmla="*/ 762 w 1321"/>
              <a:gd name="T49" fmla="*/ 1031 h 1572"/>
              <a:gd name="T50" fmla="*/ 847 w 1321"/>
              <a:gd name="T51" fmla="*/ 930 h 1572"/>
              <a:gd name="T52" fmla="*/ 915 w 1321"/>
              <a:gd name="T53" fmla="*/ 811 h 1572"/>
              <a:gd name="T54" fmla="*/ 966 w 1321"/>
              <a:gd name="T55" fmla="*/ 693 h 1572"/>
              <a:gd name="T56" fmla="*/ 1016 w 1321"/>
              <a:gd name="T57" fmla="*/ 575 h 1572"/>
              <a:gd name="T58" fmla="*/ 1050 w 1321"/>
              <a:gd name="T59" fmla="*/ 473 h 1572"/>
              <a:gd name="T60" fmla="*/ 1067 w 1321"/>
              <a:gd name="T61" fmla="*/ 389 h 1572"/>
              <a:gd name="T62" fmla="*/ 1084 w 1321"/>
              <a:gd name="T63" fmla="*/ 288 h 1572"/>
              <a:gd name="T64" fmla="*/ 1084 w 1321"/>
              <a:gd name="T65" fmla="*/ 220 h 1572"/>
              <a:gd name="T66" fmla="*/ 1084 w 1321"/>
              <a:gd name="T67" fmla="*/ 169 h 1572"/>
              <a:gd name="T68" fmla="*/ 1067 w 1321"/>
              <a:gd name="T69" fmla="*/ 119 h 1572"/>
              <a:gd name="T70" fmla="*/ 1050 w 1321"/>
              <a:gd name="T71" fmla="*/ 102 h 1572"/>
              <a:gd name="T72" fmla="*/ 1033 w 1321"/>
              <a:gd name="T73" fmla="*/ 85 h 1572"/>
              <a:gd name="T74" fmla="*/ 1016 w 1321"/>
              <a:gd name="T75" fmla="*/ 68 h 1572"/>
              <a:gd name="T76" fmla="*/ 1016 w 1321"/>
              <a:gd name="T77" fmla="*/ 51 h 1572"/>
              <a:gd name="T78" fmla="*/ 1033 w 1321"/>
              <a:gd name="T79" fmla="*/ 34 h 1572"/>
              <a:gd name="T80" fmla="*/ 1050 w 1321"/>
              <a:gd name="T81" fmla="*/ 17 h 1572"/>
              <a:gd name="T82" fmla="*/ 1067 w 1321"/>
              <a:gd name="T83" fmla="*/ 0 h 1572"/>
              <a:gd name="T84" fmla="*/ 1101 w 1321"/>
              <a:gd name="T85" fmla="*/ 0 h 1572"/>
              <a:gd name="T86" fmla="*/ 1135 w 1321"/>
              <a:gd name="T87" fmla="*/ 0 h 1572"/>
              <a:gd name="T88" fmla="*/ 1220 w 1321"/>
              <a:gd name="T89" fmla="*/ 34 h 1572"/>
              <a:gd name="T90" fmla="*/ 1254 w 1321"/>
              <a:gd name="T91" fmla="*/ 51 h 1572"/>
              <a:gd name="T92" fmla="*/ 1270 w 1321"/>
              <a:gd name="T93" fmla="*/ 51 h 1572"/>
              <a:gd name="T94" fmla="*/ 1304 w 1321"/>
              <a:gd name="T95" fmla="*/ 85 h 1572"/>
              <a:gd name="T96" fmla="*/ 1321 w 1321"/>
              <a:gd name="T97" fmla="*/ 119 h 1572"/>
              <a:gd name="T98" fmla="*/ 1304 w 1321"/>
              <a:gd name="T99" fmla="*/ 152 h 1572"/>
              <a:gd name="T100" fmla="*/ 1304 w 1321"/>
              <a:gd name="T101" fmla="*/ 203 h 1572"/>
              <a:gd name="T102" fmla="*/ 1287 w 1321"/>
              <a:gd name="T103" fmla="*/ 271 h 1572"/>
              <a:gd name="T104" fmla="*/ 1270 w 1321"/>
              <a:gd name="T105" fmla="*/ 355 h 1572"/>
              <a:gd name="T106" fmla="*/ 1203 w 1321"/>
              <a:gd name="T107" fmla="*/ 558 h 1572"/>
              <a:gd name="T108" fmla="*/ 1169 w 1321"/>
              <a:gd name="T109" fmla="*/ 676 h 1572"/>
              <a:gd name="T110" fmla="*/ 1135 w 1321"/>
              <a:gd name="T111" fmla="*/ 777 h 1572"/>
              <a:gd name="T112" fmla="*/ 1067 w 1321"/>
              <a:gd name="T113" fmla="*/ 896 h 1572"/>
              <a:gd name="T114" fmla="*/ 999 w 1321"/>
              <a:gd name="T115" fmla="*/ 1014 h 1572"/>
              <a:gd name="T116" fmla="*/ 915 w 1321"/>
              <a:gd name="T117" fmla="*/ 1115 h 1572"/>
              <a:gd name="T118" fmla="*/ 813 w 1321"/>
              <a:gd name="T119" fmla="*/ 1217 h 1572"/>
              <a:gd name="T120" fmla="*/ 813 w 1321"/>
              <a:gd name="T121" fmla="*/ 1217 h 15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21"/>
              <a:gd name="T184" fmla="*/ 0 h 1572"/>
              <a:gd name="T185" fmla="*/ 1321 w 1321"/>
              <a:gd name="T186" fmla="*/ 1572 h 15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21" h="1572">
                <a:moveTo>
                  <a:pt x="813" y="1217"/>
                </a:moveTo>
                <a:lnTo>
                  <a:pt x="694" y="1301"/>
                </a:lnTo>
                <a:lnTo>
                  <a:pt x="576" y="1386"/>
                </a:lnTo>
                <a:lnTo>
                  <a:pt x="440" y="1436"/>
                </a:lnTo>
                <a:lnTo>
                  <a:pt x="305" y="1504"/>
                </a:lnTo>
                <a:lnTo>
                  <a:pt x="237" y="1521"/>
                </a:lnTo>
                <a:lnTo>
                  <a:pt x="186" y="1538"/>
                </a:lnTo>
                <a:lnTo>
                  <a:pt x="135" y="1555"/>
                </a:lnTo>
                <a:lnTo>
                  <a:pt x="85" y="1572"/>
                </a:lnTo>
                <a:lnTo>
                  <a:pt x="51" y="1572"/>
                </a:lnTo>
                <a:lnTo>
                  <a:pt x="34" y="1572"/>
                </a:lnTo>
                <a:lnTo>
                  <a:pt x="17" y="1572"/>
                </a:lnTo>
                <a:lnTo>
                  <a:pt x="0" y="1572"/>
                </a:lnTo>
                <a:lnTo>
                  <a:pt x="0" y="1555"/>
                </a:lnTo>
                <a:lnTo>
                  <a:pt x="17" y="1555"/>
                </a:lnTo>
                <a:lnTo>
                  <a:pt x="34" y="1538"/>
                </a:lnTo>
                <a:lnTo>
                  <a:pt x="51" y="1521"/>
                </a:lnTo>
                <a:lnTo>
                  <a:pt x="85" y="1504"/>
                </a:lnTo>
                <a:lnTo>
                  <a:pt x="118" y="1487"/>
                </a:lnTo>
                <a:lnTo>
                  <a:pt x="220" y="1436"/>
                </a:lnTo>
                <a:lnTo>
                  <a:pt x="322" y="1386"/>
                </a:lnTo>
                <a:lnTo>
                  <a:pt x="423" y="1318"/>
                </a:lnTo>
                <a:lnTo>
                  <a:pt x="542" y="1234"/>
                </a:lnTo>
                <a:lnTo>
                  <a:pt x="661" y="1132"/>
                </a:lnTo>
                <a:lnTo>
                  <a:pt x="762" y="1031"/>
                </a:lnTo>
                <a:lnTo>
                  <a:pt x="847" y="930"/>
                </a:lnTo>
                <a:lnTo>
                  <a:pt x="915" y="811"/>
                </a:lnTo>
                <a:lnTo>
                  <a:pt x="966" y="693"/>
                </a:lnTo>
                <a:lnTo>
                  <a:pt x="1016" y="575"/>
                </a:lnTo>
                <a:lnTo>
                  <a:pt x="1050" y="473"/>
                </a:lnTo>
                <a:lnTo>
                  <a:pt x="1067" y="389"/>
                </a:lnTo>
                <a:lnTo>
                  <a:pt x="1084" y="288"/>
                </a:lnTo>
                <a:lnTo>
                  <a:pt x="1084" y="220"/>
                </a:lnTo>
                <a:lnTo>
                  <a:pt x="1084" y="169"/>
                </a:lnTo>
                <a:lnTo>
                  <a:pt x="1067" y="119"/>
                </a:lnTo>
                <a:lnTo>
                  <a:pt x="1050" y="102"/>
                </a:lnTo>
                <a:lnTo>
                  <a:pt x="1033" y="85"/>
                </a:lnTo>
                <a:lnTo>
                  <a:pt x="1016" y="68"/>
                </a:lnTo>
                <a:lnTo>
                  <a:pt x="1016" y="51"/>
                </a:lnTo>
                <a:lnTo>
                  <a:pt x="1033" y="34"/>
                </a:lnTo>
                <a:lnTo>
                  <a:pt x="1050" y="17"/>
                </a:lnTo>
                <a:lnTo>
                  <a:pt x="1067" y="0"/>
                </a:lnTo>
                <a:lnTo>
                  <a:pt x="1101" y="0"/>
                </a:lnTo>
                <a:lnTo>
                  <a:pt x="1135" y="0"/>
                </a:lnTo>
                <a:lnTo>
                  <a:pt x="1220" y="34"/>
                </a:lnTo>
                <a:lnTo>
                  <a:pt x="1254" y="51"/>
                </a:lnTo>
                <a:lnTo>
                  <a:pt x="1270" y="51"/>
                </a:lnTo>
                <a:lnTo>
                  <a:pt x="1304" y="85"/>
                </a:lnTo>
                <a:lnTo>
                  <a:pt x="1321" y="119"/>
                </a:lnTo>
                <a:lnTo>
                  <a:pt x="1304" y="152"/>
                </a:lnTo>
                <a:lnTo>
                  <a:pt x="1304" y="203"/>
                </a:lnTo>
                <a:lnTo>
                  <a:pt x="1287" y="271"/>
                </a:lnTo>
                <a:lnTo>
                  <a:pt x="1270" y="355"/>
                </a:lnTo>
                <a:lnTo>
                  <a:pt x="1203" y="558"/>
                </a:lnTo>
                <a:lnTo>
                  <a:pt x="1169" y="676"/>
                </a:lnTo>
                <a:lnTo>
                  <a:pt x="1135" y="777"/>
                </a:lnTo>
                <a:lnTo>
                  <a:pt x="1067" y="896"/>
                </a:lnTo>
                <a:lnTo>
                  <a:pt x="999" y="1014"/>
                </a:lnTo>
                <a:lnTo>
                  <a:pt x="915" y="1115"/>
                </a:lnTo>
                <a:lnTo>
                  <a:pt x="813" y="12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36" name="Freeform 44"/>
          <p:cNvSpPr/>
          <p:nvPr/>
        </p:nvSpPr>
        <p:spPr bwMode="auto">
          <a:xfrm>
            <a:off x="2815428" y="3902511"/>
            <a:ext cx="1096962" cy="803275"/>
          </a:xfrm>
          <a:custGeom>
            <a:avLst/>
            <a:gdLst>
              <a:gd name="T0" fmla="*/ 593 w 1728"/>
              <a:gd name="T1" fmla="*/ 625 h 1267"/>
              <a:gd name="T2" fmla="*/ 661 w 1728"/>
              <a:gd name="T3" fmla="*/ 676 h 1267"/>
              <a:gd name="T4" fmla="*/ 745 w 1728"/>
              <a:gd name="T5" fmla="*/ 743 h 1267"/>
              <a:gd name="T6" fmla="*/ 915 w 1728"/>
              <a:gd name="T7" fmla="*/ 845 h 1267"/>
              <a:gd name="T8" fmla="*/ 1000 w 1728"/>
              <a:gd name="T9" fmla="*/ 895 h 1267"/>
              <a:gd name="T10" fmla="*/ 1118 w 1728"/>
              <a:gd name="T11" fmla="*/ 963 h 1267"/>
              <a:gd name="T12" fmla="*/ 1254 w 1728"/>
              <a:gd name="T13" fmla="*/ 1014 h 1267"/>
              <a:gd name="T14" fmla="*/ 1406 w 1728"/>
              <a:gd name="T15" fmla="*/ 1064 h 1267"/>
              <a:gd name="T16" fmla="*/ 1474 w 1728"/>
              <a:gd name="T17" fmla="*/ 1098 h 1267"/>
              <a:gd name="T18" fmla="*/ 1542 w 1728"/>
              <a:gd name="T19" fmla="*/ 1115 h 1267"/>
              <a:gd name="T20" fmla="*/ 1593 w 1728"/>
              <a:gd name="T21" fmla="*/ 1132 h 1267"/>
              <a:gd name="T22" fmla="*/ 1643 w 1728"/>
              <a:gd name="T23" fmla="*/ 1149 h 1267"/>
              <a:gd name="T24" fmla="*/ 1677 w 1728"/>
              <a:gd name="T25" fmla="*/ 1166 h 1267"/>
              <a:gd name="T26" fmla="*/ 1711 w 1728"/>
              <a:gd name="T27" fmla="*/ 1183 h 1267"/>
              <a:gd name="T28" fmla="*/ 1711 w 1728"/>
              <a:gd name="T29" fmla="*/ 1183 h 1267"/>
              <a:gd name="T30" fmla="*/ 1728 w 1728"/>
              <a:gd name="T31" fmla="*/ 1199 h 1267"/>
              <a:gd name="T32" fmla="*/ 1711 w 1728"/>
              <a:gd name="T33" fmla="*/ 1199 h 1267"/>
              <a:gd name="T34" fmla="*/ 1677 w 1728"/>
              <a:gd name="T35" fmla="*/ 1216 h 1267"/>
              <a:gd name="T36" fmla="*/ 1609 w 1728"/>
              <a:gd name="T37" fmla="*/ 1233 h 1267"/>
              <a:gd name="T38" fmla="*/ 1508 w 1728"/>
              <a:gd name="T39" fmla="*/ 1233 h 1267"/>
              <a:gd name="T40" fmla="*/ 1305 w 1728"/>
              <a:gd name="T41" fmla="*/ 1250 h 1267"/>
              <a:gd name="T42" fmla="*/ 1118 w 1728"/>
              <a:gd name="T43" fmla="*/ 1267 h 1267"/>
              <a:gd name="T44" fmla="*/ 1033 w 1728"/>
              <a:gd name="T45" fmla="*/ 1267 h 1267"/>
              <a:gd name="T46" fmla="*/ 966 w 1728"/>
              <a:gd name="T47" fmla="*/ 1267 h 1267"/>
              <a:gd name="T48" fmla="*/ 915 w 1728"/>
              <a:gd name="T49" fmla="*/ 1250 h 1267"/>
              <a:gd name="T50" fmla="*/ 864 w 1728"/>
              <a:gd name="T51" fmla="*/ 1233 h 1267"/>
              <a:gd name="T52" fmla="*/ 830 w 1728"/>
              <a:gd name="T53" fmla="*/ 1199 h 1267"/>
              <a:gd name="T54" fmla="*/ 779 w 1728"/>
              <a:gd name="T55" fmla="*/ 1166 h 1267"/>
              <a:gd name="T56" fmla="*/ 728 w 1728"/>
              <a:gd name="T57" fmla="*/ 1098 h 1267"/>
              <a:gd name="T58" fmla="*/ 678 w 1728"/>
              <a:gd name="T59" fmla="*/ 1031 h 1267"/>
              <a:gd name="T60" fmla="*/ 627 w 1728"/>
              <a:gd name="T61" fmla="*/ 980 h 1267"/>
              <a:gd name="T62" fmla="*/ 576 w 1728"/>
              <a:gd name="T63" fmla="*/ 912 h 1267"/>
              <a:gd name="T64" fmla="*/ 525 w 1728"/>
              <a:gd name="T65" fmla="*/ 828 h 1267"/>
              <a:gd name="T66" fmla="*/ 440 w 1728"/>
              <a:gd name="T67" fmla="*/ 709 h 1267"/>
              <a:gd name="T68" fmla="*/ 339 w 1728"/>
              <a:gd name="T69" fmla="*/ 591 h 1267"/>
              <a:gd name="T70" fmla="*/ 237 w 1728"/>
              <a:gd name="T71" fmla="*/ 439 h 1267"/>
              <a:gd name="T72" fmla="*/ 119 w 1728"/>
              <a:gd name="T73" fmla="*/ 253 h 1267"/>
              <a:gd name="T74" fmla="*/ 0 w 1728"/>
              <a:gd name="T75" fmla="*/ 67 h 1267"/>
              <a:gd name="T76" fmla="*/ 34 w 1728"/>
              <a:gd name="T77" fmla="*/ 0 h 1267"/>
              <a:gd name="T78" fmla="*/ 135 w 1728"/>
              <a:gd name="T79" fmla="*/ 118 h 1267"/>
              <a:gd name="T80" fmla="*/ 220 w 1728"/>
              <a:gd name="T81" fmla="*/ 220 h 1267"/>
              <a:gd name="T82" fmla="*/ 305 w 1728"/>
              <a:gd name="T83" fmla="*/ 321 h 1267"/>
              <a:gd name="T84" fmla="*/ 390 w 1728"/>
              <a:gd name="T85" fmla="*/ 405 h 1267"/>
              <a:gd name="T86" fmla="*/ 457 w 1728"/>
              <a:gd name="T87" fmla="*/ 473 h 1267"/>
              <a:gd name="T88" fmla="*/ 508 w 1728"/>
              <a:gd name="T89" fmla="*/ 541 h 1267"/>
              <a:gd name="T90" fmla="*/ 559 w 1728"/>
              <a:gd name="T91" fmla="*/ 574 h 1267"/>
              <a:gd name="T92" fmla="*/ 593 w 1728"/>
              <a:gd name="T93" fmla="*/ 625 h 1267"/>
              <a:gd name="T94" fmla="*/ 593 w 1728"/>
              <a:gd name="T95" fmla="*/ 625 h 12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28"/>
              <a:gd name="T145" fmla="*/ 0 h 1267"/>
              <a:gd name="T146" fmla="*/ 1728 w 1728"/>
              <a:gd name="T147" fmla="*/ 1267 h 12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28" h="1267">
                <a:moveTo>
                  <a:pt x="593" y="625"/>
                </a:moveTo>
                <a:lnTo>
                  <a:pt x="661" y="676"/>
                </a:lnTo>
                <a:lnTo>
                  <a:pt x="745" y="743"/>
                </a:lnTo>
                <a:lnTo>
                  <a:pt x="915" y="845"/>
                </a:lnTo>
                <a:lnTo>
                  <a:pt x="1000" y="895"/>
                </a:lnTo>
                <a:lnTo>
                  <a:pt x="1118" y="963"/>
                </a:lnTo>
                <a:lnTo>
                  <a:pt x="1254" y="1014"/>
                </a:lnTo>
                <a:lnTo>
                  <a:pt x="1406" y="1064"/>
                </a:lnTo>
                <a:lnTo>
                  <a:pt x="1474" y="1098"/>
                </a:lnTo>
                <a:lnTo>
                  <a:pt x="1542" y="1115"/>
                </a:lnTo>
                <a:lnTo>
                  <a:pt x="1593" y="1132"/>
                </a:lnTo>
                <a:lnTo>
                  <a:pt x="1643" y="1149"/>
                </a:lnTo>
                <a:lnTo>
                  <a:pt x="1677" y="1166"/>
                </a:lnTo>
                <a:lnTo>
                  <a:pt x="1711" y="1183"/>
                </a:lnTo>
                <a:lnTo>
                  <a:pt x="1728" y="1199"/>
                </a:lnTo>
                <a:lnTo>
                  <a:pt x="1711" y="1199"/>
                </a:lnTo>
                <a:lnTo>
                  <a:pt x="1677" y="1216"/>
                </a:lnTo>
                <a:lnTo>
                  <a:pt x="1609" y="1233"/>
                </a:lnTo>
                <a:lnTo>
                  <a:pt x="1508" y="1233"/>
                </a:lnTo>
                <a:lnTo>
                  <a:pt x="1305" y="1250"/>
                </a:lnTo>
                <a:lnTo>
                  <a:pt x="1118" y="1267"/>
                </a:lnTo>
                <a:lnTo>
                  <a:pt x="1033" y="1267"/>
                </a:lnTo>
                <a:lnTo>
                  <a:pt x="966" y="1267"/>
                </a:lnTo>
                <a:lnTo>
                  <a:pt x="915" y="1250"/>
                </a:lnTo>
                <a:lnTo>
                  <a:pt x="864" y="1233"/>
                </a:lnTo>
                <a:lnTo>
                  <a:pt x="830" y="1199"/>
                </a:lnTo>
                <a:lnTo>
                  <a:pt x="779" y="1166"/>
                </a:lnTo>
                <a:lnTo>
                  <a:pt x="728" y="1098"/>
                </a:lnTo>
                <a:lnTo>
                  <a:pt x="678" y="1031"/>
                </a:lnTo>
                <a:lnTo>
                  <a:pt x="627" y="980"/>
                </a:lnTo>
                <a:lnTo>
                  <a:pt x="576" y="912"/>
                </a:lnTo>
                <a:lnTo>
                  <a:pt x="525" y="828"/>
                </a:lnTo>
                <a:lnTo>
                  <a:pt x="440" y="709"/>
                </a:lnTo>
                <a:lnTo>
                  <a:pt x="339" y="591"/>
                </a:lnTo>
                <a:lnTo>
                  <a:pt x="237" y="439"/>
                </a:lnTo>
                <a:lnTo>
                  <a:pt x="119" y="253"/>
                </a:lnTo>
                <a:lnTo>
                  <a:pt x="0" y="67"/>
                </a:lnTo>
                <a:lnTo>
                  <a:pt x="34" y="0"/>
                </a:lnTo>
                <a:lnTo>
                  <a:pt x="135" y="118"/>
                </a:lnTo>
                <a:lnTo>
                  <a:pt x="220" y="220"/>
                </a:lnTo>
                <a:lnTo>
                  <a:pt x="305" y="321"/>
                </a:lnTo>
                <a:lnTo>
                  <a:pt x="390" y="405"/>
                </a:lnTo>
                <a:lnTo>
                  <a:pt x="457" y="473"/>
                </a:lnTo>
                <a:lnTo>
                  <a:pt x="508" y="541"/>
                </a:lnTo>
                <a:lnTo>
                  <a:pt x="559" y="574"/>
                </a:lnTo>
                <a:lnTo>
                  <a:pt x="593" y="62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40" name="Freeform 48"/>
          <p:cNvSpPr/>
          <p:nvPr/>
        </p:nvSpPr>
        <p:spPr bwMode="auto">
          <a:xfrm>
            <a:off x="2439190" y="3440548"/>
            <a:ext cx="881063" cy="160338"/>
          </a:xfrm>
          <a:custGeom>
            <a:avLst/>
            <a:gdLst>
              <a:gd name="T0" fmla="*/ 0 w 1389"/>
              <a:gd name="T1" fmla="*/ 136 h 254"/>
              <a:gd name="T2" fmla="*/ 51 w 1389"/>
              <a:gd name="T3" fmla="*/ 136 h 254"/>
              <a:gd name="T4" fmla="*/ 102 w 1389"/>
              <a:gd name="T5" fmla="*/ 119 h 254"/>
              <a:gd name="T6" fmla="*/ 152 w 1389"/>
              <a:gd name="T7" fmla="*/ 119 h 254"/>
              <a:gd name="T8" fmla="*/ 220 w 1389"/>
              <a:gd name="T9" fmla="*/ 119 h 254"/>
              <a:gd name="T10" fmla="*/ 305 w 1389"/>
              <a:gd name="T11" fmla="*/ 102 h 254"/>
              <a:gd name="T12" fmla="*/ 407 w 1389"/>
              <a:gd name="T13" fmla="*/ 85 h 254"/>
              <a:gd name="T14" fmla="*/ 508 w 1389"/>
              <a:gd name="T15" fmla="*/ 68 h 254"/>
              <a:gd name="T16" fmla="*/ 627 w 1389"/>
              <a:gd name="T17" fmla="*/ 51 h 254"/>
              <a:gd name="T18" fmla="*/ 728 w 1389"/>
              <a:gd name="T19" fmla="*/ 34 h 254"/>
              <a:gd name="T20" fmla="*/ 830 w 1389"/>
              <a:gd name="T21" fmla="*/ 34 h 254"/>
              <a:gd name="T22" fmla="*/ 932 w 1389"/>
              <a:gd name="T23" fmla="*/ 17 h 254"/>
              <a:gd name="T24" fmla="*/ 1000 w 1389"/>
              <a:gd name="T25" fmla="*/ 17 h 254"/>
              <a:gd name="T26" fmla="*/ 1067 w 1389"/>
              <a:gd name="T27" fmla="*/ 0 h 254"/>
              <a:gd name="T28" fmla="*/ 1135 w 1389"/>
              <a:gd name="T29" fmla="*/ 0 h 254"/>
              <a:gd name="T30" fmla="*/ 1186 w 1389"/>
              <a:gd name="T31" fmla="*/ 0 h 254"/>
              <a:gd name="T32" fmla="*/ 1220 w 1389"/>
              <a:gd name="T33" fmla="*/ 0 h 254"/>
              <a:gd name="T34" fmla="*/ 1271 w 1389"/>
              <a:gd name="T35" fmla="*/ 0 h 254"/>
              <a:gd name="T36" fmla="*/ 1305 w 1389"/>
              <a:gd name="T37" fmla="*/ 0 h 254"/>
              <a:gd name="T38" fmla="*/ 1338 w 1389"/>
              <a:gd name="T39" fmla="*/ 17 h 254"/>
              <a:gd name="T40" fmla="*/ 1372 w 1389"/>
              <a:gd name="T41" fmla="*/ 51 h 254"/>
              <a:gd name="T42" fmla="*/ 1372 w 1389"/>
              <a:gd name="T43" fmla="*/ 68 h 254"/>
              <a:gd name="T44" fmla="*/ 1372 w 1389"/>
              <a:gd name="T45" fmla="*/ 85 h 254"/>
              <a:gd name="T46" fmla="*/ 1389 w 1389"/>
              <a:gd name="T47" fmla="*/ 102 h 254"/>
              <a:gd name="T48" fmla="*/ 1372 w 1389"/>
              <a:gd name="T49" fmla="*/ 102 h 254"/>
              <a:gd name="T50" fmla="*/ 1355 w 1389"/>
              <a:gd name="T51" fmla="*/ 119 h 254"/>
              <a:gd name="T52" fmla="*/ 1338 w 1389"/>
              <a:gd name="T53" fmla="*/ 119 h 254"/>
              <a:gd name="T54" fmla="*/ 1288 w 1389"/>
              <a:gd name="T55" fmla="*/ 136 h 254"/>
              <a:gd name="T56" fmla="*/ 1237 w 1389"/>
              <a:gd name="T57" fmla="*/ 136 h 254"/>
              <a:gd name="T58" fmla="*/ 1152 w 1389"/>
              <a:gd name="T59" fmla="*/ 136 h 254"/>
              <a:gd name="T60" fmla="*/ 1050 w 1389"/>
              <a:gd name="T61" fmla="*/ 136 h 254"/>
              <a:gd name="T62" fmla="*/ 915 w 1389"/>
              <a:gd name="T63" fmla="*/ 152 h 254"/>
              <a:gd name="T64" fmla="*/ 745 w 1389"/>
              <a:gd name="T65" fmla="*/ 186 h 254"/>
              <a:gd name="T66" fmla="*/ 661 w 1389"/>
              <a:gd name="T67" fmla="*/ 186 h 254"/>
              <a:gd name="T68" fmla="*/ 593 w 1389"/>
              <a:gd name="T69" fmla="*/ 203 h 254"/>
              <a:gd name="T70" fmla="*/ 525 w 1389"/>
              <a:gd name="T71" fmla="*/ 220 h 254"/>
              <a:gd name="T72" fmla="*/ 457 w 1389"/>
              <a:gd name="T73" fmla="*/ 220 h 254"/>
              <a:gd name="T74" fmla="*/ 407 w 1389"/>
              <a:gd name="T75" fmla="*/ 220 h 254"/>
              <a:gd name="T76" fmla="*/ 373 w 1389"/>
              <a:gd name="T77" fmla="*/ 237 h 254"/>
              <a:gd name="T78" fmla="*/ 322 w 1389"/>
              <a:gd name="T79" fmla="*/ 237 h 254"/>
              <a:gd name="T80" fmla="*/ 305 w 1389"/>
              <a:gd name="T81" fmla="*/ 237 h 254"/>
              <a:gd name="T82" fmla="*/ 254 w 1389"/>
              <a:gd name="T83" fmla="*/ 254 h 254"/>
              <a:gd name="T84" fmla="*/ 203 w 1389"/>
              <a:gd name="T85" fmla="*/ 254 h 254"/>
              <a:gd name="T86" fmla="*/ 169 w 1389"/>
              <a:gd name="T87" fmla="*/ 237 h 254"/>
              <a:gd name="T88" fmla="*/ 136 w 1389"/>
              <a:gd name="T89" fmla="*/ 237 h 254"/>
              <a:gd name="T90" fmla="*/ 102 w 1389"/>
              <a:gd name="T91" fmla="*/ 220 h 254"/>
              <a:gd name="T92" fmla="*/ 68 w 1389"/>
              <a:gd name="T93" fmla="*/ 203 h 254"/>
              <a:gd name="T94" fmla="*/ 34 w 1389"/>
              <a:gd name="T95" fmla="*/ 169 h 254"/>
              <a:gd name="T96" fmla="*/ 0 w 1389"/>
              <a:gd name="T97" fmla="*/ 136 h 254"/>
              <a:gd name="T98" fmla="*/ 0 w 1389"/>
              <a:gd name="T99" fmla="*/ 136 h 2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89"/>
              <a:gd name="T151" fmla="*/ 0 h 254"/>
              <a:gd name="T152" fmla="*/ 1389 w 1389"/>
              <a:gd name="T153" fmla="*/ 254 h 2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89" h="254">
                <a:moveTo>
                  <a:pt x="0" y="136"/>
                </a:moveTo>
                <a:lnTo>
                  <a:pt x="51" y="136"/>
                </a:lnTo>
                <a:lnTo>
                  <a:pt x="102" y="119"/>
                </a:lnTo>
                <a:lnTo>
                  <a:pt x="152" y="119"/>
                </a:lnTo>
                <a:lnTo>
                  <a:pt x="220" y="119"/>
                </a:lnTo>
                <a:lnTo>
                  <a:pt x="305" y="102"/>
                </a:lnTo>
                <a:lnTo>
                  <a:pt x="407" y="85"/>
                </a:lnTo>
                <a:lnTo>
                  <a:pt x="508" y="68"/>
                </a:lnTo>
                <a:lnTo>
                  <a:pt x="627" y="51"/>
                </a:lnTo>
                <a:lnTo>
                  <a:pt x="728" y="34"/>
                </a:lnTo>
                <a:lnTo>
                  <a:pt x="830" y="34"/>
                </a:lnTo>
                <a:lnTo>
                  <a:pt x="932" y="17"/>
                </a:lnTo>
                <a:lnTo>
                  <a:pt x="1000" y="17"/>
                </a:lnTo>
                <a:lnTo>
                  <a:pt x="1067" y="0"/>
                </a:lnTo>
                <a:lnTo>
                  <a:pt x="1135" y="0"/>
                </a:lnTo>
                <a:lnTo>
                  <a:pt x="1186" y="0"/>
                </a:lnTo>
                <a:lnTo>
                  <a:pt x="1220" y="0"/>
                </a:lnTo>
                <a:lnTo>
                  <a:pt x="1271" y="0"/>
                </a:lnTo>
                <a:lnTo>
                  <a:pt x="1305" y="0"/>
                </a:lnTo>
                <a:lnTo>
                  <a:pt x="1338" y="17"/>
                </a:lnTo>
                <a:lnTo>
                  <a:pt x="1372" y="51"/>
                </a:lnTo>
                <a:lnTo>
                  <a:pt x="1372" y="68"/>
                </a:lnTo>
                <a:lnTo>
                  <a:pt x="1372" y="85"/>
                </a:lnTo>
                <a:lnTo>
                  <a:pt x="1389" y="102"/>
                </a:lnTo>
                <a:lnTo>
                  <a:pt x="1372" y="102"/>
                </a:lnTo>
                <a:lnTo>
                  <a:pt x="1355" y="119"/>
                </a:lnTo>
                <a:lnTo>
                  <a:pt x="1338" y="119"/>
                </a:lnTo>
                <a:lnTo>
                  <a:pt x="1288" y="136"/>
                </a:lnTo>
                <a:lnTo>
                  <a:pt x="1237" y="136"/>
                </a:lnTo>
                <a:lnTo>
                  <a:pt x="1152" y="136"/>
                </a:lnTo>
                <a:lnTo>
                  <a:pt x="1050" y="136"/>
                </a:lnTo>
                <a:lnTo>
                  <a:pt x="915" y="152"/>
                </a:lnTo>
                <a:lnTo>
                  <a:pt x="745" y="186"/>
                </a:lnTo>
                <a:lnTo>
                  <a:pt x="661" y="186"/>
                </a:lnTo>
                <a:lnTo>
                  <a:pt x="593" y="203"/>
                </a:lnTo>
                <a:lnTo>
                  <a:pt x="525" y="220"/>
                </a:lnTo>
                <a:lnTo>
                  <a:pt x="457" y="220"/>
                </a:lnTo>
                <a:lnTo>
                  <a:pt x="407" y="220"/>
                </a:lnTo>
                <a:lnTo>
                  <a:pt x="373" y="237"/>
                </a:lnTo>
                <a:lnTo>
                  <a:pt x="322" y="237"/>
                </a:lnTo>
                <a:lnTo>
                  <a:pt x="305" y="237"/>
                </a:lnTo>
                <a:lnTo>
                  <a:pt x="254" y="254"/>
                </a:lnTo>
                <a:lnTo>
                  <a:pt x="203" y="254"/>
                </a:lnTo>
                <a:lnTo>
                  <a:pt x="169" y="237"/>
                </a:lnTo>
                <a:lnTo>
                  <a:pt x="136" y="237"/>
                </a:lnTo>
                <a:lnTo>
                  <a:pt x="102" y="220"/>
                </a:lnTo>
                <a:lnTo>
                  <a:pt x="68" y="203"/>
                </a:lnTo>
                <a:lnTo>
                  <a:pt x="34" y="169"/>
                </a:lnTo>
                <a:lnTo>
                  <a:pt x="0" y="13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3838" grpId="0" bldLvl="0" animBg="1"/>
      <p:bldP spid="33837" grpId="0" bldLvl="0" animBg="1"/>
      <p:bldP spid="33839" grpId="0" bldLvl="0" animBg="1"/>
      <p:bldP spid="33841" grpId="0" bldLvl="0" animBg="1"/>
      <p:bldP spid="33842" grpId="0" bldLvl="0" animBg="1"/>
      <p:bldP spid="33836" grpId="0" bldLvl="0" animBg="1"/>
      <p:bldP spid="3384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1089660" y="1597122"/>
            <a:ext cx="1022604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第一部分(第1小节)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彩色的梦。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写“我”有一大把彩色的梦——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彩色铅笔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第二部分(第2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--4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小节)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彩色的画。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具体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描绘了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用彩色铅笔画出的彩色梦境。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1089660" y="3754399"/>
            <a:ext cx="10048240" cy="22500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本课是一首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充满想象的诗歌。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全诗共四小节，按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总分总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的结构方式来写，首先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总写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笔在白纸上跳蹦，写下了美丽的梦想。第二、三两节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具体写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梦想的内容，句式整齐，读起来朗朗上口。最后一节又回到“彩色铅笔”上，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总结全文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，写出了梦境的丰富内容。</a:t>
            </a:r>
          </a:p>
        </p:txBody>
      </p:sp>
      <p:sp>
        <p:nvSpPr>
          <p:cNvPr id="47" name="矩形 5"/>
          <p:cNvSpPr/>
          <p:nvPr/>
        </p:nvSpPr>
        <p:spPr>
          <a:xfrm>
            <a:off x="1089660" y="2985871"/>
            <a:ext cx="5364954" cy="521823"/>
          </a:xfrm>
          <a:prstGeom prst="rect">
            <a:avLst/>
          </a:prstGeom>
          <a:noFill/>
          <a:ln w="9525">
            <a:solidFill>
              <a:srgbClr val="A600FF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/>
        </p:nvSpPr>
        <p:spPr>
          <a:xfrm>
            <a:off x="1082675" y="3542342"/>
            <a:ext cx="8013065" cy="58767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0" algn="l" defTabSz="1066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它们躺在铅笔盒里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聊天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 一打开，就在白纸上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跳蹦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3232150" y="1713230"/>
            <a:ext cx="1289685" cy="485775"/>
          </a:xfrm>
          <a:prstGeom prst="round2DiagRect">
            <a:avLst/>
          </a:prstGeom>
          <a:noFill/>
          <a:ln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爆炸形 1 7"/>
          <p:cNvSpPr/>
          <p:nvPr/>
        </p:nvSpPr>
        <p:spPr bwMode="auto">
          <a:xfrm>
            <a:off x="8603933" y="1400966"/>
            <a:ext cx="1818640" cy="1567180"/>
          </a:xfrm>
          <a:prstGeom prst="irregularSeal1">
            <a:avLst/>
          </a:prstGeom>
          <a:noFill/>
          <a:ln>
            <a:solidFill>
              <a:srgbClr val="A600FF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排比</a:t>
            </a:r>
          </a:p>
        </p:txBody>
      </p:sp>
      <p:sp>
        <p:nvSpPr>
          <p:cNvPr id="32769" name="矩形 2"/>
          <p:cNvSpPr/>
          <p:nvPr/>
        </p:nvSpPr>
        <p:spPr>
          <a:xfrm>
            <a:off x="1023620" y="1610360"/>
            <a:ext cx="7632065" cy="5741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我有一大把彩色的梦， 有的长，有的圆，有的硬。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70200" y="2575560"/>
            <a:ext cx="1613535" cy="511523"/>
          </a:xfrm>
          <a:prstGeom prst="wedgeRoundRectCallout">
            <a:avLst>
              <a:gd name="adj1" fmla="val -16155"/>
              <a:gd name="adj2" fmla="val -83572"/>
              <a:gd name="adj3" fmla="val 16667"/>
            </a:avLst>
          </a:prstGeom>
          <a:noFill/>
          <a:ln w="38100"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彩色铅笔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5" name="直接连接符 24"/>
          <p:cNvCxnSpPr>
            <a:stCxn id="32769" idx="2"/>
          </p:cNvCxnSpPr>
          <p:nvPr/>
        </p:nvCxnSpPr>
        <p:spPr>
          <a:xfrm>
            <a:off x="4839653" y="2184556"/>
            <a:ext cx="3446462" cy="0"/>
          </a:xfrm>
          <a:prstGeom prst="line">
            <a:avLst/>
          </a:prstGeom>
          <a:ln w="38100">
            <a:solidFill>
              <a:srgbClr val="A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线形标注 1 28"/>
          <p:cNvSpPr>
            <a:spLocks noChangeArrowheads="1"/>
          </p:cNvSpPr>
          <p:nvPr/>
        </p:nvSpPr>
        <p:spPr bwMode="auto">
          <a:xfrm>
            <a:off x="5181600" y="2598894"/>
            <a:ext cx="3104515" cy="460374"/>
          </a:xfrm>
          <a:prstGeom prst="borderCallout1">
            <a:avLst>
              <a:gd name="adj1" fmla="val -6068"/>
              <a:gd name="adj2" fmla="val 82961"/>
              <a:gd name="adj3" fmla="val -72828"/>
              <a:gd name="adj4" fmla="val 38944"/>
            </a:avLst>
          </a:prstGeom>
          <a:noFill/>
          <a:ln w="38100">
            <a:solidFill>
              <a:srgbClr val="A600FF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彩笔的形状、质地。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8757285" y="3187885"/>
            <a:ext cx="2558415" cy="1296591"/>
          </a:xfrm>
          <a:prstGeom prst="irregularSeal1">
            <a:avLst/>
          </a:prstGeom>
          <a:noFill/>
          <a:ln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拟人句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460500" y="4444868"/>
            <a:ext cx="8750300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“聊天”“跳蹦”把静止不动的彩笔写活了，突出了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“我”对彩笔的喜爱。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ldLvl="0" animBg="1"/>
      <p:bldP spid="2" grpId="0" bldLvl="0" animBg="1"/>
      <p:bldP spid="8" grpId="0" bldLvl="0" animBg="1"/>
      <p:bldP spid="9" grpId="0" bldLvl="0" animBg="1"/>
      <p:bldP spid="29" grpId="0" bldLvl="0" animBg="1"/>
      <p:bldP spid="80" grpId="0" bldLvl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62042" y="2241232"/>
            <a:ext cx="5001895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小朋友们好！昨晚睡得好吗？有没有做梦？谁来讲讲你的梦？梦可以带给我们许多新奇的体验。下面让我们走进课文，去看看作者“彩色的梦”是怎样的。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13" name="图片 12" descr="图片包含 长凳, 人, 户外, 看着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3" y="2241232"/>
            <a:ext cx="4533900" cy="302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40560" y="2697357"/>
            <a:ext cx="504190" cy="575945"/>
          </a:xfrm>
          <a:prstGeom prst="ellipse">
            <a:avLst/>
          </a:prstGeom>
          <a:noFill/>
          <a:ln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1440" y="2616712"/>
            <a:ext cx="443103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脚尖滑过的地方，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大块的草坪，绿了；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大朵的野花，红了；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大片的天空，蓝了，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蓝——得——透——明！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94730" y="2673985"/>
            <a:ext cx="4735830" cy="2804037"/>
          </a:xfrm>
          <a:prstGeom prst="borderCallout2">
            <a:avLst>
              <a:gd name="adj1" fmla="val 17348"/>
              <a:gd name="adj2" fmla="val 957"/>
              <a:gd name="adj3" fmla="val 30940"/>
              <a:gd name="adj4" fmla="val -18409"/>
              <a:gd name="adj5" fmla="val 18103"/>
              <a:gd name="adj6" fmla="val -78866"/>
            </a:avLst>
          </a:prstGeom>
          <a:noFill/>
          <a:ln w="28575"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字将彩色铅笔写活了，彩色铅笔好似一个轻盈的舞者，以曼妙的舞姿在白纸上跳跃，脚尖所到之处如魔法发生，呈现生机盎然的图景。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4730" y="188722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这是写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彩笔绘画的内容。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5" grpId="0" bldLvl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缺角矩形 1"/>
          <p:cNvSpPr/>
          <p:nvPr/>
        </p:nvSpPr>
        <p:spPr>
          <a:xfrm>
            <a:off x="4509135" y="3177540"/>
            <a:ext cx="716915" cy="1511935"/>
          </a:xfrm>
          <a:prstGeom prst="plaque">
            <a:avLst/>
          </a:prstGeom>
          <a:noFill/>
          <a:ln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1795" y="2169795"/>
            <a:ext cx="4431030" cy="3266325"/>
          </a:xfrm>
          <a:prstGeom prst="verticalScroll">
            <a:avLst>
              <a:gd name="adj" fmla="val 825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脚尖滑过的地方，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大块的草坪，绿了；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大朵的野花，红了；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大片的天空，蓝了，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蓝——得——透——明！</a:t>
            </a:r>
          </a:p>
        </p:txBody>
      </p:sp>
      <p:sp>
        <p:nvSpPr>
          <p:cNvPr id="8" name="缺角矩形 7"/>
          <p:cNvSpPr/>
          <p:nvPr/>
        </p:nvSpPr>
        <p:spPr>
          <a:xfrm>
            <a:off x="6306185" y="3105150"/>
            <a:ext cx="720090" cy="1584325"/>
          </a:xfrm>
          <a:prstGeom prst="plaque">
            <a:avLst/>
          </a:prstGeom>
          <a:noFill/>
          <a:ln w="38100"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4100" y="3583305"/>
            <a:ext cx="3147060" cy="1580716"/>
          </a:xfrm>
          <a:prstGeom prst="wedgeRoundRectCallout">
            <a:avLst>
              <a:gd name="adj1" fmla="val 49468"/>
              <a:gd name="adj2" fmla="val -62108"/>
              <a:gd name="adj3" fmla="val 16667"/>
            </a:avLst>
          </a:prstGeom>
          <a:noFill/>
          <a:ln w="38100">
            <a:solidFill>
              <a:srgbClr val="A600FF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表现了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孩子们绘画时的自由挥洒。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41285" y="1711325"/>
            <a:ext cx="3389630" cy="1580716"/>
          </a:xfrm>
          <a:prstGeom prst="wedgeRoundRectCallout">
            <a:avLst>
              <a:gd name="adj1" fmla="val -52332"/>
              <a:gd name="adj2" fmla="val 63078"/>
              <a:gd name="adj3" fmla="val 16667"/>
            </a:avLst>
          </a:prstGeom>
          <a:noFill/>
          <a:ln>
            <a:solidFill>
              <a:srgbClr val="A600FF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红了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绿了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蓝了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运用鲜艳的色彩渲染，增加了诗歌的画面感。</a:t>
            </a:r>
          </a:p>
        </p:txBody>
      </p:sp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572260" y="2567940"/>
            <a:ext cx="3237865" cy="2103889"/>
          </a:xfrm>
          <a:prstGeom prst="snip2DiagRect">
            <a:avLst/>
          </a:prstGeom>
          <a:noFill/>
          <a:ln w="38100">
            <a:solidFill>
              <a:srgbClr val="A6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在葱郁的森林里，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雪松们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着手，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小鸟留下歌声。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08345" y="2382520"/>
            <a:ext cx="395033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生动地写出了绘画的内容：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雪松、小鸟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32779" y="3704249"/>
            <a:ext cx="5087621" cy="1263538"/>
          </a:xfrm>
          <a:prstGeom prst="wedgeRoundRectCallout">
            <a:avLst>
              <a:gd name="adj1" fmla="val -61285"/>
              <a:gd name="adj2" fmla="val -32023"/>
              <a:gd name="adj3" fmla="val 16667"/>
            </a:avLst>
          </a:prstGeom>
          <a:noFill/>
          <a:ln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字和一个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字表现了雪松和小鸟之间的友爱。</a:t>
            </a:r>
          </a:p>
        </p:txBody>
      </p:sp>
      <p:sp>
        <p:nvSpPr>
          <p:cNvPr id="50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59330" y="2091055"/>
            <a:ext cx="3237865" cy="2103885"/>
          </a:xfrm>
          <a:prstGeom prst="snip2DiagRect">
            <a:avLst/>
          </a:prstGeom>
          <a:noFill/>
          <a:ln w="38100">
            <a:solidFill>
              <a:srgbClr val="B3A2C7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在葱郁的森林里，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雪松们拉着手，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让小鸟留下歌声。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59330" y="4826000"/>
            <a:ext cx="7145655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这是个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拟人句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，“拉着手，歌声”把雪松、小鸟当作人来写，多么生动、有趣！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41110" y="305879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你从这里体会出了什么？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59330" y="2091055"/>
            <a:ext cx="3237865" cy="2103885"/>
          </a:xfrm>
          <a:prstGeom prst="snip2DiagRect">
            <a:avLst/>
          </a:prstGeom>
          <a:noFill/>
          <a:ln w="38100">
            <a:solidFill>
              <a:srgbClr val="B3A2C7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在葱郁的森林里，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雪松们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拉着手，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让小鸟留下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歌声。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4601845" y="2621280"/>
            <a:ext cx="576580" cy="504190"/>
          </a:xfrm>
          <a:prstGeom prst="round2DiagRect">
            <a:avLst/>
          </a:prstGeom>
          <a:noFill/>
          <a:ln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358515" y="2621280"/>
            <a:ext cx="576580" cy="504190"/>
          </a:xfrm>
          <a:prstGeom prst="round2DiagRect">
            <a:avLst/>
          </a:prstGeom>
          <a:noFill/>
          <a:ln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64020" y="4005580"/>
            <a:ext cx="3624580" cy="1529714"/>
          </a:xfrm>
          <a:prstGeom prst="borderCallout1">
            <a:avLst>
              <a:gd name="adj1" fmla="val 24491"/>
              <a:gd name="adj2" fmla="val -922"/>
              <a:gd name="adj3" fmla="val -58862"/>
              <a:gd name="adj4" fmla="val -44884"/>
            </a:avLst>
          </a:prstGeom>
          <a:noFill/>
          <a:ln>
            <a:solidFill>
              <a:srgbClr val="A600FF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“太阳”像“苹果”，又大又红，多美的儿童画，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充满童趣和幻想。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51405" y="1976755"/>
            <a:ext cx="34436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小屋的烟囱上，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结一个苹果般的太阳，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又大——又红。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44205" y="296862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比喻句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79540" y="2123900"/>
            <a:ext cx="41935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绘画内容——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“小屋的烟囱”</a:t>
            </a:r>
          </a:p>
        </p:txBody>
      </p:sp>
      <p:pic>
        <p:nvPicPr>
          <p:cNvPr id="24" name="图片 23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2426970"/>
            <a:ext cx="947420" cy="9474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33500" y="4245003"/>
            <a:ext cx="4812665" cy="1299788"/>
          </a:xfrm>
          <a:prstGeom prst="wedgeRoundRectCallout">
            <a:avLst>
              <a:gd name="adj1" fmla="val -23365"/>
              <a:gd name="adj2" fmla="val -99821"/>
              <a:gd name="adj3" fmla="val 16667"/>
            </a:avLst>
          </a:prstGeom>
          <a:noFill/>
          <a:ln w="38100">
            <a:solidFill>
              <a:srgbClr val="A6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“结”字用得真妙，太阳结在烟囱上，可以看出“我”对美好事物的向往，不希望烟囱冒出的烟污染大自然的美好。</a:t>
            </a:r>
          </a:p>
        </p:txBody>
      </p:sp>
      <p:sp>
        <p:nvSpPr>
          <p:cNvPr id="7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/>
      <p:bldP spid="23" grpId="0"/>
      <p:bldP spid="2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1718131" y="4889242"/>
            <a:ext cx="8547099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把“彩色铅笔”比作“大森林的精灵”，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赋予彩色铅笔生命。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0100" y="1862455"/>
            <a:ext cx="7303770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我的彩色铅笔， 是大森林的精灵。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8131" y="3960495"/>
            <a:ext cx="4787622" cy="519208"/>
          </a:xfrm>
          <a:prstGeom prst="hexagon">
            <a:avLst/>
          </a:prstGeom>
          <a:noFill/>
          <a:ln>
            <a:solidFill>
              <a:srgbClr val="A600FF"/>
            </a:solidFill>
          </a:ln>
        </p:spPr>
        <p:txBody>
          <a:bodyPr wrap="none" rtlCol="0">
            <a:spAutoFit/>
          </a:bodyPr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这里用了什么修辞手法？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597785" y="2476500"/>
            <a:ext cx="1105535" cy="19050"/>
          </a:xfrm>
          <a:prstGeom prst="line">
            <a:avLst/>
          </a:prstGeom>
          <a:ln w="28575">
            <a:solidFill>
              <a:srgbClr val="A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443095" y="2476500"/>
            <a:ext cx="1780540" cy="31115"/>
          </a:xfrm>
          <a:prstGeom prst="line">
            <a:avLst/>
          </a:prstGeom>
          <a:ln w="28575">
            <a:solidFill>
              <a:srgbClr val="A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60445" y="2962910"/>
            <a:ext cx="870751" cy="588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比喻</a:t>
            </a:r>
          </a:p>
        </p:txBody>
      </p:sp>
      <p:sp>
        <p:nvSpPr>
          <p:cNvPr id="14" name="下弧形箭头 13"/>
          <p:cNvSpPr/>
          <p:nvPr/>
        </p:nvSpPr>
        <p:spPr>
          <a:xfrm>
            <a:off x="3067685" y="2692400"/>
            <a:ext cx="2088515" cy="431800"/>
          </a:xfrm>
          <a:prstGeom prst="curvedUpArrow">
            <a:avLst/>
          </a:prstGeom>
          <a:solidFill>
            <a:srgbClr val="FFFF00"/>
          </a:solidFill>
          <a:ln>
            <a:solidFill>
              <a:srgbClr val="A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13" grpId="0"/>
      <p:bldP spid="1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1223" y="3181350"/>
            <a:ext cx="343096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我的彩色梦境，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水果香，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四季风，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还有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紫葡萄的叮咛，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在溪水里流动……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65445" y="2955925"/>
            <a:ext cx="3766820" cy="1255805"/>
          </a:xfrm>
          <a:prstGeom prst="wedgeRoundRectCallout">
            <a:avLst>
              <a:gd name="adj1" fmla="val -79770"/>
              <a:gd name="adj2" fmla="val 67211"/>
              <a:gd name="adj3" fmla="val 16667"/>
            </a:avLst>
          </a:prstGeom>
          <a:noFill/>
          <a:ln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“叮咛”用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拟人化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的语言写紫葡萄，生动形象。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41223" y="1953260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这是个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排比句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，写出梦境的芳香美丽。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17285" y="4315303"/>
            <a:ext cx="3677285" cy="1142044"/>
          </a:xfrm>
          <a:prstGeom prst="borderCallout1">
            <a:avLst>
              <a:gd name="adj1" fmla="val 44915"/>
              <a:gd name="adj2" fmla="val -500"/>
              <a:gd name="adj3" fmla="val 52913"/>
              <a:gd name="adj4" fmla="val -48558"/>
            </a:avLst>
          </a:prstGeom>
          <a:noFill/>
          <a:ln w="38100"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省略号省略了彩色梦境里的其他美景，引人遐想。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77565" y="4400550"/>
            <a:ext cx="7924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叮咛</a:t>
            </a:r>
          </a:p>
        </p:txBody>
      </p:sp>
      <p:sp>
        <p:nvSpPr>
          <p:cNvPr id="50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4" grpId="0" bldLvl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143317" y="3024505"/>
            <a:ext cx="9905366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本文是一首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儿童诗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，描写了“我”用彩色铅笔画出了彩色的梦，梦境是多姿多彩的，表达了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作者对彩色铅笔所画的梦境无比喜爱之情。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43317" y="2269490"/>
            <a:ext cx="1710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36713" y="2093122"/>
            <a:ext cx="10318574" cy="32559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梦的形成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做梦是人在睡眠过程中产生的一种正常心理现象。一般情况下，人在睡眠时大脑神经细胞都处于抑制状态，这个抑制过程有时比较完全，有时不够完全。如果没有完全处于抑制状态，大脑皮层还有少数区域的神经细胞处于兴奋，人就会出现梦境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2980055" y="2989580"/>
            <a:ext cx="62318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碧玉妆成一树高，万条垂下绿丝绦。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泉眼无声惜细流，树阴照水爱晴柔。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沉舟侧畔千帆过，病树前头万木春。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06087" y="1953895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【有关树木的诗句】  </a:t>
            </a: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5014595" y="1981200"/>
            <a:ext cx="5843905" cy="3623829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高洪波：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笔名向川，诗人、散文家。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著有：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儿童诗集《大象法官》《鹅鹅鹅》《吃石头的鳄鱼》《种葡萄的狐狸》《少女和泡泡糖》《飞龙与神鸽》，散文集《波斯猫》《文坛走笔》等。</a:t>
            </a:r>
          </a:p>
        </p:txBody>
      </p:sp>
      <p:pic>
        <p:nvPicPr>
          <p:cNvPr id="1073743507" name="图片 34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91640" y="1921769"/>
            <a:ext cx="2788285" cy="374269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文本框 26"/>
          <p:cNvSpPr txBox="1"/>
          <p:nvPr/>
        </p:nvSpPr>
        <p:spPr>
          <a:xfrm>
            <a:off x="1893650" y="2982823"/>
            <a:ext cx="615553" cy="1528624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彩色的梦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665730" y="1967230"/>
            <a:ext cx="333375" cy="35598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32" name="矩形 7"/>
          <p:cNvSpPr/>
          <p:nvPr/>
        </p:nvSpPr>
        <p:spPr>
          <a:xfrm>
            <a:off x="2998788" y="2817813"/>
            <a:ext cx="1750059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脚尖滑过  </a:t>
            </a:r>
          </a:p>
        </p:txBody>
      </p:sp>
      <p:sp>
        <p:nvSpPr>
          <p:cNvPr id="3" name="矩形 2"/>
          <p:cNvSpPr/>
          <p:nvPr/>
        </p:nvSpPr>
        <p:spPr>
          <a:xfrm>
            <a:off x="3050223" y="1785620"/>
            <a:ext cx="1920648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长、圆、硬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  </a:t>
            </a:r>
          </a:p>
        </p:txBody>
      </p:sp>
      <p:sp>
        <p:nvSpPr>
          <p:cNvPr id="4" name="矩形 3"/>
          <p:cNvSpPr/>
          <p:nvPr/>
        </p:nvSpPr>
        <p:spPr>
          <a:xfrm>
            <a:off x="4975093" y="2272665"/>
            <a:ext cx="2832416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草坪——绿色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野花——红了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天空——蓝了   </a:t>
            </a:r>
          </a:p>
        </p:txBody>
      </p:sp>
      <p:sp>
        <p:nvSpPr>
          <p:cNvPr id="6" name="矩形 5"/>
          <p:cNvSpPr/>
          <p:nvPr/>
        </p:nvSpPr>
        <p:spPr>
          <a:xfrm>
            <a:off x="3050223" y="4153535"/>
            <a:ext cx="4923790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森林里：雪松、小鸟、烟囱、太阳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4633595" y="2518410"/>
            <a:ext cx="333375" cy="1337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99105" y="4986020"/>
            <a:ext cx="5855335" cy="5865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900430" marR="0" lvl="0" indent="-90043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梦境：水果香、季节风、紫葡萄、小溪 </a:t>
            </a:r>
          </a:p>
        </p:txBody>
      </p:sp>
      <p:sp>
        <p:nvSpPr>
          <p:cNvPr id="14" name="左大括号 13"/>
          <p:cNvSpPr/>
          <p:nvPr/>
        </p:nvSpPr>
        <p:spPr>
          <a:xfrm rot="10800000">
            <a:off x="8434070" y="2010093"/>
            <a:ext cx="420370" cy="347408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06161" y="2957671"/>
            <a:ext cx="4876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86096" y="2957671"/>
            <a:ext cx="4876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富</a:t>
            </a:r>
          </a:p>
        </p:txBody>
      </p: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632" grpId="0"/>
      <p:bldP spid="3" grpId="0"/>
      <p:bldP spid="4" grpId="0"/>
      <p:bldP spid="6" grpId="0"/>
      <p:bldP spid="20" grpId="0" bldLvl="0" animBg="1"/>
      <p:bldP spid="13" grpId="0"/>
      <p:bldP spid="14" grpId="0" bldLvl="0" animBg="1"/>
      <p:bldP spid="15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383030" y="1539875"/>
            <a:ext cx="1029144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jīnɡ línɡ         pínɡ ɡuǒ            lán tiān           sēn lín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           ）        （             ）        （              ）     （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jiē  shi               yì  bān            mènɡ xiǎnɡ         lā   kāi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           ）         （           ）          （              ）         （ 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20240" y="3552825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精  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8621" y="3552825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苹  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04000" y="3552825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蓝  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09379" y="3552825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森 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20240" y="5235257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结  实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98621" y="5235257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  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56400" y="523463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梦  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65904" y="5235257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拉  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4" grpId="0"/>
      <p:bldP spid="25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352675" y="2020570"/>
            <a:ext cx="8740775" cy="31940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二、照样子，写句子。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例：我的彩色铅笔，是大森林的精灵。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1.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2.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64"/>
          <p:cNvSpPr txBox="1"/>
          <p:nvPr/>
        </p:nvSpPr>
        <p:spPr>
          <a:xfrm>
            <a:off x="2722495" y="3717849"/>
            <a:ext cx="6319525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我的红色的篮球，是运动场上的太阳</a:t>
            </a:r>
          </a:p>
        </p:txBody>
      </p:sp>
      <p:sp>
        <p:nvSpPr>
          <p:cNvPr id="20" name="文本框 64"/>
          <p:cNvSpPr txBox="1"/>
          <p:nvPr/>
        </p:nvSpPr>
        <p:spPr>
          <a:xfrm>
            <a:off x="2764749" y="4576378"/>
            <a:ext cx="6319525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弯弯的月亮，是我手中的一把镰刀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 flipH="1" flipV="1">
            <a:off x="0" y="730011"/>
            <a:ext cx="6705600" cy="6134100"/>
          </a:xfrm>
          <a:custGeom>
            <a:avLst/>
            <a:gdLst>
              <a:gd name="connsiteX0" fmla="*/ 429444 w 6705600"/>
              <a:gd name="connsiteY0" fmla="*/ 0 h 6134100"/>
              <a:gd name="connsiteX1" fmla="*/ 6705600 w 6705600"/>
              <a:gd name="connsiteY1" fmla="*/ 0 h 6134100"/>
              <a:gd name="connsiteX2" fmla="*/ 6705600 w 6705600"/>
              <a:gd name="connsiteY2" fmla="*/ 5367948 h 6134100"/>
              <a:gd name="connsiteX3" fmla="*/ 6653032 w 6705600"/>
              <a:gd name="connsiteY3" fmla="*/ 5405329 h 6134100"/>
              <a:gd name="connsiteX4" fmla="*/ 4267200 w 6705600"/>
              <a:gd name="connsiteY4" fmla="*/ 6134100 h 6134100"/>
              <a:gd name="connsiteX5" fmla="*/ 0 w 6705600"/>
              <a:gd name="connsiteY5" fmla="*/ 1866900 h 6134100"/>
              <a:gd name="connsiteX6" fmla="*/ 420793 w 6705600"/>
              <a:gd name="connsiteY6" fmla="*/ 16893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0" h="6134100">
                <a:moveTo>
                  <a:pt x="429444" y="0"/>
                </a:moveTo>
                <a:lnTo>
                  <a:pt x="6705600" y="0"/>
                </a:lnTo>
                <a:lnTo>
                  <a:pt x="6705600" y="5367948"/>
                </a:lnTo>
                <a:lnTo>
                  <a:pt x="6653032" y="5405329"/>
                </a:lnTo>
                <a:cubicBezTo>
                  <a:pt x="5971982" y="5865437"/>
                  <a:pt x="5150966" y="6134100"/>
                  <a:pt x="4267200" y="6134100"/>
                </a:cubicBezTo>
                <a:cubicBezTo>
                  <a:pt x="1910491" y="6134100"/>
                  <a:pt x="0" y="4223609"/>
                  <a:pt x="0" y="1866900"/>
                </a:cubicBezTo>
                <a:cubicBezTo>
                  <a:pt x="0" y="1204076"/>
                  <a:pt x="151123" y="576548"/>
                  <a:pt x="420793" y="1689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空心弧 6"/>
          <p:cNvSpPr/>
          <p:nvPr/>
        </p:nvSpPr>
        <p:spPr>
          <a:xfrm rot="12291466" flipH="1" flipV="1">
            <a:off x="-2402344" y="346234"/>
            <a:ext cx="9467304" cy="9467304"/>
          </a:xfrm>
          <a:prstGeom prst="blockArc">
            <a:avLst>
              <a:gd name="adj1" fmla="val 15364263"/>
              <a:gd name="adj2" fmla="val 20070540"/>
              <a:gd name="adj3" fmla="val 78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 rot="12658335" flipH="1" flipV="1">
            <a:off x="-117994" y="1461937"/>
            <a:ext cx="7524691" cy="3435314"/>
          </a:xfrm>
          <a:custGeom>
            <a:avLst/>
            <a:gdLst>
              <a:gd name="connsiteX0" fmla="*/ 7524691 w 7524691"/>
              <a:gd name="connsiteY0" fmla="*/ 3364906 h 3435314"/>
              <a:gd name="connsiteX1" fmla="*/ 7018640 w 7524691"/>
              <a:gd name="connsiteY1" fmla="*/ 3435314 h 3435314"/>
              <a:gd name="connsiteX2" fmla="*/ 3425092 w 7524691"/>
              <a:gd name="connsiteY2" fmla="*/ 519155 h 3435314"/>
              <a:gd name="connsiteX3" fmla="*/ 406715 w 7524691"/>
              <a:gd name="connsiteY3" fmla="*/ 2939189 h 3435314"/>
              <a:gd name="connsiteX4" fmla="*/ 355725 w 7524691"/>
              <a:gd name="connsiteY4" fmla="*/ 3147416 h 3435314"/>
              <a:gd name="connsiteX5" fmla="*/ 0 w 7524691"/>
              <a:gd name="connsiteY5" fmla="*/ 2554741 h 3435314"/>
              <a:gd name="connsiteX6" fmla="*/ 36740 w 7524691"/>
              <a:gd name="connsiteY6" fmla="*/ 2449154 h 3435314"/>
              <a:gd name="connsiteX7" fmla="*/ 3389805 w 7524691"/>
              <a:gd name="connsiteY7" fmla="*/ 9450 h 3435314"/>
              <a:gd name="connsiteX8" fmla="*/ 7524691 w 7524691"/>
              <a:gd name="connsiteY8" fmla="*/ 3364906 h 34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691" h="3435314">
                <a:moveTo>
                  <a:pt x="7524691" y="3364906"/>
                </a:moveTo>
                <a:lnTo>
                  <a:pt x="7018640" y="3435314"/>
                </a:lnTo>
                <a:cubicBezTo>
                  <a:pt x="6773035" y="1670074"/>
                  <a:pt x="5203080" y="396058"/>
                  <a:pt x="3425092" y="519155"/>
                </a:cubicBezTo>
                <a:cubicBezTo>
                  <a:pt x="1980476" y="619171"/>
                  <a:pt x="798986" y="1613774"/>
                  <a:pt x="406715" y="2939189"/>
                </a:cubicBezTo>
                <a:lnTo>
                  <a:pt x="355725" y="3147416"/>
                </a:lnTo>
                <a:lnTo>
                  <a:pt x="0" y="2554741"/>
                </a:lnTo>
                <a:lnTo>
                  <a:pt x="36740" y="2449154"/>
                </a:lnTo>
                <a:cubicBezTo>
                  <a:pt x="579039" y="1098989"/>
                  <a:pt x="1855435" y="115680"/>
                  <a:pt x="3389805" y="9450"/>
                </a:cubicBezTo>
                <a:cubicBezTo>
                  <a:pt x="5435632" y="-132190"/>
                  <a:pt x="7242088" y="1333748"/>
                  <a:pt x="7524691" y="3364906"/>
                </a:cubicBezTo>
                <a:close/>
              </a:path>
            </a:pathLst>
          </a:cu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3959190" flipH="1" flipV="1">
            <a:off x="-1667897" y="562699"/>
            <a:ext cx="9224291" cy="9224291"/>
          </a:xfrm>
          <a:prstGeom prst="arc">
            <a:avLst>
              <a:gd name="adj1" fmla="val 17493803"/>
              <a:gd name="adj2" fmla="val 19747722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1551027" flipH="1" flipV="1">
            <a:off x="-1861326" y="156630"/>
            <a:ext cx="9224291" cy="9224291"/>
          </a:xfrm>
          <a:prstGeom prst="arc">
            <a:avLst>
              <a:gd name="adj1" fmla="val 13254820"/>
              <a:gd name="adj2" fmla="val 162822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8" name="图片 27" descr="图片包含 长凳, 人, 户外, 看着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r="28061"/>
          <a:stretch>
            <a:fillRect/>
          </a:stretch>
        </p:blipFill>
        <p:spPr>
          <a:xfrm>
            <a:off x="3" y="1493824"/>
            <a:ext cx="5943841" cy="5364177"/>
          </a:xfrm>
          <a:custGeom>
            <a:avLst/>
            <a:gdLst>
              <a:gd name="connsiteX0" fmla="*/ 2365496 w 5943841"/>
              <a:gd name="connsiteY0" fmla="*/ 0 h 5364177"/>
              <a:gd name="connsiteX1" fmla="*/ 5943841 w 5943841"/>
              <a:gd name="connsiteY1" fmla="*/ 3578345 h 5364177"/>
              <a:gd name="connsiteX2" fmla="*/ 5511954 w 5943841"/>
              <a:gd name="connsiteY2" fmla="*/ 5283996 h 5364177"/>
              <a:gd name="connsiteX3" fmla="*/ 5463243 w 5943841"/>
              <a:gd name="connsiteY3" fmla="*/ 5364177 h 5364177"/>
              <a:gd name="connsiteX4" fmla="*/ 0 w 5943841"/>
              <a:gd name="connsiteY4" fmla="*/ 5364177 h 5364177"/>
              <a:gd name="connsiteX5" fmla="*/ 0 w 5943841"/>
              <a:gd name="connsiteY5" fmla="*/ 898314 h 5364177"/>
              <a:gd name="connsiteX6" fmla="*/ 89336 w 5943841"/>
              <a:gd name="connsiteY6" fmla="*/ 817120 h 5364177"/>
              <a:gd name="connsiteX7" fmla="*/ 2365496 w 5943841"/>
              <a:gd name="connsiteY7" fmla="*/ 0 h 53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3841" h="5364177">
                <a:moveTo>
                  <a:pt x="2365496" y="0"/>
                </a:moveTo>
                <a:cubicBezTo>
                  <a:pt x="4341761" y="0"/>
                  <a:pt x="5943841" y="1602080"/>
                  <a:pt x="5943841" y="3578345"/>
                </a:cubicBezTo>
                <a:cubicBezTo>
                  <a:pt x="5943841" y="4195928"/>
                  <a:pt x="5787388" y="4776969"/>
                  <a:pt x="5511954" y="5283996"/>
                </a:cubicBezTo>
                <a:lnTo>
                  <a:pt x="5463243" y="5364177"/>
                </a:lnTo>
                <a:lnTo>
                  <a:pt x="0" y="5364177"/>
                </a:lnTo>
                <a:lnTo>
                  <a:pt x="0" y="898314"/>
                </a:lnTo>
                <a:lnTo>
                  <a:pt x="89336" y="817120"/>
                </a:lnTo>
                <a:cubicBezTo>
                  <a:pt x="707885" y="306648"/>
                  <a:pt x="1500880" y="0"/>
                  <a:pt x="2365496" y="0"/>
                </a:cubicBezTo>
                <a:close/>
              </a:path>
            </a:pathLst>
          </a:custGeom>
        </p:spPr>
      </p:pic>
      <p:grpSp>
        <p:nvGrpSpPr>
          <p:cNvPr id="43" name="组合 42"/>
          <p:cNvGrpSpPr/>
          <p:nvPr/>
        </p:nvGrpSpPr>
        <p:grpSpPr>
          <a:xfrm>
            <a:off x="7826633" y="467267"/>
            <a:ext cx="3961220" cy="5865973"/>
            <a:chOff x="7826633" y="467267"/>
            <a:chExt cx="3961220" cy="5865973"/>
          </a:xfrm>
        </p:grpSpPr>
        <p:sp>
          <p:nvSpPr>
            <p:cNvPr id="30" name="任意多边形: 形状 29"/>
            <p:cNvSpPr/>
            <p:nvPr/>
          </p:nvSpPr>
          <p:spPr>
            <a:xfrm>
              <a:off x="8770614" y="1679770"/>
              <a:ext cx="1921144" cy="3751031"/>
            </a:xfrm>
            <a:custGeom>
              <a:avLst/>
              <a:gdLst>
                <a:gd name="connsiteX0" fmla="*/ 0 w 2305050"/>
                <a:gd name="connsiteY0" fmla="*/ 0 h 4500606"/>
                <a:gd name="connsiteX1" fmla="*/ 2305050 w 2305050"/>
                <a:gd name="connsiteY1" fmla="*/ 0 h 4500606"/>
                <a:gd name="connsiteX2" fmla="*/ 2305050 w 2305050"/>
                <a:gd name="connsiteY2" fmla="*/ 2855382 h 4500606"/>
                <a:gd name="connsiteX3" fmla="*/ 1880746 w 2305050"/>
                <a:gd name="connsiteY3" fmla="*/ 2855382 h 4500606"/>
                <a:gd name="connsiteX4" fmla="*/ 1880746 w 2305050"/>
                <a:gd name="connsiteY4" fmla="*/ 3216230 h 4500606"/>
                <a:gd name="connsiteX5" fmla="*/ 2305050 w 2305050"/>
                <a:gd name="connsiteY5" fmla="*/ 3216230 h 4500606"/>
                <a:gd name="connsiteX6" fmla="*/ 2305050 w 2305050"/>
                <a:gd name="connsiteY6" fmla="*/ 4500606 h 4500606"/>
                <a:gd name="connsiteX7" fmla="*/ 0 w 2305050"/>
                <a:gd name="connsiteY7" fmla="*/ 4500606 h 4500606"/>
                <a:gd name="connsiteX0-1" fmla="*/ 0 w 2305050"/>
                <a:gd name="connsiteY0-2" fmla="*/ 0 h 4500606"/>
                <a:gd name="connsiteX1-3" fmla="*/ 2305050 w 2305050"/>
                <a:gd name="connsiteY1-4" fmla="*/ 0 h 4500606"/>
                <a:gd name="connsiteX2-5" fmla="*/ 2305050 w 2305050"/>
                <a:gd name="connsiteY2-6" fmla="*/ 2855382 h 4500606"/>
                <a:gd name="connsiteX3-7" fmla="*/ 1880746 w 2305050"/>
                <a:gd name="connsiteY3-8" fmla="*/ 3216230 h 4500606"/>
                <a:gd name="connsiteX4-9" fmla="*/ 2305050 w 2305050"/>
                <a:gd name="connsiteY4-10" fmla="*/ 3216230 h 4500606"/>
                <a:gd name="connsiteX5-11" fmla="*/ 2305050 w 2305050"/>
                <a:gd name="connsiteY5-12" fmla="*/ 4500606 h 4500606"/>
                <a:gd name="connsiteX6-13" fmla="*/ 0 w 2305050"/>
                <a:gd name="connsiteY6-14" fmla="*/ 4500606 h 4500606"/>
                <a:gd name="connsiteX7-15" fmla="*/ 0 w 2305050"/>
                <a:gd name="connsiteY7-16" fmla="*/ 0 h 4500606"/>
                <a:gd name="connsiteX0-17" fmla="*/ 1880746 w 2305050"/>
                <a:gd name="connsiteY0-18" fmla="*/ 3216230 h 4500606"/>
                <a:gd name="connsiteX1-19" fmla="*/ 2305050 w 2305050"/>
                <a:gd name="connsiteY1-20" fmla="*/ 3216230 h 4500606"/>
                <a:gd name="connsiteX2-21" fmla="*/ 2305050 w 2305050"/>
                <a:gd name="connsiteY2-22" fmla="*/ 4500606 h 4500606"/>
                <a:gd name="connsiteX3-23" fmla="*/ 0 w 2305050"/>
                <a:gd name="connsiteY3-24" fmla="*/ 4500606 h 4500606"/>
                <a:gd name="connsiteX4-25" fmla="*/ 0 w 2305050"/>
                <a:gd name="connsiteY4-26" fmla="*/ 0 h 4500606"/>
                <a:gd name="connsiteX5-27" fmla="*/ 2305050 w 2305050"/>
                <a:gd name="connsiteY5-28" fmla="*/ 0 h 4500606"/>
                <a:gd name="connsiteX6-29" fmla="*/ 2305050 w 2305050"/>
                <a:gd name="connsiteY6-30" fmla="*/ 2855382 h 4500606"/>
                <a:gd name="connsiteX7-31" fmla="*/ 1972186 w 2305050"/>
                <a:gd name="connsiteY7-32" fmla="*/ 3307670 h 4500606"/>
                <a:gd name="connsiteX0-33" fmla="*/ 1880746 w 2305050"/>
                <a:gd name="connsiteY0-34" fmla="*/ 3216230 h 4500606"/>
                <a:gd name="connsiteX1-35" fmla="*/ 2305050 w 2305050"/>
                <a:gd name="connsiteY1-36" fmla="*/ 3216230 h 4500606"/>
                <a:gd name="connsiteX2-37" fmla="*/ 2305050 w 2305050"/>
                <a:gd name="connsiteY2-38" fmla="*/ 4500606 h 4500606"/>
                <a:gd name="connsiteX3-39" fmla="*/ 0 w 2305050"/>
                <a:gd name="connsiteY3-40" fmla="*/ 4500606 h 4500606"/>
                <a:gd name="connsiteX4-41" fmla="*/ 0 w 2305050"/>
                <a:gd name="connsiteY4-42" fmla="*/ 0 h 4500606"/>
                <a:gd name="connsiteX5-43" fmla="*/ 2305050 w 2305050"/>
                <a:gd name="connsiteY5-44" fmla="*/ 0 h 4500606"/>
                <a:gd name="connsiteX6-45" fmla="*/ 2305050 w 2305050"/>
                <a:gd name="connsiteY6-46" fmla="*/ 2855382 h 4500606"/>
                <a:gd name="connsiteX0-47" fmla="*/ 2305050 w 2305050"/>
                <a:gd name="connsiteY0-48" fmla="*/ 3216230 h 4500606"/>
                <a:gd name="connsiteX1-49" fmla="*/ 2305050 w 2305050"/>
                <a:gd name="connsiteY1-50" fmla="*/ 4500606 h 4500606"/>
                <a:gd name="connsiteX2-51" fmla="*/ 0 w 2305050"/>
                <a:gd name="connsiteY2-52" fmla="*/ 4500606 h 4500606"/>
                <a:gd name="connsiteX3-53" fmla="*/ 0 w 2305050"/>
                <a:gd name="connsiteY3-54" fmla="*/ 0 h 4500606"/>
                <a:gd name="connsiteX4-55" fmla="*/ 2305050 w 2305050"/>
                <a:gd name="connsiteY4-56" fmla="*/ 0 h 4500606"/>
                <a:gd name="connsiteX5-57" fmla="*/ 2305050 w 2305050"/>
                <a:gd name="connsiteY5-58" fmla="*/ 2855382 h 4500606"/>
                <a:gd name="connsiteX0-59" fmla="*/ 2305050 w 2305050"/>
                <a:gd name="connsiteY0-60" fmla="*/ 3216230 h 4500606"/>
                <a:gd name="connsiteX1-61" fmla="*/ 2305050 w 2305050"/>
                <a:gd name="connsiteY1-62" fmla="*/ 4500606 h 4500606"/>
                <a:gd name="connsiteX2-63" fmla="*/ 708025 w 2305050"/>
                <a:gd name="connsiteY2-64" fmla="*/ 4498203 h 4500606"/>
                <a:gd name="connsiteX3-65" fmla="*/ 0 w 2305050"/>
                <a:gd name="connsiteY3-66" fmla="*/ 4500606 h 4500606"/>
                <a:gd name="connsiteX4-67" fmla="*/ 0 w 2305050"/>
                <a:gd name="connsiteY4-68" fmla="*/ 0 h 4500606"/>
                <a:gd name="connsiteX5-69" fmla="*/ 2305050 w 2305050"/>
                <a:gd name="connsiteY5-70" fmla="*/ 0 h 4500606"/>
                <a:gd name="connsiteX6-71" fmla="*/ 2305050 w 2305050"/>
                <a:gd name="connsiteY6-72" fmla="*/ 2855382 h 4500606"/>
                <a:gd name="connsiteX0-73" fmla="*/ 2305050 w 2305050"/>
                <a:gd name="connsiteY0-74" fmla="*/ 3216230 h 4500606"/>
                <a:gd name="connsiteX1-75" fmla="*/ 2305050 w 2305050"/>
                <a:gd name="connsiteY1-76" fmla="*/ 4500606 h 4500606"/>
                <a:gd name="connsiteX2-77" fmla="*/ 708025 w 2305050"/>
                <a:gd name="connsiteY2-78" fmla="*/ 4498203 h 4500606"/>
                <a:gd name="connsiteX3-79" fmla="*/ 352425 w 2305050"/>
                <a:gd name="connsiteY3-80" fmla="*/ 4498203 h 4500606"/>
                <a:gd name="connsiteX4-81" fmla="*/ 0 w 2305050"/>
                <a:gd name="connsiteY4-82" fmla="*/ 4500606 h 4500606"/>
                <a:gd name="connsiteX5-83" fmla="*/ 0 w 2305050"/>
                <a:gd name="connsiteY5-84" fmla="*/ 0 h 4500606"/>
                <a:gd name="connsiteX6-85" fmla="*/ 2305050 w 2305050"/>
                <a:gd name="connsiteY6-86" fmla="*/ 0 h 4500606"/>
                <a:gd name="connsiteX7-87" fmla="*/ 2305050 w 2305050"/>
                <a:gd name="connsiteY7-88" fmla="*/ 2855382 h 4500606"/>
                <a:gd name="connsiteX0-89" fmla="*/ 2305050 w 2305050"/>
                <a:gd name="connsiteY0-90" fmla="*/ 3216230 h 4500606"/>
                <a:gd name="connsiteX1-91" fmla="*/ 2305050 w 2305050"/>
                <a:gd name="connsiteY1-92" fmla="*/ 4500606 h 4500606"/>
                <a:gd name="connsiteX2-93" fmla="*/ 842963 w 2305050"/>
                <a:gd name="connsiteY2-94" fmla="*/ 4498203 h 4500606"/>
                <a:gd name="connsiteX3-95" fmla="*/ 708025 w 2305050"/>
                <a:gd name="connsiteY3-96" fmla="*/ 4498203 h 4500606"/>
                <a:gd name="connsiteX4-97" fmla="*/ 352425 w 2305050"/>
                <a:gd name="connsiteY4-98" fmla="*/ 4498203 h 4500606"/>
                <a:gd name="connsiteX5-99" fmla="*/ 0 w 2305050"/>
                <a:gd name="connsiteY5-100" fmla="*/ 4500606 h 4500606"/>
                <a:gd name="connsiteX6-101" fmla="*/ 0 w 2305050"/>
                <a:gd name="connsiteY6-102" fmla="*/ 0 h 4500606"/>
                <a:gd name="connsiteX7-103" fmla="*/ 2305050 w 2305050"/>
                <a:gd name="connsiteY7-104" fmla="*/ 0 h 4500606"/>
                <a:gd name="connsiteX8" fmla="*/ 2305050 w 2305050"/>
                <a:gd name="connsiteY8" fmla="*/ 2855382 h 4500606"/>
                <a:gd name="connsiteX0-105" fmla="*/ 2305050 w 2305050"/>
                <a:gd name="connsiteY0-106" fmla="*/ 3216230 h 4500606"/>
                <a:gd name="connsiteX1-107" fmla="*/ 2305050 w 2305050"/>
                <a:gd name="connsiteY1-108" fmla="*/ 4500606 h 4500606"/>
                <a:gd name="connsiteX2-109" fmla="*/ 842963 w 2305050"/>
                <a:gd name="connsiteY2-110" fmla="*/ 4498203 h 4500606"/>
                <a:gd name="connsiteX3-111" fmla="*/ 352425 w 2305050"/>
                <a:gd name="connsiteY3-112" fmla="*/ 4498203 h 4500606"/>
                <a:gd name="connsiteX4-113" fmla="*/ 0 w 2305050"/>
                <a:gd name="connsiteY4-114" fmla="*/ 4500606 h 4500606"/>
                <a:gd name="connsiteX5-115" fmla="*/ 0 w 2305050"/>
                <a:gd name="connsiteY5-116" fmla="*/ 0 h 4500606"/>
                <a:gd name="connsiteX6-117" fmla="*/ 2305050 w 2305050"/>
                <a:gd name="connsiteY6-118" fmla="*/ 0 h 4500606"/>
                <a:gd name="connsiteX7-119" fmla="*/ 2305050 w 2305050"/>
                <a:gd name="connsiteY7-120" fmla="*/ 2855382 h 4500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305050" h="4500606">
                  <a:moveTo>
                    <a:pt x="2305050" y="3216230"/>
                  </a:moveTo>
                  <a:lnTo>
                    <a:pt x="2305050" y="4500606"/>
                  </a:lnTo>
                  <a:lnTo>
                    <a:pt x="842963" y="4498203"/>
                  </a:lnTo>
                  <a:lnTo>
                    <a:pt x="352425" y="4498203"/>
                  </a:lnTo>
                  <a:lnTo>
                    <a:pt x="0" y="4500606"/>
                  </a:lnTo>
                  <a:lnTo>
                    <a:pt x="0" y="0"/>
                  </a:lnTo>
                  <a:lnTo>
                    <a:pt x="2305050" y="0"/>
                  </a:lnTo>
                  <a:lnTo>
                    <a:pt x="2305050" y="2855382"/>
                  </a:ln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rgbClr val="1A8FC8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26633" y="467267"/>
              <a:ext cx="1992853" cy="221599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38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275755" y="1700199"/>
              <a:ext cx="1697901" cy="1862048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15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84961" y="4438650"/>
              <a:ext cx="169858" cy="1117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9696" y="2904533"/>
              <a:ext cx="1992853" cy="221599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38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202927" y="2390776"/>
              <a:ext cx="430887" cy="3038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</a:rPr>
                <a:t>二年级下册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</a:rPr>
                <a:t>4.1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86523" y="4700859"/>
              <a:ext cx="1321594" cy="5738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1600">
                  <a:solidFill>
                    <a:srgbClr val="1A8FC8"/>
                  </a:solidFill>
                  <a:latin typeface="Arial" panose="020B0604020202020204" pitchFamily="34" charset="0"/>
                  <a:ea typeface="方正黑体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lang="en-US" altLang="zh-CN" sz="11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>
              <a:off x="10442962" y="3863632"/>
              <a:ext cx="736836" cy="52021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0840596" y="3736823"/>
              <a:ext cx="359223" cy="2536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9119791" y="5282123"/>
              <a:ext cx="169858" cy="399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9055801" y="5428816"/>
              <a:ext cx="237817" cy="167902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9526741" y="1217847"/>
              <a:ext cx="1477493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</a:rPr>
                <a:t>语文精品课件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794999" y="4117249"/>
              <a:ext cx="1992854" cy="221599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13800" spc="300" dirty="0">
                  <a:gradFill flip="none" rotWithShape="1">
                    <a:gsLst>
                      <a:gs pos="0">
                        <a:srgbClr val="6334AF"/>
                      </a:gs>
                      <a:gs pos="100000">
                        <a:srgbClr val="DF3AA0"/>
                      </a:gs>
                    </a:gsLst>
                    <a:lin ang="2700000" scaled="1"/>
                    <a:tileRect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8044815" y="80654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87587" y="2254250"/>
            <a:ext cx="7616825" cy="34605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盒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聊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坪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般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叮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咛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7917" y="2211705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hé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04627" y="2211705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liáo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2462" y="221170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pínɡ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0617" y="2211705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yù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96997" y="2211705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cōnɡ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87587" y="4405312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bān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48414" y="4405312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jīnɡ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18859" y="4405312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dīnɡ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11133" y="440531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nínɡ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414145" y="2122170"/>
            <a:ext cx="9363710" cy="36115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彩 色     叮 咛     苹 果     森 林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          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蓝 天     梦 想     精 灵     草 坪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70024" y="2031365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cǎi    sè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2714" y="2031365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dīnɡ  nínɡ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8109" y="2031365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pínɡ   ɡuǒ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18929" y="2031365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sēn  lín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99234" y="4561205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lán  tiān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49674" y="4561205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mènɡ  xiǎnɡ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96684" y="4561205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jīnɡ  línɡ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72574" y="4561205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cǎo  pínɡ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7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044815" y="80654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19120" y="1494790"/>
            <a:ext cx="6372225" cy="4414520"/>
            <a:chOff x="4647" y="985"/>
            <a:chExt cx="6059" cy="6952"/>
          </a:xfrm>
        </p:grpSpPr>
        <p:pic>
          <p:nvPicPr>
            <p:cNvPr id="8" name="图片 7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聊天：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透明：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葱郁：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精灵：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叮咛：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4166235" y="2769870"/>
            <a:ext cx="477012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谈天。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物质透过光线的。　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指葱茏。　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机警、聪明、机灵。　　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反复地嘱咐。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044815" y="80654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A6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4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238072" y="249996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066872" y="249996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857572" y="251647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629857" y="249996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229182" y="412937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058300" y="411794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868050" y="412937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629857" y="410905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247583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彩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4067637" y="250502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梦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867732" y="252153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森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7630465" y="250502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拉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237995" y="41344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苹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063746" y="411590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般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878516" y="413880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精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640016" y="411848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灵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527555" y="251581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9541842" y="250502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</a:t>
            </a:r>
          </a:p>
        </p:txBody>
      </p:sp>
      <p:sp>
        <p:nvSpPr>
          <p:cNvPr id="66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529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cǎi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89095" y="2603183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0800" y="2603183"/>
            <a:ext cx="69107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彡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彩色 彩虹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天空中出现一道彩虹，犹如仙女编织的彩色缎带。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左右等宽，第八笔是点，右侧三撇舒展。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彩</a:t>
            </a:r>
          </a:p>
        </p:txBody>
      </p:sp>
      <p:sp>
        <p:nvSpPr>
          <p:cNvPr id="18469" name="Freeform 37"/>
          <p:cNvSpPr/>
          <p:nvPr/>
        </p:nvSpPr>
        <p:spPr bwMode="auto">
          <a:xfrm>
            <a:off x="2746058" y="3198495"/>
            <a:ext cx="569912" cy="603250"/>
          </a:xfrm>
          <a:custGeom>
            <a:avLst/>
            <a:gdLst>
              <a:gd name="T0" fmla="*/ 491 w 898"/>
              <a:gd name="T1" fmla="*/ 407 h 950"/>
              <a:gd name="T2" fmla="*/ 542 w 898"/>
              <a:gd name="T3" fmla="*/ 339 h 950"/>
              <a:gd name="T4" fmla="*/ 576 w 898"/>
              <a:gd name="T5" fmla="*/ 288 h 950"/>
              <a:gd name="T6" fmla="*/ 610 w 898"/>
              <a:gd name="T7" fmla="*/ 237 h 950"/>
              <a:gd name="T8" fmla="*/ 627 w 898"/>
              <a:gd name="T9" fmla="*/ 203 h 950"/>
              <a:gd name="T10" fmla="*/ 660 w 898"/>
              <a:gd name="T11" fmla="*/ 135 h 950"/>
              <a:gd name="T12" fmla="*/ 660 w 898"/>
              <a:gd name="T13" fmla="*/ 102 h 950"/>
              <a:gd name="T14" fmla="*/ 660 w 898"/>
              <a:gd name="T15" fmla="*/ 68 h 950"/>
              <a:gd name="T16" fmla="*/ 643 w 898"/>
              <a:gd name="T17" fmla="*/ 51 h 950"/>
              <a:gd name="T18" fmla="*/ 660 w 898"/>
              <a:gd name="T19" fmla="*/ 17 h 950"/>
              <a:gd name="T20" fmla="*/ 660 w 898"/>
              <a:gd name="T21" fmla="*/ 17 h 950"/>
              <a:gd name="T22" fmla="*/ 677 w 898"/>
              <a:gd name="T23" fmla="*/ 0 h 950"/>
              <a:gd name="T24" fmla="*/ 711 w 898"/>
              <a:gd name="T25" fmla="*/ 17 h 950"/>
              <a:gd name="T26" fmla="*/ 762 w 898"/>
              <a:gd name="T27" fmla="*/ 51 h 950"/>
              <a:gd name="T28" fmla="*/ 813 w 898"/>
              <a:gd name="T29" fmla="*/ 85 h 950"/>
              <a:gd name="T30" fmla="*/ 864 w 898"/>
              <a:gd name="T31" fmla="*/ 135 h 950"/>
              <a:gd name="T32" fmla="*/ 881 w 898"/>
              <a:gd name="T33" fmla="*/ 186 h 950"/>
              <a:gd name="T34" fmla="*/ 898 w 898"/>
              <a:gd name="T35" fmla="*/ 220 h 950"/>
              <a:gd name="T36" fmla="*/ 881 w 898"/>
              <a:gd name="T37" fmla="*/ 237 h 950"/>
              <a:gd name="T38" fmla="*/ 864 w 898"/>
              <a:gd name="T39" fmla="*/ 271 h 950"/>
              <a:gd name="T40" fmla="*/ 830 w 898"/>
              <a:gd name="T41" fmla="*/ 305 h 950"/>
              <a:gd name="T42" fmla="*/ 796 w 898"/>
              <a:gd name="T43" fmla="*/ 339 h 950"/>
              <a:gd name="T44" fmla="*/ 762 w 898"/>
              <a:gd name="T45" fmla="*/ 373 h 950"/>
              <a:gd name="T46" fmla="*/ 711 w 898"/>
              <a:gd name="T47" fmla="*/ 424 h 950"/>
              <a:gd name="T48" fmla="*/ 660 w 898"/>
              <a:gd name="T49" fmla="*/ 492 h 950"/>
              <a:gd name="T50" fmla="*/ 576 w 898"/>
              <a:gd name="T51" fmla="*/ 577 h 950"/>
              <a:gd name="T52" fmla="*/ 474 w 898"/>
              <a:gd name="T53" fmla="*/ 645 h 950"/>
              <a:gd name="T54" fmla="*/ 372 w 898"/>
              <a:gd name="T55" fmla="*/ 730 h 950"/>
              <a:gd name="T56" fmla="*/ 254 w 898"/>
              <a:gd name="T57" fmla="*/ 815 h 950"/>
              <a:gd name="T58" fmla="*/ 203 w 898"/>
              <a:gd name="T59" fmla="*/ 849 h 950"/>
              <a:gd name="T60" fmla="*/ 152 w 898"/>
              <a:gd name="T61" fmla="*/ 883 h 950"/>
              <a:gd name="T62" fmla="*/ 101 w 898"/>
              <a:gd name="T63" fmla="*/ 916 h 950"/>
              <a:gd name="T64" fmla="*/ 67 w 898"/>
              <a:gd name="T65" fmla="*/ 933 h 950"/>
              <a:gd name="T66" fmla="*/ 34 w 898"/>
              <a:gd name="T67" fmla="*/ 933 h 950"/>
              <a:gd name="T68" fmla="*/ 17 w 898"/>
              <a:gd name="T69" fmla="*/ 950 h 950"/>
              <a:gd name="T70" fmla="*/ 0 w 898"/>
              <a:gd name="T71" fmla="*/ 950 h 950"/>
              <a:gd name="T72" fmla="*/ 0 w 898"/>
              <a:gd name="T73" fmla="*/ 933 h 950"/>
              <a:gd name="T74" fmla="*/ 0 w 898"/>
              <a:gd name="T75" fmla="*/ 933 h 950"/>
              <a:gd name="T76" fmla="*/ 0 w 898"/>
              <a:gd name="T77" fmla="*/ 916 h 950"/>
              <a:gd name="T78" fmla="*/ 17 w 898"/>
              <a:gd name="T79" fmla="*/ 900 h 950"/>
              <a:gd name="T80" fmla="*/ 34 w 898"/>
              <a:gd name="T81" fmla="*/ 883 h 950"/>
              <a:gd name="T82" fmla="*/ 67 w 898"/>
              <a:gd name="T83" fmla="*/ 849 h 950"/>
              <a:gd name="T84" fmla="*/ 101 w 898"/>
              <a:gd name="T85" fmla="*/ 815 h 950"/>
              <a:gd name="T86" fmla="*/ 203 w 898"/>
              <a:gd name="T87" fmla="*/ 730 h 950"/>
              <a:gd name="T88" fmla="*/ 288 w 898"/>
              <a:gd name="T89" fmla="*/ 645 h 950"/>
              <a:gd name="T90" fmla="*/ 372 w 898"/>
              <a:gd name="T91" fmla="*/ 560 h 950"/>
              <a:gd name="T92" fmla="*/ 440 w 898"/>
              <a:gd name="T93" fmla="*/ 475 h 950"/>
              <a:gd name="T94" fmla="*/ 491 w 898"/>
              <a:gd name="T95" fmla="*/ 407 h 950"/>
              <a:gd name="T96" fmla="*/ 491 w 898"/>
              <a:gd name="T97" fmla="*/ 407 h 95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98"/>
              <a:gd name="T148" fmla="*/ 0 h 950"/>
              <a:gd name="T149" fmla="*/ 898 w 898"/>
              <a:gd name="T150" fmla="*/ 950 h 95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98" h="950">
                <a:moveTo>
                  <a:pt x="491" y="407"/>
                </a:moveTo>
                <a:lnTo>
                  <a:pt x="542" y="339"/>
                </a:lnTo>
                <a:lnTo>
                  <a:pt x="576" y="288"/>
                </a:lnTo>
                <a:lnTo>
                  <a:pt x="610" y="237"/>
                </a:lnTo>
                <a:lnTo>
                  <a:pt x="627" y="203"/>
                </a:lnTo>
                <a:lnTo>
                  <a:pt x="660" y="135"/>
                </a:lnTo>
                <a:lnTo>
                  <a:pt x="660" y="102"/>
                </a:lnTo>
                <a:lnTo>
                  <a:pt x="660" y="68"/>
                </a:lnTo>
                <a:lnTo>
                  <a:pt x="643" y="51"/>
                </a:lnTo>
                <a:lnTo>
                  <a:pt x="660" y="17"/>
                </a:lnTo>
                <a:lnTo>
                  <a:pt x="677" y="0"/>
                </a:lnTo>
                <a:lnTo>
                  <a:pt x="711" y="17"/>
                </a:lnTo>
                <a:lnTo>
                  <a:pt x="762" y="51"/>
                </a:lnTo>
                <a:lnTo>
                  <a:pt x="813" y="85"/>
                </a:lnTo>
                <a:lnTo>
                  <a:pt x="864" y="135"/>
                </a:lnTo>
                <a:lnTo>
                  <a:pt x="881" y="186"/>
                </a:lnTo>
                <a:lnTo>
                  <a:pt x="898" y="220"/>
                </a:lnTo>
                <a:lnTo>
                  <a:pt x="881" y="237"/>
                </a:lnTo>
                <a:lnTo>
                  <a:pt x="864" y="271"/>
                </a:lnTo>
                <a:lnTo>
                  <a:pt x="830" y="305"/>
                </a:lnTo>
                <a:lnTo>
                  <a:pt x="796" y="339"/>
                </a:lnTo>
                <a:lnTo>
                  <a:pt x="762" y="373"/>
                </a:lnTo>
                <a:lnTo>
                  <a:pt x="711" y="424"/>
                </a:lnTo>
                <a:lnTo>
                  <a:pt x="660" y="492"/>
                </a:lnTo>
                <a:lnTo>
                  <a:pt x="576" y="577"/>
                </a:lnTo>
                <a:lnTo>
                  <a:pt x="474" y="645"/>
                </a:lnTo>
                <a:lnTo>
                  <a:pt x="372" y="730"/>
                </a:lnTo>
                <a:lnTo>
                  <a:pt x="254" y="815"/>
                </a:lnTo>
                <a:lnTo>
                  <a:pt x="203" y="849"/>
                </a:lnTo>
                <a:lnTo>
                  <a:pt x="152" y="883"/>
                </a:lnTo>
                <a:lnTo>
                  <a:pt x="101" y="916"/>
                </a:lnTo>
                <a:lnTo>
                  <a:pt x="67" y="933"/>
                </a:lnTo>
                <a:lnTo>
                  <a:pt x="34" y="933"/>
                </a:lnTo>
                <a:lnTo>
                  <a:pt x="17" y="950"/>
                </a:lnTo>
                <a:lnTo>
                  <a:pt x="0" y="950"/>
                </a:lnTo>
                <a:lnTo>
                  <a:pt x="0" y="933"/>
                </a:lnTo>
                <a:lnTo>
                  <a:pt x="0" y="916"/>
                </a:lnTo>
                <a:lnTo>
                  <a:pt x="17" y="900"/>
                </a:lnTo>
                <a:lnTo>
                  <a:pt x="34" y="883"/>
                </a:lnTo>
                <a:lnTo>
                  <a:pt x="67" y="849"/>
                </a:lnTo>
                <a:lnTo>
                  <a:pt x="101" y="815"/>
                </a:lnTo>
                <a:lnTo>
                  <a:pt x="203" y="730"/>
                </a:lnTo>
                <a:lnTo>
                  <a:pt x="288" y="645"/>
                </a:lnTo>
                <a:lnTo>
                  <a:pt x="372" y="560"/>
                </a:lnTo>
                <a:lnTo>
                  <a:pt x="440" y="475"/>
                </a:lnTo>
                <a:lnTo>
                  <a:pt x="491" y="40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6" name="Group 4"/>
          <p:cNvGrpSpPr/>
          <p:nvPr/>
        </p:nvGrpSpPr>
        <p:grpSpPr bwMode="auto">
          <a:xfrm>
            <a:off x="1105853" y="2603183"/>
            <a:ext cx="2879725" cy="2879725"/>
            <a:chOff x="1474" y="663"/>
            <a:chExt cx="2948" cy="2835"/>
          </a:xfrm>
        </p:grpSpPr>
        <p:sp>
          <p:nvSpPr>
            <p:cNvPr id="2072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73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74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75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76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77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78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79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80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081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8470" name="Freeform 38"/>
          <p:cNvSpPr/>
          <p:nvPr/>
        </p:nvSpPr>
        <p:spPr bwMode="auto">
          <a:xfrm>
            <a:off x="2712720" y="3738245"/>
            <a:ext cx="538163" cy="473075"/>
          </a:xfrm>
          <a:custGeom>
            <a:avLst/>
            <a:gdLst>
              <a:gd name="T0" fmla="*/ 627 w 847"/>
              <a:gd name="T1" fmla="*/ 67 h 747"/>
              <a:gd name="T2" fmla="*/ 610 w 847"/>
              <a:gd name="T3" fmla="*/ 34 h 747"/>
              <a:gd name="T4" fmla="*/ 627 w 847"/>
              <a:gd name="T5" fmla="*/ 17 h 747"/>
              <a:gd name="T6" fmla="*/ 627 w 847"/>
              <a:gd name="T7" fmla="*/ 0 h 747"/>
              <a:gd name="T8" fmla="*/ 661 w 847"/>
              <a:gd name="T9" fmla="*/ 0 h 747"/>
              <a:gd name="T10" fmla="*/ 711 w 847"/>
              <a:gd name="T11" fmla="*/ 34 h 747"/>
              <a:gd name="T12" fmla="*/ 762 w 847"/>
              <a:gd name="T13" fmla="*/ 84 h 747"/>
              <a:gd name="T14" fmla="*/ 813 w 847"/>
              <a:gd name="T15" fmla="*/ 135 h 747"/>
              <a:gd name="T16" fmla="*/ 847 w 847"/>
              <a:gd name="T17" fmla="*/ 186 h 747"/>
              <a:gd name="T18" fmla="*/ 830 w 847"/>
              <a:gd name="T19" fmla="*/ 220 h 747"/>
              <a:gd name="T20" fmla="*/ 830 w 847"/>
              <a:gd name="T21" fmla="*/ 237 h 747"/>
              <a:gd name="T22" fmla="*/ 796 w 847"/>
              <a:gd name="T23" fmla="*/ 254 h 747"/>
              <a:gd name="T24" fmla="*/ 779 w 847"/>
              <a:gd name="T25" fmla="*/ 271 h 747"/>
              <a:gd name="T26" fmla="*/ 745 w 847"/>
              <a:gd name="T27" fmla="*/ 305 h 747"/>
              <a:gd name="T28" fmla="*/ 694 w 847"/>
              <a:gd name="T29" fmla="*/ 339 h 747"/>
              <a:gd name="T30" fmla="*/ 627 w 847"/>
              <a:gd name="T31" fmla="*/ 407 h 747"/>
              <a:gd name="T32" fmla="*/ 559 w 847"/>
              <a:gd name="T33" fmla="*/ 475 h 747"/>
              <a:gd name="T34" fmla="*/ 457 w 847"/>
              <a:gd name="T35" fmla="*/ 526 h 747"/>
              <a:gd name="T36" fmla="*/ 373 w 847"/>
              <a:gd name="T37" fmla="*/ 594 h 747"/>
              <a:gd name="T38" fmla="*/ 254 w 847"/>
              <a:gd name="T39" fmla="*/ 645 h 747"/>
              <a:gd name="T40" fmla="*/ 152 w 847"/>
              <a:gd name="T41" fmla="*/ 696 h 747"/>
              <a:gd name="T42" fmla="*/ 68 w 847"/>
              <a:gd name="T43" fmla="*/ 730 h 747"/>
              <a:gd name="T44" fmla="*/ 17 w 847"/>
              <a:gd name="T45" fmla="*/ 747 h 747"/>
              <a:gd name="T46" fmla="*/ 0 w 847"/>
              <a:gd name="T47" fmla="*/ 747 h 747"/>
              <a:gd name="T48" fmla="*/ 0 w 847"/>
              <a:gd name="T49" fmla="*/ 730 h 747"/>
              <a:gd name="T50" fmla="*/ 0 w 847"/>
              <a:gd name="T51" fmla="*/ 730 h 747"/>
              <a:gd name="T52" fmla="*/ 17 w 847"/>
              <a:gd name="T53" fmla="*/ 713 h 747"/>
              <a:gd name="T54" fmla="*/ 34 w 847"/>
              <a:gd name="T55" fmla="*/ 696 h 747"/>
              <a:gd name="T56" fmla="*/ 102 w 847"/>
              <a:gd name="T57" fmla="*/ 645 h 747"/>
              <a:gd name="T58" fmla="*/ 186 w 847"/>
              <a:gd name="T59" fmla="*/ 577 h 747"/>
              <a:gd name="T60" fmla="*/ 288 w 847"/>
              <a:gd name="T61" fmla="*/ 492 h 747"/>
              <a:gd name="T62" fmla="*/ 373 w 847"/>
              <a:gd name="T63" fmla="*/ 424 h 747"/>
              <a:gd name="T64" fmla="*/ 457 w 847"/>
              <a:gd name="T65" fmla="*/ 356 h 747"/>
              <a:gd name="T66" fmla="*/ 525 w 847"/>
              <a:gd name="T67" fmla="*/ 271 h 747"/>
              <a:gd name="T68" fmla="*/ 576 w 847"/>
              <a:gd name="T69" fmla="*/ 203 h 747"/>
              <a:gd name="T70" fmla="*/ 610 w 847"/>
              <a:gd name="T71" fmla="*/ 152 h 747"/>
              <a:gd name="T72" fmla="*/ 627 w 847"/>
              <a:gd name="T73" fmla="*/ 101 h 747"/>
              <a:gd name="T74" fmla="*/ 627 w 847"/>
              <a:gd name="T75" fmla="*/ 67 h 747"/>
              <a:gd name="T76" fmla="*/ 627 w 847"/>
              <a:gd name="T77" fmla="*/ 67 h 74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47"/>
              <a:gd name="T118" fmla="*/ 0 h 747"/>
              <a:gd name="T119" fmla="*/ 847 w 847"/>
              <a:gd name="T120" fmla="*/ 747 h 74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47" h="747">
                <a:moveTo>
                  <a:pt x="627" y="67"/>
                </a:moveTo>
                <a:lnTo>
                  <a:pt x="610" y="34"/>
                </a:lnTo>
                <a:lnTo>
                  <a:pt x="627" y="17"/>
                </a:lnTo>
                <a:lnTo>
                  <a:pt x="627" y="0"/>
                </a:lnTo>
                <a:lnTo>
                  <a:pt x="661" y="0"/>
                </a:lnTo>
                <a:lnTo>
                  <a:pt x="711" y="34"/>
                </a:lnTo>
                <a:lnTo>
                  <a:pt x="762" y="84"/>
                </a:lnTo>
                <a:lnTo>
                  <a:pt x="813" y="135"/>
                </a:lnTo>
                <a:lnTo>
                  <a:pt x="847" y="186"/>
                </a:lnTo>
                <a:lnTo>
                  <a:pt x="830" y="220"/>
                </a:lnTo>
                <a:lnTo>
                  <a:pt x="830" y="237"/>
                </a:lnTo>
                <a:lnTo>
                  <a:pt x="796" y="254"/>
                </a:lnTo>
                <a:lnTo>
                  <a:pt x="779" y="271"/>
                </a:lnTo>
                <a:lnTo>
                  <a:pt x="745" y="305"/>
                </a:lnTo>
                <a:lnTo>
                  <a:pt x="694" y="339"/>
                </a:lnTo>
                <a:lnTo>
                  <a:pt x="627" y="407"/>
                </a:lnTo>
                <a:lnTo>
                  <a:pt x="559" y="475"/>
                </a:lnTo>
                <a:lnTo>
                  <a:pt x="457" y="526"/>
                </a:lnTo>
                <a:lnTo>
                  <a:pt x="373" y="594"/>
                </a:lnTo>
                <a:lnTo>
                  <a:pt x="254" y="645"/>
                </a:lnTo>
                <a:lnTo>
                  <a:pt x="152" y="696"/>
                </a:lnTo>
                <a:lnTo>
                  <a:pt x="68" y="730"/>
                </a:lnTo>
                <a:lnTo>
                  <a:pt x="17" y="747"/>
                </a:lnTo>
                <a:lnTo>
                  <a:pt x="0" y="747"/>
                </a:lnTo>
                <a:lnTo>
                  <a:pt x="0" y="730"/>
                </a:lnTo>
                <a:lnTo>
                  <a:pt x="17" y="713"/>
                </a:lnTo>
                <a:lnTo>
                  <a:pt x="34" y="696"/>
                </a:lnTo>
                <a:lnTo>
                  <a:pt x="102" y="645"/>
                </a:lnTo>
                <a:lnTo>
                  <a:pt x="186" y="577"/>
                </a:lnTo>
                <a:lnTo>
                  <a:pt x="288" y="492"/>
                </a:lnTo>
                <a:lnTo>
                  <a:pt x="373" y="424"/>
                </a:lnTo>
                <a:lnTo>
                  <a:pt x="457" y="356"/>
                </a:lnTo>
                <a:lnTo>
                  <a:pt x="525" y="271"/>
                </a:lnTo>
                <a:lnTo>
                  <a:pt x="576" y="203"/>
                </a:lnTo>
                <a:lnTo>
                  <a:pt x="610" y="152"/>
                </a:lnTo>
                <a:lnTo>
                  <a:pt x="627" y="101"/>
                </a:lnTo>
                <a:lnTo>
                  <a:pt x="627" y="6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1" name="Freeform 39"/>
          <p:cNvSpPr/>
          <p:nvPr/>
        </p:nvSpPr>
        <p:spPr bwMode="auto">
          <a:xfrm>
            <a:off x="2433320" y="4157345"/>
            <a:ext cx="871538" cy="787400"/>
          </a:xfrm>
          <a:custGeom>
            <a:avLst/>
            <a:gdLst>
              <a:gd name="T0" fmla="*/ 1135 w 1373"/>
              <a:gd name="T1" fmla="*/ 526 h 1239"/>
              <a:gd name="T2" fmla="*/ 1068 w 1373"/>
              <a:gd name="T3" fmla="*/ 611 h 1239"/>
              <a:gd name="T4" fmla="*/ 983 w 1373"/>
              <a:gd name="T5" fmla="*/ 713 h 1239"/>
              <a:gd name="T6" fmla="*/ 881 w 1373"/>
              <a:gd name="T7" fmla="*/ 798 h 1239"/>
              <a:gd name="T8" fmla="*/ 780 w 1373"/>
              <a:gd name="T9" fmla="*/ 883 h 1239"/>
              <a:gd name="T10" fmla="*/ 661 w 1373"/>
              <a:gd name="T11" fmla="*/ 967 h 1239"/>
              <a:gd name="T12" fmla="*/ 543 w 1373"/>
              <a:gd name="T13" fmla="*/ 1052 h 1239"/>
              <a:gd name="T14" fmla="*/ 407 w 1373"/>
              <a:gd name="T15" fmla="*/ 1120 h 1239"/>
              <a:gd name="T16" fmla="*/ 288 w 1373"/>
              <a:gd name="T17" fmla="*/ 1171 h 1239"/>
              <a:gd name="T18" fmla="*/ 221 w 1373"/>
              <a:gd name="T19" fmla="*/ 1188 h 1239"/>
              <a:gd name="T20" fmla="*/ 170 w 1373"/>
              <a:gd name="T21" fmla="*/ 1205 h 1239"/>
              <a:gd name="T22" fmla="*/ 119 w 1373"/>
              <a:gd name="T23" fmla="*/ 1222 h 1239"/>
              <a:gd name="T24" fmla="*/ 85 w 1373"/>
              <a:gd name="T25" fmla="*/ 1239 h 1239"/>
              <a:gd name="T26" fmla="*/ 51 w 1373"/>
              <a:gd name="T27" fmla="*/ 1239 h 1239"/>
              <a:gd name="T28" fmla="*/ 34 w 1373"/>
              <a:gd name="T29" fmla="*/ 1239 h 1239"/>
              <a:gd name="T30" fmla="*/ 17 w 1373"/>
              <a:gd name="T31" fmla="*/ 1239 h 1239"/>
              <a:gd name="T32" fmla="*/ 0 w 1373"/>
              <a:gd name="T33" fmla="*/ 1239 h 1239"/>
              <a:gd name="T34" fmla="*/ 0 w 1373"/>
              <a:gd name="T35" fmla="*/ 1239 h 1239"/>
              <a:gd name="T36" fmla="*/ 17 w 1373"/>
              <a:gd name="T37" fmla="*/ 1222 h 1239"/>
              <a:gd name="T38" fmla="*/ 17 w 1373"/>
              <a:gd name="T39" fmla="*/ 1205 h 1239"/>
              <a:gd name="T40" fmla="*/ 51 w 1373"/>
              <a:gd name="T41" fmla="*/ 1188 h 1239"/>
              <a:gd name="T42" fmla="*/ 68 w 1373"/>
              <a:gd name="T43" fmla="*/ 1171 h 1239"/>
              <a:gd name="T44" fmla="*/ 119 w 1373"/>
              <a:gd name="T45" fmla="*/ 1154 h 1239"/>
              <a:gd name="T46" fmla="*/ 153 w 1373"/>
              <a:gd name="T47" fmla="*/ 1120 h 1239"/>
              <a:gd name="T48" fmla="*/ 221 w 1373"/>
              <a:gd name="T49" fmla="*/ 1086 h 1239"/>
              <a:gd name="T50" fmla="*/ 322 w 1373"/>
              <a:gd name="T51" fmla="*/ 1018 h 1239"/>
              <a:gd name="T52" fmla="*/ 424 w 1373"/>
              <a:gd name="T53" fmla="*/ 950 h 1239"/>
              <a:gd name="T54" fmla="*/ 526 w 1373"/>
              <a:gd name="T55" fmla="*/ 900 h 1239"/>
              <a:gd name="T56" fmla="*/ 610 w 1373"/>
              <a:gd name="T57" fmla="*/ 832 h 1239"/>
              <a:gd name="T58" fmla="*/ 763 w 1373"/>
              <a:gd name="T59" fmla="*/ 696 h 1239"/>
              <a:gd name="T60" fmla="*/ 831 w 1373"/>
              <a:gd name="T61" fmla="*/ 611 h 1239"/>
              <a:gd name="T62" fmla="*/ 898 w 1373"/>
              <a:gd name="T63" fmla="*/ 543 h 1239"/>
              <a:gd name="T64" fmla="*/ 966 w 1373"/>
              <a:gd name="T65" fmla="*/ 458 h 1239"/>
              <a:gd name="T66" fmla="*/ 1017 w 1373"/>
              <a:gd name="T67" fmla="*/ 390 h 1239"/>
              <a:gd name="T68" fmla="*/ 1051 w 1373"/>
              <a:gd name="T69" fmla="*/ 305 h 1239"/>
              <a:gd name="T70" fmla="*/ 1085 w 1373"/>
              <a:gd name="T71" fmla="*/ 254 h 1239"/>
              <a:gd name="T72" fmla="*/ 1102 w 1373"/>
              <a:gd name="T73" fmla="*/ 186 h 1239"/>
              <a:gd name="T74" fmla="*/ 1119 w 1373"/>
              <a:gd name="T75" fmla="*/ 153 h 1239"/>
              <a:gd name="T76" fmla="*/ 1119 w 1373"/>
              <a:gd name="T77" fmla="*/ 102 h 1239"/>
              <a:gd name="T78" fmla="*/ 1119 w 1373"/>
              <a:gd name="T79" fmla="*/ 68 h 1239"/>
              <a:gd name="T80" fmla="*/ 1119 w 1373"/>
              <a:gd name="T81" fmla="*/ 51 h 1239"/>
              <a:gd name="T82" fmla="*/ 1119 w 1373"/>
              <a:gd name="T83" fmla="*/ 34 h 1239"/>
              <a:gd name="T84" fmla="*/ 1119 w 1373"/>
              <a:gd name="T85" fmla="*/ 17 h 1239"/>
              <a:gd name="T86" fmla="*/ 1152 w 1373"/>
              <a:gd name="T87" fmla="*/ 0 h 1239"/>
              <a:gd name="T88" fmla="*/ 1169 w 1373"/>
              <a:gd name="T89" fmla="*/ 17 h 1239"/>
              <a:gd name="T90" fmla="*/ 1203 w 1373"/>
              <a:gd name="T91" fmla="*/ 34 h 1239"/>
              <a:gd name="T92" fmla="*/ 1237 w 1373"/>
              <a:gd name="T93" fmla="*/ 51 h 1239"/>
              <a:gd name="T94" fmla="*/ 1288 w 1373"/>
              <a:gd name="T95" fmla="*/ 85 h 1239"/>
              <a:gd name="T96" fmla="*/ 1322 w 1373"/>
              <a:gd name="T97" fmla="*/ 119 h 1239"/>
              <a:gd name="T98" fmla="*/ 1339 w 1373"/>
              <a:gd name="T99" fmla="*/ 153 h 1239"/>
              <a:gd name="T100" fmla="*/ 1356 w 1373"/>
              <a:gd name="T101" fmla="*/ 186 h 1239"/>
              <a:gd name="T102" fmla="*/ 1373 w 1373"/>
              <a:gd name="T103" fmla="*/ 203 h 1239"/>
              <a:gd name="T104" fmla="*/ 1356 w 1373"/>
              <a:gd name="T105" fmla="*/ 254 h 1239"/>
              <a:gd name="T106" fmla="*/ 1339 w 1373"/>
              <a:gd name="T107" fmla="*/ 271 h 1239"/>
              <a:gd name="T108" fmla="*/ 1322 w 1373"/>
              <a:gd name="T109" fmla="*/ 288 h 1239"/>
              <a:gd name="T110" fmla="*/ 1288 w 1373"/>
              <a:gd name="T111" fmla="*/ 305 h 1239"/>
              <a:gd name="T112" fmla="*/ 1237 w 1373"/>
              <a:gd name="T113" fmla="*/ 356 h 1239"/>
              <a:gd name="T114" fmla="*/ 1186 w 1373"/>
              <a:gd name="T115" fmla="*/ 424 h 1239"/>
              <a:gd name="T116" fmla="*/ 1135 w 1373"/>
              <a:gd name="T117" fmla="*/ 526 h 1239"/>
              <a:gd name="T118" fmla="*/ 1135 w 1373"/>
              <a:gd name="T119" fmla="*/ 526 h 12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73"/>
              <a:gd name="T181" fmla="*/ 0 h 1239"/>
              <a:gd name="T182" fmla="*/ 1373 w 1373"/>
              <a:gd name="T183" fmla="*/ 1239 h 12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73" h="1239">
                <a:moveTo>
                  <a:pt x="1135" y="526"/>
                </a:moveTo>
                <a:lnTo>
                  <a:pt x="1068" y="611"/>
                </a:lnTo>
                <a:lnTo>
                  <a:pt x="983" y="713"/>
                </a:lnTo>
                <a:lnTo>
                  <a:pt x="881" y="798"/>
                </a:lnTo>
                <a:lnTo>
                  <a:pt x="780" y="883"/>
                </a:lnTo>
                <a:lnTo>
                  <a:pt x="661" y="967"/>
                </a:lnTo>
                <a:lnTo>
                  <a:pt x="543" y="1052"/>
                </a:lnTo>
                <a:lnTo>
                  <a:pt x="407" y="1120"/>
                </a:lnTo>
                <a:lnTo>
                  <a:pt x="288" y="1171"/>
                </a:lnTo>
                <a:lnTo>
                  <a:pt x="221" y="1188"/>
                </a:lnTo>
                <a:lnTo>
                  <a:pt x="170" y="1205"/>
                </a:lnTo>
                <a:lnTo>
                  <a:pt x="119" y="1222"/>
                </a:lnTo>
                <a:lnTo>
                  <a:pt x="85" y="1239"/>
                </a:lnTo>
                <a:lnTo>
                  <a:pt x="51" y="1239"/>
                </a:lnTo>
                <a:lnTo>
                  <a:pt x="34" y="1239"/>
                </a:lnTo>
                <a:lnTo>
                  <a:pt x="17" y="1239"/>
                </a:lnTo>
                <a:lnTo>
                  <a:pt x="0" y="1239"/>
                </a:lnTo>
                <a:lnTo>
                  <a:pt x="17" y="1222"/>
                </a:lnTo>
                <a:lnTo>
                  <a:pt x="17" y="1205"/>
                </a:lnTo>
                <a:lnTo>
                  <a:pt x="51" y="1188"/>
                </a:lnTo>
                <a:lnTo>
                  <a:pt x="68" y="1171"/>
                </a:lnTo>
                <a:lnTo>
                  <a:pt x="119" y="1154"/>
                </a:lnTo>
                <a:lnTo>
                  <a:pt x="153" y="1120"/>
                </a:lnTo>
                <a:lnTo>
                  <a:pt x="221" y="1086"/>
                </a:lnTo>
                <a:lnTo>
                  <a:pt x="322" y="1018"/>
                </a:lnTo>
                <a:lnTo>
                  <a:pt x="424" y="950"/>
                </a:lnTo>
                <a:lnTo>
                  <a:pt x="526" y="900"/>
                </a:lnTo>
                <a:lnTo>
                  <a:pt x="610" y="832"/>
                </a:lnTo>
                <a:lnTo>
                  <a:pt x="763" y="696"/>
                </a:lnTo>
                <a:lnTo>
                  <a:pt x="831" y="611"/>
                </a:lnTo>
                <a:lnTo>
                  <a:pt x="898" y="543"/>
                </a:lnTo>
                <a:lnTo>
                  <a:pt x="966" y="458"/>
                </a:lnTo>
                <a:lnTo>
                  <a:pt x="1017" y="390"/>
                </a:lnTo>
                <a:lnTo>
                  <a:pt x="1051" y="305"/>
                </a:lnTo>
                <a:lnTo>
                  <a:pt x="1085" y="254"/>
                </a:lnTo>
                <a:lnTo>
                  <a:pt x="1102" y="186"/>
                </a:lnTo>
                <a:lnTo>
                  <a:pt x="1119" y="153"/>
                </a:lnTo>
                <a:lnTo>
                  <a:pt x="1119" y="102"/>
                </a:lnTo>
                <a:lnTo>
                  <a:pt x="1119" y="68"/>
                </a:lnTo>
                <a:lnTo>
                  <a:pt x="1119" y="51"/>
                </a:lnTo>
                <a:lnTo>
                  <a:pt x="1119" y="34"/>
                </a:lnTo>
                <a:lnTo>
                  <a:pt x="1119" y="17"/>
                </a:lnTo>
                <a:lnTo>
                  <a:pt x="1152" y="0"/>
                </a:lnTo>
                <a:lnTo>
                  <a:pt x="1169" y="17"/>
                </a:lnTo>
                <a:lnTo>
                  <a:pt x="1203" y="34"/>
                </a:lnTo>
                <a:lnTo>
                  <a:pt x="1237" y="51"/>
                </a:lnTo>
                <a:lnTo>
                  <a:pt x="1288" y="85"/>
                </a:lnTo>
                <a:lnTo>
                  <a:pt x="1322" y="119"/>
                </a:lnTo>
                <a:lnTo>
                  <a:pt x="1339" y="153"/>
                </a:lnTo>
                <a:lnTo>
                  <a:pt x="1356" y="186"/>
                </a:lnTo>
                <a:lnTo>
                  <a:pt x="1373" y="203"/>
                </a:lnTo>
                <a:lnTo>
                  <a:pt x="1356" y="254"/>
                </a:lnTo>
                <a:lnTo>
                  <a:pt x="1339" y="271"/>
                </a:lnTo>
                <a:lnTo>
                  <a:pt x="1322" y="288"/>
                </a:lnTo>
                <a:lnTo>
                  <a:pt x="1288" y="305"/>
                </a:lnTo>
                <a:lnTo>
                  <a:pt x="1237" y="356"/>
                </a:lnTo>
                <a:lnTo>
                  <a:pt x="1186" y="424"/>
                </a:lnTo>
                <a:lnTo>
                  <a:pt x="1135" y="52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2" name="Freeform 40"/>
          <p:cNvSpPr/>
          <p:nvPr/>
        </p:nvSpPr>
        <p:spPr bwMode="auto">
          <a:xfrm>
            <a:off x="2014220" y="3122295"/>
            <a:ext cx="504825" cy="312738"/>
          </a:xfrm>
          <a:custGeom>
            <a:avLst/>
            <a:gdLst>
              <a:gd name="T0" fmla="*/ 559 w 796"/>
              <a:gd name="T1" fmla="*/ 68 h 492"/>
              <a:gd name="T2" fmla="*/ 559 w 796"/>
              <a:gd name="T3" fmla="*/ 34 h 492"/>
              <a:gd name="T4" fmla="*/ 559 w 796"/>
              <a:gd name="T5" fmla="*/ 17 h 492"/>
              <a:gd name="T6" fmla="*/ 576 w 796"/>
              <a:gd name="T7" fmla="*/ 0 h 492"/>
              <a:gd name="T8" fmla="*/ 626 w 796"/>
              <a:gd name="T9" fmla="*/ 17 h 492"/>
              <a:gd name="T10" fmla="*/ 660 w 796"/>
              <a:gd name="T11" fmla="*/ 34 h 492"/>
              <a:gd name="T12" fmla="*/ 694 w 796"/>
              <a:gd name="T13" fmla="*/ 51 h 492"/>
              <a:gd name="T14" fmla="*/ 762 w 796"/>
              <a:gd name="T15" fmla="*/ 102 h 492"/>
              <a:gd name="T16" fmla="*/ 779 w 796"/>
              <a:gd name="T17" fmla="*/ 136 h 492"/>
              <a:gd name="T18" fmla="*/ 796 w 796"/>
              <a:gd name="T19" fmla="*/ 170 h 492"/>
              <a:gd name="T20" fmla="*/ 779 w 796"/>
              <a:gd name="T21" fmla="*/ 187 h 492"/>
              <a:gd name="T22" fmla="*/ 762 w 796"/>
              <a:gd name="T23" fmla="*/ 238 h 492"/>
              <a:gd name="T24" fmla="*/ 728 w 796"/>
              <a:gd name="T25" fmla="*/ 254 h 492"/>
              <a:gd name="T26" fmla="*/ 711 w 796"/>
              <a:gd name="T27" fmla="*/ 271 h 492"/>
              <a:gd name="T28" fmla="*/ 660 w 796"/>
              <a:gd name="T29" fmla="*/ 288 h 492"/>
              <a:gd name="T30" fmla="*/ 610 w 796"/>
              <a:gd name="T31" fmla="*/ 322 h 492"/>
              <a:gd name="T32" fmla="*/ 423 w 796"/>
              <a:gd name="T33" fmla="*/ 407 h 492"/>
              <a:gd name="T34" fmla="*/ 220 w 796"/>
              <a:gd name="T35" fmla="*/ 458 h 492"/>
              <a:gd name="T36" fmla="*/ 118 w 796"/>
              <a:gd name="T37" fmla="*/ 492 h 492"/>
              <a:gd name="T38" fmla="*/ 50 w 796"/>
              <a:gd name="T39" fmla="*/ 492 h 492"/>
              <a:gd name="T40" fmla="*/ 17 w 796"/>
              <a:gd name="T41" fmla="*/ 492 h 492"/>
              <a:gd name="T42" fmla="*/ 0 w 796"/>
              <a:gd name="T43" fmla="*/ 492 h 492"/>
              <a:gd name="T44" fmla="*/ 0 w 796"/>
              <a:gd name="T45" fmla="*/ 475 h 492"/>
              <a:gd name="T46" fmla="*/ 34 w 796"/>
              <a:gd name="T47" fmla="*/ 458 h 492"/>
              <a:gd name="T48" fmla="*/ 67 w 796"/>
              <a:gd name="T49" fmla="*/ 424 h 492"/>
              <a:gd name="T50" fmla="*/ 135 w 796"/>
              <a:gd name="T51" fmla="*/ 407 h 492"/>
              <a:gd name="T52" fmla="*/ 186 w 796"/>
              <a:gd name="T53" fmla="*/ 373 h 492"/>
              <a:gd name="T54" fmla="*/ 271 w 796"/>
              <a:gd name="T55" fmla="*/ 322 h 492"/>
              <a:gd name="T56" fmla="*/ 423 w 796"/>
              <a:gd name="T57" fmla="*/ 221 h 492"/>
              <a:gd name="T58" fmla="*/ 491 w 796"/>
              <a:gd name="T59" fmla="*/ 170 h 492"/>
              <a:gd name="T60" fmla="*/ 542 w 796"/>
              <a:gd name="T61" fmla="*/ 136 h 492"/>
              <a:gd name="T62" fmla="*/ 559 w 796"/>
              <a:gd name="T63" fmla="*/ 102 h 492"/>
              <a:gd name="T64" fmla="*/ 559 w 796"/>
              <a:gd name="T65" fmla="*/ 68 h 492"/>
              <a:gd name="T66" fmla="*/ 559 w 796"/>
              <a:gd name="T67" fmla="*/ 68 h 4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6"/>
              <a:gd name="T103" fmla="*/ 0 h 492"/>
              <a:gd name="T104" fmla="*/ 796 w 796"/>
              <a:gd name="T105" fmla="*/ 492 h 4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6" h="492">
                <a:moveTo>
                  <a:pt x="559" y="68"/>
                </a:moveTo>
                <a:lnTo>
                  <a:pt x="559" y="34"/>
                </a:lnTo>
                <a:lnTo>
                  <a:pt x="559" y="17"/>
                </a:lnTo>
                <a:lnTo>
                  <a:pt x="576" y="0"/>
                </a:lnTo>
                <a:lnTo>
                  <a:pt x="626" y="17"/>
                </a:lnTo>
                <a:lnTo>
                  <a:pt x="660" y="34"/>
                </a:lnTo>
                <a:lnTo>
                  <a:pt x="694" y="51"/>
                </a:lnTo>
                <a:lnTo>
                  <a:pt x="762" y="102"/>
                </a:lnTo>
                <a:lnTo>
                  <a:pt x="779" y="136"/>
                </a:lnTo>
                <a:lnTo>
                  <a:pt x="796" y="170"/>
                </a:lnTo>
                <a:lnTo>
                  <a:pt x="779" y="187"/>
                </a:lnTo>
                <a:lnTo>
                  <a:pt x="762" y="238"/>
                </a:lnTo>
                <a:lnTo>
                  <a:pt x="728" y="254"/>
                </a:lnTo>
                <a:lnTo>
                  <a:pt x="711" y="271"/>
                </a:lnTo>
                <a:lnTo>
                  <a:pt x="660" y="288"/>
                </a:lnTo>
                <a:lnTo>
                  <a:pt x="610" y="322"/>
                </a:lnTo>
                <a:lnTo>
                  <a:pt x="423" y="407"/>
                </a:lnTo>
                <a:lnTo>
                  <a:pt x="220" y="458"/>
                </a:lnTo>
                <a:lnTo>
                  <a:pt x="118" y="492"/>
                </a:lnTo>
                <a:lnTo>
                  <a:pt x="50" y="492"/>
                </a:lnTo>
                <a:lnTo>
                  <a:pt x="17" y="492"/>
                </a:lnTo>
                <a:lnTo>
                  <a:pt x="0" y="492"/>
                </a:lnTo>
                <a:lnTo>
                  <a:pt x="0" y="475"/>
                </a:lnTo>
                <a:lnTo>
                  <a:pt x="34" y="458"/>
                </a:lnTo>
                <a:lnTo>
                  <a:pt x="67" y="424"/>
                </a:lnTo>
                <a:lnTo>
                  <a:pt x="135" y="407"/>
                </a:lnTo>
                <a:lnTo>
                  <a:pt x="186" y="373"/>
                </a:lnTo>
                <a:lnTo>
                  <a:pt x="271" y="322"/>
                </a:lnTo>
                <a:lnTo>
                  <a:pt x="423" y="221"/>
                </a:lnTo>
                <a:lnTo>
                  <a:pt x="491" y="170"/>
                </a:lnTo>
                <a:lnTo>
                  <a:pt x="542" y="136"/>
                </a:lnTo>
                <a:lnTo>
                  <a:pt x="559" y="102"/>
                </a:lnTo>
                <a:lnTo>
                  <a:pt x="559" y="6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41"/>
          <p:cNvSpPr/>
          <p:nvPr/>
        </p:nvSpPr>
        <p:spPr bwMode="auto">
          <a:xfrm>
            <a:off x="1874520" y="3554095"/>
            <a:ext cx="182563" cy="215900"/>
          </a:xfrm>
          <a:custGeom>
            <a:avLst/>
            <a:gdLst>
              <a:gd name="T0" fmla="*/ 85 w 288"/>
              <a:gd name="T1" fmla="*/ 17 h 340"/>
              <a:gd name="T2" fmla="*/ 153 w 288"/>
              <a:gd name="T3" fmla="*/ 34 h 340"/>
              <a:gd name="T4" fmla="*/ 221 w 288"/>
              <a:gd name="T5" fmla="*/ 85 h 340"/>
              <a:gd name="T6" fmla="*/ 255 w 288"/>
              <a:gd name="T7" fmla="*/ 119 h 340"/>
              <a:gd name="T8" fmla="*/ 271 w 288"/>
              <a:gd name="T9" fmla="*/ 153 h 340"/>
              <a:gd name="T10" fmla="*/ 288 w 288"/>
              <a:gd name="T11" fmla="*/ 204 h 340"/>
              <a:gd name="T12" fmla="*/ 288 w 288"/>
              <a:gd name="T13" fmla="*/ 238 h 340"/>
              <a:gd name="T14" fmla="*/ 271 w 288"/>
              <a:gd name="T15" fmla="*/ 289 h 340"/>
              <a:gd name="T16" fmla="*/ 271 w 288"/>
              <a:gd name="T17" fmla="*/ 323 h 340"/>
              <a:gd name="T18" fmla="*/ 255 w 288"/>
              <a:gd name="T19" fmla="*/ 340 h 340"/>
              <a:gd name="T20" fmla="*/ 255 w 288"/>
              <a:gd name="T21" fmla="*/ 340 h 340"/>
              <a:gd name="T22" fmla="*/ 238 w 288"/>
              <a:gd name="T23" fmla="*/ 340 h 340"/>
              <a:gd name="T24" fmla="*/ 204 w 288"/>
              <a:gd name="T25" fmla="*/ 323 h 340"/>
              <a:gd name="T26" fmla="*/ 170 w 288"/>
              <a:gd name="T27" fmla="*/ 306 h 340"/>
              <a:gd name="T28" fmla="*/ 136 w 288"/>
              <a:gd name="T29" fmla="*/ 272 h 340"/>
              <a:gd name="T30" fmla="*/ 85 w 288"/>
              <a:gd name="T31" fmla="*/ 238 h 340"/>
              <a:gd name="T32" fmla="*/ 51 w 288"/>
              <a:gd name="T33" fmla="*/ 204 h 340"/>
              <a:gd name="T34" fmla="*/ 34 w 288"/>
              <a:gd name="T35" fmla="*/ 153 h 340"/>
              <a:gd name="T36" fmla="*/ 17 w 288"/>
              <a:gd name="T37" fmla="*/ 119 h 340"/>
              <a:gd name="T38" fmla="*/ 0 w 288"/>
              <a:gd name="T39" fmla="*/ 85 h 340"/>
              <a:gd name="T40" fmla="*/ 0 w 288"/>
              <a:gd name="T41" fmla="*/ 51 h 340"/>
              <a:gd name="T42" fmla="*/ 0 w 288"/>
              <a:gd name="T43" fmla="*/ 34 h 340"/>
              <a:gd name="T44" fmla="*/ 0 w 288"/>
              <a:gd name="T45" fmla="*/ 17 h 340"/>
              <a:gd name="T46" fmla="*/ 34 w 288"/>
              <a:gd name="T47" fmla="*/ 0 h 340"/>
              <a:gd name="T48" fmla="*/ 85 w 288"/>
              <a:gd name="T49" fmla="*/ 17 h 340"/>
              <a:gd name="T50" fmla="*/ 85 w 288"/>
              <a:gd name="T51" fmla="*/ 17 h 3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8"/>
              <a:gd name="T79" fmla="*/ 0 h 340"/>
              <a:gd name="T80" fmla="*/ 288 w 288"/>
              <a:gd name="T81" fmla="*/ 340 h 3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8" h="340">
                <a:moveTo>
                  <a:pt x="85" y="17"/>
                </a:moveTo>
                <a:lnTo>
                  <a:pt x="153" y="34"/>
                </a:lnTo>
                <a:lnTo>
                  <a:pt x="221" y="85"/>
                </a:lnTo>
                <a:lnTo>
                  <a:pt x="255" y="119"/>
                </a:lnTo>
                <a:lnTo>
                  <a:pt x="271" y="153"/>
                </a:lnTo>
                <a:lnTo>
                  <a:pt x="288" y="204"/>
                </a:lnTo>
                <a:lnTo>
                  <a:pt x="288" y="238"/>
                </a:lnTo>
                <a:lnTo>
                  <a:pt x="271" y="289"/>
                </a:lnTo>
                <a:lnTo>
                  <a:pt x="271" y="323"/>
                </a:lnTo>
                <a:lnTo>
                  <a:pt x="255" y="340"/>
                </a:lnTo>
                <a:lnTo>
                  <a:pt x="238" y="340"/>
                </a:lnTo>
                <a:lnTo>
                  <a:pt x="204" y="323"/>
                </a:lnTo>
                <a:lnTo>
                  <a:pt x="170" y="306"/>
                </a:lnTo>
                <a:lnTo>
                  <a:pt x="136" y="272"/>
                </a:lnTo>
                <a:lnTo>
                  <a:pt x="85" y="238"/>
                </a:lnTo>
                <a:lnTo>
                  <a:pt x="51" y="204"/>
                </a:lnTo>
                <a:lnTo>
                  <a:pt x="34" y="153"/>
                </a:lnTo>
                <a:lnTo>
                  <a:pt x="17" y="119"/>
                </a:lnTo>
                <a:lnTo>
                  <a:pt x="0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34" y="0"/>
                </a:lnTo>
                <a:lnTo>
                  <a:pt x="85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2"/>
          <p:cNvSpPr/>
          <p:nvPr/>
        </p:nvSpPr>
        <p:spPr bwMode="auto">
          <a:xfrm>
            <a:off x="2153920" y="3477895"/>
            <a:ext cx="171450" cy="173038"/>
          </a:xfrm>
          <a:custGeom>
            <a:avLst/>
            <a:gdLst>
              <a:gd name="T0" fmla="*/ 271 w 271"/>
              <a:gd name="T1" fmla="*/ 153 h 272"/>
              <a:gd name="T2" fmla="*/ 271 w 271"/>
              <a:gd name="T3" fmla="*/ 204 h 272"/>
              <a:gd name="T4" fmla="*/ 271 w 271"/>
              <a:gd name="T5" fmla="*/ 238 h 272"/>
              <a:gd name="T6" fmla="*/ 254 w 271"/>
              <a:gd name="T7" fmla="*/ 255 h 272"/>
              <a:gd name="T8" fmla="*/ 237 w 271"/>
              <a:gd name="T9" fmla="*/ 272 h 272"/>
              <a:gd name="T10" fmla="*/ 220 w 271"/>
              <a:gd name="T11" fmla="*/ 272 h 272"/>
              <a:gd name="T12" fmla="*/ 186 w 271"/>
              <a:gd name="T13" fmla="*/ 272 h 272"/>
              <a:gd name="T14" fmla="*/ 169 w 271"/>
              <a:gd name="T15" fmla="*/ 255 h 272"/>
              <a:gd name="T16" fmla="*/ 135 w 271"/>
              <a:gd name="T17" fmla="*/ 204 h 272"/>
              <a:gd name="T18" fmla="*/ 85 w 271"/>
              <a:gd name="T19" fmla="*/ 170 h 272"/>
              <a:gd name="T20" fmla="*/ 68 w 271"/>
              <a:gd name="T21" fmla="*/ 136 h 272"/>
              <a:gd name="T22" fmla="*/ 34 w 271"/>
              <a:gd name="T23" fmla="*/ 119 h 272"/>
              <a:gd name="T24" fmla="*/ 34 w 271"/>
              <a:gd name="T25" fmla="*/ 85 h 272"/>
              <a:gd name="T26" fmla="*/ 17 w 271"/>
              <a:gd name="T27" fmla="*/ 51 h 272"/>
              <a:gd name="T28" fmla="*/ 0 w 271"/>
              <a:gd name="T29" fmla="*/ 17 h 272"/>
              <a:gd name="T30" fmla="*/ 17 w 271"/>
              <a:gd name="T31" fmla="*/ 0 h 272"/>
              <a:gd name="T32" fmla="*/ 34 w 271"/>
              <a:gd name="T33" fmla="*/ 0 h 272"/>
              <a:gd name="T34" fmla="*/ 51 w 271"/>
              <a:gd name="T35" fmla="*/ 0 h 272"/>
              <a:gd name="T36" fmla="*/ 118 w 271"/>
              <a:gd name="T37" fmla="*/ 0 h 272"/>
              <a:gd name="T38" fmla="*/ 169 w 271"/>
              <a:gd name="T39" fmla="*/ 17 h 272"/>
              <a:gd name="T40" fmla="*/ 203 w 271"/>
              <a:gd name="T41" fmla="*/ 51 h 272"/>
              <a:gd name="T42" fmla="*/ 237 w 271"/>
              <a:gd name="T43" fmla="*/ 68 h 272"/>
              <a:gd name="T44" fmla="*/ 271 w 271"/>
              <a:gd name="T45" fmla="*/ 153 h 272"/>
              <a:gd name="T46" fmla="*/ 271 w 271"/>
              <a:gd name="T47" fmla="*/ 153 h 2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1"/>
              <a:gd name="T73" fmla="*/ 0 h 272"/>
              <a:gd name="T74" fmla="*/ 271 w 271"/>
              <a:gd name="T75" fmla="*/ 272 h 2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1" h="272">
                <a:moveTo>
                  <a:pt x="271" y="153"/>
                </a:moveTo>
                <a:lnTo>
                  <a:pt x="271" y="204"/>
                </a:lnTo>
                <a:lnTo>
                  <a:pt x="271" y="238"/>
                </a:lnTo>
                <a:lnTo>
                  <a:pt x="254" y="255"/>
                </a:lnTo>
                <a:lnTo>
                  <a:pt x="237" y="272"/>
                </a:lnTo>
                <a:lnTo>
                  <a:pt x="220" y="272"/>
                </a:lnTo>
                <a:lnTo>
                  <a:pt x="186" y="272"/>
                </a:lnTo>
                <a:lnTo>
                  <a:pt x="169" y="255"/>
                </a:lnTo>
                <a:lnTo>
                  <a:pt x="135" y="204"/>
                </a:lnTo>
                <a:lnTo>
                  <a:pt x="85" y="170"/>
                </a:lnTo>
                <a:lnTo>
                  <a:pt x="68" y="136"/>
                </a:lnTo>
                <a:lnTo>
                  <a:pt x="34" y="119"/>
                </a:lnTo>
                <a:lnTo>
                  <a:pt x="34" y="85"/>
                </a:lnTo>
                <a:lnTo>
                  <a:pt x="17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118" y="0"/>
                </a:lnTo>
                <a:lnTo>
                  <a:pt x="169" y="17"/>
                </a:lnTo>
                <a:lnTo>
                  <a:pt x="203" y="51"/>
                </a:lnTo>
                <a:lnTo>
                  <a:pt x="237" y="68"/>
                </a:lnTo>
                <a:lnTo>
                  <a:pt x="271" y="15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43"/>
          <p:cNvSpPr/>
          <p:nvPr/>
        </p:nvSpPr>
        <p:spPr bwMode="auto">
          <a:xfrm>
            <a:off x="2379345" y="3360420"/>
            <a:ext cx="333375" cy="279400"/>
          </a:xfrm>
          <a:custGeom>
            <a:avLst/>
            <a:gdLst>
              <a:gd name="T0" fmla="*/ 491 w 525"/>
              <a:gd name="T1" fmla="*/ 119 h 442"/>
              <a:gd name="T2" fmla="*/ 508 w 525"/>
              <a:gd name="T3" fmla="*/ 136 h 442"/>
              <a:gd name="T4" fmla="*/ 525 w 525"/>
              <a:gd name="T5" fmla="*/ 153 h 442"/>
              <a:gd name="T6" fmla="*/ 525 w 525"/>
              <a:gd name="T7" fmla="*/ 187 h 442"/>
              <a:gd name="T8" fmla="*/ 525 w 525"/>
              <a:gd name="T9" fmla="*/ 187 h 442"/>
              <a:gd name="T10" fmla="*/ 508 w 525"/>
              <a:gd name="T11" fmla="*/ 221 h 442"/>
              <a:gd name="T12" fmla="*/ 474 w 525"/>
              <a:gd name="T13" fmla="*/ 238 h 442"/>
              <a:gd name="T14" fmla="*/ 423 w 525"/>
              <a:gd name="T15" fmla="*/ 289 h 442"/>
              <a:gd name="T16" fmla="*/ 288 w 525"/>
              <a:gd name="T17" fmla="*/ 357 h 442"/>
              <a:gd name="T18" fmla="*/ 169 w 525"/>
              <a:gd name="T19" fmla="*/ 408 h 442"/>
              <a:gd name="T20" fmla="*/ 101 w 525"/>
              <a:gd name="T21" fmla="*/ 425 h 442"/>
              <a:gd name="T22" fmla="*/ 50 w 525"/>
              <a:gd name="T23" fmla="*/ 442 h 442"/>
              <a:gd name="T24" fmla="*/ 17 w 525"/>
              <a:gd name="T25" fmla="*/ 442 h 442"/>
              <a:gd name="T26" fmla="*/ 0 w 525"/>
              <a:gd name="T27" fmla="*/ 425 h 442"/>
              <a:gd name="T28" fmla="*/ 0 w 525"/>
              <a:gd name="T29" fmla="*/ 425 h 442"/>
              <a:gd name="T30" fmla="*/ 17 w 525"/>
              <a:gd name="T31" fmla="*/ 408 h 442"/>
              <a:gd name="T32" fmla="*/ 50 w 525"/>
              <a:gd name="T33" fmla="*/ 374 h 442"/>
              <a:gd name="T34" fmla="*/ 101 w 525"/>
              <a:gd name="T35" fmla="*/ 340 h 442"/>
              <a:gd name="T36" fmla="*/ 186 w 525"/>
              <a:gd name="T37" fmla="*/ 272 h 442"/>
              <a:gd name="T38" fmla="*/ 237 w 525"/>
              <a:gd name="T39" fmla="*/ 238 h 442"/>
              <a:gd name="T40" fmla="*/ 254 w 525"/>
              <a:gd name="T41" fmla="*/ 187 h 442"/>
              <a:gd name="T42" fmla="*/ 288 w 525"/>
              <a:gd name="T43" fmla="*/ 170 h 442"/>
              <a:gd name="T44" fmla="*/ 305 w 525"/>
              <a:gd name="T45" fmla="*/ 136 h 442"/>
              <a:gd name="T46" fmla="*/ 305 w 525"/>
              <a:gd name="T47" fmla="*/ 68 h 442"/>
              <a:gd name="T48" fmla="*/ 305 w 525"/>
              <a:gd name="T49" fmla="*/ 34 h 442"/>
              <a:gd name="T50" fmla="*/ 305 w 525"/>
              <a:gd name="T51" fmla="*/ 17 h 442"/>
              <a:gd name="T52" fmla="*/ 322 w 525"/>
              <a:gd name="T53" fmla="*/ 17 h 442"/>
              <a:gd name="T54" fmla="*/ 322 w 525"/>
              <a:gd name="T55" fmla="*/ 0 h 442"/>
              <a:gd name="T56" fmla="*/ 339 w 525"/>
              <a:gd name="T57" fmla="*/ 0 h 442"/>
              <a:gd name="T58" fmla="*/ 355 w 525"/>
              <a:gd name="T59" fmla="*/ 17 h 442"/>
              <a:gd name="T60" fmla="*/ 406 w 525"/>
              <a:gd name="T61" fmla="*/ 34 h 442"/>
              <a:gd name="T62" fmla="*/ 457 w 525"/>
              <a:gd name="T63" fmla="*/ 68 h 442"/>
              <a:gd name="T64" fmla="*/ 474 w 525"/>
              <a:gd name="T65" fmla="*/ 85 h 442"/>
              <a:gd name="T66" fmla="*/ 491 w 525"/>
              <a:gd name="T67" fmla="*/ 119 h 442"/>
              <a:gd name="T68" fmla="*/ 491 w 525"/>
              <a:gd name="T69" fmla="*/ 119 h 4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25"/>
              <a:gd name="T106" fmla="*/ 0 h 442"/>
              <a:gd name="T107" fmla="*/ 525 w 525"/>
              <a:gd name="T108" fmla="*/ 442 h 4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25" h="442">
                <a:moveTo>
                  <a:pt x="491" y="119"/>
                </a:moveTo>
                <a:lnTo>
                  <a:pt x="508" y="136"/>
                </a:lnTo>
                <a:lnTo>
                  <a:pt x="525" y="153"/>
                </a:lnTo>
                <a:lnTo>
                  <a:pt x="525" y="187"/>
                </a:lnTo>
                <a:lnTo>
                  <a:pt x="508" y="221"/>
                </a:lnTo>
                <a:lnTo>
                  <a:pt x="474" y="238"/>
                </a:lnTo>
                <a:lnTo>
                  <a:pt x="423" y="289"/>
                </a:lnTo>
                <a:lnTo>
                  <a:pt x="288" y="357"/>
                </a:lnTo>
                <a:lnTo>
                  <a:pt x="169" y="408"/>
                </a:lnTo>
                <a:lnTo>
                  <a:pt x="101" y="425"/>
                </a:lnTo>
                <a:lnTo>
                  <a:pt x="50" y="442"/>
                </a:lnTo>
                <a:lnTo>
                  <a:pt x="17" y="442"/>
                </a:lnTo>
                <a:lnTo>
                  <a:pt x="0" y="425"/>
                </a:lnTo>
                <a:lnTo>
                  <a:pt x="17" y="408"/>
                </a:lnTo>
                <a:lnTo>
                  <a:pt x="50" y="374"/>
                </a:lnTo>
                <a:lnTo>
                  <a:pt x="101" y="340"/>
                </a:lnTo>
                <a:lnTo>
                  <a:pt x="186" y="272"/>
                </a:lnTo>
                <a:lnTo>
                  <a:pt x="237" y="238"/>
                </a:lnTo>
                <a:lnTo>
                  <a:pt x="254" y="187"/>
                </a:lnTo>
                <a:lnTo>
                  <a:pt x="288" y="170"/>
                </a:lnTo>
                <a:lnTo>
                  <a:pt x="305" y="136"/>
                </a:lnTo>
                <a:lnTo>
                  <a:pt x="305" y="68"/>
                </a:lnTo>
                <a:lnTo>
                  <a:pt x="305" y="34"/>
                </a:lnTo>
                <a:lnTo>
                  <a:pt x="305" y="17"/>
                </a:lnTo>
                <a:lnTo>
                  <a:pt x="322" y="17"/>
                </a:lnTo>
                <a:lnTo>
                  <a:pt x="322" y="0"/>
                </a:lnTo>
                <a:lnTo>
                  <a:pt x="339" y="0"/>
                </a:lnTo>
                <a:lnTo>
                  <a:pt x="355" y="17"/>
                </a:lnTo>
                <a:lnTo>
                  <a:pt x="406" y="34"/>
                </a:lnTo>
                <a:lnTo>
                  <a:pt x="457" y="68"/>
                </a:lnTo>
                <a:lnTo>
                  <a:pt x="474" y="85"/>
                </a:lnTo>
                <a:lnTo>
                  <a:pt x="491" y="11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4"/>
          <p:cNvSpPr/>
          <p:nvPr/>
        </p:nvSpPr>
        <p:spPr bwMode="auto">
          <a:xfrm>
            <a:off x="1572895" y="3812858"/>
            <a:ext cx="1085850" cy="280987"/>
          </a:xfrm>
          <a:custGeom>
            <a:avLst/>
            <a:gdLst>
              <a:gd name="T0" fmla="*/ 1220 w 1711"/>
              <a:gd name="T1" fmla="*/ 85 h 442"/>
              <a:gd name="T2" fmla="*/ 1355 w 1711"/>
              <a:gd name="T3" fmla="*/ 51 h 442"/>
              <a:gd name="T4" fmla="*/ 1440 w 1711"/>
              <a:gd name="T5" fmla="*/ 17 h 442"/>
              <a:gd name="T6" fmla="*/ 1508 w 1711"/>
              <a:gd name="T7" fmla="*/ 0 h 442"/>
              <a:gd name="T8" fmla="*/ 1559 w 1711"/>
              <a:gd name="T9" fmla="*/ 0 h 442"/>
              <a:gd name="T10" fmla="*/ 1610 w 1711"/>
              <a:gd name="T11" fmla="*/ 0 h 442"/>
              <a:gd name="T12" fmla="*/ 1660 w 1711"/>
              <a:gd name="T13" fmla="*/ 17 h 442"/>
              <a:gd name="T14" fmla="*/ 1677 w 1711"/>
              <a:gd name="T15" fmla="*/ 17 h 442"/>
              <a:gd name="T16" fmla="*/ 1694 w 1711"/>
              <a:gd name="T17" fmla="*/ 34 h 442"/>
              <a:gd name="T18" fmla="*/ 1711 w 1711"/>
              <a:gd name="T19" fmla="*/ 85 h 442"/>
              <a:gd name="T20" fmla="*/ 1694 w 1711"/>
              <a:gd name="T21" fmla="*/ 102 h 442"/>
              <a:gd name="T22" fmla="*/ 1660 w 1711"/>
              <a:gd name="T23" fmla="*/ 119 h 442"/>
              <a:gd name="T24" fmla="*/ 1610 w 1711"/>
              <a:gd name="T25" fmla="*/ 136 h 442"/>
              <a:gd name="T26" fmla="*/ 1525 w 1711"/>
              <a:gd name="T27" fmla="*/ 153 h 442"/>
              <a:gd name="T28" fmla="*/ 1474 w 1711"/>
              <a:gd name="T29" fmla="*/ 153 h 442"/>
              <a:gd name="T30" fmla="*/ 1406 w 1711"/>
              <a:gd name="T31" fmla="*/ 170 h 442"/>
              <a:gd name="T32" fmla="*/ 1338 w 1711"/>
              <a:gd name="T33" fmla="*/ 170 h 442"/>
              <a:gd name="T34" fmla="*/ 1254 w 1711"/>
              <a:gd name="T35" fmla="*/ 187 h 442"/>
              <a:gd name="T36" fmla="*/ 1152 w 1711"/>
              <a:gd name="T37" fmla="*/ 221 h 442"/>
              <a:gd name="T38" fmla="*/ 1033 w 1711"/>
              <a:gd name="T39" fmla="*/ 238 h 442"/>
              <a:gd name="T40" fmla="*/ 915 w 1711"/>
              <a:gd name="T41" fmla="*/ 272 h 442"/>
              <a:gd name="T42" fmla="*/ 779 w 1711"/>
              <a:gd name="T43" fmla="*/ 306 h 442"/>
              <a:gd name="T44" fmla="*/ 661 w 1711"/>
              <a:gd name="T45" fmla="*/ 340 h 442"/>
              <a:gd name="T46" fmla="*/ 542 w 1711"/>
              <a:gd name="T47" fmla="*/ 357 h 442"/>
              <a:gd name="T48" fmla="*/ 440 w 1711"/>
              <a:gd name="T49" fmla="*/ 391 h 442"/>
              <a:gd name="T50" fmla="*/ 356 w 1711"/>
              <a:gd name="T51" fmla="*/ 408 h 442"/>
              <a:gd name="T52" fmla="*/ 288 w 1711"/>
              <a:gd name="T53" fmla="*/ 425 h 442"/>
              <a:gd name="T54" fmla="*/ 237 w 1711"/>
              <a:gd name="T55" fmla="*/ 425 h 442"/>
              <a:gd name="T56" fmla="*/ 203 w 1711"/>
              <a:gd name="T57" fmla="*/ 442 h 442"/>
              <a:gd name="T58" fmla="*/ 186 w 1711"/>
              <a:gd name="T59" fmla="*/ 442 h 442"/>
              <a:gd name="T60" fmla="*/ 136 w 1711"/>
              <a:gd name="T61" fmla="*/ 425 h 442"/>
              <a:gd name="T62" fmla="*/ 102 w 1711"/>
              <a:gd name="T63" fmla="*/ 408 h 442"/>
              <a:gd name="T64" fmla="*/ 68 w 1711"/>
              <a:gd name="T65" fmla="*/ 391 h 442"/>
              <a:gd name="T66" fmla="*/ 51 w 1711"/>
              <a:gd name="T67" fmla="*/ 357 h 442"/>
              <a:gd name="T68" fmla="*/ 17 w 1711"/>
              <a:gd name="T69" fmla="*/ 340 h 442"/>
              <a:gd name="T70" fmla="*/ 0 w 1711"/>
              <a:gd name="T71" fmla="*/ 323 h 442"/>
              <a:gd name="T72" fmla="*/ 0 w 1711"/>
              <a:gd name="T73" fmla="*/ 306 h 442"/>
              <a:gd name="T74" fmla="*/ 17 w 1711"/>
              <a:gd name="T75" fmla="*/ 306 h 442"/>
              <a:gd name="T76" fmla="*/ 34 w 1711"/>
              <a:gd name="T77" fmla="*/ 306 h 442"/>
              <a:gd name="T78" fmla="*/ 51 w 1711"/>
              <a:gd name="T79" fmla="*/ 306 h 442"/>
              <a:gd name="T80" fmla="*/ 85 w 1711"/>
              <a:gd name="T81" fmla="*/ 289 h 442"/>
              <a:gd name="T82" fmla="*/ 119 w 1711"/>
              <a:gd name="T83" fmla="*/ 289 h 442"/>
              <a:gd name="T84" fmla="*/ 186 w 1711"/>
              <a:gd name="T85" fmla="*/ 289 h 442"/>
              <a:gd name="T86" fmla="*/ 254 w 1711"/>
              <a:gd name="T87" fmla="*/ 272 h 442"/>
              <a:gd name="T88" fmla="*/ 322 w 1711"/>
              <a:gd name="T89" fmla="*/ 272 h 442"/>
              <a:gd name="T90" fmla="*/ 424 w 1711"/>
              <a:gd name="T91" fmla="*/ 255 h 442"/>
              <a:gd name="T92" fmla="*/ 542 w 1711"/>
              <a:gd name="T93" fmla="*/ 238 h 442"/>
              <a:gd name="T94" fmla="*/ 678 w 1711"/>
              <a:gd name="T95" fmla="*/ 204 h 442"/>
              <a:gd name="T96" fmla="*/ 949 w 1711"/>
              <a:gd name="T97" fmla="*/ 153 h 442"/>
              <a:gd name="T98" fmla="*/ 1220 w 1711"/>
              <a:gd name="T99" fmla="*/ 85 h 442"/>
              <a:gd name="T100" fmla="*/ 1220 w 1711"/>
              <a:gd name="T101" fmla="*/ 85 h 4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11"/>
              <a:gd name="T154" fmla="*/ 0 h 442"/>
              <a:gd name="T155" fmla="*/ 1711 w 1711"/>
              <a:gd name="T156" fmla="*/ 442 h 4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11" h="442">
                <a:moveTo>
                  <a:pt x="1220" y="85"/>
                </a:moveTo>
                <a:lnTo>
                  <a:pt x="1355" y="51"/>
                </a:lnTo>
                <a:lnTo>
                  <a:pt x="1440" y="17"/>
                </a:lnTo>
                <a:lnTo>
                  <a:pt x="1508" y="0"/>
                </a:lnTo>
                <a:lnTo>
                  <a:pt x="1559" y="0"/>
                </a:lnTo>
                <a:lnTo>
                  <a:pt x="1610" y="0"/>
                </a:lnTo>
                <a:lnTo>
                  <a:pt x="1660" y="17"/>
                </a:lnTo>
                <a:lnTo>
                  <a:pt x="1677" y="17"/>
                </a:lnTo>
                <a:lnTo>
                  <a:pt x="1694" y="34"/>
                </a:lnTo>
                <a:lnTo>
                  <a:pt x="1711" y="85"/>
                </a:lnTo>
                <a:lnTo>
                  <a:pt x="1694" y="102"/>
                </a:lnTo>
                <a:lnTo>
                  <a:pt x="1660" y="119"/>
                </a:lnTo>
                <a:lnTo>
                  <a:pt x="1610" y="136"/>
                </a:lnTo>
                <a:lnTo>
                  <a:pt x="1525" y="153"/>
                </a:lnTo>
                <a:lnTo>
                  <a:pt x="1474" y="153"/>
                </a:lnTo>
                <a:lnTo>
                  <a:pt x="1406" y="170"/>
                </a:lnTo>
                <a:lnTo>
                  <a:pt x="1338" y="170"/>
                </a:lnTo>
                <a:lnTo>
                  <a:pt x="1254" y="187"/>
                </a:lnTo>
                <a:lnTo>
                  <a:pt x="1152" y="221"/>
                </a:lnTo>
                <a:lnTo>
                  <a:pt x="1033" y="238"/>
                </a:lnTo>
                <a:lnTo>
                  <a:pt x="915" y="272"/>
                </a:lnTo>
                <a:lnTo>
                  <a:pt x="779" y="306"/>
                </a:lnTo>
                <a:lnTo>
                  <a:pt x="661" y="340"/>
                </a:lnTo>
                <a:lnTo>
                  <a:pt x="542" y="357"/>
                </a:lnTo>
                <a:lnTo>
                  <a:pt x="440" y="391"/>
                </a:lnTo>
                <a:lnTo>
                  <a:pt x="356" y="408"/>
                </a:lnTo>
                <a:lnTo>
                  <a:pt x="288" y="425"/>
                </a:lnTo>
                <a:lnTo>
                  <a:pt x="237" y="425"/>
                </a:lnTo>
                <a:lnTo>
                  <a:pt x="203" y="442"/>
                </a:lnTo>
                <a:lnTo>
                  <a:pt x="186" y="442"/>
                </a:lnTo>
                <a:lnTo>
                  <a:pt x="136" y="425"/>
                </a:lnTo>
                <a:lnTo>
                  <a:pt x="102" y="408"/>
                </a:lnTo>
                <a:lnTo>
                  <a:pt x="68" y="391"/>
                </a:lnTo>
                <a:lnTo>
                  <a:pt x="51" y="357"/>
                </a:lnTo>
                <a:lnTo>
                  <a:pt x="17" y="340"/>
                </a:lnTo>
                <a:lnTo>
                  <a:pt x="0" y="323"/>
                </a:lnTo>
                <a:lnTo>
                  <a:pt x="0" y="306"/>
                </a:lnTo>
                <a:lnTo>
                  <a:pt x="17" y="306"/>
                </a:lnTo>
                <a:lnTo>
                  <a:pt x="34" y="306"/>
                </a:lnTo>
                <a:lnTo>
                  <a:pt x="51" y="306"/>
                </a:lnTo>
                <a:lnTo>
                  <a:pt x="85" y="289"/>
                </a:lnTo>
                <a:lnTo>
                  <a:pt x="119" y="289"/>
                </a:lnTo>
                <a:lnTo>
                  <a:pt x="186" y="289"/>
                </a:lnTo>
                <a:lnTo>
                  <a:pt x="254" y="272"/>
                </a:lnTo>
                <a:lnTo>
                  <a:pt x="322" y="272"/>
                </a:lnTo>
                <a:lnTo>
                  <a:pt x="424" y="255"/>
                </a:lnTo>
                <a:lnTo>
                  <a:pt x="542" y="238"/>
                </a:lnTo>
                <a:lnTo>
                  <a:pt x="678" y="204"/>
                </a:lnTo>
                <a:lnTo>
                  <a:pt x="949" y="153"/>
                </a:lnTo>
                <a:lnTo>
                  <a:pt x="1220" y="8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Freeform 45"/>
          <p:cNvSpPr/>
          <p:nvPr/>
        </p:nvSpPr>
        <p:spPr bwMode="auto">
          <a:xfrm>
            <a:off x="2176145" y="3716020"/>
            <a:ext cx="160338" cy="1131888"/>
          </a:xfrm>
          <a:custGeom>
            <a:avLst/>
            <a:gdLst>
              <a:gd name="T0" fmla="*/ 84 w 254"/>
              <a:gd name="T1" fmla="*/ 0 h 1782"/>
              <a:gd name="T2" fmla="*/ 135 w 254"/>
              <a:gd name="T3" fmla="*/ 0 h 1782"/>
              <a:gd name="T4" fmla="*/ 237 w 254"/>
              <a:gd name="T5" fmla="*/ 68 h 1782"/>
              <a:gd name="T6" fmla="*/ 254 w 254"/>
              <a:gd name="T7" fmla="*/ 135 h 1782"/>
              <a:gd name="T8" fmla="*/ 237 w 254"/>
              <a:gd name="T9" fmla="*/ 288 h 1782"/>
              <a:gd name="T10" fmla="*/ 220 w 254"/>
              <a:gd name="T11" fmla="*/ 407 h 1782"/>
              <a:gd name="T12" fmla="*/ 203 w 254"/>
              <a:gd name="T13" fmla="*/ 560 h 1782"/>
              <a:gd name="T14" fmla="*/ 203 w 254"/>
              <a:gd name="T15" fmla="*/ 747 h 1782"/>
              <a:gd name="T16" fmla="*/ 186 w 254"/>
              <a:gd name="T17" fmla="*/ 984 h 1782"/>
              <a:gd name="T18" fmla="*/ 186 w 254"/>
              <a:gd name="T19" fmla="*/ 1205 h 1782"/>
              <a:gd name="T20" fmla="*/ 186 w 254"/>
              <a:gd name="T21" fmla="*/ 1392 h 1782"/>
              <a:gd name="T22" fmla="*/ 169 w 254"/>
              <a:gd name="T23" fmla="*/ 1528 h 1782"/>
              <a:gd name="T24" fmla="*/ 169 w 254"/>
              <a:gd name="T25" fmla="*/ 1630 h 1782"/>
              <a:gd name="T26" fmla="*/ 135 w 254"/>
              <a:gd name="T27" fmla="*/ 1731 h 1782"/>
              <a:gd name="T28" fmla="*/ 101 w 254"/>
              <a:gd name="T29" fmla="*/ 1782 h 1782"/>
              <a:gd name="T30" fmla="*/ 84 w 254"/>
              <a:gd name="T31" fmla="*/ 1748 h 1782"/>
              <a:gd name="T32" fmla="*/ 51 w 254"/>
              <a:gd name="T33" fmla="*/ 1680 h 1782"/>
              <a:gd name="T34" fmla="*/ 0 w 254"/>
              <a:gd name="T35" fmla="*/ 1579 h 1782"/>
              <a:gd name="T36" fmla="*/ 0 w 254"/>
              <a:gd name="T37" fmla="*/ 1528 h 1782"/>
              <a:gd name="T38" fmla="*/ 0 w 254"/>
              <a:gd name="T39" fmla="*/ 1460 h 1782"/>
              <a:gd name="T40" fmla="*/ 34 w 254"/>
              <a:gd name="T41" fmla="*/ 1341 h 1782"/>
              <a:gd name="T42" fmla="*/ 51 w 254"/>
              <a:gd name="T43" fmla="*/ 1256 h 1782"/>
              <a:gd name="T44" fmla="*/ 51 w 254"/>
              <a:gd name="T45" fmla="*/ 1103 h 1782"/>
              <a:gd name="T46" fmla="*/ 68 w 254"/>
              <a:gd name="T47" fmla="*/ 916 h 1782"/>
              <a:gd name="T48" fmla="*/ 84 w 254"/>
              <a:gd name="T49" fmla="*/ 696 h 1782"/>
              <a:gd name="T50" fmla="*/ 84 w 254"/>
              <a:gd name="T51" fmla="*/ 475 h 1782"/>
              <a:gd name="T52" fmla="*/ 84 w 254"/>
              <a:gd name="T53" fmla="*/ 305 h 1782"/>
              <a:gd name="T54" fmla="*/ 84 w 254"/>
              <a:gd name="T55" fmla="*/ 203 h 1782"/>
              <a:gd name="T56" fmla="*/ 84 w 254"/>
              <a:gd name="T57" fmla="*/ 152 h 1782"/>
              <a:gd name="T58" fmla="*/ 17 w 254"/>
              <a:gd name="T59" fmla="*/ 68 h 1782"/>
              <a:gd name="T60" fmla="*/ 0 w 254"/>
              <a:gd name="T61" fmla="*/ 34 h 1782"/>
              <a:gd name="T62" fmla="*/ 17 w 254"/>
              <a:gd name="T63" fmla="*/ 17 h 17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4"/>
              <a:gd name="T97" fmla="*/ 0 h 1782"/>
              <a:gd name="T98" fmla="*/ 254 w 254"/>
              <a:gd name="T99" fmla="*/ 1782 h 17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4" h="1782">
                <a:moveTo>
                  <a:pt x="17" y="17"/>
                </a:moveTo>
                <a:lnTo>
                  <a:pt x="84" y="0"/>
                </a:lnTo>
                <a:lnTo>
                  <a:pt x="118" y="0"/>
                </a:lnTo>
                <a:lnTo>
                  <a:pt x="135" y="0"/>
                </a:lnTo>
                <a:lnTo>
                  <a:pt x="203" y="17"/>
                </a:lnTo>
                <a:lnTo>
                  <a:pt x="237" y="68"/>
                </a:lnTo>
                <a:lnTo>
                  <a:pt x="254" y="85"/>
                </a:lnTo>
                <a:lnTo>
                  <a:pt x="254" y="135"/>
                </a:lnTo>
                <a:lnTo>
                  <a:pt x="254" y="203"/>
                </a:lnTo>
                <a:lnTo>
                  <a:pt x="237" y="288"/>
                </a:lnTo>
                <a:lnTo>
                  <a:pt x="220" y="339"/>
                </a:lnTo>
                <a:lnTo>
                  <a:pt x="220" y="407"/>
                </a:lnTo>
                <a:lnTo>
                  <a:pt x="203" y="475"/>
                </a:lnTo>
                <a:lnTo>
                  <a:pt x="203" y="560"/>
                </a:lnTo>
                <a:lnTo>
                  <a:pt x="203" y="662"/>
                </a:lnTo>
                <a:lnTo>
                  <a:pt x="203" y="747"/>
                </a:lnTo>
                <a:lnTo>
                  <a:pt x="186" y="865"/>
                </a:lnTo>
                <a:lnTo>
                  <a:pt x="186" y="984"/>
                </a:lnTo>
                <a:lnTo>
                  <a:pt x="186" y="1103"/>
                </a:lnTo>
                <a:lnTo>
                  <a:pt x="186" y="1205"/>
                </a:lnTo>
                <a:lnTo>
                  <a:pt x="186" y="1307"/>
                </a:lnTo>
                <a:lnTo>
                  <a:pt x="186" y="1392"/>
                </a:lnTo>
                <a:lnTo>
                  <a:pt x="186" y="1460"/>
                </a:lnTo>
                <a:lnTo>
                  <a:pt x="169" y="1528"/>
                </a:lnTo>
                <a:lnTo>
                  <a:pt x="169" y="1579"/>
                </a:lnTo>
                <a:lnTo>
                  <a:pt x="169" y="1630"/>
                </a:lnTo>
                <a:lnTo>
                  <a:pt x="152" y="1697"/>
                </a:lnTo>
                <a:lnTo>
                  <a:pt x="135" y="1731"/>
                </a:lnTo>
                <a:lnTo>
                  <a:pt x="118" y="1765"/>
                </a:lnTo>
                <a:lnTo>
                  <a:pt x="101" y="1782"/>
                </a:lnTo>
                <a:lnTo>
                  <a:pt x="101" y="1765"/>
                </a:lnTo>
                <a:lnTo>
                  <a:pt x="84" y="1748"/>
                </a:lnTo>
                <a:lnTo>
                  <a:pt x="68" y="1714"/>
                </a:lnTo>
                <a:lnTo>
                  <a:pt x="51" y="1680"/>
                </a:lnTo>
                <a:lnTo>
                  <a:pt x="17" y="1630"/>
                </a:lnTo>
                <a:lnTo>
                  <a:pt x="0" y="1579"/>
                </a:lnTo>
                <a:lnTo>
                  <a:pt x="0" y="1545"/>
                </a:lnTo>
                <a:lnTo>
                  <a:pt x="0" y="1528"/>
                </a:lnTo>
                <a:lnTo>
                  <a:pt x="0" y="1511"/>
                </a:lnTo>
                <a:lnTo>
                  <a:pt x="0" y="1460"/>
                </a:lnTo>
                <a:lnTo>
                  <a:pt x="17" y="1409"/>
                </a:lnTo>
                <a:lnTo>
                  <a:pt x="34" y="1341"/>
                </a:lnTo>
                <a:lnTo>
                  <a:pt x="34" y="1307"/>
                </a:lnTo>
                <a:lnTo>
                  <a:pt x="51" y="1256"/>
                </a:lnTo>
                <a:lnTo>
                  <a:pt x="51" y="1188"/>
                </a:lnTo>
                <a:lnTo>
                  <a:pt x="51" y="1103"/>
                </a:lnTo>
                <a:lnTo>
                  <a:pt x="68" y="1018"/>
                </a:lnTo>
                <a:lnTo>
                  <a:pt x="68" y="916"/>
                </a:lnTo>
                <a:lnTo>
                  <a:pt x="84" y="815"/>
                </a:lnTo>
                <a:lnTo>
                  <a:pt x="84" y="696"/>
                </a:lnTo>
                <a:lnTo>
                  <a:pt x="84" y="577"/>
                </a:lnTo>
                <a:lnTo>
                  <a:pt x="84" y="475"/>
                </a:lnTo>
                <a:lnTo>
                  <a:pt x="84" y="390"/>
                </a:lnTo>
                <a:lnTo>
                  <a:pt x="84" y="305"/>
                </a:lnTo>
                <a:lnTo>
                  <a:pt x="84" y="254"/>
                </a:lnTo>
                <a:lnTo>
                  <a:pt x="84" y="203"/>
                </a:lnTo>
                <a:lnTo>
                  <a:pt x="84" y="169"/>
                </a:lnTo>
                <a:lnTo>
                  <a:pt x="84" y="152"/>
                </a:lnTo>
                <a:lnTo>
                  <a:pt x="51" y="118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Freeform 46"/>
          <p:cNvSpPr/>
          <p:nvPr/>
        </p:nvSpPr>
        <p:spPr bwMode="auto">
          <a:xfrm>
            <a:off x="1680845" y="3941445"/>
            <a:ext cx="590550" cy="647700"/>
          </a:xfrm>
          <a:custGeom>
            <a:avLst/>
            <a:gdLst>
              <a:gd name="T0" fmla="*/ 119 w 932"/>
              <a:gd name="T1" fmla="*/ 883 h 1019"/>
              <a:gd name="T2" fmla="*/ 204 w 932"/>
              <a:gd name="T3" fmla="*/ 832 h 1019"/>
              <a:gd name="T4" fmla="*/ 288 w 932"/>
              <a:gd name="T5" fmla="*/ 747 h 1019"/>
              <a:gd name="T6" fmla="*/ 373 w 932"/>
              <a:gd name="T7" fmla="*/ 662 h 1019"/>
              <a:gd name="T8" fmla="*/ 475 w 932"/>
              <a:gd name="T9" fmla="*/ 543 h 1019"/>
              <a:gd name="T10" fmla="*/ 560 w 932"/>
              <a:gd name="T11" fmla="*/ 442 h 1019"/>
              <a:gd name="T12" fmla="*/ 644 w 932"/>
              <a:gd name="T13" fmla="*/ 306 h 1019"/>
              <a:gd name="T14" fmla="*/ 746 w 932"/>
              <a:gd name="T15" fmla="*/ 153 h 1019"/>
              <a:gd name="T16" fmla="*/ 831 w 932"/>
              <a:gd name="T17" fmla="*/ 0 h 1019"/>
              <a:gd name="T18" fmla="*/ 848 w 932"/>
              <a:gd name="T19" fmla="*/ 17 h 1019"/>
              <a:gd name="T20" fmla="*/ 881 w 932"/>
              <a:gd name="T21" fmla="*/ 51 h 1019"/>
              <a:gd name="T22" fmla="*/ 915 w 932"/>
              <a:gd name="T23" fmla="*/ 102 h 1019"/>
              <a:gd name="T24" fmla="*/ 932 w 932"/>
              <a:gd name="T25" fmla="*/ 153 h 1019"/>
              <a:gd name="T26" fmla="*/ 881 w 932"/>
              <a:gd name="T27" fmla="*/ 255 h 1019"/>
              <a:gd name="T28" fmla="*/ 814 w 932"/>
              <a:gd name="T29" fmla="*/ 357 h 1019"/>
              <a:gd name="T30" fmla="*/ 729 w 932"/>
              <a:gd name="T31" fmla="*/ 459 h 1019"/>
              <a:gd name="T32" fmla="*/ 627 w 932"/>
              <a:gd name="T33" fmla="*/ 577 h 1019"/>
              <a:gd name="T34" fmla="*/ 526 w 932"/>
              <a:gd name="T35" fmla="*/ 679 h 1019"/>
              <a:gd name="T36" fmla="*/ 424 w 932"/>
              <a:gd name="T37" fmla="*/ 781 h 1019"/>
              <a:gd name="T38" fmla="*/ 322 w 932"/>
              <a:gd name="T39" fmla="*/ 849 h 1019"/>
              <a:gd name="T40" fmla="*/ 221 w 932"/>
              <a:gd name="T41" fmla="*/ 917 h 1019"/>
              <a:gd name="T42" fmla="*/ 136 w 932"/>
              <a:gd name="T43" fmla="*/ 968 h 1019"/>
              <a:gd name="T44" fmla="*/ 68 w 932"/>
              <a:gd name="T45" fmla="*/ 1002 h 1019"/>
              <a:gd name="T46" fmla="*/ 17 w 932"/>
              <a:gd name="T47" fmla="*/ 1019 h 1019"/>
              <a:gd name="T48" fmla="*/ 0 w 932"/>
              <a:gd name="T49" fmla="*/ 1019 h 1019"/>
              <a:gd name="T50" fmla="*/ 0 w 932"/>
              <a:gd name="T51" fmla="*/ 1002 h 1019"/>
              <a:gd name="T52" fmla="*/ 17 w 932"/>
              <a:gd name="T53" fmla="*/ 968 h 1019"/>
              <a:gd name="T54" fmla="*/ 68 w 932"/>
              <a:gd name="T55" fmla="*/ 934 h 1019"/>
              <a:gd name="T56" fmla="*/ 119 w 932"/>
              <a:gd name="T57" fmla="*/ 883 h 1019"/>
              <a:gd name="T58" fmla="*/ 119 w 932"/>
              <a:gd name="T59" fmla="*/ 883 h 10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2"/>
              <a:gd name="T91" fmla="*/ 0 h 1019"/>
              <a:gd name="T92" fmla="*/ 932 w 932"/>
              <a:gd name="T93" fmla="*/ 1019 h 101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2" h="1019">
                <a:moveTo>
                  <a:pt x="119" y="883"/>
                </a:moveTo>
                <a:lnTo>
                  <a:pt x="204" y="832"/>
                </a:lnTo>
                <a:lnTo>
                  <a:pt x="288" y="747"/>
                </a:lnTo>
                <a:lnTo>
                  <a:pt x="373" y="662"/>
                </a:lnTo>
                <a:lnTo>
                  <a:pt x="475" y="543"/>
                </a:lnTo>
                <a:lnTo>
                  <a:pt x="560" y="442"/>
                </a:lnTo>
                <a:lnTo>
                  <a:pt x="644" y="306"/>
                </a:lnTo>
                <a:lnTo>
                  <a:pt x="746" y="153"/>
                </a:lnTo>
                <a:lnTo>
                  <a:pt x="831" y="0"/>
                </a:lnTo>
                <a:lnTo>
                  <a:pt x="848" y="17"/>
                </a:lnTo>
                <a:lnTo>
                  <a:pt x="881" y="51"/>
                </a:lnTo>
                <a:lnTo>
                  <a:pt x="915" y="102"/>
                </a:lnTo>
                <a:lnTo>
                  <a:pt x="932" y="153"/>
                </a:lnTo>
                <a:lnTo>
                  <a:pt x="881" y="255"/>
                </a:lnTo>
                <a:lnTo>
                  <a:pt x="814" y="357"/>
                </a:lnTo>
                <a:lnTo>
                  <a:pt x="729" y="459"/>
                </a:lnTo>
                <a:lnTo>
                  <a:pt x="627" y="577"/>
                </a:lnTo>
                <a:lnTo>
                  <a:pt x="526" y="679"/>
                </a:lnTo>
                <a:lnTo>
                  <a:pt x="424" y="781"/>
                </a:lnTo>
                <a:lnTo>
                  <a:pt x="322" y="849"/>
                </a:lnTo>
                <a:lnTo>
                  <a:pt x="221" y="917"/>
                </a:lnTo>
                <a:lnTo>
                  <a:pt x="136" y="968"/>
                </a:lnTo>
                <a:lnTo>
                  <a:pt x="68" y="1002"/>
                </a:lnTo>
                <a:lnTo>
                  <a:pt x="17" y="1019"/>
                </a:lnTo>
                <a:lnTo>
                  <a:pt x="0" y="1019"/>
                </a:lnTo>
                <a:lnTo>
                  <a:pt x="0" y="1002"/>
                </a:lnTo>
                <a:lnTo>
                  <a:pt x="17" y="968"/>
                </a:lnTo>
                <a:lnTo>
                  <a:pt x="68" y="934"/>
                </a:lnTo>
                <a:lnTo>
                  <a:pt x="119" y="88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47"/>
          <p:cNvSpPr/>
          <p:nvPr/>
        </p:nvSpPr>
        <p:spPr bwMode="auto">
          <a:xfrm>
            <a:off x="2282508" y="4114483"/>
            <a:ext cx="290512" cy="173037"/>
          </a:xfrm>
          <a:custGeom>
            <a:avLst/>
            <a:gdLst>
              <a:gd name="T0" fmla="*/ 0 w 458"/>
              <a:gd name="T1" fmla="*/ 0 h 271"/>
              <a:gd name="T2" fmla="*/ 68 w 458"/>
              <a:gd name="T3" fmla="*/ 0 h 271"/>
              <a:gd name="T4" fmla="*/ 136 w 458"/>
              <a:gd name="T5" fmla="*/ 17 h 271"/>
              <a:gd name="T6" fmla="*/ 187 w 458"/>
              <a:gd name="T7" fmla="*/ 17 h 271"/>
              <a:gd name="T8" fmla="*/ 237 w 458"/>
              <a:gd name="T9" fmla="*/ 17 h 271"/>
              <a:gd name="T10" fmla="*/ 271 w 458"/>
              <a:gd name="T11" fmla="*/ 17 h 271"/>
              <a:gd name="T12" fmla="*/ 305 w 458"/>
              <a:gd name="T13" fmla="*/ 34 h 271"/>
              <a:gd name="T14" fmla="*/ 339 w 458"/>
              <a:gd name="T15" fmla="*/ 34 h 271"/>
              <a:gd name="T16" fmla="*/ 356 w 458"/>
              <a:gd name="T17" fmla="*/ 34 h 271"/>
              <a:gd name="T18" fmla="*/ 407 w 458"/>
              <a:gd name="T19" fmla="*/ 68 h 271"/>
              <a:gd name="T20" fmla="*/ 424 w 458"/>
              <a:gd name="T21" fmla="*/ 85 h 271"/>
              <a:gd name="T22" fmla="*/ 441 w 458"/>
              <a:gd name="T23" fmla="*/ 119 h 271"/>
              <a:gd name="T24" fmla="*/ 458 w 458"/>
              <a:gd name="T25" fmla="*/ 170 h 271"/>
              <a:gd name="T26" fmla="*/ 458 w 458"/>
              <a:gd name="T27" fmla="*/ 221 h 271"/>
              <a:gd name="T28" fmla="*/ 458 w 458"/>
              <a:gd name="T29" fmla="*/ 237 h 271"/>
              <a:gd name="T30" fmla="*/ 441 w 458"/>
              <a:gd name="T31" fmla="*/ 254 h 271"/>
              <a:gd name="T32" fmla="*/ 424 w 458"/>
              <a:gd name="T33" fmla="*/ 271 h 271"/>
              <a:gd name="T34" fmla="*/ 407 w 458"/>
              <a:gd name="T35" fmla="*/ 254 h 271"/>
              <a:gd name="T36" fmla="*/ 373 w 458"/>
              <a:gd name="T37" fmla="*/ 254 h 271"/>
              <a:gd name="T38" fmla="*/ 322 w 458"/>
              <a:gd name="T39" fmla="*/ 237 h 271"/>
              <a:gd name="T40" fmla="*/ 254 w 458"/>
              <a:gd name="T41" fmla="*/ 221 h 271"/>
              <a:gd name="T42" fmla="*/ 136 w 458"/>
              <a:gd name="T43" fmla="*/ 153 h 271"/>
              <a:gd name="T44" fmla="*/ 68 w 458"/>
              <a:gd name="T45" fmla="*/ 102 h 271"/>
              <a:gd name="T46" fmla="*/ 0 w 458"/>
              <a:gd name="T47" fmla="*/ 51 h 271"/>
              <a:gd name="T48" fmla="*/ 0 w 458"/>
              <a:gd name="T49" fmla="*/ 0 h 271"/>
              <a:gd name="T50" fmla="*/ 0 w 458"/>
              <a:gd name="T51" fmla="*/ 0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8"/>
              <a:gd name="T79" fmla="*/ 0 h 271"/>
              <a:gd name="T80" fmla="*/ 458 w 458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8" h="271">
                <a:moveTo>
                  <a:pt x="0" y="0"/>
                </a:moveTo>
                <a:lnTo>
                  <a:pt x="68" y="0"/>
                </a:lnTo>
                <a:lnTo>
                  <a:pt x="136" y="17"/>
                </a:lnTo>
                <a:lnTo>
                  <a:pt x="187" y="17"/>
                </a:lnTo>
                <a:lnTo>
                  <a:pt x="237" y="17"/>
                </a:lnTo>
                <a:lnTo>
                  <a:pt x="271" y="17"/>
                </a:lnTo>
                <a:lnTo>
                  <a:pt x="305" y="34"/>
                </a:lnTo>
                <a:lnTo>
                  <a:pt x="339" y="34"/>
                </a:lnTo>
                <a:lnTo>
                  <a:pt x="356" y="34"/>
                </a:lnTo>
                <a:lnTo>
                  <a:pt x="407" y="68"/>
                </a:lnTo>
                <a:lnTo>
                  <a:pt x="424" y="85"/>
                </a:lnTo>
                <a:lnTo>
                  <a:pt x="441" y="119"/>
                </a:lnTo>
                <a:lnTo>
                  <a:pt x="458" y="170"/>
                </a:lnTo>
                <a:lnTo>
                  <a:pt x="458" y="221"/>
                </a:lnTo>
                <a:lnTo>
                  <a:pt x="458" y="237"/>
                </a:lnTo>
                <a:lnTo>
                  <a:pt x="441" y="254"/>
                </a:lnTo>
                <a:lnTo>
                  <a:pt x="424" y="271"/>
                </a:lnTo>
                <a:lnTo>
                  <a:pt x="407" y="254"/>
                </a:lnTo>
                <a:lnTo>
                  <a:pt x="373" y="254"/>
                </a:lnTo>
                <a:lnTo>
                  <a:pt x="322" y="237"/>
                </a:lnTo>
                <a:lnTo>
                  <a:pt x="254" y="221"/>
                </a:lnTo>
                <a:lnTo>
                  <a:pt x="136" y="153"/>
                </a:lnTo>
                <a:lnTo>
                  <a:pt x="68" y="102"/>
                </a:lnTo>
                <a:lnTo>
                  <a:pt x="0" y="5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00100" y="361950"/>
            <a:ext cx="3019425" cy="5445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8469" grpId="0" bldLvl="0" animBg="1"/>
      <p:bldP spid="18470" grpId="0" bldLvl="0" animBg="1"/>
      <p:bldP spid="18471" grpId="0" bldLvl="0" animBg="1"/>
      <p:bldP spid="18472" grpId="0" bldLvl="0" animBg="1"/>
      <p:bldP spid="2" grpId="0" bldLvl="0" animBg="1"/>
      <p:bldP spid="8" grpId="0" bldLvl="0" animBg="1"/>
      <p:bldP spid="3" grpId="0" bldLvl="0" animBg="1"/>
      <p:bldP spid="4" grpId="0" bldLvl="0" animBg="1"/>
      <p:bldP spid="23" grpId="0" bldLvl="0" animBg="1"/>
      <p:bldP spid="24" grpId="0" bldLvl="0" animBg="1"/>
      <p:bldP spid="25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1715</Words>
  <Application>Microsoft Office PowerPoint</Application>
  <PresentationFormat>宽屏</PresentationFormat>
  <Paragraphs>343</Paragraphs>
  <Slides>33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庞门正道粗书体</vt:lpstr>
      <vt:lpstr>庞门正道粗书体6.0</vt:lpstr>
      <vt:lpstr>思源黑体 CN Light</vt:lpstr>
      <vt:lpstr>思源黑体 CN Bold</vt:lpstr>
      <vt:lpstr>Arial</vt:lpstr>
      <vt:lpstr>Wingdings</vt:lpstr>
      <vt:lpstr>宋体</vt:lpstr>
      <vt:lpstr>楷体</vt:lpstr>
      <vt:lpstr>微软雅黑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2021-05-08T00:48:38Z</dcterms:created>
  <dcterms:modified xsi:type="dcterms:W3CDTF">2023-01-14T00:38:27Z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91625DF16780459DB51EAA354940C3A3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