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8" r:id="rId2"/>
    <p:sldId id="478" r:id="rId3"/>
    <p:sldId id="508" r:id="rId4"/>
    <p:sldId id="519" r:id="rId5"/>
    <p:sldId id="517" r:id="rId6"/>
    <p:sldId id="518" r:id="rId7"/>
    <p:sldId id="520" r:id="rId8"/>
    <p:sldId id="531" r:id="rId9"/>
    <p:sldId id="532" r:id="rId10"/>
    <p:sldId id="535" r:id="rId11"/>
    <p:sldId id="524" r:id="rId12"/>
    <p:sldId id="534" r:id="rId13"/>
    <p:sldId id="533" r:id="rId14"/>
    <p:sldId id="536" r:id="rId15"/>
    <p:sldId id="526" r:id="rId16"/>
    <p:sldId id="538" r:id="rId17"/>
    <p:sldId id="543" r:id="rId18"/>
    <p:sldId id="539" r:id="rId19"/>
    <p:sldId id="527" r:id="rId20"/>
    <p:sldId id="530" r:id="rId21"/>
    <p:sldId id="529" r:id="rId22"/>
    <p:sldId id="542" r:id="rId23"/>
    <p:sldId id="544" r:id="rId24"/>
    <p:sldId id="541" r:id="rId25"/>
    <p:sldId id="540" r:id="rId26"/>
    <p:sldId id="326" r:id="rId27"/>
    <p:sldId id="345" r:id="rId28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ADC6"/>
    <a:srgbClr val="CC00FF"/>
    <a:srgbClr val="FF006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2" autoAdjust="0"/>
    <p:restoredTop sz="91166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7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3883-987E-402E-BD43-1A5FCBB93A44}" type="doc">
      <dgm:prSet loTypeId="urn:microsoft.com/office/officeart/2005/8/layout/cycle8#5" loCatId="cycle" qsTypeId="urn:microsoft.com/office/officeart/2005/8/quickstyle/simple1#28" qsCatId="simple" csTypeId="urn:microsoft.com/office/officeart/2005/8/colors/colorful5#7" csCatId="colorful" phldr="1"/>
      <dgm:spPr/>
    </dgm:pt>
    <dgm:pt modelId="{15BFA86C-8C04-4650-A36F-BE0B8F365BC1}">
      <dgm:prSet phldrT="[文本]" custT="1"/>
      <dgm:spPr/>
      <dgm:t>
        <a:bodyPr/>
        <a:lstStyle/>
        <a:p>
          <a:r>
            <a:rPr lang="en-US" altLang="zh-CN" sz="48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rain</a:t>
          </a:r>
          <a:endParaRPr lang="zh-CN" altLang="en-US" sz="48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EFE965F-1EF6-466F-9E07-3E74C35D68A6}" type="par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8B20536F-B0C9-4D31-B844-6E926F1A8952}" type="sib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D8880C07-F396-403A-A4B8-516FC8C6DB83}">
      <dgm:prSet phldrT="[文本]" custT="1"/>
      <dgm:spPr/>
      <dgm:t>
        <a:bodyPr/>
        <a:lstStyle/>
        <a:p>
          <a:r>
            <a:rPr lang="en-US" altLang="zh-CN" sz="4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sky</a:t>
          </a:r>
          <a:endParaRPr lang="zh-CN" altLang="en-US" sz="4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B02BD8FB-28BA-4671-B8D4-FC63279E018D}" type="par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35AA82FB-EDE6-4874-A300-361D861E52B4}" type="sib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23780F21-4A9A-43BE-BF5F-E255EAB3446B}">
      <dgm:prSet phldrT="[文本]" custT="1"/>
      <dgm:spPr/>
      <dgm:t>
        <a:bodyPr/>
        <a:lstStyle/>
        <a:p>
          <a:r>
            <a:rPr lang="en-US" altLang="zh-CN" sz="4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wind</a:t>
          </a:r>
          <a:endParaRPr lang="zh-CN" altLang="en-US" sz="4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68C9B091-9F5A-472B-8D14-8CB5DA271B40}" type="par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C9D4607F-C990-4295-8521-E168C5C885D6}" type="sib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1B346A6C-DF9A-427A-A651-74D796854AB6}">
      <dgm:prSet phldrT="[文本]" custT="1"/>
      <dgm:spPr/>
      <dgm:t>
        <a:bodyPr/>
        <a:lstStyle/>
        <a:p>
          <a:endParaRPr lang="zh-CN" alt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EC525-232A-4C63-BCCD-047DCB124D4C}" type="par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74A0D55-C467-4D73-BEA3-329914CF47A2}" type="sib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84C3259-5315-4A63-9D9A-DEF63E6C1987}">
      <dgm:prSet phldrT="[文本]" custT="1"/>
      <dgm:spPr/>
      <dgm:t>
        <a:bodyPr/>
        <a:lstStyle/>
        <a:p>
          <a:r>
            <a:rPr lang="en-US" altLang="zh-CN" sz="40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cloud</a:t>
          </a:r>
          <a:endParaRPr lang="zh-CN" altLang="en-US" sz="40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0A5919A-EC0A-4E67-ADCE-091B483CBA6F}" type="par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AC5D8524-6D1D-4044-8D1C-113DBE677061}" type="sib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64C9A891-33F8-4DA6-9808-D22CAB6AB523}" type="pres">
      <dgm:prSet presAssocID="{911B3883-987E-402E-BD43-1A5FCBB93A44}" presName="compositeShape" presStyleCnt="0">
        <dgm:presLayoutVars>
          <dgm:chMax val="7"/>
          <dgm:dir/>
          <dgm:resizeHandles val="exact"/>
        </dgm:presLayoutVars>
      </dgm:prSet>
      <dgm:spPr/>
    </dgm:pt>
    <dgm:pt modelId="{2EFE16F8-0B8C-463C-966E-AC022BE4EEC5}" type="pres">
      <dgm:prSet presAssocID="{911B3883-987E-402E-BD43-1A5FCBB93A44}" presName="wedge1" presStyleLbl="node1" presStyleIdx="0" presStyleCnt="5" custLinFactNeighborX="-417" custLinFactNeighborY="-1190"/>
      <dgm:spPr/>
      <dgm:t>
        <a:bodyPr/>
        <a:lstStyle/>
        <a:p>
          <a:endParaRPr lang="zh-CN" altLang="en-US"/>
        </a:p>
      </dgm:t>
    </dgm:pt>
    <dgm:pt modelId="{8C155707-47F0-4F89-AB5E-699509B77190}" type="pres">
      <dgm:prSet presAssocID="{911B3883-987E-402E-BD43-1A5FCBB93A44}" presName="dummy1a" presStyleCnt="0"/>
      <dgm:spPr/>
    </dgm:pt>
    <dgm:pt modelId="{EC5A8600-AE77-44B7-993F-291F5254EFF7}" type="pres">
      <dgm:prSet presAssocID="{911B3883-987E-402E-BD43-1A5FCBB93A44}" presName="dummy1b" presStyleCnt="0"/>
      <dgm:spPr/>
    </dgm:pt>
    <dgm:pt modelId="{B8E7105B-9FBE-4A22-B399-060219FCEB3F}" type="pres">
      <dgm:prSet presAssocID="{911B3883-987E-402E-BD43-1A5FCBB93A4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771E0-2DEC-4027-BE0E-1DA9736903B2}" type="pres">
      <dgm:prSet presAssocID="{911B3883-987E-402E-BD43-1A5FCBB93A44}" presName="wedge2" presStyleLbl="node1" presStyleIdx="1" presStyleCnt="5" custLinFactNeighborX="-2262" custLinFactNeighborY="-2984"/>
      <dgm:spPr/>
      <dgm:t>
        <a:bodyPr/>
        <a:lstStyle/>
        <a:p>
          <a:endParaRPr lang="zh-CN" altLang="en-US"/>
        </a:p>
      </dgm:t>
    </dgm:pt>
    <dgm:pt modelId="{4D2E59C8-B8C0-40DD-B121-DD885D3FE023}" type="pres">
      <dgm:prSet presAssocID="{911B3883-987E-402E-BD43-1A5FCBB93A44}" presName="dummy2a" presStyleCnt="0"/>
      <dgm:spPr/>
    </dgm:pt>
    <dgm:pt modelId="{4B445DA7-CAF2-47C2-8BDD-236AD22AC7AD}" type="pres">
      <dgm:prSet presAssocID="{911B3883-987E-402E-BD43-1A5FCBB93A44}" presName="dummy2b" presStyleCnt="0"/>
      <dgm:spPr/>
    </dgm:pt>
    <dgm:pt modelId="{4FC08D67-A226-40F9-AFF7-437B7D4E1C3C}" type="pres">
      <dgm:prSet presAssocID="{911B3883-987E-402E-BD43-1A5FCBB93A4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4D3AA3-5AE0-4348-BA70-C26772DB481A}" type="pres">
      <dgm:prSet presAssocID="{911B3883-987E-402E-BD43-1A5FCBB93A44}" presName="wedge3" presStyleLbl="node1" presStyleIdx="2" presStyleCnt="5" custLinFactNeighborX="0" custLinFactNeighborY="-3728"/>
      <dgm:spPr/>
      <dgm:t>
        <a:bodyPr/>
        <a:lstStyle/>
        <a:p>
          <a:endParaRPr lang="zh-CN" altLang="en-US"/>
        </a:p>
      </dgm:t>
    </dgm:pt>
    <dgm:pt modelId="{EA936B8F-14ED-4066-BA95-5F0B51D8A209}" type="pres">
      <dgm:prSet presAssocID="{911B3883-987E-402E-BD43-1A5FCBB93A44}" presName="dummy3a" presStyleCnt="0"/>
      <dgm:spPr/>
    </dgm:pt>
    <dgm:pt modelId="{DFCED717-1536-4510-B2F1-B9719339BA1F}" type="pres">
      <dgm:prSet presAssocID="{911B3883-987E-402E-BD43-1A5FCBB93A44}" presName="dummy3b" presStyleCnt="0"/>
      <dgm:spPr/>
    </dgm:pt>
    <dgm:pt modelId="{DD128852-4C05-44D8-BA37-7309E7334955}" type="pres">
      <dgm:prSet presAssocID="{911B3883-987E-402E-BD43-1A5FCBB93A4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800F88-F4B7-4A67-848E-02F44C24821B}" type="pres">
      <dgm:prSet presAssocID="{911B3883-987E-402E-BD43-1A5FCBB93A44}" presName="wedge4" presStyleLbl="node1" presStyleIdx="3" presStyleCnt="5" custLinFactNeighborX="2262" custLinFactNeighborY="-2052"/>
      <dgm:spPr/>
      <dgm:t>
        <a:bodyPr/>
        <a:lstStyle/>
        <a:p>
          <a:endParaRPr lang="zh-CN" altLang="en-US"/>
        </a:p>
      </dgm:t>
    </dgm:pt>
    <dgm:pt modelId="{BC8EF2DF-0F6A-489A-917B-04B5A2CFA7B7}" type="pres">
      <dgm:prSet presAssocID="{911B3883-987E-402E-BD43-1A5FCBB93A44}" presName="dummy4a" presStyleCnt="0"/>
      <dgm:spPr/>
    </dgm:pt>
    <dgm:pt modelId="{EADF098D-6558-498E-BCA2-F7097E9C5B05}" type="pres">
      <dgm:prSet presAssocID="{911B3883-987E-402E-BD43-1A5FCBB93A44}" presName="dummy4b" presStyleCnt="0"/>
      <dgm:spPr/>
    </dgm:pt>
    <dgm:pt modelId="{71B07F11-D189-4CDE-B4F3-3944BA39E518}" type="pres">
      <dgm:prSet presAssocID="{911B3883-987E-402E-BD43-1A5FCBB93A4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DC014-A227-4151-9156-CDC489DD9EB1}" type="pres">
      <dgm:prSet presAssocID="{911B3883-987E-402E-BD43-1A5FCBB93A44}" presName="wedge5" presStyleLbl="node1" presStyleIdx="4" presStyleCnt="5" custLinFactNeighborX="1405" custLinFactNeighborY="1226"/>
      <dgm:spPr/>
      <dgm:t>
        <a:bodyPr/>
        <a:lstStyle/>
        <a:p>
          <a:endParaRPr lang="zh-CN" altLang="en-US"/>
        </a:p>
      </dgm:t>
    </dgm:pt>
    <dgm:pt modelId="{81EE5F21-313B-414E-8EF9-D01A587B247D}" type="pres">
      <dgm:prSet presAssocID="{911B3883-987E-402E-BD43-1A5FCBB93A44}" presName="dummy5a" presStyleCnt="0"/>
      <dgm:spPr/>
    </dgm:pt>
    <dgm:pt modelId="{4D22F6EB-D74B-4F5C-8EF3-3B76DAE8210D}" type="pres">
      <dgm:prSet presAssocID="{911B3883-987E-402E-BD43-1A5FCBB93A44}" presName="dummy5b" presStyleCnt="0"/>
      <dgm:spPr/>
    </dgm:pt>
    <dgm:pt modelId="{B5A9174D-00A6-4750-9186-73D5E8FEDA54}" type="pres">
      <dgm:prSet presAssocID="{911B3883-987E-402E-BD43-1A5FCBB93A4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866B6-BD14-473C-AB0B-6E5CF52FCD2A}" type="pres">
      <dgm:prSet presAssocID="{8B20536F-B0C9-4D31-B844-6E926F1A8952}" presName="arrowWedge1" presStyleLbl="fgSibTrans2D1" presStyleIdx="0" presStyleCnt="5" custLinFactNeighborX="-621" custLinFactNeighborY="1053"/>
      <dgm:spPr/>
    </dgm:pt>
    <dgm:pt modelId="{00E2C43D-D405-4763-9BF1-FBFA225A059A}" type="pres">
      <dgm:prSet presAssocID="{074A0D55-C467-4D73-BEA3-329914CF47A2}" presName="arrowWedge2" presStyleLbl="fgSibTrans2D1" presStyleIdx="1" presStyleCnt="5"/>
      <dgm:spPr/>
    </dgm:pt>
    <dgm:pt modelId="{D6FF1A8C-F18E-4F44-8EC1-84615594A5E8}" type="pres">
      <dgm:prSet presAssocID="{35AA82FB-EDE6-4874-A300-361D861E52B4}" presName="arrowWedge3" presStyleLbl="fgSibTrans2D1" presStyleIdx="2" presStyleCnt="5"/>
      <dgm:spPr/>
    </dgm:pt>
    <dgm:pt modelId="{837B14DC-6E2C-4FE3-A610-CEF092FEB2D7}" type="pres">
      <dgm:prSet presAssocID="{C9D4607F-C990-4295-8521-E168C5C885D6}" presName="arrowWedge4" presStyleLbl="fgSibTrans2D1" presStyleIdx="3" presStyleCnt="5"/>
      <dgm:spPr/>
    </dgm:pt>
    <dgm:pt modelId="{A432CA8E-F88A-43A5-9F9E-CD5C1C958E4B}" type="pres">
      <dgm:prSet presAssocID="{AC5D8524-6D1D-4044-8D1C-113DBE677061}" presName="arrowWedge5" presStyleLbl="fgSibTrans2D1" presStyleIdx="4" presStyleCnt="5"/>
      <dgm:spPr/>
    </dgm:pt>
  </dgm:ptLst>
  <dgm:cxnLst>
    <dgm:cxn modelId="{5BE192FD-40FF-4B47-B00B-8AD51F0184A6}" type="presOf" srcId="{1B346A6C-DF9A-427A-A651-74D796854AB6}" destId="{420771E0-2DEC-4027-BE0E-1DA9736903B2}" srcOrd="0" destOrd="0" presId="urn:microsoft.com/office/officeart/2005/8/layout/cycle8#5"/>
    <dgm:cxn modelId="{EFD489E4-9634-4830-9710-7D1F850A3E4A}" srcId="{911B3883-987E-402E-BD43-1A5FCBB93A44}" destId="{084C3259-5315-4A63-9D9A-DEF63E6C1987}" srcOrd="4" destOrd="0" parTransId="{D0A5919A-EC0A-4E67-ADCE-091B483CBA6F}" sibTransId="{AC5D8524-6D1D-4044-8D1C-113DBE677061}"/>
    <dgm:cxn modelId="{E81A4CF2-B350-4CA9-B119-F9E2ACAA4AFE}" type="presOf" srcId="{1B346A6C-DF9A-427A-A651-74D796854AB6}" destId="{4FC08D67-A226-40F9-AFF7-437B7D4E1C3C}" srcOrd="1" destOrd="0" presId="urn:microsoft.com/office/officeart/2005/8/layout/cycle8#5"/>
    <dgm:cxn modelId="{B4A5F074-31EC-46F2-B18E-AD635B79BEF9}" type="presOf" srcId="{D8880C07-F396-403A-A4B8-516FC8C6DB83}" destId="{DD128852-4C05-44D8-BA37-7309E7334955}" srcOrd="1" destOrd="0" presId="urn:microsoft.com/office/officeart/2005/8/layout/cycle8#5"/>
    <dgm:cxn modelId="{13862536-8A17-497C-974B-670296E7BA37}" type="presOf" srcId="{D8880C07-F396-403A-A4B8-516FC8C6DB83}" destId="{644D3AA3-5AE0-4348-BA70-C26772DB481A}" srcOrd="0" destOrd="0" presId="urn:microsoft.com/office/officeart/2005/8/layout/cycle8#5"/>
    <dgm:cxn modelId="{03A5516A-9F7A-437F-A185-4961028573A7}" type="presOf" srcId="{911B3883-987E-402E-BD43-1A5FCBB93A44}" destId="{64C9A891-33F8-4DA6-9808-D22CAB6AB523}" srcOrd="0" destOrd="0" presId="urn:microsoft.com/office/officeart/2005/8/layout/cycle8#5"/>
    <dgm:cxn modelId="{8F64A743-9295-4245-B901-3CB1CF4E11AA}" type="presOf" srcId="{15BFA86C-8C04-4650-A36F-BE0B8F365BC1}" destId="{B8E7105B-9FBE-4A22-B399-060219FCEB3F}" srcOrd="1" destOrd="0" presId="urn:microsoft.com/office/officeart/2005/8/layout/cycle8#5"/>
    <dgm:cxn modelId="{827575B7-9E6D-4D59-8904-4C25290476EF}" srcId="{911B3883-987E-402E-BD43-1A5FCBB93A44}" destId="{15BFA86C-8C04-4650-A36F-BE0B8F365BC1}" srcOrd="0" destOrd="0" parTransId="{DEFE965F-1EF6-466F-9E07-3E74C35D68A6}" sibTransId="{8B20536F-B0C9-4D31-B844-6E926F1A8952}"/>
    <dgm:cxn modelId="{52314FD3-4563-48C1-8589-102B996DCCA6}" type="presOf" srcId="{23780F21-4A9A-43BE-BF5F-E255EAB3446B}" destId="{DE800F88-F4B7-4A67-848E-02F44C24821B}" srcOrd="0" destOrd="0" presId="urn:microsoft.com/office/officeart/2005/8/layout/cycle8#5"/>
    <dgm:cxn modelId="{C96169FA-8607-4204-99C8-56FBEDA5D46D}" type="presOf" srcId="{23780F21-4A9A-43BE-BF5F-E255EAB3446B}" destId="{71B07F11-D189-4CDE-B4F3-3944BA39E518}" srcOrd="1" destOrd="0" presId="urn:microsoft.com/office/officeart/2005/8/layout/cycle8#5"/>
    <dgm:cxn modelId="{4CF38D75-99FA-4EEA-90F0-AA9821765AB0}" srcId="{911B3883-987E-402E-BD43-1A5FCBB93A44}" destId="{D8880C07-F396-403A-A4B8-516FC8C6DB83}" srcOrd="2" destOrd="0" parTransId="{B02BD8FB-28BA-4671-B8D4-FC63279E018D}" sibTransId="{35AA82FB-EDE6-4874-A300-361D861E52B4}"/>
    <dgm:cxn modelId="{E8F63FD7-7C15-43F0-B966-E371353BDBA2}" srcId="{911B3883-987E-402E-BD43-1A5FCBB93A44}" destId="{1B346A6C-DF9A-427A-A651-74D796854AB6}" srcOrd="1" destOrd="0" parTransId="{AE6EC525-232A-4C63-BCCD-047DCB124D4C}" sibTransId="{074A0D55-C467-4D73-BEA3-329914CF47A2}"/>
    <dgm:cxn modelId="{9F71697B-BE59-4085-8D1D-74AE9F39F684}" type="presOf" srcId="{084C3259-5315-4A63-9D9A-DEF63E6C1987}" destId="{B5A9174D-00A6-4750-9186-73D5E8FEDA54}" srcOrd="1" destOrd="0" presId="urn:microsoft.com/office/officeart/2005/8/layout/cycle8#5"/>
    <dgm:cxn modelId="{DDB5DE6C-EE9A-4F7F-B32A-F23C7BA55AA7}" srcId="{911B3883-987E-402E-BD43-1A5FCBB93A44}" destId="{23780F21-4A9A-43BE-BF5F-E255EAB3446B}" srcOrd="3" destOrd="0" parTransId="{68C9B091-9F5A-472B-8D14-8CB5DA271B40}" sibTransId="{C9D4607F-C990-4295-8521-E168C5C885D6}"/>
    <dgm:cxn modelId="{CED2B0D3-027E-4A84-97C0-E2B416D7A390}" type="presOf" srcId="{15BFA86C-8C04-4650-A36F-BE0B8F365BC1}" destId="{2EFE16F8-0B8C-463C-966E-AC022BE4EEC5}" srcOrd="0" destOrd="0" presId="urn:microsoft.com/office/officeart/2005/8/layout/cycle8#5"/>
    <dgm:cxn modelId="{F258A66C-18B7-46D2-8115-FFB1DB996EC0}" type="presOf" srcId="{084C3259-5315-4A63-9D9A-DEF63E6C1987}" destId="{C5FDC014-A227-4151-9156-CDC489DD9EB1}" srcOrd="0" destOrd="0" presId="urn:microsoft.com/office/officeart/2005/8/layout/cycle8#5"/>
    <dgm:cxn modelId="{E88592D0-9619-4A4A-B819-95C8AC9AC8D6}" type="presParOf" srcId="{64C9A891-33F8-4DA6-9808-D22CAB6AB523}" destId="{2EFE16F8-0B8C-463C-966E-AC022BE4EEC5}" srcOrd="0" destOrd="0" presId="urn:microsoft.com/office/officeart/2005/8/layout/cycle8#5"/>
    <dgm:cxn modelId="{8488BBCF-59C9-4CEF-9EBE-F43653899E0A}" type="presParOf" srcId="{64C9A891-33F8-4DA6-9808-D22CAB6AB523}" destId="{8C155707-47F0-4F89-AB5E-699509B77190}" srcOrd="1" destOrd="0" presId="urn:microsoft.com/office/officeart/2005/8/layout/cycle8#5"/>
    <dgm:cxn modelId="{23486362-D9D1-4A0F-89B7-0924E7A8F218}" type="presParOf" srcId="{64C9A891-33F8-4DA6-9808-D22CAB6AB523}" destId="{EC5A8600-AE77-44B7-993F-291F5254EFF7}" srcOrd="2" destOrd="0" presId="urn:microsoft.com/office/officeart/2005/8/layout/cycle8#5"/>
    <dgm:cxn modelId="{33ADB64B-8CAA-4731-9ABB-AD59114AC840}" type="presParOf" srcId="{64C9A891-33F8-4DA6-9808-D22CAB6AB523}" destId="{B8E7105B-9FBE-4A22-B399-060219FCEB3F}" srcOrd="3" destOrd="0" presId="urn:microsoft.com/office/officeart/2005/8/layout/cycle8#5"/>
    <dgm:cxn modelId="{39914B25-EDB0-4794-9501-C3C75E7DCADE}" type="presParOf" srcId="{64C9A891-33F8-4DA6-9808-D22CAB6AB523}" destId="{420771E0-2DEC-4027-BE0E-1DA9736903B2}" srcOrd="4" destOrd="0" presId="urn:microsoft.com/office/officeart/2005/8/layout/cycle8#5"/>
    <dgm:cxn modelId="{DFEFEAC1-DFD5-4A5A-BDF7-708D0D40CD9A}" type="presParOf" srcId="{64C9A891-33F8-4DA6-9808-D22CAB6AB523}" destId="{4D2E59C8-B8C0-40DD-B121-DD885D3FE023}" srcOrd="5" destOrd="0" presId="urn:microsoft.com/office/officeart/2005/8/layout/cycle8#5"/>
    <dgm:cxn modelId="{4C1DC1E8-A106-41A7-BBCD-22756240E84A}" type="presParOf" srcId="{64C9A891-33F8-4DA6-9808-D22CAB6AB523}" destId="{4B445DA7-CAF2-47C2-8BDD-236AD22AC7AD}" srcOrd="6" destOrd="0" presId="urn:microsoft.com/office/officeart/2005/8/layout/cycle8#5"/>
    <dgm:cxn modelId="{3941A3F8-9FB0-43FB-9168-119664C80BAB}" type="presParOf" srcId="{64C9A891-33F8-4DA6-9808-D22CAB6AB523}" destId="{4FC08D67-A226-40F9-AFF7-437B7D4E1C3C}" srcOrd="7" destOrd="0" presId="urn:microsoft.com/office/officeart/2005/8/layout/cycle8#5"/>
    <dgm:cxn modelId="{38FF973B-51C9-40FB-B5A3-7D57843B5767}" type="presParOf" srcId="{64C9A891-33F8-4DA6-9808-D22CAB6AB523}" destId="{644D3AA3-5AE0-4348-BA70-C26772DB481A}" srcOrd="8" destOrd="0" presId="urn:microsoft.com/office/officeart/2005/8/layout/cycle8#5"/>
    <dgm:cxn modelId="{13890E93-74F2-4D50-A51A-047C4FD1DE0C}" type="presParOf" srcId="{64C9A891-33F8-4DA6-9808-D22CAB6AB523}" destId="{EA936B8F-14ED-4066-BA95-5F0B51D8A209}" srcOrd="9" destOrd="0" presId="urn:microsoft.com/office/officeart/2005/8/layout/cycle8#5"/>
    <dgm:cxn modelId="{6B60A20E-BEA0-4401-B484-42FAD0AEADC5}" type="presParOf" srcId="{64C9A891-33F8-4DA6-9808-D22CAB6AB523}" destId="{DFCED717-1536-4510-B2F1-B9719339BA1F}" srcOrd="10" destOrd="0" presId="urn:microsoft.com/office/officeart/2005/8/layout/cycle8#5"/>
    <dgm:cxn modelId="{4BBE6935-D7BE-4C99-B31B-4E06D7909EF8}" type="presParOf" srcId="{64C9A891-33F8-4DA6-9808-D22CAB6AB523}" destId="{DD128852-4C05-44D8-BA37-7309E7334955}" srcOrd="11" destOrd="0" presId="urn:microsoft.com/office/officeart/2005/8/layout/cycle8#5"/>
    <dgm:cxn modelId="{0F58CCE0-6D16-4818-9BC8-A55C4668B53F}" type="presParOf" srcId="{64C9A891-33F8-4DA6-9808-D22CAB6AB523}" destId="{DE800F88-F4B7-4A67-848E-02F44C24821B}" srcOrd="12" destOrd="0" presId="urn:microsoft.com/office/officeart/2005/8/layout/cycle8#5"/>
    <dgm:cxn modelId="{378E6562-8C2A-4F28-9B17-C8147D3E1DBE}" type="presParOf" srcId="{64C9A891-33F8-4DA6-9808-D22CAB6AB523}" destId="{BC8EF2DF-0F6A-489A-917B-04B5A2CFA7B7}" srcOrd="13" destOrd="0" presId="urn:microsoft.com/office/officeart/2005/8/layout/cycle8#5"/>
    <dgm:cxn modelId="{31F98DD7-63BD-4164-82DF-BBA84F75C6E4}" type="presParOf" srcId="{64C9A891-33F8-4DA6-9808-D22CAB6AB523}" destId="{EADF098D-6558-498E-BCA2-F7097E9C5B05}" srcOrd="14" destOrd="0" presId="urn:microsoft.com/office/officeart/2005/8/layout/cycle8#5"/>
    <dgm:cxn modelId="{211E31D7-F5C3-45FA-B4D5-2BB88E763A81}" type="presParOf" srcId="{64C9A891-33F8-4DA6-9808-D22CAB6AB523}" destId="{71B07F11-D189-4CDE-B4F3-3944BA39E518}" srcOrd="15" destOrd="0" presId="urn:microsoft.com/office/officeart/2005/8/layout/cycle8#5"/>
    <dgm:cxn modelId="{BE0A16B2-E4FA-469C-B775-D648CE881D45}" type="presParOf" srcId="{64C9A891-33F8-4DA6-9808-D22CAB6AB523}" destId="{C5FDC014-A227-4151-9156-CDC489DD9EB1}" srcOrd="16" destOrd="0" presId="urn:microsoft.com/office/officeart/2005/8/layout/cycle8#5"/>
    <dgm:cxn modelId="{5E65794D-AF55-4F7F-9216-95BF62AAF175}" type="presParOf" srcId="{64C9A891-33F8-4DA6-9808-D22CAB6AB523}" destId="{81EE5F21-313B-414E-8EF9-D01A587B247D}" srcOrd="17" destOrd="0" presId="urn:microsoft.com/office/officeart/2005/8/layout/cycle8#5"/>
    <dgm:cxn modelId="{F57CF524-850A-4DC6-AEC7-2FC6238CB868}" type="presParOf" srcId="{64C9A891-33F8-4DA6-9808-D22CAB6AB523}" destId="{4D22F6EB-D74B-4F5C-8EF3-3B76DAE8210D}" srcOrd="18" destOrd="0" presId="urn:microsoft.com/office/officeart/2005/8/layout/cycle8#5"/>
    <dgm:cxn modelId="{131129E4-3694-4A66-92F7-2F5781761482}" type="presParOf" srcId="{64C9A891-33F8-4DA6-9808-D22CAB6AB523}" destId="{B5A9174D-00A6-4750-9186-73D5E8FEDA54}" srcOrd="19" destOrd="0" presId="urn:microsoft.com/office/officeart/2005/8/layout/cycle8#5"/>
    <dgm:cxn modelId="{1F07DC4C-EA9B-47A1-9DB9-D8E16DC3B6ED}" type="presParOf" srcId="{64C9A891-33F8-4DA6-9808-D22CAB6AB523}" destId="{D61866B6-BD14-473C-AB0B-6E5CF52FCD2A}" srcOrd="20" destOrd="0" presId="urn:microsoft.com/office/officeart/2005/8/layout/cycle8#5"/>
    <dgm:cxn modelId="{C90D26E8-F670-475C-A799-D3EBF32EFBA0}" type="presParOf" srcId="{64C9A891-33F8-4DA6-9808-D22CAB6AB523}" destId="{00E2C43D-D405-4763-9BF1-FBFA225A059A}" srcOrd="21" destOrd="0" presId="urn:microsoft.com/office/officeart/2005/8/layout/cycle8#5"/>
    <dgm:cxn modelId="{3F2AD970-2B32-4F81-B67A-F4F14BAB3695}" type="presParOf" srcId="{64C9A891-33F8-4DA6-9808-D22CAB6AB523}" destId="{D6FF1A8C-F18E-4F44-8EC1-84615594A5E8}" srcOrd="22" destOrd="0" presId="urn:microsoft.com/office/officeart/2005/8/layout/cycle8#5"/>
    <dgm:cxn modelId="{7434B037-F724-4FE6-95AA-56CE12251D95}" type="presParOf" srcId="{64C9A891-33F8-4DA6-9808-D22CAB6AB523}" destId="{837B14DC-6E2C-4FE3-A610-CEF092FEB2D7}" srcOrd="23" destOrd="0" presId="urn:microsoft.com/office/officeart/2005/8/layout/cycle8#5"/>
    <dgm:cxn modelId="{11E46385-9B3E-40FA-9287-3F3E5DB742C7}" type="presParOf" srcId="{64C9A891-33F8-4DA6-9808-D22CAB6AB523}" destId="{A432CA8E-F88A-43A5-9F9E-CD5C1C958E4B}" srcOrd="24" destOrd="0" presId="urn:microsoft.com/office/officeart/2005/8/layout/cycle8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E16F8-0B8C-463C-966E-AC022BE4EEC5}">
      <dsp:nvSpPr>
        <dsp:cNvPr id="0" name=""/>
        <dsp:cNvSpPr/>
      </dsp:nvSpPr>
      <dsp:spPr>
        <a:xfrm>
          <a:off x="1385459" y="268039"/>
          <a:ext cx="4337875" cy="4337875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8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rain</a:t>
          </a:r>
          <a:endParaRPr lang="zh-CN" altLang="en-US" sz="48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3648385" y="997215"/>
        <a:ext cx="1394317" cy="929544"/>
      </dsp:txXfrm>
    </dsp:sp>
    <dsp:sp modelId="{420771E0-2DEC-4027-BE0E-1DA9736903B2}">
      <dsp:nvSpPr>
        <dsp:cNvPr id="0" name=""/>
        <dsp:cNvSpPr/>
      </dsp:nvSpPr>
      <dsp:spPr>
        <a:xfrm>
          <a:off x="1342607" y="305894"/>
          <a:ext cx="4337875" cy="4337875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2312721"/>
            <a:satOff val="11734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6406" y="2287890"/>
        <a:ext cx="1291034" cy="1032827"/>
      </dsp:txXfrm>
    </dsp:sp>
    <dsp:sp modelId="{644D3AA3-5AE0-4348-BA70-C26772DB481A}">
      <dsp:nvSpPr>
        <dsp:cNvPr id="0" name=""/>
        <dsp:cNvSpPr/>
      </dsp:nvSpPr>
      <dsp:spPr>
        <a:xfrm>
          <a:off x="1342612" y="344885"/>
          <a:ext cx="4337875" cy="4337875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4625442"/>
            <a:satOff val="23468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sky</a:t>
          </a:r>
          <a:endParaRPr lang="zh-CN" altLang="en-US" sz="4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891853" y="3391727"/>
        <a:ext cx="1239393" cy="1136110"/>
      </dsp:txXfrm>
    </dsp:sp>
    <dsp:sp modelId="{DE800F88-F4B7-4A67-848E-02F44C24821B}">
      <dsp:nvSpPr>
        <dsp:cNvPr id="0" name=""/>
        <dsp:cNvSpPr/>
      </dsp:nvSpPr>
      <dsp:spPr>
        <a:xfrm>
          <a:off x="1342616" y="346323"/>
          <a:ext cx="4337875" cy="4337875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6938163"/>
            <a:satOff val="35202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wind</a:t>
          </a:r>
          <a:endParaRPr lang="zh-CN" altLang="en-US" sz="4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1595658" y="2328319"/>
        <a:ext cx="1291034" cy="1032827"/>
      </dsp:txXfrm>
    </dsp:sp>
    <dsp:sp modelId="{C5FDC014-A227-4151-9156-CDC489DD9EB1}">
      <dsp:nvSpPr>
        <dsp:cNvPr id="0" name=""/>
        <dsp:cNvSpPr/>
      </dsp:nvSpPr>
      <dsp:spPr>
        <a:xfrm>
          <a:off x="1342622" y="372842"/>
          <a:ext cx="4337875" cy="4337875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9250884"/>
            <a:satOff val="46936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cloud</a:t>
          </a:r>
          <a:endParaRPr lang="zh-CN" altLang="en-US" sz="40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023255" y="1102018"/>
        <a:ext cx="1394317" cy="929544"/>
      </dsp:txXfrm>
    </dsp:sp>
    <dsp:sp modelId="{D61866B6-BD14-473C-AB0B-6E5CF52FCD2A}">
      <dsp:nvSpPr>
        <dsp:cNvPr id="0" name=""/>
        <dsp:cNvSpPr/>
      </dsp:nvSpPr>
      <dsp:spPr>
        <a:xfrm>
          <a:off x="1086447" y="50837"/>
          <a:ext cx="4874946" cy="487494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C43D-D405-4763-9BF1-FBFA225A059A}">
      <dsp:nvSpPr>
        <dsp:cNvPr id="0" name=""/>
        <dsp:cNvSpPr/>
      </dsp:nvSpPr>
      <dsp:spPr>
        <a:xfrm>
          <a:off x="1074372" y="37321"/>
          <a:ext cx="4874946" cy="487494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2312721"/>
            <a:satOff val="11734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F1A8C-F18E-4F44-8EC1-84615594A5E8}">
      <dsp:nvSpPr>
        <dsp:cNvPr id="0" name=""/>
        <dsp:cNvSpPr/>
      </dsp:nvSpPr>
      <dsp:spPr>
        <a:xfrm>
          <a:off x="1074076" y="76530"/>
          <a:ext cx="4874946" cy="487494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4625442"/>
            <a:satOff val="23468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14DC-6E2C-4FE3-A610-CEF092FEB2D7}">
      <dsp:nvSpPr>
        <dsp:cNvPr id="0" name=""/>
        <dsp:cNvSpPr/>
      </dsp:nvSpPr>
      <dsp:spPr>
        <a:xfrm>
          <a:off x="1073781" y="77750"/>
          <a:ext cx="4874946" cy="487494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6938163"/>
            <a:satOff val="35202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2CA8E-F88A-43A5-9F9E-CD5C1C958E4B}">
      <dsp:nvSpPr>
        <dsp:cNvPr id="0" name=""/>
        <dsp:cNvSpPr/>
      </dsp:nvSpPr>
      <dsp:spPr>
        <a:xfrm>
          <a:off x="1074291" y="104307"/>
          <a:ext cx="4874946" cy="487494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9250884"/>
            <a:satOff val="46936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5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F5D27FB-F24B-4984-86D9-52603BAE58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9F65295-D736-4E7C-89BE-B177B604BDD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9D0A023-47D7-4AD4-9A30-FDB60D2B850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D2E3C3-F3AF-4C15-90B8-FF5ED51EE87D}" type="slidenum">
              <a:rPr lang="zh-CN" altLang="en-US">
                <a:latin typeface="Calibri" panose="020F0502020204030204" pitchFamily="34" charset="0"/>
              </a:rPr>
              <a:t>22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CE4125C-4BF4-401B-BAB5-A739DB0337BA}" type="slidenum">
              <a:rPr lang="zh-CN" altLang="en-US">
                <a:latin typeface="Calibri" panose="020F0502020204030204" pitchFamily="34" charset="0"/>
              </a:rPr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597BE1-6AA4-4ADE-979B-B9D20CF5DC23}" type="slidenum">
              <a:rPr lang="zh-CN" altLang="en-US">
                <a:latin typeface="Calibri" panose="020F0502020204030204" pitchFamily="34" charset="0"/>
              </a:rPr>
              <a:t>27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267D05A-2D5F-4C3F-ABB6-9D2820F3BFED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82C7BD6-24D1-48BF-ACF0-C83072396BD2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7C5F47-7C54-4AAC-ADA1-64A0AF77615D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94F5E1D-BAFF-4C51-AACE-D0CA30045E9C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D976096-B50B-4640-8898-DA202F4ACF37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9E909B-763F-4C48-B96A-32D40C616A20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E3EA51-B11D-452E-8BA2-B354A10C60A3}" type="slidenum">
              <a:rPr lang="zh-CN" altLang="en-US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81CF9CB-0858-4323-AC99-8AA465B5A6B9}" type="slidenum">
              <a:rPr lang="zh-CN" altLang="en-US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00B0F0">
              <a:alpha val="3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09AC-D879-4415-9897-2F9226844A0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88821-CEE1-4D56-B1B4-56491810FF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DF26-0C01-497D-B9BB-D372F36EB60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BC65-9A20-48E1-A67D-1EF7C83D5C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031A00-D528-47D5-A216-FCEA1DCA76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04F0-EA61-425E-8DB2-D498E886B2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3477 w 9164371"/>
              <a:gd name="T1" fmla="*/ 3 h 1402412"/>
              <a:gd name="T2" fmla="*/ 9173015 w 9164371"/>
              <a:gd name="T3" fmla="*/ 41 h 1402412"/>
              <a:gd name="T4" fmla="*/ 9157686 w 9164371"/>
              <a:gd name="T5" fmla="*/ 39 h 1402412"/>
              <a:gd name="T6" fmla="*/ 6510780 w 9164371"/>
              <a:gd name="T7" fmla="*/ 37 h 1402412"/>
              <a:gd name="T8" fmla="*/ 3119435 w 9164371"/>
              <a:gd name="T9" fmla="*/ 31 h 1402412"/>
              <a:gd name="T10" fmla="*/ 8750 w 9164371"/>
              <a:gd name="T11" fmla="*/ 42 h 1402412"/>
              <a:gd name="T12" fmla="*/ 0 w 9164371"/>
              <a:gd name="T13" fmla="*/ 42 h 1402412"/>
              <a:gd name="T14" fmla="*/ 0 w 9164371"/>
              <a:gd name="T15" fmla="*/ 3 h 1402412"/>
              <a:gd name="T16" fmla="*/ 6435 w 9164371"/>
              <a:gd name="T17" fmla="*/ 6 h 1402412"/>
              <a:gd name="T18" fmla="*/ 2211662 w 9164371"/>
              <a:gd name="T19" fmla="*/ 3 h 1402412"/>
              <a:gd name="T20" fmla="*/ 6457008 w 9164371"/>
              <a:gd name="T21" fmla="*/ 10 h 1402412"/>
              <a:gd name="T22" fmla="*/ 9183870 w 9164371"/>
              <a:gd name="T23" fmla="*/ 0 h 1402412"/>
              <a:gd name="T24" fmla="*/ 9163477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00B0F0">
              <a:alpha val="40784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031A00-D528-47D5-A216-FCEA1DCA76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966504F0-EA61-425E-8DB2-D498E886B2B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snow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snow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cloud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cloud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wind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wind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glasses.mp3" TargetMode="External"/><Relationship Id="rId7" Type="http://schemas.openxmlformats.org/officeDocument/2006/relationships/image" Target="../media/image32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sky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sky.mp3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glasses.mp3" TargetMode="Externa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Unit3PartCListenandcolor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Unit3PartCListenandcolor&#35838;&#25991;&#24405;&#38899;_128k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1160;&#30011;&#27468;&#26354;&#65306;rainrain.sw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rain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rain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raincoat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4&#19979;\Unit3%20Is%20It%20Snowing&#65311;\Unit3%20Is%20It%20Snowing&#65311;&#31532;1&#35838;&#26102;&#25945;&#23398;&#35838;&#20214;\raincoat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39552" y="3789040"/>
            <a:ext cx="7344816" cy="962025"/>
          </a:xfrm>
        </p:spPr>
        <p:txBody>
          <a:bodyPr/>
          <a:lstStyle/>
          <a:p>
            <a:pPr algn="l">
              <a:defRPr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Unit3 Is It Snowing?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815680" y="797624"/>
            <a:ext cx="3311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pic>
        <p:nvPicPr>
          <p:cNvPr id="1127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75251" y="548680"/>
            <a:ext cx="3068637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-12974" y="6002159"/>
            <a:ext cx="9156973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498" y="4797152"/>
            <a:ext cx="1826141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第一课时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839788"/>
            <a:ext cx="28797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84313"/>
            <a:ext cx="23050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1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3968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1971675"/>
            <a:ext cx="280828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5211763"/>
            <a:ext cx="280828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0000FF"/>
                </a:solidFill>
                <a:cs typeface="Arial" panose="020B0604020202020204" pitchFamily="34" charset="0"/>
              </a:rPr>
              <a:t>raincoat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65163" y="904875"/>
            <a:ext cx="21971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27088" y="1446213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63938" y="4737100"/>
            <a:ext cx="2232025" cy="118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065" y="1569348"/>
            <a:ext cx="3743870" cy="339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now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921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4363" y="871538"/>
            <a:ext cx="28987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446213"/>
            <a:ext cx="2303463" cy="127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3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773238"/>
            <a:ext cx="3506788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93825" y="5070475"/>
            <a:ext cx="18097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0000FF"/>
                </a:solidFill>
                <a:cs typeface="Arial" panose="020B0604020202020204" pitchFamily="34" charset="0"/>
              </a:rPr>
              <a:t>snow</a:t>
            </a:r>
          </a:p>
        </p:txBody>
      </p:sp>
      <p:pic>
        <p:nvPicPr>
          <p:cNvPr id="27655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773238"/>
            <a:ext cx="3971925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61088" y="5070475"/>
            <a:ext cx="13684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0000FF"/>
                </a:solidFill>
                <a:cs typeface="Arial" panose="020B0604020202020204" pitchFamily="34" charset="0"/>
              </a:rPr>
              <a:t>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65163" y="904875"/>
            <a:ext cx="21971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827088" y="1446213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63938" y="4565650"/>
            <a:ext cx="2808287" cy="118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8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1844675"/>
            <a:ext cx="4064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lou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49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84200" y="900113"/>
            <a:ext cx="29591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66750" y="1484313"/>
            <a:ext cx="23923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19475" y="4992688"/>
            <a:ext cx="194468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0000FF"/>
                </a:solidFill>
                <a:cs typeface="Arial" panose="020B0604020202020204" pitchFamily="34" charset="0"/>
              </a:rPr>
              <a:t>cloud</a:t>
            </a:r>
          </a:p>
        </p:txBody>
      </p:sp>
      <p:pic>
        <p:nvPicPr>
          <p:cNvPr id="29702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50" y="1873250"/>
            <a:ext cx="304165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873250"/>
            <a:ext cx="33115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65163" y="904875"/>
            <a:ext cx="21971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27088" y="1446213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455988" y="4724400"/>
            <a:ext cx="2232025" cy="118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6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4925" y="1604963"/>
            <a:ext cx="335121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in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1582738"/>
            <a:ext cx="29241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65163" y="904875"/>
            <a:ext cx="2740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9300" y="1503363"/>
            <a:ext cx="23876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47738" y="4525963"/>
            <a:ext cx="22320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0000FF"/>
                </a:solidFill>
                <a:cs typeface="Arial" panose="020B0604020202020204" pitchFamily="34" charset="0"/>
              </a:rPr>
              <a:t>wind</a:t>
            </a:r>
          </a:p>
        </p:txBody>
      </p:sp>
      <p:pic>
        <p:nvPicPr>
          <p:cNvPr id="3277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955800"/>
            <a:ext cx="41624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67400" y="4525963"/>
            <a:ext cx="18732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0000FF"/>
                </a:solidFill>
                <a:cs typeface="Arial" panose="020B0604020202020204" pitchFamily="34" charset="0"/>
              </a:rPr>
              <a:t>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839788"/>
            <a:ext cx="21971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81050" y="1404938"/>
            <a:ext cx="18716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67" y="2723260"/>
            <a:ext cx="6186265" cy="387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771775" y="1271588"/>
            <a:ext cx="2808288" cy="820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54325" y="1901825"/>
            <a:ext cx="225583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</a:t>
            </a:r>
            <a:r>
              <a:rPr lang="en-US" altLang="zh-CN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42988" y="1587500"/>
            <a:ext cx="73548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blue. There are some 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en-US" altLang="zh-CN" sz="28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too. They are white. They are beautiful.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65163" y="904875"/>
            <a:ext cx="21971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827088" y="1446213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08063" y="4524375"/>
            <a:ext cx="1511300" cy="1338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93" y="1604963"/>
            <a:ext cx="3698852" cy="3168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6303" y="1689702"/>
            <a:ext cx="4021877" cy="308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24525" y="4524375"/>
            <a:ext cx="2611438" cy="1338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k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732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lasse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654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1943100" y="1338263"/>
            <a:ext cx="5229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Remember: What’s this?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7892" name="组合 4"/>
          <p:cNvGrpSpPr/>
          <p:nvPr/>
        </p:nvGrpSpPr>
        <p:grpSpPr bwMode="auto">
          <a:xfrm>
            <a:off x="142875" y="2619375"/>
            <a:ext cx="3016250" cy="3095625"/>
            <a:chOff x="36489" y="2420888"/>
            <a:chExt cx="3095976" cy="3238571"/>
          </a:xfrm>
        </p:grpSpPr>
        <p:pic>
          <p:nvPicPr>
            <p:cNvPr id="37905" name="图片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489" y="2420888"/>
              <a:ext cx="3095976" cy="323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55082" y="3716316"/>
              <a:ext cx="1585465" cy="1368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7893" name="组合 5"/>
          <p:cNvGrpSpPr/>
          <p:nvPr/>
        </p:nvGrpSpPr>
        <p:grpSpPr bwMode="auto">
          <a:xfrm>
            <a:off x="3087688" y="2619375"/>
            <a:ext cx="2925762" cy="3095625"/>
            <a:chOff x="2990085" y="2420888"/>
            <a:chExt cx="3040569" cy="3231822"/>
          </a:xfrm>
        </p:grpSpPr>
        <p:pic>
          <p:nvPicPr>
            <p:cNvPr id="37903" name="图片 17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90085" y="2420888"/>
              <a:ext cx="3040569" cy="323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3765488" y="3716931"/>
              <a:ext cx="1583802" cy="1368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7894" name="组合 6"/>
          <p:cNvGrpSpPr/>
          <p:nvPr/>
        </p:nvGrpSpPr>
        <p:grpSpPr bwMode="auto">
          <a:xfrm>
            <a:off x="6105525" y="2665413"/>
            <a:ext cx="2913063" cy="3017837"/>
            <a:chOff x="6030654" y="2408090"/>
            <a:chExt cx="3081616" cy="3223550"/>
          </a:xfrm>
        </p:grpSpPr>
        <p:pic>
          <p:nvPicPr>
            <p:cNvPr id="37901" name="图片 18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030654" y="2408090"/>
              <a:ext cx="3081616" cy="322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6779646" y="3688353"/>
              <a:ext cx="1583632" cy="1368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918325" y="4129088"/>
            <a:ext cx="13652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snow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9838" y="4173538"/>
            <a:ext cx="15843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raincoat</a:t>
            </a:r>
            <a:endParaRPr lang="zh-CN" altLang="en-US" sz="14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87438" y="4129088"/>
            <a:ext cx="10302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rain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文本框 26"/>
          <p:cNvSpPr txBox="1"/>
          <p:nvPr/>
        </p:nvSpPr>
        <p:spPr>
          <a:xfrm>
            <a:off x="7327900" y="411162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文本框 26"/>
          <p:cNvSpPr txBox="1"/>
          <p:nvPr/>
        </p:nvSpPr>
        <p:spPr>
          <a:xfrm>
            <a:off x="1377950" y="415607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26"/>
          <p:cNvSpPr txBox="1"/>
          <p:nvPr/>
        </p:nvSpPr>
        <p:spPr>
          <a:xfrm>
            <a:off x="4324350" y="408622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 idx="4294967295"/>
          </p:nvPr>
        </p:nvSpPr>
        <p:spPr bwMode="auto">
          <a:xfrm>
            <a:off x="419100" y="260350"/>
            <a:ext cx="228123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109913" y="960438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-828675" y="827088"/>
            <a:ext cx="97202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300000"/>
              </a:lnSpc>
            </a:pPr>
            <a:r>
              <a:rPr kumimoji="1" lang="en-US" altLang="zh-CN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read   write   sleep</a:t>
            </a:r>
            <a:r>
              <a:rPr kumimoji="1" lang="zh-CN" altLang="en-US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1" lang="en-US" altLang="zh-CN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eat   </a:t>
            </a:r>
          </a:p>
          <a:p>
            <a:pPr eaLnBrk="1" hangingPunct="1">
              <a:lnSpc>
                <a:spcPct val="300000"/>
              </a:lnSpc>
            </a:pPr>
            <a:r>
              <a:rPr kumimoji="1" lang="en-US" altLang="zh-CN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listen  cook  stand   sit    </a:t>
            </a:r>
            <a:endParaRPr kumimoji="1" lang="zh-CN" altLang="en-US" sz="48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94841" y="4914465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40362" y="2828858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59317" y="2763299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81838" y="2832097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17186" y="4930182"/>
            <a:ext cx="1124436" cy="13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0464" y="2828858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29389" y="4892345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70464" y="4892345"/>
            <a:ext cx="1156796" cy="13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图片 2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4213" y="769938"/>
            <a:ext cx="11557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1943100" y="1338263"/>
            <a:ext cx="5229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Remember: What’s this?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9940" name="组合 4"/>
          <p:cNvGrpSpPr/>
          <p:nvPr/>
        </p:nvGrpSpPr>
        <p:grpSpPr bwMode="auto">
          <a:xfrm>
            <a:off x="142875" y="2619375"/>
            <a:ext cx="3016250" cy="3095625"/>
            <a:chOff x="36489" y="2420888"/>
            <a:chExt cx="3095976" cy="3238571"/>
          </a:xfrm>
        </p:grpSpPr>
        <p:pic>
          <p:nvPicPr>
            <p:cNvPr id="39953" name="图片 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6489" y="2420888"/>
              <a:ext cx="3095976" cy="323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55082" y="3716316"/>
              <a:ext cx="1585465" cy="1368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9941" name="组合 5"/>
          <p:cNvGrpSpPr/>
          <p:nvPr/>
        </p:nvGrpSpPr>
        <p:grpSpPr bwMode="auto">
          <a:xfrm>
            <a:off x="3087688" y="2619375"/>
            <a:ext cx="2925762" cy="3095625"/>
            <a:chOff x="2990085" y="2420888"/>
            <a:chExt cx="3040569" cy="3231822"/>
          </a:xfrm>
        </p:grpSpPr>
        <p:pic>
          <p:nvPicPr>
            <p:cNvPr id="39951" name="图片 1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90085" y="2420888"/>
              <a:ext cx="3040569" cy="323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3765488" y="3716931"/>
              <a:ext cx="1583802" cy="1368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9942" name="组合 6"/>
          <p:cNvGrpSpPr/>
          <p:nvPr/>
        </p:nvGrpSpPr>
        <p:grpSpPr bwMode="auto">
          <a:xfrm>
            <a:off x="6105525" y="2665413"/>
            <a:ext cx="2913063" cy="3017837"/>
            <a:chOff x="6030654" y="2408090"/>
            <a:chExt cx="3081616" cy="3223550"/>
          </a:xfrm>
        </p:grpSpPr>
        <p:pic>
          <p:nvPicPr>
            <p:cNvPr id="39949" name="图片 1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30654" y="2408090"/>
              <a:ext cx="3081616" cy="322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6779646" y="3688353"/>
              <a:ext cx="1583632" cy="1368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883400" y="4137025"/>
            <a:ext cx="14160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cloud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41775" y="4143375"/>
            <a:ext cx="1035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rain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0413" y="4149725"/>
            <a:ext cx="16875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glasses</a:t>
            </a:r>
            <a:endParaRPr lang="zh-CN" altLang="en-US" sz="16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文本框 26"/>
          <p:cNvSpPr txBox="1"/>
          <p:nvPr/>
        </p:nvSpPr>
        <p:spPr>
          <a:xfrm>
            <a:off x="7358063" y="414337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文本框 26"/>
          <p:cNvSpPr txBox="1"/>
          <p:nvPr/>
        </p:nvSpPr>
        <p:spPr>
          <a:xfrm>
            <a:off x="4316413" y="414337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26"/>
          <p:cNvSpPr txBox="1"/>
          <p:nvPr/>
        </p:nvSpPr>
        <p:spPr>
          <a:xfrm>
            <a:off x="1258888" y="414337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10"/>
          <p:cNvSpPr txBox="1">
            <a:spLocks noChangeArrowheads="1"/>
          </p:cNvSpPr>
          <p:nvPr/>
        </p:nvSpPr>
        <p:spPr bwMode="auto">
          <a:xfrm>
            <a:off x="1943100" y="1338263"/>
            <a:ext cx="5229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</a:rPr>
              <a:t>Remember: What’s this?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0964" name="组合 4"/>
          <p:cNvGrpSpPr/>
          <p:nvPr/>
        </p:nvGrpSpPr>
        <p:grpSpPr bwMode="auto">
          <a:xfrm>
            <a:off x="142875" y="2619375"/>
            <a:ext cx="3016250" cy="3095625"/>
            <a:chOff x="36489" y="2420888"/>
            <a:chExt cx="3095976" cy="3238571"/>
          </a:xfrm>
        </p:grpSpPr>
        <p:pic>
          <p:nvPicPr>
            <p:cNvPr id="40977" name="图片 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6489" y="2420888"/>
              <a:ext cx="3095976" cy="323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55082" y="3716316"/>
              <a:ext cx="1585465" cy="1368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40965" name="组合 5"/>
          <p:cNvGrpSpPr/>
          <p:nvPr/>
        </p:nvGrpSpPr>
        <p:grpSpPr bwMode="auto">
          <a:xfrm>
            <a:off x="3087688" y="2619375"/>
            <a:ext cx="2925762" cy="3095625"/>
            <a:chOff x="2990085" y="2420888"/>
            <a:chExt cx="3040569" cy="3231822"/>
          </a:xfrm>
        </p:grpSpPr>
        <p:pic>
          <p:nvPicPr>
            <p:cNvPr id="40975" name="图片 17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90085" y="2420888"/>
              <a:ext cx="3040569" cy="323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3765488" y="3716931"/>
              <a:ext cx="1583802" cy="1368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40966" name="组合 6"/>
          <p:cNvGrpSpPr/>
          <p:nvPr/>
        </p:nvGrpSpPr>
        <p:grpSpPr bwMode="auto">
          <a:xfrm>
            <a:off x="6105525" y="2665413"/>
            <a:ext cx="2913063" cy="3017837"/>
            <a:chOff x="6030654" y="2408090"/>
            <a:chExt cx="3081616" cy="3223550"/>
          </a:xfrm>
        </p:grpSpPr>
        <p:pic>
          <p:nvPicPr>
            <p:cNvPr id="40973" name="图片 1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30654" y="2408090"/>
              <a:ext cx="3081616" cy="322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6779646" y="3688353"/>
              <a:ext cx="1583632" cy="1368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085013" y="4117975"/>
            <a:ext cx="9540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sky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32238" y="4167188"/>
            <a:ext cx="12366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wind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1225" y="4129088"/>
            <a:ext cx="14160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cloud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文本框 26"/>
          <p:cNvSpPr txBox="1"/>
          <p:nvPr/>
        </p:nvSpPr>
        <p:spPr>
          <a:xfrm>
            <a:off x="7358063" y="4143375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文本框 26"/>
          <p:cNvSpPr txBox="1"/>
          <p:nvPr/>
        </p:nvSpPr>
        <p:spPr>
          <a:xfrm>
            <a:off x="4362450" y="4167188"/>
            <a:ext cx="4667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框 26"/>
          <p:cNvSpPr txBox="1"/>
          <p:nvPr/>
        </p:nvSpPr>
        <p:spPr>
          <a:xfrm>
            <a:off x="1381125" y="4070350"/>
            <a:ext cx="466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zh-CN" alt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9139" y="3966849"/>
            <a:ext cx="1590759" cy="136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7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Picture 12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18790" y="3409694"/>
            <a:ext cx="855653" cy="100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3243263" y="1265238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2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66331" y="5272657"/>
            <a:ext cx="1008112" cy="118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944" y="3325519"/>
            <a:ext cx="769981" cy="9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94653" y="5291054"/>
            <a:ext cx="936104" cy="109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91660" y="3323260"/>
            <a:ext cx="823139" cy="9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70916" y="3271252"/>
            <a:ext cx="733928" cy="85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24100" y="1096963"/>
            <a:ext cx="8493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94158" y="5357957"/>
            <a:ext cx="823139" cy="96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图片 1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69988" y="2117725"/>
            <a:ext cx="15557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图片 1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14675" y="2133600"/>
            <a:ext cx="10699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494675" y="2173406"/>
            <a:ext cx="1525660" cy="114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000" name="图片 9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96013" y="2178050"/>
            <a:ext cx="17018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图片 1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362075" y="4186238"/>
            <a:ext cx="1147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981341" y="4177462"/>
            <a:ext cx="1711826" cy="131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003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81750" y="1096963"/>
            <a:ext cx="8493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437188" y="1587500"/>
            <a:ext cx="3600450" cy="708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—It’s …</a:t>
            </a:r>
            <a:endParaRPr lang="zh-CN" altLang="en-US" sz="6000" dirty="0" smtClean="0">
              <a:ln w="0"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20"/>
          <p:cNvSpPr txBox="1">
            <a:spLocks noChangeArrowheads="1"/>
          </p:cNvSpPr>
          <p:nvPr/>
        </p:nvSpPr>
        <p:spPr bwMode="auto">
          <a:xfrm>
            <a:off x="3878263" y="969963"/>
            <a:ext cx="1508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大转盘</a:t>
            </a:r>
          </a:p>
        </p:txBody>
      </p:sp>
      <p:pic>
        <p:nvPicPr>
          <p:cNvPr id="44036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" y="979488"/>
            <a:ext cx="1871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060450" y="1628775"/>
            <a:ext cx="7023100" cy="5164138"/>
            <a:chOff x="1059737" y="1463105"/>
            <a:chExt cx="7024526" cy="5163670"/>
          </a:xfrm>
        </p:grpSpPr>
        <p:graphicFrame>
          <p:nvGraphicFramePr>
            <p:cNvPr id="5" name="图示 4"/>
            <p:cNvGraphicFramePr/>
            <p:nvPr/>
          </p:nvGraphicFramePr>
          <p:xfrm>
            <a:off x="1059737" y="1463105"/>
            <a:ext cx="7024526" cy="51636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文本框 30"/>
            <p:cNvSpPr txBox="1">
              <a:spLocks noChangeArrowheads="1"/>
            </p:cNvSpPr>
            <p:nvPr/>
          </p:nvSpPr>
          <p:spPr bwMode="auto">
            <a:xfrm>
              <a:off x="5089630" y="3407617"/>
              <a:ext cx="1643397" cy="132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latin typeface="Comic Sans MS" panose="030F0702030302020204" pitchFamily="66" charset="0"/>
                </a:rPr>
                <a:t>    </a:t>
              </a:r>
              <a:r>
                <a:rPr lang="en-US" altLang="zh-CN" sz="44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snow</a:t>
              </a:r>
              <a:endParaRPr lang="zh-CN" altLang="en-US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 flipH="1">
            <a:off x="4360698" y="2867747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8" name="等腰三角形 7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 bwMode="auto">
          <a:xfrm rot="8426114" flipH="1">
            <a:off x="4527141" y="3918531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1" name="等腰三角形 10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 rot="19568321" flipH="1">
            <a:off x="4050578" y="2895890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4" name="等腰三角形 13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 rot="3353546" flipH="1">
            <a:off x="4780715" y="3215405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7" name="等腰三角形 16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 rot="13994960" flipH="1">
            <a:off x="3750747" y="3669621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20" name="等腰三角形 19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2" name="文本框 20"/>
          <p:cNvSpPr txBox="1">
            <a:spLocks noChangeArrowheads="1"/>
          </p:cNvSpPr>
          <p:nvPr/>
        </p:nvSpPr>
        <p:spPr bwMode="auto">
          <a:xfrm>
            <a:off x="1116013" y="1154113"/>
            <a:ext cx="1127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</a:p>
        </p:txBody>
      </p:sp>
      <p:sp>
        <p:nvSpPr>
          <p:cNvPr id="44044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432425" y="979488"/>
            <a:ext cx="3600450" cy="708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—What’s this?</a:t>
            </a:r>
            <a:endParaRPr lang="zh-CN" altLang="en-US" sz="6000" dirty="0" smtClean="0">
              <a:ln w="0"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2"/>
          <p:cNvSpPr txBox="1"/>
          <p:nvPr/>
        </p:nvSpPr>
        <p:spPr bwMode="auto">
          <a:xfrm>
            <a:off x="384175" y="204788"/>
            <a:ext cx="28194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65163" y="904875"/>
            <a:ext cx="31861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5650" y="1484313"/>
            <a:ext cx="23764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96" y="1601600"/>
            <a:ext cx="2071053" cy="182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784" y="1636032"/>
            <a:ext cx="2605392" cy="164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67" y="4210524"/>
            <a:ext cx="2412309" cy="134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867" y="3979375"/>
            <a:ext cx="14192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155" y="2891418"/>
            <a:ext cx="169545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11225" y="2876550"/>
            <a:ext cx="1295400" cy="1338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525838" y="2963863"/>
            <a:ext cx="2786062" cy="1339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85825" y="5181600"/>
            <a:ext cx="2347913" cy="1339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503613" y="5181600"/>
            <a:ext cx="2935287" cy="1339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raincoat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775325" y="4021138"/>
            <a:ext cx="2935288" cy="118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2"/>
          <p:cNvSpPr txBox="1"/>
          <p:nvPr/>
        </p:nvSpPr>
        <p:spPr bwMode="auto">
          <a:xfrm>
            <a:off x="384175" y="204788"/>
            <a:ext cx="20653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65163" y="904875"/>
            <a:ext cx="31861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color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70025"/>
            <a:ext cx="27368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61" y="1916832"/>
            <a:ext cx="776170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Unit3PartCListenandcolor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96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883525" cy="41052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175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55688" y="2878138"/>
            <a:ext cx="779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0000FF"/>
                </a:solidFill>
                <a:cs typeface="Arial" panose="020B0604020202020204" pitchFamily="34" charset="0"/>
              </a:rPr>
              <a:t>rain    snow   cloud    wind</a:t>
            </a:r>
          </a:p>
        </p:txBody>
      </p:sp>
      <p:sp>
        <p:nvSpPr>
          <p:cNvPr id="18" name="矩形 17"/>
          <p:cNvSpPr/>
          <p:nvPr/>
        </p:nvSpPr>
        <p:spPr>
          <a:xfrm>
            <a:off x="1528763" y="2101850"/>
            <a:ext cx="57245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本课所学的新单词有哪些？</a:t>
            </a:r>
          </a:p>
        </p:txBody>
      </p:sp>
      <p:sp>
        <p:nvSpPr>
          <p:cNvPr id="25" name="五角星 24"/>
          <p:cNvSpPr/>
          <p:nvPr/>
        </p:nvSpPr>
        <p:spPr>
          <a:xfrm>
            <a:off x="942975" y="2166938"/>
            <a:ext cx="576263" cy="503237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01725" y="3840163"/>
            <a:ext cx="6770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0000FF"/>
                </a:solidFill>
                <a:cs typeface="Arial" panose="020B0604020202020204" pitchFamily="34" charset="0"/>
              </a:rPr>
              <a:t>sky   raincoat   glasses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573963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603375" y="2071688"/>
            <a:ext cx="6911975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正确书写本课所学单词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遍，并让家长听写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65225" y="237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90600" y="38481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09688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363663" y="458787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74750" y="48895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987425" y="45878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098675"/>
            <a:ext cx="21066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标题 2"/>
          <p:cNvSpPr txBox="1"/>
          <p:nvPr/>
        </p:nvSpPr>
        <p:spPr bwMode="auto">
          <a:xfrm>
            <a:off x="495300" y="214313"/>
            <a:ext cx="20653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503238" y="908050"/>
            <a:ext cx="31321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1188" y="1473200"/>
            <a:ext cx="2305050" cy="2540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6263" y="2133600"/>
            <a:ext cx="16732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38850" y="1835150"/>
            <a:ext cx="24082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1988" y="4014788"/>
            <a:ext cx="15875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6238" y="3830638"/>
            <a:ext cx="29829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53175" y="4292600"/>
            <a:ext cx="20939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255963" y="822325"/>
            <a:ext cx="4699000" cy="153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-What  … doing?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</a:rPr>
              <a:t>-…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95300" y="214313"/>
            <a:ext cx="20653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03238" y="908050"/>
            <a:ext cx="47164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63575" y="1533525"/>
            <a:ext cx="2198688" cy="23813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图片 1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773238"/>
            <a:ext cx="6413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1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6225" y="5299075"/>
            <a:ext cx="1092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01040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标题 2"/>
          <p:cNvSpPr txBox="1"/>
          <p:nvPr/>
        </p:nvSpPr>
        <p:spPr bwMode="auto">
          <a:xfrm>
            <a:off x="495300" y="214313"/>
            <a:ext cx="2065338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503238" y="908050"/>
            <a:ext cx="47164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Draw the weather today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11188" y="1519238"/>
            <a:ext cx="42481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8"/>
          <p:cNvPicPr>
            <a:picLocks noChangeAspect="1"/>
          </p:cNvPicPr>
          <p:nvPr/>
        </p:nvPicPr>
        <p:blipFill>
          <a:blip r:embed="rId2" cstate="email"/>
          <a:srcRect t="6061" b="5566"/>
          <a:stretch>
            <a:fillRect/>
          </a:stretch>
        </p:blipFill>
        <p:spPr bwMode="auto">
          <a:xfrm>
            <a:off x="558800" y="2000250"/>
            <a:ext cx="420370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标题 2"/>
          <p:cNvSpPr txBox="1"/>
          <p:nvPr/>
        </p:nvSpPr>
        <p:spPr bwMode="auto">
          <a:xfrm>
            <a:off x="495300" y="214313"/>
            <a:ext cx="35718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88963" y="900113"/>
            <a:ext cx="18176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14375" y="1446213"/>
            <a:ext cx="162718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43025" y="1354138"/>
            <a:ext cx="6457950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What is the weather like today?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463" name="内容占位符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870325"/>
            <a:ext cx="321151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84213" y="839788"/>
            <a:ext cx="21971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781050" y="1404938"/>
            <a:ext cx="18716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60788" y="4538663"/>
            <a:ext cx="2232025" cy="1338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endParaRPr lang="en-US" altLang="zh-CN" sz="5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6" name="图片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539875"/>
            <a:ext cx="4624388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ai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876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839788"/>
            <a:ext cx="28797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484313"/>
            <a:ext cx="23050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2063750"/>
            <a:ext cx="30956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276475"/>
            <a:ext cx="3200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00475" y="4652963"/>
            <a:ext cx="22320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0000FF"/>
                </a:solidFill>
                <a:cs typeface="Arial" panose="020B0604020202020204" pitchFamily="34" charset="0"/>
              </a:rPr>
              <a:t>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051175" y="4292600"/>
            <a:ext cx="2808288" cy="1185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5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263" y="1557338"/>
            <a:ext cx="26797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标题 2"/>
          <p:cNvSpPr txBox="1"/>
          <p:nvPr/>
        </p:nvSpPr>
        <p:spPr bwMode="auto">
          <a:xfrm>
            <a:off x="511175" y="2270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84213" y="839788"/>
            <a:ext cx="21971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81050" y="1404938"/>
            <a:ext cx="187166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ainco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51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286</Words>
  <Application>Microsoft Office PowerPoint</Application>
  <PresentationFormat>全屏显示(4:3)</PresentationFormat>
  <Paragraphs>126</Paragraphs>
  <Slides>27</Slides>
  <Notes>12</Notes>
  <HiddenSlides>0</HiddenSlides>
  <MMClips>8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黑体</vt:lpstr>
      <vt:lpstr>华文新魏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Unit3 Is It Snowing?</vt:lpstr>
      <vt:lpstr>&gt;&gt;Review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2023-01-17T01:17:02Z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D20335005EDC45BEA1D93638C350D49A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