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9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72" r:id="rId13"/>
    <p:sldId id="271" r:id="rId14"/>
    <p:sldId id="277" r:id="rId15"/>
    <p:sldId id="261" r:id="rId16"/>
    <p:sldId id="273" r:id="rId17"/>
    <p:sldId id="274" r:id="rId18"/>
    <p:sldId id="275" r:id="rId19"/>
    <p:sldId id="276" r:id="rId20"/>
    <p:sldId id="262" r:id="rId21"/>
    <p:sldId id="279" r:id="rId22"/>
    <p:sldId id="278" r:id="rId23"/>
    <p:sldId id="280" r:id="rId24"/>
    <p:sldId id="281" r:id="rId25"/>
    <p:sldId id="263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668"/>
    <a:srgbClr val="84A046"/>
    <a:srgbClr val="BACD8D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2856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CC200"/>
            </a:solidFill>
            <a:ln w="76200">
              <a:solidFill>
                <a:srgbClr val="7CC2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E-4B05-B321-67F0C61F0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 w="76200">
              <a:solidFill>
                <a:srgbClr val="7CC2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4.4000000000000004</c:v>
                </c:pt>
                <c:pt idx="2">
                  <c:v>1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E-4B05-B321-67F0C61F0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11682816"/>
        <c:axId val="511692800"/>
      </c:barChart>
      <c:catAx>
        <c:axId val="5116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1692800"/>
        <c:crosses val="autoZero"/>
        <c:auto val="1"/>
        <c:lblAlgn val="ctr"/>
        <c:lblOffset val="500"/>
        <c:noMultiLvlLbl val="0"/>
      </c:catAx>
      <c:valAx>
        <c:axId val="5116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16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76200"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CD8D">
                <a:alpha val="73000"/>
              </a:srgb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240B3D-9859-45BB-A683-80A59A1450F0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14-4EBF-ACD1-97305605D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4-4EBF-ACD1-97305605DC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4-4EBF-ACD1-97305605DC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4A046">
                <a:alpha val="8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4-4EBF-ACD1-97305605DC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14-4EBF-ACD1-97305605DC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5E5538">
                <a:alpha val="69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14-4EBF-ACD1-97305605D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691127040"/>
        <c:axId val="691128576"/>
      </c:barChart>
      <c:catAx>
        <c:axId val="69112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1128576"/>
        <c:crosses val="autoZero"/>
        <c:auto val="1"/>
        <c:lblAlgn val="ctr"/>
        <c:lblOffset val="100"/>
        <c:noMultiLvlLbl val="0"/>
      </c:catAx>
      <c:valAx>
        <c:axId val="6911285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112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CD8D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2DFBCC-592B-4019-9ED0-B900B26AAFA0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8F-4656-AB08-32174834C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F-4656-AB08-32174834C6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F-4656-AB08-32174834C6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4A046">
                <a:alpha val="91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F-4656-AB08-32174834C6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F-4656-AB08-32174834C6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84A046">
                <a:alpha val="9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8F-4656-AB08-32174834C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691227264"/>
        <c:axId val="691233152"/>
      </c:barChart>
      <c:catAx>
        <c:axId val="6912272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1233152"/>
        <c:crosses val="autoZero"/>
        <c:auto val="1"/>
        <c:lblAlgn val="ctr"/>
        <c:lblOffset val="100"/>
        <c:noMultiLvlLbl val="0"/>
      </c:catAx>
      <c:valAx>
        <c:axId val="691233152"/>
        <c:scaling>
          <c:orientation val="minMax"/>
        </c:scaling>
        <c:delete val="0"/>
        <c:axPos val="r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122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5525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3115" y="3094990"/>
            <a:ext cx="8206105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植树节活动策划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1"/>
          <p:cNvSpPr>
            <a:spLocks noChangeArrowheads="1"/>
          </p:cNvSpPr>
          <p:nvPr/>
        </p:nvSpPr>
        <p:spPr bwMode="auto">
          <a:xfrm>
            <a:off x="2268698" y="4201772"/>
            <a:ext cx="7795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fill in the title of your title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fill in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thetitle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of your title here. </a:t>
            </a:r>
          </a:p>
        </p:txBody>
      </p:sp>
      <p:sp>
        <p:nvSpPr>
          <p:cNvPr id="18" name="文本框 11"/>
          <p:cNvSpPr>
            <a:spLocks noChangeArrowheads="1"/>
          </p:cNvSpPr>
          <p:nvPr/>
        </p:nvSpPr>
        <p:spPr bwMode="auto">
          <a:xfrm>
            <a:off x="2268698" y="4536877"/>
            <a:ext cx="7795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fill in the title of your title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fill in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thetitle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of your title here. 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cfd1ac8c2a895b35072437b41c1efa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5" y="650875"/>
            <a:ext cx="6226810" cy="244411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1377181" y="196967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032831" y="1699532"/>
            <a:ext cx="80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8" name="矩形 87"/>
          <p:cNvSpPr/>
          <p:nvPr/>
        </p:nvSpPr>
        <p:spPr>
          <a:xfrm>
            <a:off x="1573385" y="2175842"/>
            <a:ext cx="2412203" cy="1509692"/>
          </a:xfrm>
          <a:prstGeom prst="rect">
            <a:avLst/>
          </a:prstGeom>
          <a:blipFill dpi="0" rotWithShape="1">
            <a:blip r:embed="rId2"/>
            <a:srcRect/>
            <a:stretch>
              <a:fillRect t="-72000" b="-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4770007" y="196967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425657" y="1699532"/>
            <a:ext cx="80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7" name="任意多边形 96"/>
          <p:cNvSpPr/>
          <p:nvPr/>
        </p:nvSpPr>
        <p:spPr>
          <a:xfrm>
            <a:off x="8162832" y="196967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18482" y="1699532"/>
            <a:ext cx="80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9" name="矩形 88"/>
          <p:cNvSpPr/>
          <p:nvPr/>
        </p:nvSpPr>
        <p:spPr>
          <a:xfrm>
            <a:off x="4977245" y="2171675"/>
            <a:ext cx="2390135" cy="1513859"/>
          </a:xfrm>
          <a:prstGeom prst="rect">
            <a:avLst/>
          </a:prstGeom>
          <a:blipFill dpi="0" rotWithShape="1">
            <a:blip r:embed="rId2"/>
            <a:srcRect/>
            <a:stretch>
              <a:fillRect t="-72000" b="-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385221" y="2171674"/>
            <a:ext cx="2390135" cy="1513859"/>
          </a:xfrm>
          <a:prstGeom prst="rect">
            <a:avLst/>
          </a:prstGeom>
          <a:blipFill dpi="0" rotWithShape="1">
            <a:blip r:embed="rId2"/>
            <a:srcRect/>
            <a:stretch>
              <a:fillRect t="-72000" b="-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046605" y="4521835"/>
            <a:ext cx="1981200" cy="711835"/>
            <a:chOff x="2408" y="3190"/>
            <a:chExt cx="3120" cy="1121"/>
          </a:xfrm>
        </p:grpSpPr>
        <p:sp>
          <p:nvSpPr>
            <p:cNvPr id="3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86070" y="4522470"/>
            <a:ext cx="1981200" cy="711835"/>
            <a:chOff x="2408" y="3190"/>
            <a:chExt cx="3120" cy="1121"/>
          </a:xfrm>
        </p:grpSpPr>
        <p:sp>
          <p:nvSpPr>
            <p:cNvPr id="3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95055" y="4522470"/>
            <a:ext cx="1981200" cy="711835"/>
            <a:chOff x="2408" y="3190"/>
            <a:chExt cx="3120" cy="1121"/>
          </a:xfrm>
        </p:grpSpPr>
        <p:sp>
          <p:nvSpPr>
            <p:cNvPr id="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4" grpId="0"/>
      <p:bldP spid="88" grpId="0" animBg="1"/>
      <p:bldP spid="91" grpId="0" animBg="1"/>
      <p:bldP spid="94" grpId="0"/>
      <p:bldP spid="97" grpId="0" animBg="1"/>
      <p:bldP spid="100" grpId="0"/>
      <p:bldP spid="89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95984" y="1399611"/>
            <a:ext cx="4801746" cy="3388415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675" tIns="594666" rIns="594675" bIns="594666" numCol="1" spcCol="1270" anchor="ctr" anchorCtr="0">
              <a:noAutofit/>
            </a:bodyPr>
            <a:lstStyle/>
            <a:p>
              <a:pPr algn="ctr" defTabSz="2310130">
                <a:lnSpc>
                  <a:spcPct val="120000"/>
                </a:lnSpc>
                <a:spcAft>
                  <a:spcPct val="35000"/>
                </a:spcAft>
              </a:pPr>
              <a:endParaRPr lang="id-ID" sz="5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3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rgbClr val="BACD8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4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5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8" tIns="241176" rIns="241228" bIns="241176" numCol="1" spcCol="1270" anchor="ctr" anchorCtr="0">
              <a:noAutofit/>
            </a:bodyPr>
            <a:lstStyle/>
            <a:p>
              <a:pPr algn="ctr" defTabSz="932815">
                <a:lnSpc>
                  <a:spcPct val="120000"/>
                </a:lnSpc>
                <a:spcAft>
                  <a:spcPct val="35000"/>
                </a:spcAft>
              </a:pPr>
              <a:endParaRPr lang="id-ID" sz="2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7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rgbClr val="BACD8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8" tIns="241176" rIns="241228" bIns="241176" numCol="1" spcCol="1270" anchor="ctr" anchorCtr="0">
              <a:noAutofit/>
            </a:bodyPr>
            <a:lstStyle/>
            <a:p>
              <a:pPr algn="ctr" defTabSz="932815">
                <a:lnSpc>
                  <a:spcPct val="120000"/>
                </a:lnSpc>
                <a:spcAft>
                  <a:spcPct val="35000"/>
                </a:spcAft>
              </a:pPr>
              <a:endParaRPr lang="id-ID" sz="2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0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</p:grpSp>
      <p:sp>
        <p:nvSpPr>
          <p:cNvPr id="22" name="Title 13"/>
          <p:cNvSpPr txBox="1"/>
          <p:nvPr/>
        </p:nvSpPr>
        <p:spPr>
          <a:xfrm>
            <a:off x="5605722" y="3291548"/>
            <a:ext cx="963410" cy="28815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sp>
        <p:nvSpPr>
          <p:cNvPr id="23" name="Title 13"/>
          <p:cNvSpPr txBox="1"/>
          <p:nvPr/>
        </p:nvSpPr>
        <p:spPr>
          <a:xfrm>
            <a:off x="3964732" y="3016075"/>
            <a:ext cx="963410" cy="1859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sp>
        <p:nvSpPr>
          <p:cNvPr id="24" name="Title 13"/>
          <p:cNvSpPr txBox="1"/>
          <p:nvPr/>
        </p:nvSpPr>
        <p:spPr>
          <a:xfrm>
            <a:off x="7666185" y="2162905"/>
            <a:ext cx="963410" cy="1859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01950" y="2851873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014" y="1812159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9247" y="2651975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857250" y="2350135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04155" y="5133340"/>
            <a:ext cx="1981200" cy="711835"/>
            <a:chOff x="2408" y="3190"/>
            <a:chExt cx="3120" cy="1121"/>
          </a:xfrm>
        </p:grpSpPr>
        <p:sp>
          <p:nvSpPr>
            <p:cNvPr id="2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44305" y="1967865"/>
            <a:ext cx="1981200" cy="711835"/>
            <a:chOff x="2408" y="3190"/>
            <a:chExt cx="3120" cy="1121"/>
          </a:xfrm>
        </p:grpSpPr>
        <p:sp>
          <p:nvSpPr>
            <p:cNvPr id="2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>
            <a:fillRect/>
          </a:stretch>
        </p:blipFill>
        <p:spPr>
          <a:xfrm>
            <a:off x="693768" y="875389"/>
            <a:ext cx="4548154" cy="5982611"/>
          </a:xfrm>
          <a:prstGeom prst="rect">
            <a:avLst/>
          </a:prstGeom>
        </p:spPr>
      </p:pic>
      <p:sp>
        <p:nvSpPr>
          <p:cNvPr id="2" name="任意多边形: 形状 35"/>
          <p:cNvSpPr/>
          <p:nvPr/>
        </p:nvSpPr>
        <p:spPr bwMode="auto">
          <a:xfrm>
            <a:off x="5663252" y="1347704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84A04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36"/>
          <p:cNvSpPr/>
          <p:nvPr/>
        </p:nvSpPr>
        <p:spPr bwMode="auto">
          <a:xfrm rot="7200000">
            <a:off x="6197821" y="228754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BACD8D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/>
          <p:cNvSpPr/>
          <p:nvPr/>
        </p:nvSpPr>
        <p:spPr bwMode="auto">
          <a:xfrm rot="14400000">
            <a:off x="5122318" y="228754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84A046">
              <a:alpha val="65000"/>
            </a:srgbClr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38"/>
          <p:cNvSpPr/>
          <p:nvPr/>
        </p:nvSpPr>
        <p:spPr bwMode="auto">
          <a:xfrm>
            <a:off x="5663252" y="1347704"/>
            <a:ext cx="1658478" cy="1175729"/>
          </a:xfrm>
          <a:custGeom>
            <a:avLst/>
            <a:gdLst>
              <a:gd name="connsiteX0" fmla="*/ 740195 w 2088232"/>
              <a:gd name="connsiteY0" fmla="*/ 0 h 1480390"/>
              <a:gd name="connsiteX1" fmla="*/ 1263591 w 2088232"/>
              <a:gd name="connsiteY1" fmla="*/ 216799 h 1480390"/>
              <a:gd name="connsiteX2" fmla="*/ 1272754 w 2088232"/>
              <a:gd name="connsiteY2" fmla="*/ 227903 h 1480390"/>
              <a:gd name="connsiteX3" fmla="*/ 1326029 w 2088232"/>
              <a:gd name="connsiteY3" fmla="*/ 271859 h 1480390"/>
              <a:gd name="connsiteX4" fmla="*/ 1995214 w 2088232"/>
              <a:gd name="connsiteY4" fmla="*/ 504837 h 1480390"/>
              <a:gd name="connsiteX5" fmla="*/ 2088232 w 2088232"/>
              <a:gd name="connsiteY5" fmla="*/ 508362 h 1480390"/>
              <a:gd name="connsiteX6" fmla="*/ 2088232 w 2088232"/>
              <a:gd name="connsiteY6" fmla="*/ 972028 h 1480390"/>
              <a:gd name="connsiteX7" fmla="*/ 1995214 w 2088232"/>
              <a:gd name="connsiteY7" fmla="*/ 975553 h 1480390"/>
              <a:gd name="connsiteX8" fmla="*/ 1326029 w 2088232"/>
              <a:gd name="connsiteY8" fmla="*/ 1208532 h 1480390"/>
              <a:gd name="connsiteX9" fmla="*/ 1272754 w 2088232"/>
              <a:gd name="connsiteY9" fmla="*/ 1252488 h 1480390"/>
              <a:gd name="connsiteX10" fmla="*/ 1263591 w 2088232"/>
              <a:gd name="connsiteY10" fmla="*/ 1263592 h 1480390"/>
              <a:gd name="connsiteX11" fmla="*/ 740195 w 2088232"/>
              <a:gd name="connsiteY11" fmla="*/ 1480390 h 1480390"/>
              <a:gd name="connsiteX12" fmla="*/ 0 w 2088232"/>
              <a:gd name="connsiteY12" fmla="*/ 740195 h 1480390"/>
              <a:gd name="connsiteX13" fmla="*/ 740195 w 2088232"/>
              <a:gd name="connsiteY13" fmla="*/ 0 h 14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8232" h="1480390">
                <a:moveTo>
                  <a:pt x="740195" y="0"/>
                </a:moveTo>
                <a:cubicBezTo>
                  <a:pt x="944593" y="0"/>
                  <a:pt x="1129642" y="82849"/>
                  <a:pt x="1263591" y="216799"/>
                </a:cubicBezTo>
                <a:lnTo>
                  <a:pt x="1272754" y="227903"/>
                </a:lnTo>
                <a:lnTo>
                  <a:pt x="1326029" y="271859"/>
                </a:lnTo>
                <a:cubicBezTo>
                  <a:pt x="1519845" y="402799"/>
                  <a:pt x="1748515" y="486066"/>
                  <a:pt x="1995214" y="504837"/>
                </a:cubicBezTo>
                <a:lnTo>
                  <a:pt x="2088232" y="508362"/>
                </a:lnTo>
                <a:lnTo>
                  <a:pt x="2088232" y="972028"/>
                </a:lnTo>
                <a:lnTo>
                  <a:pt x="1995214" y="975553"/>
                </a:lnTo>
                <a:cubicBezTo>
                  <a:pt x="1748515" y="994324"/>
                  <a:pt x="1519845" y="1077592"/>
                  <a:pt x="1326029" y="1208532"/>
                </a:cubicBezTo>
                <a:lnTo>
                  <a:pt x="1272754" y="1252488"/>
                </a:lnTo>
                <a:lnTo>
                  <a:pt x="1263591" y="1263592"/>
                </a:lnTo>
                <a:cubicBezTo>
                  <a:pt x="1129642" y="1397541"/>
                  <a:pt x="944593" y="1480390"/>
                  <a:pt x="740195" y="1480390"/>
                </a:cubicBezTo>
                <a:cubicBezTo>
                  <a:pt x="331397" y="1480390"/>
                  <a:pt x="0" y="1148993"/>
                  <a:pt x="0" y="740195"/>
                </a:cubicBezTo>
                <a:cubicBezTo>
                  <a:pt x="0" y="331397"/>
                  <a:pt x="331397" y="0"/>
                  <a:pt x="740195" y="0"/>
                </a:cubicBezTo>
                <a:close/>
              </a:path>
            </a:pathLst>
          </a:custGeom>
          <a:solidFill>
            <a:srgbClr val="84A04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846737" y="152943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7999958" y="152943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8" name="椭圆 27"/>
          <p:cNvSpPr/>
          <p:nvPr/>
        </p:nvSpPr>
        <p:spPr bwMode="auto">
          <a:xfrm>
            <a:off x="6926530" y="345932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247164" y="4615457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此处填写内容此处填写内容此处填写内容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38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8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Straight Connector 39"/>
          <p:cNvCxnSpPr/>
          <p:nvPr/>
        </p:nvCxnSpPr>
        <p:spPr bwMode="auto">
          <a:xfrm flipV="1">
            <a:off x="5431238" y="3082901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30A26E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548695" y="2207075"/>
            <a:ext cx="2848841" cy="2965975"/>
            <a:chOff x="2187137" y="1691330"/>
            <a:chExt cx="2136631" cy="2224481"/>
          </a:xfrm>
        </p:grpSpPr>
        <p:sp>
          <p:nvSpPr>
            <p:cNvPr id="4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rgbClr val="30A2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rgbClr val="84A04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50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TextBox 67"/>
          <p:cNvSpPr txBox="1"/>
          <p:nvPr/>
        </p:nvSpPr>
        <p:spPr>
          <a:xfrm>
            <a:off x="8298197" y="4738343"/>
            <a:ext cx="2747737" cy="43422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93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8686106" y="3683444"/>
            <a:ext cx="1972599" cy="2037784"/>
            <a:chOff x="6790196" y="2798607"/>
            <a:chExt cx="1479449" cy="1528338"/>
          </a:xfrm>
        </p:grpSpPr>
        <p:sp>
          <p:nvSpPr>
            <p:cNvPr id="71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noFill/>
            <a:ln w="28575" cap="flat" cmpd="sng" algn="ctr">
              <a:solidFill>
                <a:srgbClr val="216F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66"/>
            <p:cNvSpPr txBox="1"/>
            <p:nvPr/>
          </p:nvSpPr>
          <p:spPr>
            <a:xfrm>
              <a:off x="6894901" y="325731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865" b="1" spc="-11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rgbClr val="84A04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Group 69"/>
            <p:cNvGrpSpPr/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75" name="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77" name="Straight Connector 77"/>
          <p:cNvCxnSpPr/>
          <p:nvPr/>
        </p:nvCxnSpPr>
        <p:spPr bwMode="auto">
          <a:xfrm>
            <a:off x="2403190" y="2882241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30A26E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629920" y="1270512"/>
            <a:ext cx="1722211" cy="2036049"/>
            <a:chOff x="791872" y="1005576"/>
            <a:chExt cx="1291658" cy="1527037"/>
          </a:xfrm>
        </p:grpSpPr>
        <p:sp>
          <p:nvSpPr>
            <p:cNvPr id="79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rgbClr val="30A2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1" name="TextBox 75"/>
            <p:cNvSpPr txBox="1"/>
            <p:nvPr/>
          </p:nvSpPr>
          <p:spPr>
            <a:xfrm>
              <a:off x="791872" y="1966135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82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0A26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84A04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4" name="Straight Connector 84"/>
          <p:cNvCxnSpPr/>
          <p:nvPr/>
        </p:nvCxnSpPr>
        <p:spPr bwMode="auto">
          <a:xfrm>
            <a:off x="8028110" y="3399141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30A26E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5700852" y="1311311"/>
            <a:ext cx="2747737" cy="2437320"/>
            <a:chOff x="4551255" y="1019507"/>
            <a:chExt cx="2060803" cy="1827990"/>
          </a:xfrm>
        </p:grpSpPr>
        <p:grpSp>
          <p:nvGrpSpPr>
            <p:cNvPr id="86" name="组合 85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88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rgbClr val="84A046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90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rgbClr val="BACD8D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1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92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7" name="TextBox 82"/>
            <p:cNvSpPr txBox="1"/>
            <p:nvPr/>
          </p:nvSpPr>
          <p:spPr>
            <a:xfrm>
              <a:off x="4551255" y="2127362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十边形 9"/>
          <p:cNvSpPr/>
          <p:nvPr/>
        </p:nvSpPr>
        <p:spPr>
          <a:xfrm>
            <a:off x="4657812" y="3076536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32450" y="3139744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0847" y="3620146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636495" y="3206076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前期准备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84640" y="3248343"/>
            <a:ext cx="115217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73755" y="2202815"/>
            <a:ext cx="1257935" cy="1814195"/>
            <a:chOff x="8617" y="4160"/>
            <a:chExt cx="1981" cy="2857"/>
          </a:xfrm>
          <a:solidFill>
            <a:srgbClr val="BACD8D"/>
          </a:solidFill>
        </p:grpSpPr>
        <p:sp>
          <p:nvSpPr>
            <p:cNvPr id="3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88030" y="1287780"/>
            <a:ext cx="5615940" cy="8647430"/>
            <a:chOff x="5178" y="2028"/>
            <a:chExt cx="8844" cy="1361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7817" y="2028"/>
              <a:ext cx="3343" cy="5317"/>
              <a:chOff x="4502150" y="901700"/>
              <a:chExt cx="3175000" cy="5049838"/>
            </a:xfrm>
          </p:grpSpPr>
          <p:sp>
            <p:nvSpPr>
              <p:cNvPr id="155" name="Freeform 69"/>
              <p:cNvSpPr>
                <a:spLocks noEditPoints="1"/>
              </p:cNvSpPr>
              <p:nvPr/>
            </p:nvSpPr>
            <p:spPr bwMode="auto">
              <a:xfrm>
                <a:off x="6673850" y="2740025"/>
                <a:ext cx="825500" cy="1230313"/>
              </a:xfrm>
              <a:custGeom>
                <a:avLst/>
                <a:gdLst>
                  <a:gd name="T0" fmla="*/ 43 w 194"/>
                  <a:gd name="T1" fmla="*/ 79 h 290"/>
                  <a:gd name="T2" fmla="*/ 43 w 194"/>
                  <a:gd name="T3" fmla="*/ 66 h 290"/>
                  <a:gd name="T4" fmla="*/ 60 w 194"/>
                  <a:gd name="T5" fmla="*/ 91 h 290"/>
                  <a:gd name="T6" fmla="*/ 77 w 194"/>
                  <a:gd name="T7" fmla="*/ 100 h 290"/>
                  <a:gd name="T8" fmla="*/ 75 w 194"/>
                  <a:gd name="T9" fmla="*/ 104 h 290"/>
                  <a:gd name="T10" fmla="*/ 72 w 194"/>
                  <a:gd name="T11" fmla="*/ 109 h 290"/>
                  <a:gd name="T12" fmla="*/ 63 w 194"/>
                  <a:gd name="T13" fmla="*/ 107 h 290"/>
                  <a:gd name="T14" fmla="*/ 46 w 194"/>
                  <a:gd name="T15" fmla="*/ 133 h 290"/>
                  <a:gd name="T16" fmla="*/ 43 w 194"/>
                  <a:gd name="T17" fmla="*/ 190 h 290"/>
                  <a:gd name="T18" fmla="*/ 48 w 194"/>
                  <a:gd name="T19" fmla="*/ 183 h 290"/>
                  <a:gd name="T20" fmla="*/ 74 w 194"/>
                  <a:gd name="T21" fmla="*/ 231 h 290"/>
                  <a:gd name="T22" fmla="*/ 94 w 194"/>
                  <a:gd name="T23" fmla="*/ 235 h 290"/>
                  <a:gd name="T24" fmla="*/ 92 w 194"/>
                  <a:gd name="T25" fmla="*/ 208 h 290"/>
                  <a:gd name="T26" fmla="*/ 99 w 194"/>
                  <a:gd name="T27" fmla="*/ 231 h 290"/>
                  <a:gd name="T28" fmla="*/ 100 w 194"/>
                  <a:gd name="T29" fmla="*/ 189 h 290"/>
                  <a:gd name="T30" fmla="*/ 119 w 194"/>
                  <a:gd name="T31" fmla="*/ 251 h 290"/>
                  <a:gd name="T32" fmla="*/ 120 w 194"/>
                  <a:gd name="T33" fmla="*/ 238 h 290"/>
                  <a:gd name="T34" fmla="*/ 123 w 194"/>
                  <a:gd name="T35" fmla="*/ 236 h 290"/>
                  <a:gd name="T36" fmla="*/ 132 w 194"/>
                  <a:gd name="T37" fmla="*/ 255 h 290"/>
                  <a:gd name="T38" fmla="*/ 141 w 194"/>
                  <a:gd name="T39" fmla="*/ 240 h 290"/>
                  <a:gd name="T40" fmla="*/ 148 w 194"/>
                  <a:gd name="T41" fmla="*/ 244 h 290"/>
                  <a:gd name="T42" fmla="*/ 184 w 194"/>
                  <a:gd name="T43" fmla="*/ 267 h 290"/>
                  <a:gd name="T44" fmla="*/ 182 w 194"/>
                  <a:gd name="T45" fmla="*/ 218 h 290"/>
                  <a:gd name="T46" fmla="*/ 170 w 194"/>
                  <a:gd name="T47" fmla="*/ 181 h 290"/>
                  <a:gd name="T48" fmla="*/ 168 w 194"/>
                  <a:gd name="T49" fmla="*/ 173 h 290"/>
                  <a:gd name="T50" fmla="*/ 144 w 194"/>
                  <a:gd name="T51" fmla="*/ 122 h 290"/>
                  <a:gd name="T52" fmla="*/ 132 w 194"/>
                  <a:gd name="T53" fmla="*/ 48 h 290"/>
                  <a:gd name="T54" fmla="*/ 118 w 194"/>
                  <a:gd name="T55" fmla="*/ 49 h 290"/>
                  <a:gd name="T56" fmla="*/ 89 w 194"/>
                  <a:gd name="T57" fmla="*/ 55 h 290"/>
                  <a:gd name="T58" fmla="*/ 82 w 194"/>
                  <a:gd name="T59" fmla="*/ 78 h 290"/>
                  <a:gd name="T60" fmla="*/ 73 w 194"/>
                  <a:gd name="T61" fmla="*/ 78 h 290"/>
                  <a:gd name="T62" fmla="*/ 68 w 194"/>
                  <a:gd name="T63" fmla="*/ 63 h 290"/>
                  <a:gd name="T64" fmla="*/ 76 w 194"/>
                  <a:gd name="T65" fmla="*/ 25 h 290"/>
                  <a:gd name="T66" fmla="*/ 73 w 194"/>
                  <a:gd name="T67" fmla="*/ 7 h 290"/>
                  <a:gd name="T68" fmla="*/ 23 w 194"/>
                  <a:gd name="T69" fmla="*/ 18 h 290"/>
                  <a:gd name="T70" fmla="*/ 13 w 194"/>
                  <a:gd name="T71" fmla="*/ 50 h 290"/>
                  <a:gd name="T72" fmla="*/ 167 w 194"/>
                  <a:gd name="T73" fmla="*/ 246 h 290"/>
                  <a:gd name="T74" fmla="*/ 170 w 194"/>
                  <a:gd name="T75" fmla="*/ 260 h 290"/>
                  <a:gd name="T76" fmla="*/ 170 w 194"/>
                  <a:gd name="T77" fmla="*/ 280 h 290"/>
                  <a:gd name="T78" fmla="*/ 161 w 194"/>
                  <a:gd name="T79" fmla="*/ 266 h 290"/>
                  <a:gd name="T80" fmla="*/ 131 w 194"/>
                  <a:gd name="T81" fmla="*/ 216 h 290"/>
                  <a:gd name="T82" fmla="*/ 133 w 194"/>
                  <a:gd name="T83" fmla="*/ 237 h 290"/>
                  <a:gd name="T84" fmla="*/ 64 w 194"/>
                  <a:gd name="T85" fmla="*/ 220 h 290"/>
                  <a:gd name="T86" fmla="*/ 66 w 194"/>
                  <a:gd name="T87" fmla="*/ 220 h 290"/>
                  <a:gd name="T88" fmla="*/ 65 w 194"/>
                  <a:gd name="T89" fmla="*/ 177 h 290"/>
                  <a:gd name="T90" fmla="*/ 68 w 194"/>
                  <a:gd name="T91" fmla="*/ 181 h 290"/>
                  <a:gd name="T92" fmla="*/ 83 w 194"/>
                  <a:gd name="T93" fmla="*/ 204 h 290"/>
                  <a:gd name="T94" fmla="*/ 73 w 194"/>
                  <a:gd name="T95" fmla="*/ 179 h 290"/>
                  <a:gd name="T96" fmla="*/ 52 w 194"/>
                  <a:gd name="T97" fmla="*/ 82 h 290"/>
                  <a:gd name="T98" fmla="*/ 48 w 194"/>
                  <a:gd name="T99" fmla="*/ 59 h 290"/>
                  <a:gd name="T100" fmla="*/ 35 w 194"/>
                  <a:gd name="T101" fmla="*/ 63 h 290"/>
                  <a:gd name="T102" fmla="*/ 26 w 194"/>
                  <a:gd name="T103" fmla="*/ 59 h 290"/>
                  <a:gd name="T104" fmla="*/ 26 w 194"/>
                  <a:gd name="T105" fmla="*/ 5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290">
                    <a:moveTo>
                      <a:pt x="0" y="57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4" y="62"/>
                      <a:pt x="8" y="63"/>
                      <a:pt x="12" y="64"/>
                    </a:cubicBezTo>
                    <a:cubicBezTo>
                      <a:pt x="23" y="67"/>
                      <a:pt x="33" y="73"/>
                      <a:pt x="43" y="79"/>
                    </a:cubicBezTo>
                    <a:cubicBezTo>
                      <a:pt x="40" y="76"/>
                      <a:pt x="40" y="71"/>
                      <a:pt x="39" y="67"/>
                    </a:cubicBezTo>
                    <a:cubicBezTo>
                      <a:pt x="38" y="62"/>
                      <a:pt x="37" y="58"/>
                      <a:pt x="37" y="53"/>
                    </a:cubicBezTo>
                    <a:cubicBezTo>
                      <a:pt x="37" y="51"/>
                      <a:pt x="40" y="51"/>
                      <a:pt x="41" y="53"/>
                    </a:cubicBezTo>
                    <a:cubicBezTo>
                      <a:pt x="42" y="57"/>
                      <a:pt x="43" y="62"/>
                      <a:pt x="43" y="66"/>
                    </a:cubicBezTo>
                    <a:cubicBezTo>
                      <a:pt x="44" y="70"/>
                      <a:pt x="46" y="75"/>
                      <a:pt x="45" y="79"/>
                    </a:cubicBezTo>
                    <a:cubicBezTo>
                      <a:pt x="45" y="80"/>
                      <a:pt x="44" y="80"/>
                      <a:pt x="44" y="80"/>
                    </a:cubicBezTo>
                    <a:cubicBezTo>
                      <a:pt x="45" y="81"/>
                      <a:pt x="47" y="82"/>
                      <a:pt x="48" y="83"/>
                    </a:cubicBezTo>
                    <a:cubicBezTo>
                      <a:pt x="52" y="86"/>
                      <a:pt x="56" y="88"/>
                      <a:pt x="60" y="91"/>
                    </a:cubicBezTo>
                    <a:cubicBezTo>
                      <a:pt x="58" y="85"/>
                      <a:pt x="56" y="77"/>
                      <a:pt x="56" y="71"/>
                    </a:cubicBezTo>
                    <a:cubicBezTo>
                      <a:pt x="56" y="68"/>
                      <a:pt x="60" y="69"/>
                      <a:pt x="60" y="71"/>
                    </a:cubicBezTo>
                    <a:cubicBezTo>
                      <a:pt x="60" y="78"/>
                      <a:pt x="64" y="86"/>
                      <a:pt x="63" y="93"/>
                    </a:cubicBezTo>
                    <a:cubicBezTo>
                      <a:pt x="68" y="95"/>
                      <a:pt x="72" y="98"/>
                      <a:pt x="77" y="100"/>
                    </a:cubicBezTo>
                    <a:cubicBezTo>
                      <a:pt x="78" y="100"/>
                      <a:pt x="79" y="102"/>
                      <a:pt x="79" y="103"/>
                    </a:cubicBezTo>
                    <a:cubicBezTo>
                      <a:pt x="78" y="103"/>
                      <a:pt x="78" y="104"/>
                      <a:pt x="77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6" y="104"/>
                      <a:pt x="75" y="104"/>
                      <a:pt x="75" y="104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7"/>
                      <a:pt x="73" y="108"/>
                      <a:pt x="73" y="109"/>
                    </a:cubicBezTo>
                    <a:cubicBezTo>
                      <a:pt x="73" y="109"/>
                      <a:pt x="72" y="109"/>
                      <a:pt x="72" y="109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69" y="109"/>
                      <a:pt x="68" y="108"/>
                      <a:pt x="66" y="107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57" y="112"/>
                      <a:pt x="59" y="120"/>
                      <a:pt x="60" y="124"/>
                    </a:cubicBezTo>
                    <a:cubicBezTo>
                      <a:pt x="61" y="125"/>
                      <a:pt x="60" y="126"/>
                      <a:pt x="60" y="127"/>
                    </a:cubicBezTo>
                    <a:cubicBezTo>
                      <a:pt x="59" y="128"/>
                      <a:pt x="58" y="128"/>
                      <a:pt x="57" y="128"/>
                    </a:cubicBezTo>
                    <a:cubicBezTo>
                      <a:pt x="51" y="129"/>
                      <a:pt x="47" y="131"/>
                      <a:pt x="46" y="133"/>
                    </a:cubicBezTo>
                    <a:cubicBezTo>
                      <a:pt x="44" y="137"/>
                      <a:pt x="44" y="141"/>
                      <a:pt x="46" y="147"/>
                    </a:cubicBezTo>
                    <a:cubicBezTo>
                      <a:pt x="48" y="153"/>
                      <a:pt x="48" y="160"/>
                      <a:pt x="46" y="169"/>
                    </a:cubicBezTo>
                    <a:cubicBezTo>
                      <a:pt x="46" y="172"/>
                      <a:pt x="46" y="172"/>
                      <a:pt x="46" y="172"/>
                    </a:cubicBezTo>
                    <a:cubicBezTo>
                      <a:pt x="44" y="178"/>
                      <a:pt x="43" y="184"/>
                      <a:pt x="43" y="190"/>
                    </a:cubicBezTo>
                    <a:cubicBezTo>
                      <a:pt x="44" y="190"/>
                      <a:pt x="45" y="190"/>
                      <a:pt x="45" y="191"/>
                    </a:cubicBezTo>
                    <a:cubicBezTo>
                      <a:pt x="46" y="193"/>
                      <a:pt x="46" y="195"/>
                      <a:pt x="47" y="196"/>
                    </a:cubicBezTo>
                    <a:cubicBezTo>
                      <a:pt x="46" y="192"/>
                      <a:pt x="45" y="188"/>
                      <a:pt x="45" y="184"/>
                    </a:cubicBezTo>
                    <a:cubicBezTo>
                      <a:pt x="44" y="182"/>
                      <a:pt x="47" y="181"/>
                      <a:pt x="48" y="183"/>
                    </a:cubicBezTo>
                    <a:cubicBezTo>
                      <a:pt x="50" y="189"/>
                      <a:pt x="51" y="195"/>
                      <a:pt x="53" y="201"/>
                    </a:cubicBezTo>
                    <a:cubicBezTo>
                      <a:pt x="54" y="206"/>
                      <a:pt x="55" y="211"/>
                      <a:pt x="54" y="215"/>
                    </a:cubicBezTo>
                    <a:cubicBezTo>
                      <a:pt x="54" y="216"/>
                      <a:pt x="53" y="217"/>
                      <a:pt x="52" y="216"/>
                    </a:cubicBezTo>
                    <a:cubicBezTo>
                      <a:pt x="57" y="222"/>
                      <a:pt x="64" y="227"/>
                      <a:pt x="74" y="231"/>
                    </a:cubicBezTo>
                    <a:cubicBezTo>
                      <a:pt x="74" y="231"/>
                      <a:pt x="74" y="231"/>
                      <a:pt x="74" y="231"/>
                    </a:cubicBezTo>
                    <a:cubicBezTo>
                      <a:pt x="75" y="231"/>
                      <a:pt x="75" y="231"/>
                      <a:pt x="75" y="231"/>
                    </a:cubicBezTo>
                    <a:cubicBezTo>
                      <a:pt x="75" y="231"/>
                      <a:pt x="76" y="231"/>
                      <a:pt x="76" y="231"/>
                    </a:cubicBezTo>
                    <a:cubicBezTo>
                      <a:pt x="82" y="231"/>
                      <a:pt x="89" y="233"/>
                      <a:pt x="94" y="235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95" y="234"/>
                      <a:pt x="95" y="234"/>
                      <a:pt x="95" y="234"/>
                    </a:cubicBezTo>
                    <a:cubicBezTo>
                      <a:pt x="96" y="234"/>
                      <a:pt x="96" y="234"/>
                      <a:pt x="96" y="234"/>
                    </a:cubicBezTo>
                    <a:cubicBezTo>
                      <a:pt x="93" y="226"/>
                      <a:pt x="93" y="216"/>
                      <a:pt x="92" y="208"/>
                    </a:cubicBezTo>
                    <a:cubicBezTo>
                      <a:pt x="90" y="197"/>
                      <a:pt x="87" y="187"/>
                      <a:pt x="84" y="178"/>
                    </a:cubicBezTo>
                    <a:cubicBezTo>
                      <a:pt x="83" y="176"/>
                      <a:pt x="86" y="175"/>
                      <a:pt x="87" y="177"/>
                    </a:cubicBezTo>
                    <a:cubicBezTo>
                      <a:pt x="91" y="186"/>
                      <a:pt x="94" y="196"/>
                      <a:pt x="96" y="207"/>
                    </a:cubicBezTo>
                    <a:cubicBezTo>
                      <a:pt x="98" y="214"/>
                      <a:pt x="100" y="223"/>
                      <a:pt x="99" y="231"/>
                    </a:cubicBezTo>
                    <a:cubicBezTo>
                      <a:pt x="100" y="230"/>
                      <a:pt x="101" y="228"/>
                      <a:pt x="101" y="226"/>
                    </a:cubicBezTo>
                    <a:cubicBezTo>
                      <a:pt x="101" y="225"/>
                      <a:pt x="102" y="225"/>
                      <a:pt x="102" y="225"/>
                    </a:cubicBezTo>
                    <a:cubicBezTo>
                      <a:pt x="97" y="211"/>
                      <a:pt x="93" y="188"/>
                      <a:pt x="100" y="186"/>
                    </a:cubicBezTo>
                    <a:cubicBezTo>
                      <a:pt x="101" y="186"/>
                      <a:pt x="102" y="189"/>
                      <a:pt x="100" y="189"/>
                    </a:cubicBezTo>
                    <a:cubicBezTo>
                      <a:pt x="99" y="190"/>
                      <a:pt x="104" y="210"/>
                      <a:pt x="106" y="224"/>
                    </a:cubicBezTo>
                    <a:cubicBezTo>
                      <a:pt x="107" y="224"/>
                      <a:pt x="107" y="224"/>
                      <a:pt x="108" y="225"/>
                    </a:cubicBezTo>
                    <a:cubicBezTo>
                      <a:pt x="108" y="225"/>
                      <a:pt x="108" y="226"/>
                      <a:pt x="108" y="227"/>
                    </a:cubicBezTo>
                    <a:cubicBezTo>
                      <a:pt x="107" y="237"/>
                      <a:pt x="110" y="245"/>
                      <a:pt x="119" y="251"/>
                    </a:cubicBezTo>
                    <a:cubicBezTo>
                      <a:pt x="117" y="247"/>
                      <a:pt x="117" y="243"/>
                      <a:pt x="116" y="239"/>
                    </a:cubicBezTo>
                    <a:cubicBezTo>
                      <a:pt x="114" y="232"/>
                      <a:pt x="113" y="226"/>
                      <a:pt x="112" y="220"/>
                    </a:cubicBezTo>
                    <a:cubicBezTo>
                      <a:pt x="111" y="218"/>
                      <a:pt x="115" y="217"/>
                      <a:pt x="115" y="219"/>
                    </a:cubicBezTo>
                    <a:cubicBezTo>
                      <a:pt x="117" y="226"/>
                      <a:pt x="119" y="232"/>
                      <a:pt x="120" y="238"/>
                    </a:cubicBezTo>
                    <a:cubicBezTo>
                      <a:pt x="121" y="242"/>
                      <a:pt x="123" y="247"/>
                      <a:pt x="122" y="252"/>
                    </a:cubicBezTo>
                    <a:cubicBezTo>
                      <a:pt x="122" y="252"/>
                      <a:pt x="122" y="252"/>
                      <a:pt x="122" y="252"/>
                    </a:cubicBezTo>
                    <a:cubicBezTo>
                      <a:pt x="124" y="254"/>
                      <a:pt x="127" y="255"/>
                      <a:pt x="130" y="255"/>
                    </a:cubicBezTo>
                    <a:cubicBezTo>
                      <a:pt x="127" y="249"/>
                      <a:pt x="126" y="242"/>
                      <a:pt x="123" y="236"/>
                    </a:cubicBezTo>
                    <a:cubicBezTo>
                      <a:pt x="121" y="230"/>
                      <a:pt x="119" y="223"/>
                      <a:pt x="118" y="216"/>
                    </a:cubicBezTo>
                    <a:cubicBezTo>
                      <a:pt x="118" y="214"/>
                      <a:pt x="121" y="213"/>
                      <a:pt x="122" y="215"/>
                    </a:cubicBezTo>
                    <a:cubicBezTo>
                      <a:pt x="123" y="224"/>
                      <a:pt x="126" y="231"/>
                      <a:pt x="129" y="239"/>
                    </a:cubicBezTo>
                    <a:cubicBezTo>
                      <a:pt x="131" y="244"/>
                      <a:pt x="133" y="250"/>
                      <a:pt x="132" y="255"/>
                    </a:cubicBezTo>
                    <a:cubicBezTo>
                      <a:pt x="135" y="255"/>
                      <a:pt x="137" y="254"/>
                      <a:pt x="139" y="253"/>
                    </a:cubicBezTo>
                    <a:cubicBezTo>
                      <a:pt x="140" y="252"/>
                      <a:pt x="142" y="250"/>
                      <a:pt x="142" y="246"/>
                    </a:cubicBezTo>
                    <a:cubicBezTo>
                      <a:pt x="142" y="245"/>
                      <a:pt x="142" y="244"/>
                      <a:pt x="142" y="244"/>
                    </a:cubicBezTo>
                    <a:cubicBezTo>
                      <a:pt x="142" y="243"/>
                      <a:pt x="142" y="241"/>
                      <a:pt x="141" y="240"/>
                    </a:cubicBezTo>
                    <a:cubicBezTo>
                      <a:pt x="140" y="234"/>
                      <a:pt x="139" y="228"/>
                      <a:pt x="138" y="222"/>
                    </a:cubicBezTo>
                    <a:cubicBezTo>
                      <a:pt x="138" y="219"/>
                      <a:pt x="141" y="219"/>
                      <a:pt x="142" y="221"/>
                    </a:cubicBezTo>
                    <a:cubicBezTo>
                      <a:pt x="143" y="227"/>
                      <a:pt x="144" y="233"/>
                      <a:pt x="146" y="239"/>
                    </a:cubicBezTo>
                    <a:cubicBezTo>
                      <a:pt x="147" y="241"/>
                      <a:pt x="147" y="242"/>
                      <a:pt x="148" y="244"/>
                    </a:cubicBezTo>
                    <a:cubicBezTo>
                      <a:pt x="155" y="250"/>
                      <a:pt x="157" y="261"/>
                      <a:pt x="158" y="271"/>
                    </a:cubicBezTo>
                    <a:cubicBezTo>
                      <a:pt x="159" y="276"/>
                      <a:pt x="160" y="282"/>
                      <a:pt x="162" y="286"/>
                    </a:cubicBezTo>
                    <a:cubicBezTo>
                      <a:pt x="163" y="290"/>
                      <a:pt x="165" y="290"/>
                      <a:pt x="166" y="290"/>
                    </a:cubicBezTo>
                    <a:cubicBezTo>
                      <a:pt x="173" y="290"/>
                      <a:pt x="184" y="272"/>
                      <a:pt x="184" y="267"/>
                    </a:cubicBezTo>
                    <a:cubicBezTo>
                      <a:pt x="184" y="264"/>
                      <a:pt x="183" y="261"/>
                      <a:pt x="182" y="258"/>
                    </a:cubicBezTo>
                    <a:cubicBezTo>
                      <a:pt x="181" y="255"/>
                      <a:pt x="181" y="253"/>
                      <a:pt x="181" y="250"/>
                    </a:cubicBezTo>
                    <a:cubicBezTo>
                      <a:pt x="181" y="246"/>
                      <a:pt x="181" y="243"/>
                      <a:pt x="182" y="238"/>
                    </a:cubicBezTo>
                    <a:cubicBezTo>
                      <a:pt x="184" y="232"/>
                      <a:pt x="185" y="225"/>
                      <a:pt x="182" y="218"/>
                    </a:cubicBezTo>
                    <a:cubicBezTo>
                      <a:pt x="182" y="217"/>
                      <a:pt x="182" y="215"/>
                      <a:pt x="184" y="214"/>
                    </a:cubicBezTo>
                    <a:cubicBezTo>
                      <a:pt x="191" y="211"/>
                      <a:pt x="194" y="203"/>
                      <a:pt x="192" y="195"/>
                    </a:cubicBezTo>
                    <a:cubicBezTo>
                      <a:pt x="191" y="187"/>
                      <a:pt x="185" y="180"/>
                      <a:pt x="176" y="180"/>
                    </a:cubicBezTo>
                    <a:cubicBezTo>
                      <a:pt x="174" y="180"/>
                      <a:pt x="172" y="180"/>
                      <a:pt x="170" y="181"/>
                    </a:cubicBezTo>
                    <a:cubicBezTo>
                      <a:pt x="170" y="181"/>
                      <a:pt x="170" y="181"/>
                      <a:pt x="169" y="181"/>
                    </a:cubicBezTo>
                    <a:cubicBezTo>
                      <a:pt x="168" y="181"/>
                      <a:pt x="167" y="179"/>
                      <a:pt x="166" y="178"/>
                    </a:cubicBezTo>
                    <a:cubicBezTo>
                      <a:pt x="166" y="176"/>
                      <a:pt x="166" y="174"/>
                      <a:pt x="168" y="174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74" y="171"/>
                      <a:pt x="181" y="167"/>
                      <a:pt x="179" y="160"/>
                    </a:cubicBezTo>
                    <a:cubicBezTo>
                      <a:pt x="178" y="153"/>
                      <a:pt x="173" y="148"/>
                      <a:pt x="169" y="143"/>
                    </a:cubicBezTo>
                    <a:cubicBezTo>
                      <a:pt x="168" y="142"/>
                      <a:pt x="168" y="142"/>
                      <a:pt x="168" y="142"/>
                    </a:cubicBezTo>
                    <a:cubicBezTo>
                      <a:pt x="160" y="135"/>
                      <a:pt x="152" y="128"/>
                      <a:pt x="144" y="122"/>
                    </a:cubicBezTo>
                    <a:cubicBezTo>
                      <a:pt x="140" y="118"/>
                      <a:pt x="136" y="115"/>
                      <a:pt x="132" y="112"/>
                    </a:cubicBezTo>
                    <a:cubicBezTo>
                      <a:pt x="123" y="104"/>
                      <a:pt x="120" y="95"/>
                      <a:pt x="125" y="83"/>
                    </a:cubicBezTo>
                    <a:cubicBezTo>
                      <a:pt x="126" y="80"/>
                      <a:pt x="127" y="78"/>
                      <a:pt x="128" y="75"/>
                    </a:cubicBezTo>
                    <a:cubicBezTo>
                      <a:pt x="132" y="67"/>
                      <a:pt x="136" y="58"/>
                      <a:pt x="132" y="48"/>
                    </a:cubicBezTo>
                    <a:cubicBezTo>
                      <a:pt x="130" y="44"/>
                      <a:pt x="122" y="39"/>
                      <a:pt x="118" y="39"/>
                    </a:cubicBezTo>
                    <a:cubicBezTo>
                      <a:pt x="116" y="39"/>
                      <a:pt x="116" y="40"/>
                      <a:pt x="115" y="41"/>
                    </a:cubicBezTo>
                    <a:cubicBezTo>
                      <a:pt x="115" y="43"/>
                      <a:pt x="116" y="45"/>
                      <a:pt x="118" y="47"/>
                    </a:cubicBezTo>
                    <a:cubicBezTo>
                      <a:pt x="119" y="48"/>
                      <a:pt x="119" y="49"/>
                      <a:pt x="118" y="49"/>
                    </a:cubicBezTo>
                    <a:cubicBezTo>
                      <a:pt x="118" y="50"/>
                      <a:pt x="117" y="51"/>
                      <a:pt x="116" y="51"/>
                    </a:cubicBezTo>
                    <a:cubicBezTo>
                      <a:pt x="115" y="51"/>
                      <a:pt x="115" y="51"/>
                      <a:pt x="114" y="51"/>
                    </a:cubicBezTo>
                    <a:cubicBezTo>
                      <a:pt x="108" y="47"/>
                      <a:pt x="104" y="45"/>
                      <a:pt x="100" y="45"/>
                    </a:cubicBezTo>
                    <a:cubicBezTo>
                      <a:pt x="95" y="45"/>
                      <a:pt x="91" y="49"/>
                      <a:pt x="89" y="55"/>
                    </a:cubicBezTo>
                    <a:cubicBezTo>
                      <a:pt x="87" y="60"/>
                      <a:pt x="86" y="65"/>
                      <a:pt x="85" y="71"/>
                    </a:cubicBezTo>
                    <a:cubicBezTo>
                      <a:pt x="85" y="73"/>
                      <a:pt x="85" y="75"/>
                      <a:pt x="84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80"/>
                      <a:pt x="81" y="81"/>
                      <a:pt x="80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7" y="80"/>
                      <a:pt x="75" y="79"/>
                      <a:pt x="73" y="78"/>
                    </a:cubicBezTo>
                    <a:cubicBezTo>
                      <a:pt x="71" y="77"/>
                      <a:pt x="69" y="75"/>
                      <a:pt x="66" y="75"/>
                    </a:cubicBezTo>
                    <a:cubicBezTo>
                      <a:pt x="66" y="74"/>
                      <a:pt x="65" y="74"/>
                      <a:pt x="65" y="73"/>
                    </a:cubicBezTo>
                    <a:cubicBezTo>
                      <a:pt x="64" y="73"/>
                      <a:pt x="64" y="72"/>
                      <a:pt x="64" y="71"/>
                    </a:cubicBezTo>
                    <a:cubicBezTo>
                      <a:pt x="66" y="68"/>
                      <a:pt x="67" y="66"/>
                      <a:pt x="68" y="63"/>
                    </a:cubicBezTo>
                    <a:cubicBezTo>
                      <a:pt x="70" y="60"/>
                      <a:pt x="72" y="57"/>
                      <a:pt x="73" y="53"/>
                    </a:cubicBezTo>
                    <a:cubicBezTo>
                      <a:pt x="74" y="50"/>
                      <a:pt x="73" y="46"/>
                      <a:pt x="73" y="43"/>
                    </a:cubicBezTo>
                    <a:cubicBezTo>
                      <a:pt x="72" y="40"/>
                      <a:pt x="71" y="37"/>
                      <a:pt x="72" y="34"/>
                    </a:cubicBezTo>
                    <a:cubicBezTo>
                      <a:pt x="73" y="31"/>
                      <a:pt x="74" y="28"/>
                      <a:pt x="76" y="25"/>
                    </a:cubicBezTo>
                    <a:cubicBezTo>
                      <a:pt x="77" y="23"/>
                      <a:pt x="78" y="21"/>
                      <a:pt x="79" y="19"/>
                    </a:cubicBezTo>
                    <a:cubicBezTo>
                      <a:pt x="80" y="14"/>
                      <a:pt x="80" y="9"/>
                      <a:pt x="76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9"/>
                      <a:pt x="70" y="10"/>
                      <a:pt x="70" y="10"/>
                    </a:cubicBezTo>
                    <a:cubicBezTo>
                      <a:pt x="70" y="10"/>
                      <a:pt x="69" y="9"/>
                      <a:pt x="68" y="9"/>
                    </a:cubicBezTo>
                    <a:cubicBezTo>
                      <a:pt x="65" y="7"/>
                      <a:pt x="60" y="6"/>
                      <a:pt x="55" y="6"/>
                    </a:cubicBezTo>
                    <a:cubicBezTo>
                      <a:pt x="44" y="6"/>
                      <a:pt x="31" y="11"/>
                      <a:pt x="23" y="18"/>
                    </a:cubicBezTo>
                    <a:cubicBezTo>
                      <a:pt x="18" y="23"/>
                      <a:pt x="18" y="29"/>
                      <a:pt x="18" y="35"/>
                    </a:cubicBezTo>
                    <a:cubicBezTo>
                      <a:pt x="19" y="41"/>
                      <a:pt x="19" y="46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1" y="53"/>
                      <a:pt x="7" y="56"/>
                      <a:pt x="0" y="57"/>
                    </a:cubicBezTo>
                    <a:close/>
                    <a:moveTo>
                      <a:pt x="170" y="260"/>
                    </a:moveTo>
                    <a:cubicBezTo>
                      <a:pt x="168" y="255"/>
                      <a:pt x="166" y="251"/>
                      <a:pt x="165" y="246"/>
                    </a:cubicBezTo>
                    <a:cubicBezTo>
                      <a:pt x="165" y="245"/>
                      <a:pt x="167" y="245"/>
                      <a:pt x="167" y="246"/>
                    </a:cubicBezTo>
                    <a:cubicBezTo>
                      <a:pt x="170" y="250"/>
                      <a:pt x="172" y="255"/>
                      <a:pt x="174" y="260"/>
                    </a:cubicBezTo>
                    <a:cubicBezTo>
                      <a:pt x="176" y="264"/>
                      <a:pt x="178" y="269"/>
                      <a:pt x="177" y="274"/>
                    </a:cubicBezTo>
                    <a:cubicBezTo>
                      <a:pt x="177" y="275"/>
                      <a:pt x="175" y="276"/>
                      <a:pt x="175" y="275"/>
                    </a:cubicBezTo>
                    <a:cubicBezTo>
                      <a:pt x="172" y="270"/>
                      <a:pt x="171" y="265"/>
                      <a:pt x="170" y="260"/>
                    </a:cubicBezTo>
                    <a:close/>
                    <a:moveTo>
                      <a:pt x="165" y="268"/>
                    </a:moveTo>
                    <a:cubicBezTo>
                      <a:pt x="164" y="263"/>
                      <a:pt x="161" y="257"/>
                      <a:pt x="159" y="251"/>
                    </a:cubicBezTo>
                    <a:cubicBezTo>
                      <a:pt x="159" y="249"/>
                      <a:pt x="161" y="248"/>
                      <a:pt x="162" y="250"/>
                    </a:cubicBezTo>
                    <a:cubicBezTo>
                      <a:pt x="166" y="258"/>
                      <a:pt x="174" y="271"/>
                      <a:pt x="170" y="280"/>
                    </a:cubicBezTo>
                    <a:cubicBezTo>
                      <a:pt x="170" y="281"/>
                      <a:pt x="169" y="281"/>
                      <a:pt x="169" y="280"/>
                    </a:cubicBezTo>
                    <a:cubicBezTo>
                      <a:pt x="167" y="277"/>
                      <a:pt x="166" y="272"/>
                      <a:pt x="165" y="268"/>
                    </a:cubicBezTo>
                    <a:close/>
                    <a:moveTo>
                      <a:pt x="159" y="267"/>
                    </a:moveTo>
                    <a:cubicBezTo>
                      <a:pt x="158" y="265"/>
                      <a:pt x="160" y="264"/>
                      <a:pt x="161" y="266"/>
                    </a:cubicBezTo>
                    <a:cubicBezTo>
                      <a:pt x="163" y="270"/>
                      <a:pt x="166" y="275"/>
                      <a:pt x="166" y="279"/>
                    </a:cubicBezTo>
                    <a:cubicBezTo>
                      <a:pt x="166" y="280"/>
                      <a:pt x="164" y="280"/>
                      <a:pt x="164" y="280"/>
                    </a:cubicBezTo>
                    <a:cubicBezTo>
                      <a:pt x="161" y="276"/>
                      <a:pt x="160" y="271"/>
                      <a:pt x="159" y="267"/>
                    </a:cubicBezTo>
                    <a:close/>
                    <a:moveTo>
                      <a:pt x="131" y="216"/>
                    </a:moveTo>
                    <a:cubicBezTo>
                      <a:pt x="135" y="221"/>
                      <a:pt x="137" y="227"/>
                      <a:pt x="138" y="234"/>
                    </a:cubicBezTo>
                    <a:cubicBezTo>
                      <a:pt x="139" y="239"/>
                      <a:pt x="141" y="246"/>
                      <a:pt x="139" y="251"/>
                    </a:cubicBezTo>
                    <a:cubicBezTo>
                      <a:pt x="138" y="252"/>
                      <a:pt x="137" y="252"/>
                      <a:pt x="136" y="251"/>
                    </a:cubicBezTo>
                    <a:cubicBezTo>
                      <a:pt x="134" y="247"/>
                      <a:pt x="134" y="241"/>
                      <a:pt x="133" y="237"/>
                    </a:cubicBezTo>
                    <a:cubicBezTo>
                      <a:pt x="132" y="230"/>
                      <a:pt x="131" y="223"/>
                      <a:pt x="128" y="217"/>
                    </a:cubicBezTo>
                    <a:cubicBezTo>
                      <a:pt x="127" y="215"/>
                      <a:pt x="130" y="214"/>
                      <a:pt x="131" y="216"/>
                    </a:cubicBezTo>
                    <a:close/>
                    <a:moveTo>
                      <a:pt x="66" y="220"/>
                    </a:moveTo>
                    <a:cubicBezTo>
                      <a:pt x="65" y="221"/>
                      <a:pt x="64" y="221"/>
                      <a:pt x="64" y="220"/>
                    </a:cubicBezTo>
                    <a:cubicBezTo>
                      <a:pt x="62" y="215"/>
                      <a:pt x="62" y="209"/>
                      <a:pt x="60" y="204"/>
                    </a:cubicBezTo>
                    <a:cubicBezTo>
                      <a:pt x="59" y="197"/>
                      <a:pt x="56" y="191"/>
                      <a:pt x="55" y="185"/>
                    </a:cubicBezTo>
                    <a:cubicBezTo>
                      <a:pt x="55" y="183"/>
                      <a:pt x="58" y="182"/>
                      <a:pt x="58" y="184"/>
                    </a:cubicBezTo>
                    <a:cubicBezTo>
                      <a:pt x="61" y="193"/>
                      <a:pt x="72" y="212"/>
                      <a:pt x="66" y="220"/>
                    </a:cubicBezTo>
                    <a:close/>
                    <a:moveTo>
                      <a:pt x="78" y="225"/>
                    </a:moveTo>
                    <a:cubicBezTo>
                      <a:pt x="77" y="226"/>
                      <a:pt x="76" y="227"/>
                      <a:pt x="76" y="226"/>
                    </a:cubicBezTo>
                    <a:cubicBezTo>
                      <a:pt x="70" y="216"/>
                      <a:pt x="68" y="203"/>
                      <a:pt x="66" y="191"/>
                    </a:cubicBezTo>
                    <a:cubicBezTo>
                      <a:pt x="65" y="187"/>
                      <a:pt x="63" y="181"/>
                      <a:pt x="65" y="177"/>
                    </a:cubicBezTo>
                    <a:cubicBezTo>
                      <a:pt x="65" y="176"/>
                      <a:pt x="66" y="176"/>
                      <a:pt x="66" y="176"/>
                    </a:cubicBezTo>
                    <a:cubicBezTo>
                      <a:pt x="67" y="176"/>
                      <a:pt x="68" y="176"/>
                      <a:pt x="68" y="177"/>
                    </a:cubicBezTo>
                    <a:cubicBezTo>
                      <a:pt x="69" y="178"/>
                      <a:pt x="69" y="179"/>
                      <a:pt x="68" y="179"/>
                    </a:cubicBezTo>
                    <a:cubicBezTo>
                      <a:pt x="68" y="180"/>
                      <a:pt x="68" y="180"/>
                      <a:pt x="68" y="181"/>
                    </a:cubicBezTo>
                    <a:cubicBezTo>
                      <a:pt x="69" y="182"/>
                      <a:pt x="69" y="184"/>
                      <a:pt x="69" y="186"/>
                    </a:cubicBezTo>
                    <a:cubicBezTo>
                      <a:pt x="70" y="188"/>
                      <a:pt x="71" y="190"/>
                      <a:pt x="71" y="193"/>
                    </a:cubicBezTo>
                    <a:cubicBezTo>
                      <a:pt x="73" y="204"/>
                      <a:pt x="79" y="214"/>
                      <a:pt x="78" y="225"/>
                    </a:cubicBezTo>
                    <a:close/>
                    <a:moveTo>
                      <a:pt x="83" y="204"/>
                    </a:moveTo>
                    <a:cubicBezTo>
                      <a:pt x="85" y="212"/>
                      <a:pt x="88" y="220"/>
                      <a:pt x="86" y="228"/>
                    </a:cubicBezTo>
                    <a:cubicBezTo>
                      <a:pt x="86" y="229"/>
                      <a:pt x="85" y="229"/>
                      <a:pt x="85" y="228"/>
                    </a:cubicBezTo>
                    <a:cubicBezTo>
                      <a:pt x="81" y="221"/>
                      <a:pt x="80" y="213"/>
                      <a:pt x="78" y="205"/>
                    </a:cubicBezTo>
                    <a:cubicBezTo>
                      <a:pt x="76" y="196"/>
                      <a:pt x="74" y="188"/>
                      <a:pt x="73" y="179"/>
                    </a:cubicBezTo>
                    <a:cubicBezTo>
                      <a:pt x="73" y="176"/>
                      <a:pt x="77" y="175"/>
                      <a:pt x="77" y="178"/>
                    </a:cubicBezTo>
                    <a:cubicBezTo>
                      <a:pt x="79" y="187"/>
                      <a:pt x="81" y="195"/>
                      <a:pt x="83" y="204"/>
                    </a:cubicBezTo>
                    <a:close/>
                    <a:moveTo>
                      <a:pt x="48" y="59"/>
                    </a:moveTo>
                    <a:cubicBezTo>
                      <a:pt x="50" y="66"/>
                      <a:pt x="54" y="75"/>
                      <a:pt x="52" y="82"/>
                    </a:cubicBezTo>
                    <a:cubicBezTo>
                      <a:pt x="52" y="83"/>
                      <a:pt x="50" y="83"/>
                      <a:pt x="50" y="82"/>
                    </a:cubicBezTo>
                    <a:cubicBezTo>
                      <a:pt x="48" y="79"/>
                      <a:pt x="48" y="76"/>
                      <a:pt x="47" y="73"/>
                    </a:cubicBezTo>
                    <a:cubicBezTo>
                      <a:pt x="47" y="68"/>
                      <a:pt x="46" y="64"/>
                      <a:pt x="44" y="60"/>
                    </a:cubicBezTo>
                    <a:cubicBezTo>
                      <a:pt x="43" y="58"/>
                      <a:pt x="47" y="57"/>
                      <a:pt x="48" y="59"/>
                    </a:cubicBezTo>
                    <a:close/>
                    <a:moveTo>
                      <a:pt x="31" y="63"/>
                    </a:moveTo>
                    <a:cubicBezTo>
                      <a:pt x="30" y="59"/>
                      <a:pt x="29" y="55"/>
                      <a:pt x="29" y="51"/>
                    </a:cubicBezTo>
                    <a:cubicBezTo>
                      <a:pt x="29" y="49"/>
                      <a:pt x="33" y="49"/>
                      <a:pt x="33" y="51"/>
                    </a:cubicBezTo>
                    <a:cubicBezTo>
                      <a:pt x="33" y="55"/>
                      <a:pt x="34" y="59"/>
                      <a:pt x="35" y="63"/>
                    </a:cubicBezTo>
                    <a:cubicBezTo>
                      <a:pt x="36" y="66"/>
                      <a:pt x="37" y="70"/>
                      <a:pt x="36" y="73"/>
                    </a:cubicBezTo>
                    <a:cubicBezTo>
                      <a:pt x="36" y="73"/>
                      <a:pt x="35" y="74"/>
                      <a:pt x="34" y="73"/>
                    </a:cubicBezTo>
                    <a:cubicBezTo>
                      <a:pt x="32" y="70"/>
                      <a:pt x="32" y="66"/>
                      <a:pt x="31" y="63"/>
                    </a:cubicBezTo>
                    <a:close/>
                    <a:moveTo>
                      <a:pt x="26" y="59"/>
                    </a:moveTo>
                    <a:cubicBezTo>
                      <a:pt x="26" y="56"/>
                      <a:pt x="30" y="57"/>
                      <a:pt x="30" y="59"/>
                    </a:cubicBezTo>
                    <a:cubicBezTo>
                      <a:pt x="30" y="62"/>
                      <a:pt x="30" y="66"/>
                      <a:pt x="29" y="69"/>
                    </a:cubicBezTo>
                    <a:cubicBezTo>
                      <a:pt x="29" y="70"/>
                      <a:pt x="27" y="70"/>
                      <a:pt x="27" y="69"/>
                    </a:cubicBezTo>
                    <a:cubicBezTo>
                      <a:pt x="25" y="66"/>
                      <a:pt x="26" y="62"/>
                      <a:pt x="26" y="59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70"/>
              <p:cNvSpPr/>
              <p:nvPr/>
            </p:nvSpPr>
            <p:spPr bwMode="auto">
              <a:xfrm>
                <a:off x="6869113" y="3617913"/>
                <a:ext cx="22225" cy="38100"/>
              </a:xfrm>
              <a:custGeom>
                <a:avLst/>
                <a:gdLst>
                  <a:gd name="T0" fmla="*/ 3 w 5"/>
                  <a:gd name="T1" fmla="*/ 1 h 9"/>
                  <a:gd name="T2" fmla="*/ 3 w 5"/>
                  <a:gd name="T3" fmla="*/ 0 h 9"/>
                  <a:gd name="T4" fmla="*/ 5 w 5"/>
                  <a:gd name="T5" fmla="*/ 9 h 9"/>
                  <a:gd name="T6" fmla="*/ 1 w 5"/>
                  <a:gd name="T7" fmla="*/ 2 h 9"/>
                  <a:gd name="T8" fmla="*/ 0 w 5"/>
                  <a:gd name="T9" fmla="*/ 1 h 9"/>
                  <a:gd name="T10" fmla="*/ 1 w 5"/>
                  <a:gd name="T11" fmla="*/ 2 h 9"/>
                  <a:gd name="T12" fmla="*/ 3 w 5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3"/>
                      <a:pt x="4" y="6"/>
                      <a:pt x="5" y="9"/>
                    </a:cubicBezTo>
                    <a:cubicBezTo>
                      <a:pt x="3" y="7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71"/>
              <p:cNvSpPr>
                <a:spLocks noEditPoints="1"/>
              </p:cNvSpPr>
              <p:nvPr/>
            </p:nvSpPr>
            <p:spPr bwMode="auto">
              <a:xfrm>
                <a:off x="4864100" y="2862263"/>
                <a:ext cx="1227138" cy="1192213"/>
              </a:xfrm>
              <a:custGeom>
                <a:avLst/>
                <a:gdLst>
                  <a:gd name="T0" fmla="*/ 169 w 289"/>
                  <a:gd name="T1" fmla="*/ 0 h 281"/>
                  <a:gd name="T2" fmla="*/ 108 w 289"/>
                  <a:gd name="T3" fmla="*/ 55 h 281"/>
                  <a:gd name="T4" fmla="*/ 89 w 289"/>
                  <a:gd name="T5" fmla="*/ 73 h 281"/>
                  <a:gd name="T6" fmla="*/ 75 w 289"/>
                  <a:gd name="T7" fmla="*/ 89 h 281"/>
                  <a:gd name="T8" fmla="*/ 64 w 289"/>
                  <a:gd name="T9" fmla="*/ 90 h 281"/>
                  <a:gd name="T10" fmla="*/ 15 w 289"/>
                  <a:gd name="T11" fmla="*/ 173 h 281"/>
                  <a:gd name="T12" fmla="*/ 21 w 289"/>
                  <a:gd name="T13" fmla="*/ 227 h 281"/>
                  <a:gd name="T14" fmla="*/ 46 w 289"/>
                  <a:gd name="T15" fmla="*/ 263 h 281"/>
                  <a:gd name="T16" fmla="*/ 56 w 289"/>
                  <a:gd name="T17" fmla="*/ 274 h 281"/>
                  <a:gd name="T18" fmla="*/ 48 w 289"/>
                  <a:gd name="T19" fmla="*/ 239 h 281"/>
                  <a:gd name="T20" fmla="*/ 70 w 289"/>
                  <a:gd name="T21" fmla="*/ 255 h 281"/>
                  <a:gd name="T22" fmla="*/ 61 w 289"/>
                  <a:gd name="T23" fmla="*/ 217 h 281"/>
                  <a:gd name="T24" fmla="*/ 74 w 289"/>
                  <a:gd name="T25" fmla="*/ 225 h 281"/>
                  <a:gd name="T26" fmla="*/ 85 w 289"/>
                  <a:gd name="T27" fmla="*/ 227 h 281"/>
                  <a:gd name="T28" fmla="*/ 90 w 289"/>
                  <a:gd name="T29" fmla="*/ 226 h 281"/>
                  <a:gd name="T30" fmla="*/ 80 w 289"/>
                  <a:gd name="T31" fmla="*/ 193 h 281"/>
                  <a:gd name="T32" fmla="*/ 125 w 289"/>
                  <a:gd name="T33" fmla="*/ 259 h 281"/>
                  <a:gd name="T34" fmla="*/ 119 w 289"/>
                  <a:gd name="T35" fmla="*/ 213 h 281"/>
                  <a:gd name="T36" fmla="*/ 144 w 289"/>
                  <a:gd name="T37" fmla="*/ 247 h 281"/>
                  <a:gd name="T38" fmla="*/ 149 w 289"/>
                  <a:gd name="T39" fmla="*/ 253 h 281"/>
                  <a:gd name="T40" fmla="*/ 155 w 289"/>
                  <a:gd name="T41" fmla="*/ 218 h 281"/>
                  <a:gd name="T42" fmla="*/ 150 w 289"/>
                  <a:gd name="T43" fmla="*/ 231 h 281"/>
                  <a:gd name="T44" fmla="*/ 125 w 289"/>
                  <a:gd name="T45" fmla="*/ 153 h 281"/>
                  <a:gd name="T46" fmla="*/ 148 w 289"/>
                  <a:gd name="T47" fmla="*/ 128 h 281"/>
                  <a:gd name="T48" fmla="*/ 164 w 289"/>
                  <a:gd name="T49" fmla="*/ 158 h 281"/>
                  <a:gd name="T50" fmla="*/ 160 w 289"/>
                  <a:gd name="T51" fmla="*/ 134 h 281"/>
                  <a:gd name="T52" fmla="*/ 190 w 289"/>
                  <a:gd name="T53" fmla="*/ 157 h 281"/>
                  <a:gd name="T54" fmla="*/ 193 w 289"/>
                  <a:gd name="T55" fmla="*/ 149 h 281"/>
                  <a:gd name="T56" fmla="*/ 199 w 289"/>
                  <a:gd name="T57" fmla="*/ 137 h 281"/>
                  <a:gd name="T58" fmla="*/ 198 w 289"/>
                  <a:gd name="T59" fmla="*/ 113 h 281"/>
                  <a:gd name="T60" fmla="*/ 212 w 289"/>
                  <a:gd name="T61" fmla="*/ 134 h 281"/>
                  <a:gd name="T62" fmla="*/ 214 w 289"/>
                  <a:gd name="T63" fmla="*/ 126 h 281"/>
                  <a:gd name="T64" fmla="*/ 226 w 289"/>
                  <a:gd name="T65" fmla="*/ 135 h 281"/>
                  <a:gd name="T66" fmla="*/ 236 w 289"/>
                  <a:gd name="T67" fmla="*/ 142 h 281"/>
                  <a:gd name="T68" fmla="*/ 236 w 289"/>
                  <a:gd name="T69" fmla="*/ 143 h 281"/>
                  <a:gd name="T70" fmla="*/ 271 w 289"/>
                  <a:gd name="T71" fmla="*/ 175 h 281"/>
                  <a:gd name="T72" fmla="*/ 282 w 289"/>
                  <a:gd name="T73" fmla="*/ 126 h 281"/>
                  <a:gd name="T74" fmla="*/ 276 w 289"/>
                  <a:gd name="T75" fmla="*/ 93 h 281"/>
                  <a:gd name="T76" fmla="*/ 257 w 289"/>
                  <a:gd name="T77" fmla="*/ 40 h 281"/>
                  <a:gd name="T78" fmla="*/ 222 w 289"/>
                  <a:gd name="T79" fmla="*/ 34 h 281"/>
                  <a:gd name="T80" fmla="*/ 231 w 289"/>
                  <a:gd name="T81" fmla="*/ 33 h 281"/>
                  <a:gd name="T82" fmla="*/ 264 w 289"/>
                  <a:gd name="T83" fmla="*/ 134 h 281"/>
                  <a:gd name="T84" fmla="*/ 265 w 289"/>
                  <a:gd name="T85" fmla="*/ 111 h 281"/>
                  <a:gd name="T86" fmla="*/ 261 w 289"/>
                  <a:gd name="T87" fmla="*/ 146 h 281"/>
                  <a:gd name="T88" fmla="*/ 271 w 289"/>
                  <a:gd name="T89" fmla="*/ 172 h 281"/>
                  <a:gd name="T90" fmla="*/ 264 w 289"/>
                  <a:gd name="T91" fmla="*/ 173 h 281"/>
                  <a:gd name="T92" fmla="*/ 20 w 289"/>
                  <a:gd name="T93" fmla="*/ 263 h 281"/>
                  <a:gd name="T94" fmla="*/ 24 w 289"/>
                  <a:gd name="T95" fmla="*/ 253 h 281"/>
                  <a:gd name="T96" fmla="*/ 24 w 289"/>
                  <a:gd name="T97" fmla="*/ 253 h 281"/>
                  <a:gd name="T98" fmla="*/ 27 w 289"/>
                  <a:gd name="T99" fmla="*/ 251 h 281"/>
                  <a:gd name="T100" fmla="*/ 38 w 289"/>
                  <a:gd name="T101" fmla="*/ 263 h 281"/>
                  <a:gd name="T102" fmla="*/ 63 w 289"/>
                  <a:gd name="T103" fmla="*/ 239 h 281"/>
                  <a:gd name="T104" fmla="*/ 51 w 289"/>
                  <a:gd name="T105" fmla="*/ 223 h 281"/>
                  <a:gd name="T106" fmla="*/ 104 w 289"/>
                  <a:gd name="T107" fmla="*/ 225 h 281"/>
                  <a:gd name="T108" fmla="*/ 126 w 289"/>
                  <a:gd name="T109" fmla="*/ 258 h 281"/>
                  <a:gd name="T110" fmla="*/ 183 w 289"/>
                  <a:gd name="T111" fmla="*/ 152 h 281"/>
                  <a:gd name="T112" fmla="*/ 174 w 289"/>
                  <a:gd name="T113" fmla="*/ 13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9" h="281">
                    <a:moveTo>
                      <a:pt x="228" y="29"/>
                    </a:moveTo>
                    <a:cubicBezTo>
                      <a:pt x="220" y="21"/>
                      <a:pt x="209" y="18"/>
                      <a:pt x="198" y="16"/>
                    </a:cubicBezTo>
                    <a:cubicBezTo>
                      <a:pt x="193" y="15"/>
                      <a:pt x="189" y="14"/>
                      <a:pt x="185" y="13"/>
                    </a:cubicBezTo>
                    <a:cubicBezTo>
                      <a:pt x="182" y="12"/>
                      <a:pt x="179" y="9"/>
                      <a:pt x="177" y="7"/>
                    </a:cubicBezTo>
                    <a:cubicBezTo>
                      <a:pt x="174" y="4"/>
                      <a:pt x="172" y="2"/>
                      <a:pt x="169" y="0"/>
                    </a:cubicBezTo>
                    <a:cubicBezTo>
                      <a:pt x="168" y="0"/>
                      <a:pt x="167" y="0"/>
                      <a:pt x="165" y="0"/>
                    </a:cubicBezTo>
                    <a:cubicBezTo>
                      <a:pt x="157" y="0"/>
                      <a:pt x="149" y="12"/>
                      <a:pt x="143" y="21"/>
                    </a:cubicBezTo>
                    <a:cubicBezTo>
                      <a:pt x="141" y="24"/>
                      <a:pt x="139" y="28"/>
                      <a:pt x="138" y="32"/>
                    </a:cubicBezTo>
                    <a:cubicBezTo>
                      <a:pt x="136" y="38"/>
                      <a:pt x="134" y="43"/>
                      <a:pt x="129" y="47"/>
                    </a:cubicBezTo>
                    <a:cubicBezTo>
                      <a:pt x="123" y="52"/>
                      <a:pt x="117" y="55"/>
                      <a:pt x="108" y="55"/>
                    </a:cubicBezTo>
                    <a:cubicBezTo>
                      <a:pt x="100" y="56"/>
                      <a:pt x="86" y="57"/>
                      <a:pt x="83" y="68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7" y="71"/>
                      <a:pt x="89" y="72"/>
                      <a:pt x="89" y="73"/>
                    </a:cubicBezTo>
                    <a:cubicBezTo>
                      <a:pt x="90" y="74"/>
                      <a:pt x="90" y="76"/>
                      <a:pt x="89" y="77"/>
                    </a:cubicBezTo>
                    <a:cubicBezTo>
                      <a:pt x="86" y="80"/>
                      <a:pt x="83" y="83"/>
                      <a:pt x="78" y="85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7" y="87"/>
                      <a:pt x="76" y="88"/>
                      <a:pt x="75" y="89"/>
                    </a:cubicBezTo>
                    <a:cubicBezTo>
                      <a:pt x="74" y="89"/>
                      <a:pt x="74" y="89"/>
                      <a:pt x="73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68" y="89"/>
                      <a:pt x="66" y="89"/>
                      <a:pt x="64" y="90"/>
                    </a:cubicBezTo>
                    <a:cubicBezTo>
                      <a:pt x="52" y="92"/>
                      <a:pt x="40" y="95"/>
                      <a:pt x="35" y="111"/>
                    </a:cubicBezTo>
                    <a:cubicBezTo>
                      <a:pt x="32" y="117"/>
                      <a:pt x="31" y="124"/>
                      <a:pt x="31" y="130"/>
                    </a:cubicBezTo>
                    <a:cubicBezTo>
                      <a:pt x="30" y="135"/>
                      <a:pt x="29" y="140"/>
                      <a:pt x="28" y="145"/>
                    </a:cubicBezTo>
                    <a:cubicBezTo>
                      <a:pt x="26" y="151"/>
                      <a:pt x="23" y="156"/>
                      <a:pt x="20" y="161"/>
                    </a:cubicBezTo>
                    <a:cubicBezTo>
                      <a:pt x="18" y="165"/>
                      <a:pt x="16" y="169"/>
                      <a:pt x="15" y="173"/>
                    </a:cubicBezTo>
                    <a:cubicBezTo>
                      <a:pt x="13" y="176"/>
                      <a:pt x="13" y="179"/>
                      <a:pt x="14" y="181"/>
                    </a:cubicBezTo>
                    <a:cubicBezTo>
                      <a:pt x="16" y="186"/>
                      <a:pt x="22" y="188"/>
                      <a:pt x="28" y="189"/>
                    </a:cubicBezTo>
                    <a:cubicBezTo>
                      <a:pt x="30" y="190"/>
                      <a:pt x="32" y="191"/>
                      <a:pt x="33" y="192"/>
                    </a:cubicBezTo>
                    <a:cubicBezTo>
                      <a:pt x="39" y="195"/>
                      <a:pt x="40" y="202"/>
                      <a:pt x="39" y="207"/>
                    </a:cubicBezTo>
                    <a:cubicBezTo>
                      <a:pt x="37" y="216"/>
                      <a:pt x="29" y="221"/>
                      <a:pt x="21" y="227"/>
                    </a:cubicBezTo>
                    <a:cubicBezTo>
                      <a:pt x="13" y="232"/>
                      <a:pt x="4" y="238"/>
                      <a:pt x="2" y="248"/>
                    </a:cubicBezTo>
                    <a:cubicBezTo>
                      <a:pt x="0" y="262"/>
                      <a:pt x="11" y="275"/>
                      <a:pt x="23" y="280"/>
                    </a:cubicBezTo>
                    <a:cubicBezTo>
                      <a:pt x="25" y="280"/>
                      <a:pt x="28" y="281"/>
                      <a:pt x="30" y="281"/>
                    </a:cubicBezTo>
                    <a:cubicBezTo>
                      <a:pt x="37" y="281"/>
                      <a:pt x="45" y="278"/>
                      <a:pt x="51" y="276"/>
                    </a:cubicBezTo>
                    <a:cubicBezTo>
                      <a:pt x="48" y="272"/>
                      <a:pt x="48" y="267"/>
                      <a:pt x="46" y="263"/>
                    </a:cubicBezTo>
                    <a:cubicBezTo>
                      <a:pt x="45" y="257"/>
                      <a:pt x="42" y="251"/>
                      <a:pt x="40" y="245"/>
                    </a:cubicBezTo>
                    <a:cubicBezTo>
                      <a:pt x="39" y="243"/>
                      <a:pt x="42" y="242"/>
                      <a:pt x="43" y="244"/>
                    </a:cubicBezTo>
                    <a:cubicBezTo>
                      <a:pt x="46" y="248"/>
                      <a:pt x="48" y="253"/>
                      <a:pt x="50" y="258"/>
                    </a:cubicBezTo>
                    <a:cubicBezTo>
                      <a:pt x="52" y="263"/>
                      <a:pt x="55" y="269"/>
                      <a:pt x="54" y="275"/>
                    </a:cubicBezTo>
                    <a:cubicBezTo>
                      <a:pt x="55" y="274"/>
                      <a:pt x="55" y="274"/>
                      <a:pt x="56" y="274"/>
                    </a:cubicBezTo>
                    <a:cubicBezTo>
                      <a:pt x="57" y="273"/>
                      <a:pt x="57" y="273"/>
                      <a:pt x="57" y="273"/>
                    </a:cubicBezTo>
                    <a:cubicBezTo>
                      <a:pt x="59" y="273"/>
                      <a:pt x="61" y="272"/>
                      <a:pt x="62" y="271"/>
                    </a:cubicBezTo>
                    <a:cubicBezTo>
                      <a:pt x="61" y="269"/>
                      <a:pt x="61" y="268"/>
                      <a:pt x="61" y="266"/>
                    </a:cubicBezTo>
                    <a:cubicBezTo>
                      <a:pt x="61" y="263"/>
                      <a:pt x="59" y="259"/>
                      <a:pt x="58" y="256"/>
                    </a:cubicBezTo>
                    <a:cubicBezTo>
                      <a:pt x="55" y="250"/>
                      <a:pt x="52" y="244"/>
                      <a:pt x="48" y="239"/>
                    </a:cubicBezTo>
                    <a:cubicBezTo>
                      <a:pt x="47" y="237"/>
                      <a:pt x="50" y="235"/>
                      <a:pt x="51" y="237"/>
                    </a:cubicBezTo>
                    <a:cubicBezTo>
                      <a:pt x="56" y="244"/>
                      <a:pt x="60" y="251"/>
                      <a:pt x="63" y="258"/>
                    </a:cubicBezTo>
                    <a:cubicBezTo>
                      <a:pt x="64" y="260"/>
                      <a:pt x="66" y="264"/>
                      <a:pt x="66" y="267"/>
                    </a:cubicBezTo>
                    <a:cubicBezTo>
                      <a:pt x="68" y="264"/>
                      <a:pt x="69" y="260"/>
                      <a:pt x="70" y="256"/>
                    </a:cubicBezTo>
                    <a:cubicBezTo>
                      <a:pt x="70" y="255"/>
                      <a:pt x="70" y="255"/>
                      <a:pt x="70" y="255"/>
                    </a:cubicBezTo>
                    <a:cubicBezTo>
                      <a:pt x="71" y="251"/>
                      <a:pt x="72" y="248"/>
                      <a:pt x="73" y="245"/>
                    </a:cubicBezTo>
                    <a:cubicBezTo>
                      <a:pt x="73" y="245"/>
                      <a:pt x="72" y="245"/>
                      <a:pt x="71" y="244"/>
                    </a:cubicBezTo>
                    <a:cubicBezTo>
                      <a:pt x="68" y="242"/>
                      <a:pt x="67" y="237"/>
                      <a:pt x="66" y="233"/>
                    </a:cubicBezTo>
                    <a:cubicBezTo>
                      <a:pt x="63" y="228"/>
                      <a:pt x="60" y="224"/>
                      <a:pt x="58" y="219"/>
                    </a:cubicBezTo>
                    <a:cubicBezTo>
                      <a:pt x="57" y="217"/>
                      <a:pt x="60" y="215"/>
                      <a:pt x="61" y="217"/>
                    </a:cubicBezTo>
                    <a:cubicBezTo>
                      <a:pt x="64" y="222"/>
                      <a:pt x="67" y="226"/>
                      <a:pt x="69" y="231"/>
                    </a:cubicBezTo>
                    <a:cubicBezTo>
                      <a:pt x="71" y="235"/>
                      <a:pt x="74" y="239"/>
                      <a:pt x="73" y="243"/>
                    </a:cubicBezTo>
                    <a:cubicBezTo>
                      <a:pt x="75" y="240"/>
                      <a:pt x="76" y="237"/>
                      <a:pt x="78" y="234"/>
                    </a:cubicBezTo>
                    <a:cubicBezTo>
                      <a:pt x="78" y="234"/>
                      <a:pt x="78" y="234"/>
                      <a:pt x="78" y="234"/>
                    </a:cubicBezTo>
                    <a:cubicBezTo>
                      <a:pt x="76" y="231"/>
                      <a:pt x="75" y="228"/>
                      <a:pt x="74" y="225"/>
                    </a:cubicBezTo>
                    <a:cubicBezTo>
                      <a:pt x="72" y="221"/>
                      <a:pt x="69" y="217"/>
                      <a:pt x="67" y="213"/>
                    </a:cubicBezTo>
                    <a:cubicBezTo>
                      <a:pt x="65" y="210"/>
                      <a:pt x="70" y="208"/>
                      <a:pt x="71" y="211"/>
                    </a:cubicBezTo>
                    <a:cubicBezTo>
                      <a:pt x="73" y="215"/>
                      <a:pt x="76" y="219"/>
                      <a:pt x="78" y="223"/>
                    </a:cubicBezTo>
                    <a:cubicBezTo>
                      <a:pt x="79" y="225"/>
                      <a:pt x="81" y="228"/>
                      <a:pt x="81" y="230"/>
                    </a:cubicBezTo>
                    <a:cubicBezTo>
                      <a:pt x="82" y="229"/>
                      <a:pt x="84" y="228"/>
                      <a:pt x="85" y="227"/>
                    </a:cubicBezTo>
                    <a:cubicBezTo>
                      <a:pt x="85" y="225"/>
                      <a:pt x="84" y="223"/>
                      <a:pt x="83" y="221"/>
                    </a:cubicBezTo>
                    <a:cubicBezTo>
                      <a:pt x="80" y="216"/>
                      <a:pt x="77" y="210"/>
                      <a:pt x="74" y="204"/>
                    </a:cubicBezTo>
                    <a:cubicBezTo>
                      <a:pt x="73" y="201"/>
                      <a:pt x="77" y="200"/>
                      <a:pt x="78" y="202"/>
                    </a:cubicBezTo>
                    <a:cubicBezTo>
                      <a:pt x="81" y="208"/>
                      <a:pt x="84" y="214"/>
                      <a:pt x="87" y="220"/>
                    </a:cubicBezTo>
                    <a:cubicBezTo>
                      <a:pt x="88" y="222"/>
                      <a:pt x="89" y="224"/>
                      <a:pt x="90" y="226"/>
                    </a:cubicBezTo>
                    <a:cubicBezTo>
                      <a:pt x="90" y="226"/>
                      <a:pt x="90" y="226"/>
                      <a:pt x="91" y="226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93" y="226"/>
                      <a:pt x="95" y="227"/>
                      <a:pt x="96" y="227"/>
                    </a:cubicBezTo>
                    <a:cubicBezTo>
                      <a:pt x="95" y="224"/>
                      <a:pt x="94" y="221"/>
                      <a:pt x="93" y="219"/>
                    </a:cubicBezTo>
                    <a:cubicBezTo>
                      <a:pt x="90" y="210"/>
                      <a:pt x="86" y="201"/>
                      <a:pt x="80" y="193"/>
                    </a:cubicBezTo>
                    <a:cubicBezTo>
                      <a:pt x="79" y="191"/>
                      <a:pt x="82" y="189"/>
                      <a:pt x="83" y="190"/>
                    </a:cubicBezTo>
                    <a:cubicBezTo>
                      <a:pt x="88" y="198"/>
                      <a:pt x="92" y="205"/>
                      <a:pt x="96" y="214"/>
                    </a:cubicBezTo>
                    <a:cubicBezTo>
                      <a:pt x="99" y="221"/>
                      <a:pt x="102" y="229"/>
                      <a:pt x="103" y="236"/>
                    </a:cubicBezTo>
                    <a:cubicBezTo>
                      <a:pt x="103" y="237"/>
                      <a:pt x="103" y="237"/>
                      <a:pt x="103" y="237"/>
                    </a:cubicBezTo>
                    <a:cubicBezTo>
                      <a:pt x="108" y="245"/>
                      <a:pt x="114" y="255"/>
                      <a:pt x="125" y="259"/>
                    </a:cubicBezTo>
                    <a:cubicBezTo>
                      <a:pt x="127" y="260"/>
                      <a:pt x="130" y="260"/>
                      <a:pt x="132" y="260"/>
                    </a:cubicBezTo>
                    <a:cubicBezTo>
                      <a:pt x="134" y="260"/>
                      <a:pt x="136" y="260"/>
                      <a:pt x="137" y="259"/>
                    </a:cubicBezTo>
                    <a:cubicBezTo>
                      <a:pt x="133" y="253"/>
                      <a:pt x="131" y="246"/>
                      <a:pt x="127" y="239"/>
                    </a:cubicBezTo>
                    <a:cubicBezTo>
                      <a:pt x="122" y="231"/>
                      <a:pt x="119" y="223"/>
                      <a:pt x="116" y="214"/>
                    </a:cubicBezTo>
                    <a:cubicBezTo>
                      <a:pt x="116" y="213"/>
                      <a:pt x="119" y="211"/>
                      <a:pt x="119" y="213"/>
                    </a:cubicBezTo>
                    <a:cubicBezTo>
                      <a:pt x="123" y="223"/>
                      <a:pt x="128" y="231"/>
                      <a:pt x="133" y="240"/>
                    </a:cubicBezTo>
                    <a:cubicBezTo>
                      <a:pt x="136" y="245"/>
                      <a:pt x="140" y="251"/>
                      <a:pt x="142" y="258"/>
                    </a:cubicBezTo>
                    <a:cubicBezTo>
                      <a:pt x="143" y="257"/>
                      <a:pt x="145" y="257"/>
                      <a:pt x="146" y="256"/>
                    </a:cubicBezTo>
                    <a:cubicBezTo>
                      <a:pt x="146" y="256"/>
                      <a:pt x="146" y="256"/>
                      <a:pt x="146" y="256"/>
                    </a:cubicBezTo>
                    <a:cubicBezTo>
                      <a:pt x="144" y="253"/>
                      <a:pt x="144" y="250"/>
                      <a:pt x="144" y="247"/>
                    </a:cubicBezTo>
                    <a:cubicBezTo>
                      <a:pt x="143" y="241"/>
                      <a:pt x="140" y="235"/>
                      <a:pt x="137" y="229"/>
                    </a:cubicBezTo>
                    <a:cubicBezTo>
                      <a:pt x="132" y="219"/>
                      <a:pt x="126" y="209"/>
                      <a:pt x="120" y="199"/>
                    </a:cubicBezTo>
                    <a:cubicBezTo>
                      <a:pt x="119" y="197"/>
                      <a:pt x="122" y="195"/>
                      <a:pt x="123" y="197"/>
                    </a:cubicBezTo>
                    <a:cubicBezTo>
                      <a:pt x="130" y="208"/>
                      <a:pt x="137" y="218"/>
                      <a:pt x="143" y="229"/>
                    </a:cubicBezTo>
                    <a:cubicBezTo>
                      <a:pt x="145" y="234"/>
                      <a:pt x="152" y="247"/>
                      <a:pt x="149" y="253"/>
                    </a:cubicBezTo>
                    <a:cubicBezTo>
                      <a:pt x="151" y="251"/>
                      <a:pt x="153" y="249"/>
                      <a:pt x="154" y="247"/>
                    </a:cubicBezTo>
                    <a:cubicBezTo>
                      <a:pt x="156" y="241"/>
                      <a:pt x="155" y="235"/>
                      <a:pt x="150" y="229"/>
                    </a:cubicBezTo>
                    <a:cubicBezTo>
                      <a:pt x="150" y="228"/>
                      <a:pt x="149" y="227"/>
                      <a:pt x="149" y="226"/>
                    </a:cubicBezTo>
                    <a:cubicBezTo>
                      <a:pt x="150" y="225"/>
                      <a:pt x="150" y="224"/>
                      <a:pt x="152" y="223"/>
                    </a:cubicBezTo>
                    <a:cubicBezTo>
                      <a:pt x="154" y="222"/>
                      <a:pt x="155" y="220"/>
                      <a:pt x="155" y="218"/>
                    </a:cubicBezTo>
                    <a:cubicBezTo>
                      <a:pt x="155" y="212"/>
                      <a:pt x="147" y="204"/>
                      <a:pt x="139" y="198"/>
                    </a:cubicBezTo>
                    <a:cubicBezTo>
                      <a:pt x="138" y="197"/>
                      <a:pt x="137" y="196"/>
                      <a:pt x="136" y="196"/>
                    </a:cubicBezTo>
                    <a:cubicBezTo>
                      <a:pt x="135" y="194"/>
                      <a:pt x="134" y="193"/>
                      <a:pt x="133" y="192"/>
                    </a:cubicBezTo>
                    <a:cubicBezTo>
                      <a:pt x="135" y="198"/>
                      <a:pt x="138" y="203"/>
                      <a:pt x="140" y="209"/>
                    </a:cubicBezTo>
                    <a:cubicBezTo>
                      <a:pt x="143" y="216"/>
                      <a:pt x="147" y="224"/>
                      <a:pt x="150" y="231"/>
                    </a:cubicBezTo>
                    <a:cubicBezTo>
                      <a:pt x="150" y="233"/>
                      <a:pt x="148" y="234"/>
                      <a:pt x="147" y="233"/>
                    </a:cubicBezTo>
                    <a:cubicBezTo>
                      <a:pt x="138" y="221"/>
                      <a:pt x="133" y="203"/>
                      <a:pt x="129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24" y="182"/>
                      <a:pt x="122" y="176"/>
                      <a:pt x="121" y="168"/>
                    </a:cubicBezTo>
                    <a:cubicBezTo>
                      <a:pt x="121" y="161"/>
                      <a:pt x="122" y="156"/>
                      <a:pt x="125" y="153"/>
                    </a:cubicBezTo>
                    <a:cubicBezTo>
                      <a:pt x="128" y="150"/>
                      <a:pt x="133" y="148"/>
                      <a:pt x="139" y="148"/>
                    </a:cubicBezTo>
                    <a:cubicBezTo>
                      <a:pt x="143" y="148"/>
                      <a:pt x="149" y="149"/>
                      <a:pt x="154" y="151"/>
                    </a:cubicBezTo>
                    <a:cubicBezTo>
                      <a:pt x="152" y="148"/>
                      <a:pt x="151" y="146"/>
                      <a:pt x="150" y="143"/>
                    </a:cubicBezTo>
                    <a:cubicBezTo>
                      <a:pt x="148" y="138"/>
                      <a:pt x="146" y="134"/>
                      <a:pt x="145" y="129"/>
                    </a:cubicBezTo>
                    <a:cubicBezTo>
                      <a:pt x="144" y="127"/>
                      <a:pt x="147" y="126"/>
                      <a:pt x="148" y="128"/>
                    </a:cubicBezTo>
                    <a:cubicBezTo>
                      <a:pt x="151" y="132"/>
                      <a:pt x="152" y="137"/>
                      <a:pt x="154" y="141"/>
                    </a:cubicBezTo>
                    <a:cubicBezTo>
                      <a:pt x="156" y="145"/>
                      <a:pt x="158" y="148"/>
                      <a:pt x="159" y="152"/>
                    </a:cubicBezTo>
                    <a:cubicBezTo>
                      <a:pt x="159" y="153"/>
                      <a:pt x="158" y="153"/>
                      <a:pt x="158" y="153"/>
                    </a:cubicBezTo>
                    <a:cubicBezTo>
                      <a:pt x="160" y="153"/>
                      <a:pt x="161" y="154"/>
                      <a:pt x="162" y="155"/>
                    </a:cubicBezTo>
                    <a:cubicBezTo>
                      <a:pt x="163" y="155"/>
                      <a:pt x="164" y="157"/>
                      <a:pt x="164" y="158"/>
                    </a:cubicBezTo>
                    <a:cubicBezTo>
                      <a:pt x="163" y="162"/>
                      <a:pt x="163" y="169"/>
                      <a:pt x="167" y="174"/>
                    </a:cubicBezTo>
                    <a:cubicBezTo>
                      <a:pt x="169" y="177"/>
                      <a:pt x="172" y="179"/>
                      <a:pt x="176" y="179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77" y="179"/>
                      <a:pt x="178" y="179"/>
                      <a:pt x="178" y="179"/>
                    </a:cubicBezTo>
                    <a:cubicBezTo>
                      <a:pt x="169" y="166"/>
                      <a:pt x="163" y="149"/>
                      <a:pt x="160" y="134"/>
                    </a:cubicBezTo>
                    <a:cubicBezTo>
                      <a:pt x="160" y="131"/>
                      <a:pt x="163" y="131"/>
                      <a:pt x="163" y="133"/>
                    </a:cubicBezTo>
                    <a:cubicBezTo>
                      <a:pt x="168" y="149"/>
                      <a:pt x="178" y="163"/>
                      <a:pt x="182" y="178"/>
                    </a:cubicBezTo>
                    <a:cubicBezTo>
                      <a:pt x="186" y="177"/>
                      <a:pt x="189" y="175"/>
                      <a:pt x="190" y="172"/>
                    </a:cubicBezTo>
                    <a:cubicBezTo>
                      <a:pt x="191" y="170"/>
                      <a:pt x="191" y="168"/>
                      <a:pt x="190" y="167"/>
                    </a:cubicBezTo>
                    <a:cubicBezTo>
                      <a:pt x="189" y="164"/>
                      <a:pt x="189" y="161"/>
                      <a:pt x="190" y="157"/>
                    </a:cubicBezTo>
                    <a:cubicBezTo>
                      <a:pt x="189" y="154"/>
                      <a:pt x="187" y="150"/>
                      <a:pt x="186" y="147"/>
                    </a:cubicBezTo>
                    <a:cubicBezTo>
                      <a:pt x="182" y="140"/>
                      <a:pt x="179" y="133"/>
                      <a:pt x="176" y="126"/>
                    </a:cubicBezTo>
                    <a:cubicBezTo>
                      <a:pt x="175" y="124"/>
                      <a:pt x="179" y="121"/>
                      <a:pt x="180" y="124"/>
                    </a:cubicBezTo>
                    <a:cubicBezTo>
                      <a:pt x="183" y="131"/>
                      <a:pt x="187" y="138"/>
                      <a:pt x="191" y="145"/>
                    </a:cubicBezTo>
                    <a:cubicBezTo>
                      <a:pt x="191" y="146"/>
                      <a:pt x="192" y="148"/>
                      <a:pt x="193" y="149"/>
                    </a:cubicBezTo>
                    <a:cubicBezTo>
                      <a:pt x="194" y="147"/>
                      <a:pt x="195" y="145"/>
                      <a:pt x="196" y="143"/>
                    </a:cubicBezTo>
                    <a:cubicBezTo>
                      <a:pt x="196" y="143"/>
                      <a:pt x="196" y="143"/>
                      <a:pt x="196" y="143"/>
                    </a:cubicBezTo>
                    <a:cubicBezTo>
                      <a:pt x="193" y="136"/>
                      <a:pt x="192" y="127"/>
                      <a:pt x="185" y="122"/>
                    </a:cubicBezTo>
                    <a:cubicBezTo>
                      <a:pt x="183" y="120"/>
                      <a:pt x="186" y="117"/>
                      <a:pt x="188" y="119"/>
                    </a:cubicBezTo>
                    <a:cubicBezTo>
                      <a:pt x="193" y="123"/>
                      <a:pt x="197" y="130"/>
                      <a:pt x="199" y="137"/>
                    </a:cubicBezTo>
                    <a:cubicBezTo>
                      <a:pt x="199" y="136"/>
                      <a:pt x="200" y="135"/>
                      <a:pt x="202" y="135"/>
                    </a:cubicBezTo>
                    <a:cubicBezTo>
                      <a:pt x="202" y="135"/>
                      <a:pt x="203" y="135"/>
                      <a:pt x="204" y="135"/>
                    </a:cubicBezTo>
                    <a:cubicBezTo>
                      <a:pt x="204" y="136"/>
                      <a:pt x="205" y="136"/>
                      <a:pt x="205" y="136"/>
                    </a:cubicBezTo>
                    <a:cubicBezTo>
                      <a:pt x="201" y="129"/>
                      <a:pt x="199" y="122"/>
                      <a:pt x="194" y="115"/>
                    </a:cubicBezTo>
                    <a:cubicBezTo>
                      <a:pt x="193" y="113"/>
                      <a:pt x="196" y="111"/>
                      <a:pt x="198" y="113"/>
                    </a:cubicBezTo>
                    <a:cubicBezTo>
                      <a:pt x="202" y="120"/>
                      <a:pt x="208" y="128"/>
                      <a:pt x="208" y="137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9" y="137"/>
                      <a:pt x="209" y="137"/>
                      <a:pt x="209" y="137"/>
                    </a:cubicBezTo>
                    <a:cubicBezTo>
                      <a:pt x="210" y="136"/>
                      <a:pt x="210" y="136"/>
                      <a:pt x="210" y="136"/>
                    </a:cubicBezTo>
                    <a:cubicBezTo>
                      <a:pt x="210" y="135"/>
                      <a:pt x="211" y="134"/>
                      <a:pt x="212" y="134"/>
                    </a:cubicBezTo>
                    <a:cubicBezTo>
                      <a:pt x="213" y="134"/>
                      <a:pt x="214" y="135"/>
                      <a:pt x="215" y="135"/>
                    </a:cubicBezTo>
                    <a:cubicBezTo>
                      <a:pt x="216" y="136"/>
                      <a:pt x="216" y="136"/>
                      <a:pt x="216" y="136"/>
                    </a:cubicBezTo>
                    <a:cubicBezTo>
                      <a:pt x="217" y="136"/>
                      <a:pt x="217" y="136"/>
                      <a:pt x="217" y="136"/>
                    </a:cubicBezTo>
                    <a:cubicBezTo>
                      <a:pt x="217" y="135"/>
                      <a:pt x="218" y="135"/>
                      <a:pt x="218" y="135"/>
                    </a:cubicBezTo>
                    <a:cubicBezTo>
                      <a:pt x="216" y="132"/>
                      <a:pt x="215" y="129"/>
                      <a:pt x="214" y="126"/>
                    </a:cubicBezTo>
                    <a:cubicBezTo>
                      <a:pt x="212" y="121"/>
                      <a:pt x="209" y="116"/>
                      <a:pt x="206" y="112"/>
                    </a:cubicBezTo>
                    <a:cubicBezTo>
                      <a:pt x="205" y="110"/>
                      <a:pt x="207" y="108"/>
                      <a:pt x="209" y="110"/>
                    </a:cubicBezTo>
                    <a:cubicBezTo>
                      <a:pt x="214" y="115"/>
                      <a:pt x="222" y="126"/>
                      <a:pt x="221" y="135"/>
                    </a:cubicBezTo>
                    <a:cubicBezTo>
                      <a:pt x="222" y="134"/>
                      <a:pt x="222" y="134"/>
                      <a:pt x="223" y="134"/>
                    </a:cubicBezTo>
                    <a:cubicBezTo>
                      <a:pt x="224" y="134"/>
                      <a:pt x="225" y="134"/>
                      <a:pt x="226" y="135"/>
                    </a:cubicBezTo>
                    <a:cubicBezTo>
                      <a:pt x="226" y="135"/>
                      <a:pt x="226" y="135"/>
                      <a:pt x="226" y="135"/>
                    </a:cubicBezTo>
                    <a:cubicBezTo>
                      <a:pt x="222" y="127"/>
                      <a:pt x="219" y="118"/>
                      <a:pt x="215" y="110"/>
                    </a:cubicBezTo>
                    <a:cubicBezTo>
                      <a:pt x="214" y="108"/>
                      <a:pt x="217" y="107"/>
                      <a:pt x="218" y="108"/>
                    </a:cubicBezTo>
                    <a:cubicBezTo>
                      <a:pt x="223" y="117"/>
                      <a:pt x="228" y="127"/>
                      <a:pt x="230" y="137"/>
                    </a:cubicBezTo>
                    <a:cubicBezTo>
                      <a:pt x="232" y="138"/>
                      <a:pt x="234" y="140"/>
                      <a:pt x="236" y="142"/>
                    </a:cubicBezTo>
                    <a:cubicBezTo>
                      <a:pt x="231" y="134"/>
                      <a:pt x="228" y="125"/>
                      <a:pt x="224" y="117"/>
                    </a:cubicBezTo>
                    <a:cubicBezTo>
                      <a:pt x="223" y="115"/>
                      <a:pt x="226" y="113"/>
                      <a:pt x="228" y="116"/>
                    </a:cubicBezTo>
                    <a:cubicBezTo>
                      <a:pt x="233" y="124"/>
                      <a:pt x="238" y="134"/>
                      <a:pt x="240" y="144"/>
                    </a:cubicBezTo>
                    <a:cubicBezTo>
                      <a:pt x="240" y="145"/>
                      <a:pt x="239" y="146"/>
                      <a:pt x="238" y="145"/>
                    </a:cubicBezTo>
                    <a:cubicBezTo>
                      <a:pt x="237" y="144"/>
                      <a:pt x="237" y="144"/>
                      <a:pt x="236" y="143"/>
                    </a:cubicBezTo>
                    <a:cubicBezTo>
                      <a:pt x="238" y="145"/>
                      <a:pt x="238" y="147"/>
                      <a:pt x="239" y="149"/>
                    </a:cubicBezTo>
                    <a:cubicBezTo>
                      <a:pt x="239" y="151"/>
                      <a:pt x="240" y="153"/>
                      <a:pt x="240" y="155"/>
                    </a:cubicBezTo>
                    <a:cubicBezTo>
                      <a:pt x="242" y="163"/>
                      <a:pt x="243" y="172"/>
                      <a:pt x="254" y="177"/>
                    </a:cubicBezTo>
                    <a:cubicBezTo>
                      <a:pt x="257" y="178"/>
                      <a:pt x="260" y="179"/>
                      <a:pt x="262" y="179"/>
                    </a:cubicBezTo>
                    <a:cubicBezTo>
                      <a:pt x="266" y="179"/>
                      <a:pt x="269" y="177"/>
                      <a:pt x="271" y="175"/>
                    </a:cubicBezTo>
                    <a:cubicBezTo>
                      <a:pt x="277" y="169"/>
                      <a:pt x="278" y="159"/>
                      <a:pt x="278" y="152"/>
                    </a:cubicBezTo>
                    <a:cubicBezTo>
                      <a:pt x="278" y="144"/>
                      <a:pt x="280" y="137"/>
                      <a:pt x="282" y="128"/>
                    </a:cubicBezTo>
                    <a:cubicBezTo>
                      <a:pt x="282" y="128"/>
                      <a:pt x="282" y="128"/>
                      <a:pt x="282" y="128"/>
                    </a:cubicBezTo>
                    <a:cubicBezTo>
                      <a:pt x="282" y="128"/>
                      <a:pt x="282" y="128"/>
                      <a:pt x="282" y="128"/>
                    </a:cubicBezTo>
                    <a:cubicBezTo>
                      <a:pt x="282" y="127"/>
                      <a:pt x="282" y="126"/>
                      <a:pt x="282" y="126"/>
                    </a:cubicBezTo>
                    <a:cubicBezTo>
                      <a:pt x="282" y="125"/>
                      <a:pt x="283" y="125"/>
                      <a:pt x="283" y="124"/>
                    </a:cubicBezTo>
                    <a:cubicBezTo>
                      <a:pt x="284" y="123"/>
                      <a:pt x="284" y="123"/>
                      <a:pt x="284" y="123"/>
                    </a:cubicBezTo>
                    <a:cubicBezTo>
                      <a:pt x="284" y="123"/>
                      <a:pt x="284" y="123"/>
                      <a:pt x="284" y="123"/>
                    </a:cubicBezTo>
                    <a:cubicBezTo>
                      <a:pt x="286" y="117"/>
                      <a:pt x="289" y="108"/>
                      <a:pt x="282" y="102"/>
                    </a:cubicBezTo>
                    <a:cubicBezTo>
                      <a:pt x="279" y="99"/>
                      <a:pt x="277" y="97"/>
                      <a:pt x="276" y="93"/>
                    </a:cubicBezTo>
                    <a:cubicBezTo>
                      <a:pt x="274" y="89"/>
                      <a:pt x="276" y="86"/>
                      <a:pt x="278" y="82"/>
                    </a:cubicBezTo>
                    <a:cubicBezTo>
                      <a:pt x="279" y="78"/>
                      <a:pt x="281" y="74"/>
                      <a:pt x="280" y="69"/>
                    </a:cubicBezTo>
                    <a:cubicBezTo>
                      <a:pt x="277" y="58"/>
                      <a:pt x="268" y="46"/>
                      <a:pt x="258" y="41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4" y="41"/>
                      <a:pt x="252" y="41"/>
                      <a:pt x="249" y="41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4" y="41"/>
                      <a:pt x="240" y="40"/>
                      <a:pt x="237" y="40"/>
                    </a:cubicBezTo>
                    <a:cubicBezTo>
                      <a:pt x="232" y="39"/>
                      <a:pt x="224" y="39"/>
                      <a:pt x="222" y="34"/>
                    </a:cubicBezTo>
                    <a:cubicBezTo>
                      <a:pt x="221" y="33"/>
                      <a:pt x="221" y="33"/>
                      <a:pt x="222" y="33"/>
                    </a:cubicBezTo>
                    <a:cubicBezTo>
                      <a:pt x="222" y="33"/>
                      <a:pt x="222" y="32"/>
                      <a:pt x="222" y="32"/>
                    </a:cubicBezTo>
                    <a:cubicBezTo>
                      <a:pt x="223" y="32"/>
                      <a:pt x="224" y="32"/>
                      <a:pt x="225" y="32"/>
                    </a:cubicBezTo>
                    <a:cubicBezTo>
                      <a:pt x="225" y="32"/>
                      <a:pt x="226" y="32"/>
                      <a:pt x="226" y="32"/>
                    </a:cubicBezTo>
                    <a:cubicBezTo>
                      <a:pt x="231" y="33"/>
                      <a:pt x="231" y="33"/>
                      <a:pt x="231" y="33"/>
                    </a:cubicBezTo>
                    <a:lnTo>
                      <a:pt x="228" y="29"/>
                    </a:lnTo>
                    <a:close/>
                    <a:moveTo>
                      <a:pt x="259" y="116"/>
                    </a:moveTo>
                    <a:cubicBezTo>
                      <a:pt x="265" y="125"/>
                      <a:pt x="273" y="139"/>
                      <a:pt x="271" y="151"/>
                    </a:cubicBezTo>
                    <a:cubicBezTo>
                      <a:pt x="271" y="152"/>
                      <a:pt x="269" y="152"/>
                      <a:pt x="269" y="151"/>
                    </a:cubicBezTo>
                    <a:cubicBezTo>
                      <a:pt x="267" y="146"/>
                      <a:pt x="266" y="140"/>
                      <a:pt x="264" y="134"/>
                    </a:cubicBezTo>
                    <a:cubicBezTo>
                      <a:pt x="262" y="128"/>
                      <a:pt x="259" y="123"/>
                      <a:pt x="256" y="117"/>
                    </a:cubicBezTo>
                    <a:cubicBezTo>
                      <a:pt x="255" y="115"/>
                      <a:pt x="258" y="114"/>
                      <a:pt x="259" y="116"/>
                    </a:cubicBezTo>
                    <a:close/>
                    <a:moveTo>
                      <a:pt x="276" y="142"/>
                    </a:moveTo>
                    <a:cubicBezTo>
                      <a:pt x="272" y="137"/>
                      <a:pt x="271" y="130"/>
                      <a:pt x="269" y="125"/>
                    </a:cubicBezTo>
                    <a:cubicBezTo>
                      <a:pt x="267" y="121"/>
                      <a:pt x="264" y="115"/>
                      <a:pt x="265" y="111"/>
                    </a:cubicBezTo>
                    <a:cubicBezTo>
                      <a:pt x="265" y="111"/>
                      <a:pt x="266" y="111"/>
                      <a:pt x="266" y="111"/>
                    </a:cubicBezTo>
                    <a:cubicBezTo>
                      <a:pt x="270" y="113"/>
                      <a:pt x="272" y="121"/>
                      <a:pt x="274" y="124"/>
                    </a:cubicBezTo>
                    <a:cubicBezTo>
                      <a:pt x="276" y="129"/>
                      <a:pt x="279" y="136"/>
                      <a:pt x="278" y="141"/>
                    </a:cubicBezTo>
                    <a:cubicBezTo>
                      <a:pt x="278" y="142"/>
                      <a:pt x="277" y="143"/>
                      <a:pt x="276" y="142"/>
                    </a:cubicBezTo>
                    <a:close/>
                    <a:moveTo>
                      <a:pt x="261" y="146"/>
                    </a:moveTo>
                    <a:cubicBezTo>
                      <a:pt x="258" y="137"/>
                      <a:pt x="255" y="129"/>
                      <a:pt x="250" y="120"/>
                    </a:cubicBezTo>
                    <a:cubicBezTo>
                      <a:pt x="249" y="119"/>
                      <a:pt x="252" y="117"/>
                      <a:pt x="253" y="118"/>
                    </a:cubicBezTo>
                    <a:cubicBezTo>
                      <a:pt x="258" y="126"/>
                      <a:pt x="261" y="133"/>
                      <a:pt x="264" y="142"/>
                    </a:cubicBezTo>
                    <a:cubicBezTo>
                      <a:pt x="268" y="151"/>
                      <a:pt x="272" y="161"/>
                      <a:pt x="273" y="171"/>
                    </a:cubicBezTo>
                    <a:cubicBezTo>
                      <a:pt x="273" y="172"/>
                      <a:pt x="272" y="172"/>
                      <a:pt x="271" y="172"/>
                    </a:cubicBezTo>
                    <a:cubicBezTo>
                      <a:pt x="266" y="164"/>
                      <a:pt x="264" y="155"/>
                      <a:pt x="261" y="146"/>
                    </a:cubicBezTo>
                    <a:close/>
                    <a:moveTo>
                      <a:pt x="244" y="128"/>
                    </a:moveTo>
                    <a:cubicBezTo>
                      <a:pt x="250" y="132"/>
                      <a:pt x="253" y="139"/>
                      <a:pt x="257" y="146"/>
                    </a:cubicBezTo>
                    <a:cubicBezTo>
                      <a:pt x="260" y="154"/>
                      <a:pt x="265" y="163"/>
                      <a:pt x="266" y="172"/>
                    </a:cubicBezTo>
                    <a:cubicBezTo>
                      <a:pt x="266" y="173"/>
                      <a:pt x="265" y="174"/>
                      <a:pt x="264" y="173"/>
                    </a:cubicBezTo>
                    <a:cubicBezTo>
                      <a:pt x="260" y="167"/>
                      <a:pt x="258" y="159"/>
                      <a:pt x="255" y="152"/>
                    </a:cubicBezTo>
                    <a:cubicBezTo>
                      <a:pt x="252" y="144"/>
                      <a:pt x="248" y="136"/>
                      <a:pt x="243" y="129"/>
                    </a:cubicBezTo>
                    <a:cubicBezTo>
                      <a:pt x="242" y="128"/>
                      <a:pt x="243" y="127"/>
                      <a:pt x="244" y="128"/>
                    </a:cubicBezTo>
                    <a:close/>
                    <a:moveTo>
                      <a:pt x="16" y="254"/>
                    </a:moveTo>
                    <a:cubicBezTo>
                      <a:pt x="17" y="257"/>
                      <a:pt x="18" y="260"/>
                      <a:pt x="20" y="263"/>
                    </a:cubicBezTo>
                    <a:cubicBezTo>
                      <a:pt x="20" y="265"/>
                      <a:pt x="22" y="269"/>
                      <a:pt x="19" y="270"/>
                    </a:cubicBezTo>
                    <a:cubicBezTo>
                      <a:pt x="17" y="271"/>
                      <a:pt x="15" y="268"/>
                      <a:pt x="15" y="266"/>
                    </a:cubicBezTo>
                    <a:cubicBezTo>
                      <a:pt x="14" y="262"/>
                      <a:pt x="13" y="259"/>
                      <a:pt x="11" y="255"/>
                    </a:cubicBezTo>
                    <a:cubicBezTo>
                      <a:pt x="11" y="253"/>
                      <a:pt x="15" y="251"/>
                      <a:pt x="16" y="254"/>
                    </a:cubicBezTo>
                    <a:close/>
                    <a:moveTo>
                      <a:pt x="24" y="253"/>
                    </a:moveTo>
                    <a:cubicBezTo>
                      <a:pt x="27" y="258"/>
                      <a:pt x="33" y="267"/>
                      <a:pt x="30" y="273"/>
                    </a:cubicBezTo>
                    <a:cubicBezTo>
                      <a:pt x="29" y="275"/>
                      <a:pt x="27" y="274"/>
                      <a:pt x="26" y="272"/>
                    </a:cubicBezTo>
                    <a:cubicBezTo>
                      <a:pt x="26" y="269"/>
                      <a:pt x="25" y="266"/>
                      <a:pt x="24" y="264"/>
                    </a:cubicBezTo>
                    <a:cubicBezTo>
                      <a:pt x="23" y="261"/>
                      <a:pt x="21" y="258"/>
                      <a:pt x="20" y="255"/>
                    </a:cubicBezTo>
                    <a:cubicBezTo>
                      <a:pt x="18" y="252"/>
                      <a:pt x="22" y="250"/>
                      <a:pt x="24" y="253"/>
                    </a:cubicBezTo>
                    <a:close/>
                    <a:moveTo>
                      <a:pt x="39" y="277"/>
                    </a:moveTo>
                    <a:cubicBezTo>
                      <a:pt x="39" y="280"/>
                      <a:pt x="35" y="279"/>
                      <a:pt x="35" y="277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34" y="272"/>
                      <a:pt x="33" y="267"/>
                      <a:pt x="31" y="263"/>
                    </a:cubicBezTo>
                    <a:cubicBezTo>
                      <a:pt x="30" y="259"/>
                      <a:pt x="28" y="255"/>
                      <a:pt x="27" y="251"/>
                    </a:cubicBezTo>
                    <a:cubicBezTo>
                      <a:pt x="27" y="250"/>
                      <a:pt x="29" y="248"/>
                      <a:pt x="30" y="250"/>
                    </a:cubicBezTo>
                    <a:cubicBezTo>
                      <a:pt x="35" y="257"/>
                      <a:pt x="40" y="268"/>
                      <a:pt x="39" y="277"/>
                    </a:cubicBezTo>
                    <a:close/>
                    <a:moveTo>
                      <a:pt x="43" y="272"/>
                    </a:moveTo>
                    <a:cubicBezTo>
                      <a:pt x="42" y="272"/>
                      <a:pt x="41" y="273"/>
                      <a:pt x="41" y="272"/>
                    </a:cubicBezTo>
                    <a:cubicBezTo>
                      <a:pt x="39" y="269"/>
                      <a:pt x="39" y="266"/>
                      <a:pt x="38" y="263"/>
                    </a:cubicBezTo>
                    <a:cubicBezTo>
                      <a:pt x="37" y="259"/>
                      <a:pt x="35" y="255"/>
                      <a:pt x="33" y="252"/>
                    </a:cubicBezTo>
                    <a:cubicBezTo>
                      <a:pt x="32" y="249"/>
                      <a:pt x="36" y="247"/>
                      <a:pt x="37" y="250"/>
                    </a:cubicBezTo>
                    <a:cubicBezTo>
                      <a:pt x="40" y="255"/>
                      <a:pt x="47" y="266"/>
                      <a:pt x="43" y="272"/>
                    </a:cubicBezTo>
                    <a:close/>
                    <a:moveTo>
                      <a:pt x="51" y="223"/>
                    </a:moveTo>
                    <a:cubicBezTo>
                      <a:pt x="55" y="228"/>
                      <a:pt x="59" y="234"/>
                      <a:pt x="63" y="239"/>
                    </a:cubicBezTo>
                    <a:cubicBezTo>
                      <a:pt x="65" y="244"/>
                      <a:pt x="69" y="250"/>
                      <a:pt x="68" y="256"/>
                    </a:cubicBezTo>
                    <a:cubicBezTo>
                      <a:pt x="68" y="257"/>
                      <a:pt x="66" y="257"/>
                      <a:pt x="66" y="256"/>
                    </a:cubicBezTo>
                    <a:cubicBezTo>
                      <a:pt x="63" y="253"/>
                      <a:pt x="62" y="248"/>
                      <a:pt x="59" y="243"/>
                    </a:cubicBezTo>
                    <a:cubicBezTo>
                      <a:pt x="56" y="237"/>
                      <a:pt x="52" y="231"/>
                      <a:pt x="48" y="226"/>
                    </a:cubicBezTo>
                    <a:cubicBezTo>
                      <a:pt x="47" y="224"/>
                      <a:pt x="50" y="221"/>
                      <a:pt x="51" y="223"/>
                    </a:cubicBezTo>
                    <a:close/>
                    <a:moveTo>
                      <a:pt x="98" y="193"/>
                    </a:moveTo>
                    <a:cubicBezTo>
                      <a:pt x="101" y="204"/>
                      <a:pt x="105" y="215"/>
                      <a:pt x="110" y="226"/>
                    </a:cubicBezTo>
                    <a:cubicBezTo>
                      <a:pt x="113" y="234"/>
                      <a:pt x="118" y="242"/>
                      <a:pt x="118" y="251"/>
                    </a:cubicBezTo>
                    <a:cubicBezTo>
                      <a:pt x="118" y="252"/>
                      <a:pt x="117" y="253"/>
                      <a:pt x="116" y="252"/>
                    </a:cubicBezTo>
                    <a:cubicBezTo>
                      <a:pt x="110" y="244"/>
                      <a:pt x="108" y="234"/>
                      <a:pt x="104" y="225"/>
                    </a:cubicBezTo>
                    <a:cubicBezTo>
                      <a:pt x="100" y="215"/>
                      <a:pt x="96" y="205"/>
                      <a:pt x="94" y="194"/>
                    </a:cubicBezTo>
                    <a:cubicBezTo>
                      <a:pt x="94" y="191"/>
                      <a:pt x="97" y="190"/>
                      <a:pt x="98" y="193"/>
                    </a:cubicBezTo>
                    <a:close/>
                    <a:moveTo>
                      <a:pt x="121" y="233"/>
                    </a:moveTo>
                    <a:cubicBezTo>
                      <a:pt x="124" y="240"/>
                      <a:pt x="129" y="249"/>
                      <a:pt x="129" y="257"/>
                    </a:cubicBezTo>
                    <a:cubicBezTo>
                      <a:pt x="129" y="259"/>
                      <a:pt x="127" y="259"/>
                      <a:pt x="126" y="258"/>
                    </a:cubicBezTo>
                    <a:cubicBezTo>
                      <a:pt x="121" y="249"/>
                      <a:pt x="118" y="239"/>
                      <a:pt x="113" y="229"/>
                    </a:cubicBezTo>
                    <a:cubicBezTo>
                      <a:pt x="109" y="221"/>
                      <a:pt x="105" y="212"/>
                      <a:pt x="102" y="202"/>
                    </a:cubicBezTo>
                    <a:cubicBezTo>
                      <a:pt x="102" y="200"/>
                      <a:pt x="105" y="199"/>
                      <a:pt x="106" y="202"/>
                    </a:cubicBezTo>
                    <a:cubicBezTo>
                      <a:pt x="110" y="213"/>
                      <a:pt x="115" y="223"/>
                      <a:pt x="121" y="233"/>
                    </a:cubicBezTo>
                    <a:close/>
                    <a:moveTo>
                      <a:pt x="183" y="152"/>
                    </a:moveTo>
                    <a:cubicBezTo>
                      <a:pt x="185" y="158"/>
                      <a:pt x="188" y="163"/>
                      <a:pt x="188" y="169"/>
                    </a:cubicBezTo>
                    <a:cubicBezTo>
                      <a:pt x="188" y="171"/>
                      <a:pt x="186" y="171"/>
                      <a:pt x="186" y="170"/>
                    </a:cubicBezTo>
                    <a:cubicBezTo>
                      <a:pt x="181" y="165"/>
                      <a:pt x="180" y="158"/>
                      <a:pt x="177" y="152"/>
                    </a:cubicBezTo>
                    <a:cubicBezTo>
                      <a:pt x="175" y="145"/>
                      <a:pt x="173" y="139"/>
                      <a:pt x="171" y="133"/>
                    </a:cubicBezTo>
                    <a:cubicBezTo>
                      <a:pt x="170" y="131"/>
                      <a:pt x="173" y="130"/>
                      <a:pt x="174" y="132"/>
                    </a:cubicBezTo>
                    <a:cubicBezTo>
                      <a:pt x="177" y="138"/>
                      <a:pt x="180" y="145"/>
                      <a:pt x="183" y="152"/>
                    </a:cubicBezTo>
                    <a:close/>
                  </a:path>
                </a:pathLst>
              </a:custGeom>
              <a:solidFill>
                <a:srgbClr val="A2A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72"/>
              <p:cNvSpPr>
                <a:spLocks noEditPoints="1"/>
              </p:cNvSpPr>
              <p:nvPr/>
            </p:nvSpPr>
            <p:spPr bwMode="auto">
              <a:xfrm>
                <a:off x="4522788" y="1817688"/>
                <a:ext cx="1628775" cy="836613"/>
              </a:xfrm>
              <a:custGeom>
                <a:avLst/>
                <a:gdLst>
                  <a:gd name="T0" fmla="*/ 36 w 383"/>
                  <a:gd name="T1" fmla="*/ 185 h 197"/>
                  <a:gd name="T2" fmla="*/ 68 w 383"/>
                  <a:gd name="T3" fmla="*/ 171 h 197"/>
                  <a:gd name="T4" fmla="*/ 90 w 383"/>
                  <a:gd name="T5" fmla="*/ 173 h 197"/>
                  <a:gd name="T6" fmla="*/ 96 w 383"/>
                  <a:gd name="T7" fmla="*/ 160 h 197"/>
                  <a:gd name="T8" fmla="*/ 136 w 383"/>
                  <a:gd name="T9" fmla="*/ 132 h 197"/>
                  <a:gd name="T10" fmla="*/ 131 w 383"/>
                  <a:gd name="T11" fmla="*/ 108 h 197"/>
                  <a:gd name="T12" fmla="*/ 153 w 383"/>
                  <a:gd name="T13" fmla="*/ 120 h 197"/>
                  <a:gd name="T14" fmla="*/ 163 w 383"/>
                  <a:gd name="T15" fmla="*/ 126 h 197"/>
                  <a:gd name="T16" fmla="*/ 184 w 383"/>
                  <a:gd name="T17" fmla="*/ 122 h 197"/>
                  <a:gd name="T18" fmla="*/ 160 w 383"/>
                  <a:gd name="T19" fmla="*/ 89 h 197"/>
                  <a:gd name="T20" fmla="*/ 185 w 383"/>
                  <a:gd name="T21" fmla="*/ 105 h 197"/>
                  <a:gd name="T22" fmla="*/ 184 w 383"/>
                  <a:gd name="T23" fmla="*/ 96 h 197"/>
                  <a:gd name="T24" fmla="*/ 192 w 383"/>
                  <a:gd name="T25" fmla="*/ 91 h 197"/>
                  <a:gd name="T26" fmla="*/ 204 w 383"/>
                  <a:gd name="T27" fmla="*/ 98 h 197"/>
                  <a:gd name="T28" fmla="*/ 195 w 383"/>
                  <a:gd name="T29" fmla="*/ 77 h 197"/>
                  <a:gd name="T30" fmla="*/ 218 w 383"/>
                  <a:gd name="T31" fmla="*/ 93 h 197"/>
                  <a:gd name="T32" fmla="*/ 205 w 383"/>
                  <a:gd name="T33" fmla="*/ 70 h 197"/>
                  <a:gd name="T34" fmla="*/ 227 w 383"/>
                  <a:gd name="T35" fmla="*/ 95 h 197"/>
                  <a:gd name="T36" fmla="*/ 235 w 383"/>
                  <a:gd name="T37" fmla="*/ 93 h 197"/>
                  <a:gd name="T38" fmla="*/ 231 w 383"/>
                  <a:gd name="T39" fmla="*/ 79 h 197"/>
                  <a:gd name="T40" fmla="*/ 246 w 383"/>
                  <a:gd name="T41" fmla="*/ 86 h 197"/>
                  <a:gd name="T42" fmla="*/ 242 w 383"/>
                  <a:gd name="T43" fmla="*/ 81 h 197"/>
                  <a:gd name="T44" fmla="*/ 241 w 383"/>
                  <a:gd name="T45" fmla="*/ 75 h 197"/>
                  <a:gd name="T46" fmla="*/ 258 w 383"/>
                  <a:gd name="T47" fmla="*/ 76 h 197"/>
                  <a:gd name="T48" fmla="*/ 242 w 383"/>
                  <a:gd name="T49" fmla="*/ 48 h 197"/>
                  <a:gd name="T50" fmla="*/ 268 w 383"/>
                  <a:gd name="T51" fmla="*/ 74 h 197"/>
                  <a:gd name="T52" fmla="*/ 340 w 383"/>
                  <a:gd name="T53" fmla="*/ 53 h 197"/>
                  <a:gd name="T54" fmla="*/ 382 w 383"/>
                  <a:gd name="T55" fmla="*/ 46 h 197"/>
                  <a:gd name="T56" fmla="*/ 354 w 383"/>
                  <a:gd name="T57" fmla="*/ 7 h 197"/>
                  <a:gd name="T58" fmla="*/ 339 w 383"/>
                  <a:gd name="T59" fmla="*/ 1 h 197"/>
                  <a:gd name="T60" fmla="*/ 293 w 383"/>
                  <a:gd name="T61" fmla="*/ 5 h 197"/>
                  <a:gd name="T62" fmla="*/ 259 w 383"/>
                  <a:gd name="T63" fmla="*/ 14 h 197"/>
                  <a:gd name="T64" fmla="*/ 234 w 383"/>
                  <a:gd name="T65" fmla="*/ 12 h 197"/>
                  <a:gd name="T66" fmla="*/ 185 w 383"/>
                  <a:gd name="T67" fmla="*/ 49 h 197"/>
                  <a:gd name="T68" fmla="*/ 107 w 383"/>
                  <a:gd name="T69" fmla="*/ 80 h 197"/>
                  <a:gd name="T70" fmla="*/ 78 w 383"/>
                  <a:gd name="T71" fmla="*/ 111 h 197"/>
                  <a:gd name="T72" fmla="*/ 40 w 383"/>
                  <a:gd name="T73" fmla="*/ 149 h 197"/>
                  <a:gd name="T74" fmla="*/ 33 w 383"/>
                  <a:gd name="T75" fmla="*/ 151 h 197"/>
                  <a:gd name="T76" fmla="*/ 354 w 383"/>
                  <a:gd name="T77" fmla="*/ 27 h 197"/>
                  <a:gd name="T78" fmla="*/ 363 w 383"/>
                  <a:gd name="T79" fmla="*/ 42 h 197"/>
                  <a:gd name="T80" fmla="*/ 341 w 383"/>
                  <a:gd name="T81" fmla="*/ 20 h 197"/>
                  <a:gd name="T82" fmla="*/ 348 w 383"/>
                  <a:gd name="T83" fmla="*/ 36 h 197"/>
                  <a:gd name="T84" fmla="*/ 341 w 383"/>
                  <a:gd name="T85" fmla="*/ 37 h 197"/>
                  <a:gd name="T86" fmla="*/ 328 w 383"/>
                  <a:gd name="T87" fmla="*/ 43 h 197"/>
                  <a:gd name="T88" fmla="*/ 337 w 383"/>
                  <a:gd name="T89" fmla="*/ 52 h 197"/>
                  <a:gd name="T90" fmla="*/ 314 w 383"/>
                  <a:gd name="T91" fmla="*/ 38 h 197"/>
                  <a:gd name="T92" fmla="*/ 327 w 383"/>
                  <a:gd name="T93" fmla="*/ 56 h 197"/>
                  <a:gd name="T94" fmla="*/ 297 w 383"/>
                  <a:gd name="T95" fmla="*/ 37 h 197"/>
                  <a:gd name="T96" fmla="*/ 313 w 383"/>
                  <a:gd name="T97" fmla="*/ 62 h 197"/>
                  <a:gd name="T98" fmla="*/ 295 w 383"/>
                  <a:gd name="T99" fmla="*/ 40 h 197"/>
                  <a:gd name="T100" fmla="*/ 295 w 383"/>
                  <a:gd name="T101" fmla="*/ 52 h 197"/>
                  <a:gd name="T102" fmla="*/ 288 w 383"/>
                  <a:gd name="T103" fmla="*/ 53 h 197"/>
                  <a:gd name="T104" fmla="*/ 272 w 383"/>
                  <a:gd name="T105" fmla="*/ 57 h 197"/>
                  <a:gd name="T106" fmla="*/ 282 w 383"/>
                  <a:gd name="T107" fmla="*/ 66 h 197"/>
                  <a:gd name="T108" fmla="*/ 272 w 383"/>
                  <a:gd name="T109" fmla="*/ 71 h 197"/>
                  <a:gd name="T110" fmla="*/ 260 w 383"/>
                  <a:gd name="T111" fmla="*/ 49 h 197"/>
                  <a:gd name="T112" fmla="*/ 176 w 383"/>
                  <a:gd name="T113" fmla="*/ 127 h 197"/>
                  <a:gd name="T114" fmla="*/ 123 w 383"/>
                  <a:gd name="T115" fmla="*/ 126 h 197"/>
                  <a:gd name="T116" fmla="*/ 133 w 383"/>
                  <a:gd name="T117" fmla="*/ 132 h 197"/>
                  <a:gd name="T118" fmla="*/ 117 w 383"/>
                  <a:gd name="T119" fmla="*/ 125 h 197"/>
                  <a:gd name="T120" fmla="*/ 107 w 383"/>
                  <a:gd name="T121" fmla="*/ 12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3" h="197">
                    <a:moveTo>
                      <a:pt x="4" y="193"/>
                    </a:moveTo>
                    <a:cubicBezTo>
                      <a:pt x="5" y="196"/>
                      <a:pt x="9" y="197"/>
                      <a:pt x="12" y="195"/>
                    </a:cubicBezTo>
                    <a:cubicBezTo>
                      <a:pt x="16" y="193"/>
                      <a:pt x="19" y="189"/>
                      <a:pt x="23" y="188"/>
                    </a:cubicBezTo>
                    <a:cubicBezTo>
                      <a:pt x="27" y="188"/>
                      <a:pt x="32" y="187"/>
                      <a:pt x="36" y="185"/>
                    </a:cubicBezTo>
                    <a:cubicBezTo>
                      <a:pt x="40" y="184"/>
                      <a:pt x="42" y="181"/>
                      <a:pt x="44" y="178"/>
                    </a:cubicBezTo>
                    <a:cubicBezTo>
                      <a:pt x="45" y="178"/>
                      <a:pt x="47" y="178"/>
                      <a:pt x="48" y="178"/>
                    </a:cubicBezTo>
                    <a:cubicBezTo>
                      <a:pt x="50" y="179"/>
                      <a:pt x="52" y="179"/>
                      <a:pt x="55" y="179"/>
                    </a:cubicBezTo>
                    <a:cubicBezTo>
                      <a:pt x="60" y="179"/>
                      <a:pt x="65" y="176"/>
                      <a:pt x="68" y="171"/>
                    </a:cubicBezTo>
                    <a:cubicBezTo>
                      <a:pt x="69" y="170"/>
                      <a:pt x="70" y="169"/>
                      <a:pt x="72" y="169"/>
                    </a:cubicBezTo>
                    <a:cubicBezTo>
                      <a:pt x="72" y="169"/>
                      <a:pt x="73" y="169"/>
                      <a:pt x="73" y="169"/>
                    </a:cubicBezTo>
                    <a:cubicBezTo>
                      <a:pt x="75" y="171"/>
                      <a:pt x="80" y="175"/>
                      <a:pt x="85" y="175"/>
                    </a:cubicBezTo>
                    <a:cubicBezTo>
                      <a:pt x="87" y="175"/>
                      <a:pt x="89" y="174"/>
                      <a:pt x="90" y="173"/>
                    </a:cubicBezTo>
                    <a:cubicBezTo>
                      <a:pt x="91" y="171"/>
                      <a:pt x="92" y="168"/>
                      <a:pt x="92" y="164"/>
                    </a:cubicBezTo>
                    <a:cubicBezTo>
                      <a:pt x="92" y="163"/>
                      <a:pt x="92" y="161"/>
                      <a:pt x="93" y="161"/>
                    </a:cubicBezTo>
                    <a:cubicBezTo>
                      <a:pt x="93" y="160"/>
                      <a:pt x="94" y="160"/>
                      <a:pt x="95" y="160"/>
                    </a:cubicBezTo>
                    <a:cubicBezTo>
                      <a:pt x="95" y="160"/>
                      <a:pt x="96" y="160"/>
                      <a:pt x="96" y="160"/>
                    </a:cubicBezTo>
                    <a:cubicBezTo>
                      <a:pt x="97" y="160"/>
                      <a:pt x="98" y="160"/>
                      <a:pt x="99" y="160"/>
                    </a:cubicBezTo>
                    <a:cubicBezTo>
                      <a:pt x="105" y="160"/>
                      <a:pt x="109" y="155"/>
                      <a:pt x="112" y="149"/>
                    </a:cubicBezTo>
                    <a:cubicBezTo>
                      <a:pt x="114" y="146"/>
                      <a:pt x="116" y="143"/>
                      <a:pt x="119" y="141"/>
                    </a:cubicBezTo>
                    <a:cubicBezTo>
                      <a:pt x="124" y="137"/>
                      <a:pt x="130" y="135"/>
                      <a:pt x="136" y="132"/>
                    </a:cubicBezTo>
                    <a:cubicBezTo>
                      <a:pt x="139" y="131"/>
                      <a:pt x="141" y="130"/>
                      <a:pt x="144" y="129"/>
                    </a:cubicBezTo>
                    <a:cubicBezTo>
                      <a:pt x="142" y="127"/>
                      <a:pt x="141" y="124"/>
                      <a:pt x="140" y="123"/>
                    </a:cubicBezTo>
                    <a:cubicBezTo>
                      <a:pt x="136" y="119"/>
                      <a:pt x="132" y="116"/>
                      <a:pt x="128" y="112"/>
                    </a:cubicBezTo>
                    <a:cubicBezTo>
                      <a:pt x="126" y="110"/>
                      <a:pt x="129" y="106"/>
                      <a:pt x="131" y="108"/>
                    </a:cubicBezTo>
                    <a:cubicBezTo>
                      <a:pt x="135" y="111"/>
                      <a:pt x="139" y="115"/>
                      <a:pt x="143" y="118"/>
                    </a:cubicBezTo>
                    <a:cubicBezTo>
                      <a:pt x="145" y="120"/>
                      <a:pt x="147" y="123"/>
                      <a:pt x="149" y="126"/>
                    </a:cubicBezTo>
                    <a:cubicBezTo>
                      <a:pt x="151" y="125"/>
                      <a:pt x="153" y="124"/>
                      <a:pt x="155" y="122"/>
                    </a:cubicBezTo>
                    <a:cubicBezTo>
                      <a:pt x="155" y="122"/>
                      <a:pt x="154" y="121"/>
                      <a:pt x="153" y="120"/>
                    </a:cubicBezTo>
                    <a:cubicBezTo>
                      <a:pt x="149" y="115"/>
                      <a:pt x="145" y="111"/>
                      <a:pt x="139" y="108"/>
                    </a:cubicBezTo>
                    <a:cubicBezTo>
                      <a:pt x="137" y="107"/>
                      <a:pt x="139" y="104"/>
                      <a:pt x="141" y="105"/>
                    </a:cubicBezTo>
                    <a:cubicBezTo>
                      <a:pt x="147" y="108"/>
                      <a:pt x="152" y="112"/>
                      <a:pt x="157" y="117"/>
                    </a:cubicBezTo>
                    <a:cubicBezTo>
                      <a:pt x="159" y="119"/>
                      <a:pt x="162" y="122"/>
                      <a:pt x="163" y="126"/>
                    </a:cubicBezTo>
                    <a:cubicBezTo>
                      <a:pt x="166" y="129"/>
                      <a:pt x="170" y="131"/>
                      <a:pt x="174" y="131"/>
                    </a:cubicBezTo>
                    <a:cubicBezTo>
                      <a:pt x="177" y="131"/>
                      <a:pt x="180" y="129"/>
                      <a:pt x="182" y="126"/>
                    </a:cubicBezTo>
                    <a:cubicBezTo>
                      <a:pt x="183" y="125"/>
                      <a:pt x="184" y="124"/>
                      <a:pt x="184" y="123"/>
                    </a:cubicBezTo>
                    <a:cubicBezTo>
                      <a:pt x="184" y="123"/>
                      <a:pt x="184" y="123"/>
                      <a:pt x="184" y="122"/>
                    </a:cubicBezTo>
                    <a:cubicBezTo>
                      <a:pt x="181" y="121"/>
                      <a:pt x="181" y="119"/>
                      <a:pt x="179" y="116"/>
                    </a:cubicBezTo>
                    <a:cubicBezTo>
                      <a:pt x="177" y="113"/>
                      <a:pt x="175" y="110"/>
                      <a:pt x="172" y="107"/>
                    </a:cubicBezTo>
                    <a:cubicBezTo>
                      <a:pt x="167" y="102"/>
                      <a:pt x="162" y="97"/>
                      <a:pt x="158" y="91"/>
                    </a:cubicBezTo>
                    <a:cubicBezTo>
                      <a:pt x="157" y="90"/>
                      <a:pt x="158" y="88"/>
                      <a:pt x="160" y="89"/>
                    </a:cubicBezTo>
                    <a:cubicBezTo>
                      <a:pt x="165" y="95"/>
                      <a:pt x="171" y="100"/>
                      <a:pt x="176" y="105"/>
                    </a:cubicBezTo>
                    <a:cubicBezTo>
                      <a:pt x="180" y="108"/>
                      <a:pt x="185" y="114"/>
                      <a:pt x="185" y="120"/>
                    </a:cubicBezTo>
                    <a:cubicBezTo>
                      <a:pt x="187" y="116"/>
                      <a:pt x="187" y="111"/>
                      <a:pt x="187" y="108"/>
                    </a:cubicBezTo>
                    <a:cubicBezTo>
                      <a:pt x="186" y="107"/>
                      <a:pt x="185" y="106"/>
                      <a:pt x="185" y="105"/>
                    </a:cubicBezTo>
                    <a:cubicBezTo>
                      <a:pt x="183" y="102"/>
                      <a:pt x="182" y="100"/>
                      <a:pt x="180" y="98"/>
                    </a:cubicBezTo>
                    <a:cubicBezTo>
                      <a:pt x="176" y="95"/>
                      <a:pt x="173" y="92"/>
                      <a:pt x="169" y="88"/>
                    </a:cubicBezTo>
                    <a:cubicBezTo>
                      <a:pt x="168" y="87"/>
                      <a:pt x="170" y="84"/>
                      <a:pt x="172" y="86"/>
                    </a:cubicBezTo>
                    <a:cubicBezTo>
                      <a:pt x="176" y="89"/>
                      <a:pt x="180" y="92"/>
                      <a:pt x="184" y="96"/>
                    </a:cubicBezTo>
                    <a:cubicBezTo>
                      <a:pt x="186" y="98"/>
                      <a:pt x="188" y="100"/>
                      <a:pt x="189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93" y="103"/>
                      <a:pt x="197" y="101"/>
                      <a:pt x="201" y="100"/>
                    </a:cubicBezTo>
                    <a:cubicBezTo>
                      <a:pt x="198" y="97"/>
                      <a:pt x="195" y="94"/>
                      <a:pt x="192" y="91"/>
                    </a:cubicBezTo>
                    <a:cubicBezTo>
                      <a:pt x="188" y="87"/>
                      <a:pt x="184" y="83"/>
                      <a:pt x="181" y="79"/>
                    </a:cubicBezTo>
                    <a:cubicBezTo>
                      <a:pt x="179" y="77"/>
                      <a:pt x="182" y="75"/>
                      <a:pt x="183" y="76"/>
                    </a:cubicBezTo>
                    <a:cubicBezTo>
                      <a:pt x="187" y="80"/>
                      <a:pt x="191" y="84"/>
                      <a:pt x="195" y="88"/>
                    </a:cubicBezTo>
                    <a:cubicBezTo>
                      <a:pt x="198" y="91"/>
                      <a:pt x="202" y="94"/>
                      <a:pt x="204" y="98"/>
                    </a:cubicBezTo>
                    <a:cubicBezTo>
                      <a:pt x="204" y="98"/>
                      <a:pt x="204" y="98"/>
                      <a:pt x="204" y="98"/>
                    </a:cubicBezTo>
                    <a:cubicBezTo>
                      <a:pt x="206" y="97"/>
                      <a:pt x="208" y="96"/>
                      <a:pt x="210" y="95"/>
                    </a:cubicBezTo>
                    <a:cubicBezTo>
                      <a:pt x="208" y="93"/>
                      <a:pt x="206" y="91"/>
                      <a:pt x="205" y="89"/>
                    </a:cubicBezTo>
                    <a:cubicBezTo>
                      <a:pt x="202" y="85"/>
                      <a:pt x="198" y="81"/>
                      <a:pt x="195" y="77"/>
                    </a:cubicBezTo>
                    <a:cubicBezTo>
                      <a:pt x="193" y="75"/>
                      <a:pt x="197" y="72"/>
                      <a:pt x="199" y="74"/>
                    </a:cubicBezTo>
                    <a:cubicBezTo>
                      <a:pt x="202" y="78"/>
                      <a:pt x="205" y="82"/>
                      <a:pt x="208" y="86"/>
                    </a:cubicBezTo>
                    <a:cubicBezTo>
                      <a:pt x="211" y="88"/>
                      <a:pt x="213" y="91"/>
                      <a:pt x="215" y="94"/>
                    </a:cubicBezTo>
                    <a:cubicBezTo>
                      <a:pt x="216" y="94"/>
                      <a:pt x="217" y="94"/>
                      <a:pt x="218" y="93"/>
                    </a:cubicBezTo>
                    <a:cubicBezTo>
                      <a:pt x="219" y="93"/>
                      <a:pt x="219" y="93"/>
                      <a:pt x="220" y="93"/>
                    </a:cubicBezTo>
                    <a:cubicBezTo>
                      <a:pt x="221" y="93"/>
                      <a:pt x="221" y="93"/>
                      <a:pt x="222" y="93"/>
                    </a:cubicBezTo>
                    <a:cubicBezTo>
                      <a:pt x="219" y="90"/>
                      <a:pt x="217" y="86"/>
                      <a:pt x="214" y="83"/>
                    </a:cubicBezTo>
                    <a:cubicBezTo>
                      <a:pt x="211" y="79"/>
                      <a:pt x="208" y="74"/>
                      <a:pt x="205" y="70"/>
                    </a:cubicBezTo>
                    <a:cubicBezTo>
                      <a:pt x="203" y="68"/>
                      <a:pt x="206" y="66"/>
                      <a:pt x="207" y="68"/>
                    </a:cubicBezTo>
                    <a:cubicBezTo>
                      <a:pt x="211" y="72"/>
                      <a:pt x="215" y="77"/>
                      <a:pt x="219" y="82"/>
                    </a:cubicBezTo>
                    <a:cubicBezTo>
                      <a:pt x="222" y="85"/>
                      <a:pt x="225" y="90"/>
                      <a:pt x="226" y="95"/>
                    </a:cubicBezTo>
                    <a:cubicBezTo>
                      <a:pt x="226" y="95"/>
                      <a:pt x="227" y="95"/>
                      <a:pt x="227" y="95"/>
                    </a:cubicBezTo>
                    <a:cubicBezTo>
                      <a:pt x="228" y="95"/>
                      <a:pt x="228" y="96"/>
                      <a:pt x="229" y="96"/>
                    </a:cubicBezTo>
                    <a:cubicBezTo>
                      <a:pt x="230" y="96"/>
                      <a:pt x="230" y="96"/>
                      <a:pt x="230" y="96"/>
                    </a:cubicBezTo>
                    <a:cubicBezTo>
                      <a:pt x="231" y="95"/>
                      <a:pt x="231" y="95"/>
                      <a:pt x="231" y="95"/>
                    </a:cubicBezTo>
                    <a:cubicBezTo>
                      <a:pt x="232" y="95"/>
                      <a:pt x="233" y="94"/>
                      <a:pt x="235" y="93"/>
                    </a:cubicBezTo>
                    <a:cubicBezTo>
                      <a:pt x="231" y="90"/>
                      <a:pt x="229" y="85"/>
                      <a:pt x="227" y="81"/>
                    </a:cubicBezTo>
                    <a:cubicBezTo>
                      <a:pt x="224" y="76"/>
                      <a:pt x="221" y="71"/>
                      <a:pt x="219" y="65"/>
                    </a:cubicBezTo>
                    <a:cubicBezTo>
                      <a:pt x="219" y="63"/>
                      <a:pt x="222" y="62"/>
                      <a:pt x="222" y="64"/>
                    </a:cubicBezTo>
                    <a:cubicBezTo>
                      <a:pt x="225" y="69"/>
                      <a:pt x="228" y="74"/>
                      <a:pt x="231" y="79"/>
                    </a:cubicBezTo>
                    <a:cubicBezTo>
                      <a:pt x="233" y="83"/>
                      <a:pt x="236" y="87"/>
                      <a:pt x="237" y="92"/>
                    </a:cubicBezTo>
                    <a:cubicBezTo>
                      <a:pt x="239" y="91"/>
                      <a:pt x="242" y="89"/>
                      <a:pt x="245" y="88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6" y="85"/>
                      <a:pt x="246" y="84"/>
                      <a:pt x="245" y="83"/>
                    </a:cubicBezTo>
                    <a:cubicBezTo>
                      <a:pt x="245" y="82"/>
                      <a:pt x="245" y="82"/>
                      <a:pt x="245" y="82"/>
                    </a:cubicBezTo>
                    <a:cubicBezTo>
                      <a:pt x="244" y="82"/>
                      <a:pt x="244" y="82"/>
                      <a:pt x="244" y="82"/>
                    </a:cubicBezTo>
                    <a:cubicBezTo>
                      <a:pt x="244" y="82"/>
                      <a:pt x="243" y="81"/>
                      <a:pt x="242" y="81"/>
                    </a:cubicBezTo>
                    <a:cubicBezTo>
                      <a:pt x="242" y="81"/>
                      <a:pt x="242" y="80"/>
                      <a:pt x="242" y="80"/>
                    </a:cubicBezTo>
                    <a:cubicBezTo>
                      <a:pt x="242" y="80"/>
                      <a:pt x="242" y="79"/>
                      <a:pt x="243" y="79"/>
                    </a:cubicBezTo>
                    <a:cubicBezTo>
                      <a:pt x="243" y="79"/>
                      <a:pt x="243" y="79"/>
                      <a:pt x="244" y="79"/>
                    </a:cubicBezTo>
                    <a:cubicBezTo>
                      <a:pt x="243" y="78"/>
                      <a:pt x="242" y="76"/>
                      <a:pt x="241" y="75"/>
                    </a:cubicBezTo>
                    <a:cubicBezTo>
                      <a:pt x="237" y="70"/>
                      <a:pt x="233" y="65"/>
                      <a:pt x="229" y="60"/>
                    </a:cubicBezTo>
                    <a:cubicBezTo>
                      <a:pt x="227" y="57"/>
                      <a:pt x="230" y="54"/>
                      <a:pt x="232" y="57"/>
                    </a:cubicBezTo>
                    <a:cubicBezTo>
                      <a:pt x="238" y="63"/>
                      <a:pt x="245" y="70"/>
                      <a:pt x="249" y="77"/>
                    </a:cubicBezTo>
                    <a:cubicBezTo>
                      <a:pt x="252" y="76"/>
                      <a:pt x="255" y="76"/>
                      <a:pt x="258" y="76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55" y="72"/>
                      <a:pt x="252" y="68"/>
                      <a:pt x="249" y="64"/>
                    </a:cubicBezTo>
                    <a:cubicBezTo>
                      <a:pt x="246" y="59"/>
                      <a:pt x="242" y="55"/>
                      <a:pt x="239" y="50"/>
                    </a:cubicBezTo>
                    <a:cubicBezTo>
                      <a:pt x="238" y="49"/>
                      <a:pt x="241" y="47"/>
                      <a:pt x="242" y="48"/>
                    </a:cubicBezTo>
                    <a:cubicBezTo>
                      <a:pt x="246" y="53"/>
                      <a:pt x="250" y="57"/>
                      <a:pt x="254" y="62"/>
                    </a:cubicBezTo>
                    <a:cubicBezTo>
                      <a:pt x="257" y="65"/>
                      <a:pt x="261" y="70"/>
                      <a:pt x="261" y="75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4" y="75"/>
                      <a:pt x="266" y="75"/>
                      <a:pt x="268" y="74"/>
                    </a:cubicBezTo>
                    <a:cubicBezTo>
                      <a:pt x="272" y="73"/>
                      <a:pt x="276" y="72"/>
                      <a:pt x="281" y="71"/>
                    </a:cubicBezTo>
                    <a:cubicBezTo>
                      <a:pt x="285" y="70"/>
                      <a:pt x="289" y="69"/>
                      <a:pt x="294" y="68"/>
                    </a:cubicBezTo>
                    <a:cubicBezTo>
                      <a:pt x="297" y="67"/>
                      <a:pt x="301" y="67"/>
                      <a:pt x="305" y="66"/>
                    </a:cubicBezTo>
                    <a:cubicBezTo>
                      <a:pt x="318" y="65"/>
                      <a:pt x="334" y="63"/>
                      <a:pt x="340" y="53"/>
                    </a:cubicBezTo>
                    <a:cubicBezTo>
                      <a:pt x="340" y="52"/>
                      <a:pt x="340" y="52"/>
                      <a:pt x="341" y="52"/>
                    </a:cubicBezTo>
                    <a:cubicBezTo>
                      <a:pt x="341" y="52"/>
                      <a:pt x="341" y="52"/>
                      <a:pt x="342" y="52"/>
                    </a:cubicBezTo>
                    <a:cubicBezTo>
                      <a:pt x="347" y="54"/>
                      <a:pt x="355" y="57"/>
                      <a:pt x="362" y="57"/>
                    </a:cubicBezTo>
                    <a:cubicBezTo>
                      <a:pt x="371" y="57"/>
                      <a:pt x="378" y="53"/>
                      <a:pt x="382" y="46"/>
                    </a:cubicBezTo>
                    <a:cubicBezTo>
                      <a:pt x="383" y="44"/>
                      <a:pt x="383" y="44"/>
                      <a:pt x="383" y="44"/>
                    </a:cubicBezTo>
                    <a:cubicBezTo>
                      <a:pt x="382" y="43"/>
                      <a:pt x="382" y="43"/>
                      <a:pt x="382" y="43"/>
                    </a:cubicBezTo>
                    <a:cubicBezTo>
                      <a:pt x="374" y="36"/>
                      <a:pt x="367" y="26"/>
                      <a:pt x="361" y="18"/>
                    </a:cubicBezTo>
                    <a:cubicBezTo>
                      <a:pt x="359" y="14"/>
                      <a:pt x="356" y="10"/>
                      <a:pt x="354" y="7"/>
                    </a:cubicBezTo>
                    <a:cubicBezTo>
                      <a:pt x="352" y="5"/>
                      <a:pt x="350" y="3"/>
                      <a:pt x="348" y="0"/>
                    </a:cubicBezTo>
                    <a:cubicBezTo>
                      <a:pt x="348" y="0"/>
                      <a:pt x="347" y="0"/>
                      <a:pt x="347" y="0"/>
                    </a:cubicBezTo>
                    <a:cubicBezTo>
                      <a:pt x="347" y="0"/>
                      <a:pt x="347" y="0"/>
                      <a:pt x="346" y="0"/>
                    </a:cubicBezTo>
                    <a:cubicBezTo>
                      <a:pt x="344" y="1"/>
                      <a:pt x="341" y="1"/>
                      <a:pt x="339" y="1"/>
                    </a:cubicBezTo>
                    <a:cubicBezTo>
                      <a:pt x="331" y="3"/>
                      <a:pt x="321" y="4"/>
                      <a:pt x="312" y="5"/>
                    </a:cubicBezTo>
                    <a:cubicBezTo>
                      <a:pt x="311" y="5"/>
                      <a:pt x="310" y="5"/>
                      <a:pt x="308" y="5"/>
                    </a:cubicBezTo>
                    <a:cubicBezTo>
                      <a:pt x="306" y="5"/>
                      <a:pt x="304" y="5"/>
                      <a:pt x="302" y="5"/>
                    </a:cubicBezTo>
                    <a:cubicBezTo>
                      <a:pt x="299" y="5"/>
                      <a:pt x="296" y="5"/>
                      <a:pt x="293" y="5"/>
                    </a:cubicBezTo>
                    <a:cubicBezTo>
                      <a:pt x="282" y="5"/>
                      <a:pt x="269" y="6"/>
                      <a:pt x="266" y="15"/>
                    </a:cubicBezTo>
                    <a:cubicBezTo>
                      <a:pt x="265" y="16"/>
                      <a:pt x="264" y="17"/>
                      <a:pt x="262" y="17"/>
                    </a:cubicBezTo>
                    <a:cubicBezTo>
                      <a:pt x="261" y="17"/>
                      <a:pt x="260" y="16"/>
                      <a:pt x="259" y="14"/>
                    </a:cubicBezTo>
                    <a:cubicBezTo>
                      <a:pt x="259" y="14"/>
                      <a:pt x="259" y="14"/>
                      <a:pt x="259" y="14"/>
                    </a:cubicBezTo>
                    <a:cubicBezTo>
                      <a:pt x="257" y="9"/>
                      <a:pt x="255" y="2"/>
                      <a:pt x="249" y="2"/>
                    </a:cubicBezTo>
                    <a:cubicBezTo>
                      <a:pt x="248" y="2"/>
                      <a:pt x="248" y="2"/>
                      <a:pt x="247" y="2"/>
                    </a:cubicBezTo>
                    <a:cubicBezTo>
                      <a:pt x="242" y="3"/>
                      <a:pt x="238" y="7"/>
                      <a:pt x="235" y="11"/>
                    </a:cubicBezTo>
                    <a:cubicBezTo>
                      <a:pt x="234" y="12"/>
                      <a:pt x="234" y="12"/>
                      <a:pt x="234" y="12"/>
                    </a:cubicBezTo>
                    <a:cubicBezTo>
                      <a:pt x="228" y="18"/>
                      <a:pt x="224" y="24"/>
                      <a:pt x="219" y="30"/>
                    </a:cubicBezTo>
                    <a:cubicBezTo>
                      <a:pt x="216" y="33"/>
                      <a:pt x="214" y="37"/>
                      <a:pt x="211" y="41"/>
                    </a:cubicBezTo>
                    <a:cubicBezTo>
                      <a:pt x="205" y="47"/>
                      <a:pt x="200" y="50"/>
                      <a:pt x="192" y="50"/>
                    </a:cubicBezTo>
                    <a:cubicBezTo>
                      <a:pt x="190" y="50"/>
                      <a:pt x="188" y="50"/>
                      <a:pt x="185" y="49"/>
                    </a:cubicBezTo>
                    <a:cubicBezTo>
                      <a:pt x="180" y="49"/>
                      <a:pt x="175" y="47"/>
                      <a:pt x="170" y="46"/>
                    </a:cubicBezTo>
                    <a:cubicBezTo>
                      <a:pt x="163" y="44"/>
                      <a:pt x="155" y="43"/>
                      <a:pt x="148" y="43"/>
                    </a:cubicBezTo>
                    <a:cubicBezTo>
                      <a:pt x="139" y="43"/>
                      <a:pt x="131" y="45"/>
                      <a:pt x="124" y="51"/>
                    </a:cubicBezTo>
                    <a:cubicBezTo>
                      <a:pt x="117" y="58"/>
                      <a:pt x="109" y="69"/>
                      <a:pt x="107" y="80"/>
                    </a:cubicBezTo>
                    <a:cubicBezTo>
                      <a:pt x="106" y="85"/>
                      <a:pt x="105" y="88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98" y="97"/>
                      <a:pt x="94" y="101"/>
                      <a:pt x="90" y="105"/>
                    </a:cubicBezTo>
                    <a:cubicBezTo>
                      <a:pt x="87" y="109"/>
                      <a:pt x="83" y="110"/>
                      <a:pt x="78" y="111"/>
                    </a:cubicBezTo>
                    <a:cubicBezTo>
                      <a:pt x="73" y="113"/>
                      <a:pt x="68" y="114"/>
                      <a:pt x="64" y="119"/>
                    </a:cubicBezTo>
                    <a:cubicBezTo>
                      <a:pt x="61" y="123"/>
                      <a:pt x="59" y="126"/>
                      <a:pt x="57" y="130"/>
                    </a:cubicBezTo>
                    <a:cubicBezTo>
                      <a:pt x="55" y="133"/>
                      <a:pt x="53" y="137"/>
                      <a:pt x="51" y="140"/>
                    </a:cubicBezTo>
                    <a:cubicBezTo>
                      <a:pt x="48" y="144"/>
                      <a:pt x="44" y="146"/>
                      <a:pt x="40" y="149"/>
                    </a:cubicBezTo>
                    <a:cubicBezTo>
                      <a:pt x="39" y="149"/>
                      <a:pt x="37" y="150"/>
                      <a:pt x="37" y="151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37" y="151"/>
                      <a:pt x="36" y="151"/>
                      <a:pt x="36" y="151"/>
                    </a:cubicBezTo>
                    <a:cubicBezTo>
                      <a:pt x="35" y="150"/>
                      <a:pt x="34" y="150"/>
                      <a:pt x="33" y="151"/>
                    </a:cubicBezTo>
                    <a:cubicBezTo>
                      <a:pt x="29" y="151"/>
                      <a:pt x="25" y="151"/>
                      <a:pt x="21" y="152"/>
                    </a:cubicBezTo>
                    <a:cubicBezTo>
                      <a:pt x="15" y="154"/>
                      <a:pt x="11" y="158"/>
                      <a:pt x="7" y="162"/>
                    </a:cubicBezTo>
                    <a:cubicBezTo>
                      <a:pt x="0" y="171"/>
                      <a:pt x="0" y="183"/>
                      <a:pt x="4" y="193"/>
                    </a:cubicBezTo>
                    <a:close/>
                    <a:moveTo>
                      <a:pt x="354" y="27"/>
                    </a:moveTo>
                    <a:cubicBezTo>
                      <a:pt x="354" y="26"/>
                      <a:pt x="355" y="25"/>
                      <a:pt x="356" y="25"/>
                    </a:cubicBezTo>
                    <a:cubicBezTo>
                      <a:pt x="360" y="29"/>
                      <a:pt x="363" y="34"/>
                      <a:pt x="366" y="38"/>
                    </a:cubicBezTo>
                    <a:cubicBezTo>
                      <a:pt x="368" y="41"/>
                      <a:pt x="374" y="49"/>
                      <a:pt x="371" y="52"/>
                    </a:cubicBezTo>
                    <a:cubicBezTo>
                      <a:pt x="368" y="54"/>
                      <a:pt x="364" y="44"/>
                      <a:pt x="363" y="42"/>
                    </a:cubicBezTo>
                    <a:cubicBezTo>
                      <a:pt x="360" y="37"/>
                      <a:pt x="357" y="32"/>
                      <a:pt x="354" y="27"/>
                    </a:cubicBezTo>
                    <a:close/>
                    <a:moveTo>
                      <a:pt x="348" y="36"/>
                    </a:moveTo>
                    <a:cubicBezTo>
                      <a:pt x="345" y="31"/>
                      <a:pt x="341" y="27"/>
                      <a:pt x="338" y="21"/>
                    </a:cubicBezTo>
                    <a:cubicBezTo>
                      <a:pt x="337" y="20"/>
                      <a:pt x="340" y="18"/>
                      <a:pt x="341" y="20"/>
                    </a:cubicBezTo>
                    <a:cubicBezTo>
                      <a:pt x="345" y="26"/>
                      <a:pt x="350" y="31"/>
                      <a:pt x="354" y="36"/>
                    </a:cubicBezTo>
                    <a:cubicBezTo>
                      <a:pt x="357" y="40"/>
                      <a:pt x="361" y="45"/>
                      <a:pt x="361" y="50"/>
                    </a:cubicBezTo>
                    <a:cubicBezTo>
                      <a:pt x="361" y="51"/>
                      <a:pt x="359" y="51"/>
                      <a:pt x="359" y="50"/>
                    </a:cubicBezTo>
                    <a:cubicBezTo>
                      <a:pt x="355" y="46"/>
                      <a:pt x="352" y="41"/>
                      <a:pt x="348" y="36"/>
                    </a:cubicBezTo>
                    <a:close/>
                    <a:moveTo>
                      <a:pt x="338" y="39"/>
                    </a:moveTo>
                    <a:cubicBezTo>
                      <a:pt x="334" y="33"/>
                      <a:pt x="331" y="28"/>
                      <a:pt x="328" y="22"/>
                    </a:cubicBezTo>
                    <a:cubicBezTo>
                      <a:pt x="327" y="21"/>
                      <a:pt x="329" y="19"/>
                      <a:pt x="330" y="21"/>
                    </a:cubicBezTo>
                    <a:cubicBezTo>
                      <a:pt x="334" y="26"/>
                      <a:pt x="338" y="31"/>
                      <a:pt x="341" y="37"/>
                    </a:cubicBezTo>
                    <a:cubicBezTo>
                      <a:pt x="344" y="40"/>
                      <a:pt x="347" y="45"/>
                      <a:pt x="348" y="49"/>
                    </a:cubicBezTo>
                    <a:cubicBezTo>
                      <a:pt x="348" y="50"/>
                      <a:pt x="347" y="51"/>
                      <a:pt x="346" y="51"/>
                    </a:cubicBezTo>
                    <a:cubicBezTo>
                      <a:pt x="342" y="48"/>
                      <a:pt x="340" y="43"/>
                      <a:pt x="338" y="39"/>
                    </a:cubicBezTo>
                    <a:close/>
                    <a:moveTo>
                      <a:pt x="328" y="43"/>
                    </a:moveTo>
                    <a:cubicBezTo>
                      <a:pt x="325" y="37"/>
                      <a:pt x="322" y="32"/>
                      <a:pt x="318" y="27"/>
                    </a:cubicBezTo>
                    <a:cubicBezTo>
                      <a:pt x="317" y="26"/>
                      <a:pt x="319" y="24"/>
                      <a:pt x="321" y="25"/>
                    </a:cubicBezTo>
                    <a:cubicBezTo>
                      <a:pt x="324" y="29"/>
                      <a:pt x="327" y="33"/>
                      <a:pt x="330" y="37"/>
                    </a:cubicBezTo>
                    <a:cubicBezTo>
                      <a:pt x="333" y="42"/>
                      <a:pt x="337" y="47"/>
                      <a:pt x="337" y="52"/>
                    </a:cubicBezTo>
                    <a:cubicBezTo>
                      <a:pt x="338" y="54"/>
                      <a:pt x="336" y="54"/>
                      <a:pt x="335" y="54"/>
                    </a:cubicBezTo>
                    <a:cubicBezTo>
                      <a:pt x="332" y="51"/>
                      <a:pt x="330" y="47"/>
                      <a:pt x="328" y="43"/>
                    </a:cubicBezTo>
                    <a:close/>
                    <a:moveTo>
                      <a:pt x="317" y="47"/>
                    </a:moveTo>
                    <a:cubicBezTo>
                      <a:pt x="316" y="44"/>
                      <a:pt x="314" y="41"/>
                      <a:pt x="314" y="38"/>
                    </a:cubicBezTo>
                    <a:cubicBezTo>
                      <a:pt x="314" y="37"/>
                      <a:pt x="316" y="37"/>
                      <a:pt x="317" y="38"/>
                    </a:cubicBezTo>
                    <a:cubicBezTo>
                      <a:pt x="317" y="39"/>
                      <a:pt x="318" y="40"/>
                      <a:pt x="319" y="41"/>
                    </a:cubicBezTo>
                    <a:cubicBezTo>
                      <a:pt x="320" y="42"/>
                      <a:pt x="321" y="44"/>
                      <a:pt x="322" y="46"/>
                    </a:cubicBezTo>
                    <a:cubicBezTo>
                      <a:pt x="324" y="48"/>
                      <a:pt x="328" y="53"/>
                      <a:pt x="327" y="56"/>
                    </a:cubicBezTo>
                    <a:cubicBezTo>
                      <a:pt x="327" y="57"/>
                      <a:pt x="326" y="57"/>
                      <a:pt x="325" y="57"/>
                    </a:cubicBezTo>
                    <a:cubicBezTo>
                      <a:pt x="322" y="56"/>
                      <a:pt x="319" y="50"/>
                      <a:pt x="317" y="47"/>
                    </a:cubicBezTo>
                    <a:close/>
                    <a:moveTo>
                      <a:pt x="306" y="51"/>
                    </a:moveTo>
                    <a:cubicBezTo>
                      <a:pt x="304" y="46"/>
                      <a:pt x="301" y="41"/>
                      <a:pt x="297" y="37"/>
                    </a:cubicBezTo>
                    <a:cubicBezTo>
                      <a:pt x="296" y="35"/>
                      <a:pt x="298" y="33"/>
                      <a:pt x="300" y="35"/>
                    </a:cubicBezTo>
                    <a:cubicBezTo>
                      <a:pt x="304" y="39"/>
                      <a:pt x="307" y="42"/>
                      <a:pt x="310" y="47"/>
                    </a:cubicBezTo>
                    <a:cubicBezTo>
                      <a:pt x="313" y="51"/>
                      <a:pt x="316" y="56"/>
                      <a:pt x="315" y="61"/>
                    </a:cubicBezTo>
                    <a:cubicBezTo>
                      <a:pt x="315" y="62"/>
                      <a:pt x="314" y="62"/>
                      <a:pt x="313" y="62"/>
                    </a:cubicBezTo>
                    <a:cubicBezTo>
                      <a:pt x="310" y="59"/>
                      <a:pt x="308" y="54"/>
                      <a:pt x="306" y="51"/>
                    </a:cubicBezTo>
                    <a:close/>
                    <a:moveTo>
                      <a:pt x="295" y="52"/>
                    </a:moveTo>
                    <a:cubicBezTo>
                      <a:pt x="293" y="48"/>
                      <a:pt x="291" y="44"/>
                      <a:pt x="291" y="40"/>
                    </a:cubicBezTo>
                    <a:cubicBezTo>
                      <a:pt x="291" y="38"/>
                      <a:pt x="295" y="37"/>
                      <a:pt x="295" y="40"/>
                    </a:cubicBezTo>
                    <a:cubicBezTo>
                      <a:pt x="295" y="43"/>
                      <a:pt x="298" y="47"/>
                      <a:pt x="300" y="50"/>
                    </a:cubicBezTo>
                    <a:cubicBezTo>
                      <a:pt x="302" y="53"/>
                      <a:pt x="305" y="56"/>
                      <a:pt x="305" y="59"/>
                    </a:cubicBezTo>
                    <a:cubicBezTo>
                      <a:pt x="306" y="60"/>
                      <a:pt x="305" y="60"/>
                      <a:pt x="304" y="60"/>
                    </a:cubicBezTo>
                    <a:cubicBezTo>
                      <a:pt x="300" y="59"/>
                      <a:pt x="297" y="55"/>
                      <a:pt x="295" y="52"/>
                    </a:cubicBezTo>
                    <a:close/>
                    <a:moveTo>
                      <a:pt x="286" y="58"/>
                    </a:moveTo>
                    <a:cubicBezTo>
                      <a:pt x="283" y="54"/>
                      <a:pt x="280" y="51"/>
                      <a:pt x="277" y="47"/>
                    </a:cubicBezTo>
                    <a:cubicBezTo>
                      <a:pt x="276" y="46"/>
                      <a:pt x="278" y="44"/>
                      <a:pt x="279" y="45"/>
                    </a:cubicBezTo>
                    <a:cubicBezTo>
                      <a:pt x="283" y="46"/>
                      <a:pt x="286" y="50"/>
                      <a:pt x="288" y="53"/>
                    </a:cubicBezTo>
                    <a:cubicBezTo>
                      <a:pt x="291" y="57"/>
                      <a:pt x="294" y="61"/>
                      <a:pt x="294" y="66"/>
                    </a:cubicBezTo>
                    <a:cubicBezTo>
                      <a:pt x="294" y="66"/>
                      <a:pt x="293" y="67"/>
                      <a:pt x="292" y="66"/>
                    </a:cubicBezTo>
                    <a:cubicBezTo>
                      <a:pt x="289" y="64"/>
                      <a:pt x="288" y="61"/>
                      <a:pt x="286" y="58"/>
                    </a:cubicBezTo>
                    <a:close/>
                    <a:moveTo>
                      <a:pt x="272" y="57"/>
                    </a:moveTo>
                    <a:cubicBezTo>
                      <a:pt x="270" y="54"/>
                      <a:pt x="267" y="50"/>
                      <a:pt x="265" y="46"/>
                    </a:cubicBezTo>
                    <a:cubicBezTo>
                      <a:pt x="264" y="45"/>
                      <a:pt x="267" y="43"/>
                      <a:pt x="268" y="44"/>
                    </a:cubicBezTo>
                    <a:cubicBezTo>
                      <a:pt x="271" y="48"/>
                      <a:pt x="274" y="52"/>
                      <a:pt x="277" y="55"/>
                    </a:cubicBezTo>
                    <a:cubicBezTo>
                      <a:pt x="279" y="58"/>
                      <a:pt x="283" y="62"/>
                      <a:pt x="282" y="66"/>
                    </a:cubicBezTo>
                    <a:cubicBezTo>
                      <a:pt x="282" y="67"/>
                      <a:pt x="281" y="68"/>
                      <a:pt x="280" y="67"/>
                    </a:cubicBezTo>
                    <a:cubicBezTo>
                      <a:pt x="277" y="65"/>
                      <a:pt x="275" y="60"/>
                      <a:pt x="272" y="57"/>
                    </a:cubicBezTo>
                    <a:close/>
                    <a:moveTo>
                      <a:pt x="260" y="49"/>
                    </a:moveTo>
                    <a:cubicBezTo>
                      <a:pt x="264" y="55"/>
                      <a:pt x="273" y="63"/>
                      <a:pt x="272" y="71"/>
                    </a:cubicBezTo>
                    <a:cubicBezTo>
                      <a:pt x="271" y="72"/>
                      <a:pt x="271" y="72"/>
                      <a:pt x="270" y="72"/>
                    </a:cubicBezTo>
                    <a:cubicBezTo>
                      <a:pt x="267" y="69"/>
                      <a:pt x="265" y="65"/>
                      <a:pt x="263" y="62"/>
                    </a:cubicBezTo>
                    <a:cubicBezTo>
                      <a:pt x="261" y="58"/>
                      <a:pt x="259" y="54"/>
                      <a:pt x="257" y="50"/>
                    </a:cubicBezTo>
                    <a:cubicBezTo>
                      <a:pt x="256" y="48"/>
                      <a:pt x="259" y="47"/>
                      <a:pt x="260" y="49"/>
                    </a:cubicBezTo>
                    <a:close/>
                    <a:moveTo>
                      <a:pt x="160" y="101"/>
                    </a:moveTo>
                    <a:cubicBezTo>
                      <a:pt x="164" y="105"/>
                      <a:pt x="168" y="110"/>
                      <a:pt x="171" y="114"/>
                    </a:cubicBezTo>
                    <a:cubicBezTo>
                      <a:pt x="174" y="118"/>
                      <a:pt x="178" y="122"/>
                      <a:pt x="178" y="126"/>
                    </a:cubicBezTo>
                    <a:cubicBezTo>
                      <a:pt x="178" y="127"/>
                      <a:pt x="177" y="128"/>
                      <a:pt x="176" y="127"/>
                    </a:cubicBezTo>
                    <a:cubicBezTo>
                      <a:pt x="172" y="125"/>
                      <a:pt x="170" y="120"/>
                      <a:pt x="167" y="116"/>
                    </a:cubicBezTo>
                    <a:cubicBezTo>
                      <a:pt x="163" y="112"/>
                      <a:pt x="160" y="108"/>
                      <a:pt x="157" y="104"/>
                    </a:cubicBezTo>
                    <a:cubicBezTo>
                      <a:pt x="155" y="101"/>
                      <a:pt x="159" y="98"/>
                      <a:pt x="160" y="101"/>
                    </a:cubicBezTo>
                    <a:close/>
                    <a:moveTo>
                      <a:pt x="123" y="126"/>
                    </a:moveTo>
                    <a:cubicBezTo>
                      <a:pt x="120" y="123"/>
                      <a:pt x="117" y="120"/>
                      <a:pt x="114" y="117"/>
                    </a:cubicBezTo>
                    <a:cubicBezTo>
                      <a:pt x="111" y="114"/>
                      <a:pt x="116" y="111"/>
                      <a:pt x="118" y="113"/>
                    </a:cubicBezTo>
                    <a:cubicBezTo>
                      <a:pt x="121" y="116"/>
                      <a:pt x="125" y="119"/>
                      <a:pt x="128" y="123"/>
                    </a:cubicBezTo>
                    <a:cubicBezTo>
                      <a:pt x="130" y="125"/>
                      <a:pt x="135" y="129"/>
                      <a:pt x="133" y="132"/>
                    </a:cubicBezTo>
                    <a:cubicBezTo>
                      <a:pt x="133" y="133"/>
                      <a:pt x="132" y="134"/>
                      <a:pt x="131" y="134"/>
                    </a:cubicBezTo>
                    <a:cubicBezTo>
                      <a:pt x="128" y="134"/>
                      <a:pt x="125" y="129"/>
                      <a:pt x="123" y="126"/>
                    </a:cubicBezTo>
                    <a:close/>
                    <a:moveTo>
                      <a:pt x="110" y="117"/>
                    </a:moveTo>
                    <a:cubicBezTo>
                      <a:pt x="112" y="120"/>
                      <a:pt x="114" y="122"/>
                      <a:pt x="117" y="125"/>
                    </a:cubicBezTo>
                    <a:cubicBezTo>
                      <a:pt x="118" y="127"/>
                      <a:pt x="121" y="129"/>
                      <a:pt x="122" y="132"/>
                    </a:cubicBezTo>
                    <a:cubicBezTo>
                      <a:pt x="122" y="133"/>
                      <a:pt x="121" y="134"/>
                      <a:pt x="120" y="133"/>
                    </a:cubicBezTo>
                    <a:cubicBezTo>
                      <a:pt x="117" y="133"/>
                      <a:pt x="115" y="131"/>
                      <a:pt x="114" y="129"/>
                    </a:cubicBezTo>
                    <a:cubicBezTo>
                      <a:pt x="111" y="126"/>
                      <a:pt x="109" y="123"/>
                      <a:pt x="107" y="120"/>
                    </a:cubicBezTo>
                    <a:cubicBezTo>
                      <a:pt x="105" y="118"/>
                      <a:pt x="108" y="115"/>
                      <a:pt x="110" y="117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73"/>
              <p:cNvSpPr>
                <a:spLocks noEditPoints="1"/>
              </p:cNvSpPr>
              <p:nvPr/>
            </p:nvSpPr>
            <p:spPr bwMode="auto">
              <a:xfrm>
                <a:off x="4859338" y="1971675"/>
                <a:ext cx="2800350" cy="1243013"/>
              </a:xfrm>
              <a:custGeom>
                <a:avLst/>
                <a:gdLst>
                  <a:gd name="T0" fmla="*/ 52 w 659"/>
                  <a:gd name="T1" fmla="*/ 234 h 293"/>
                  <a:gd name="T2" fmla="*/ 54 w 659"/>
                  <a:gd name="T3" fmla="*/ 220 h 293"/>
                  <a:gd name="T4" fmla="*/ 76 w 659"/>
                  <a:gd name="T5" fmla="*/ 237 h 293"/>
                  <a:gd name="T6" fmla="*/ 66 w 659"/>
                  <a:gd name="T7" fmla="*/ 191 h 293"/>
                  <a:gd name="T8" fmla="*/ 82 w 659"/>
                  <a:gd name="T9" fmla="*/ 193 h 293"/>
                  <a:gd name="T10" fmla="*/ 84 w 659"/>
                  <a:gd name="T11" fmla="*/ 179 h 293"/>
                  <a:gd name="T12" fmla="*/ 105 w 659"/>
                  <a:gd name="T13" fmla="*/ 176 h 293"/>
                  <a:gd name="T14" fmla="*/ 119 w 659"/>
                  <a:gd name="T15" fmla="*/ 137 h 293"/>
                  <a:gd name="T16" fmla="*/ 176 w 659"/>
                  <a:gd name="T17" fmla="*/ 139 h 293"/>
                  <a:gd name="T18" fmla="*/ 154 w 659"/>
                  <a:gd name="T19" fmla="*/ 96 h 293"/>
                  <a:gd name="T20" fmla="*/ 208 w 659"/>
                  <a:gd name="T21" fmla="*/ 129 h 293"/>
                  <a:gd name="T22" fmla="*/ 222 w 659"/>
                  <a:gd name="T23" fmla="*/ 121 h 293"/>
                  <a:gd name="T24" fmla="*/ 248 w 659"/>
                  <a:gd name="T25" fmla="*/ 121 h 293"/>
                  <a:gd name="T26" fmla="*/ 271 w 659"/>
                  <a:gd name="T27" fmla="*/ 138 h 293"/>
                  <a:gd name="T28" fmla="*/ 307 w 659"/>
                  <a:gd name="T29" fmla="*/ 128 h 293"/>
                  <a:gd name="T30" fmla="*/ 364 w 659"/>
                  <a:gd name="T31" fmla="*/ 163 h 293"/>
                  <a:gd name="T32" fmla="*/ 367 w 659"/>
                  <a:gd name="T33" fmla="*/ 140 h 293"/>
                  <a:gd name="T34" fmla="*/ 411 w 659"/>
                  <a:gd name="T35" fmla="*/ 166 h 293"/>
                  <a:gd name="T36" fmla="*/ 437 w 659"/>
                  <a:gd name="T37" fmla="*/ 159 h 293"/>
                  <a:gd name="T38" fmla="*/ 446 w 659"/>
                  <a:gd name="T39" fmla="*/ 136 h 293"/>
                  <a:gd name="T40" fmla="*/ 469 w 659"/>
                  <a:gd name="T41" fmla="*/ 137 h 293"/>
                  <a:gd name="T42" fmla="*/ 534 w 659"/>
                  <a:gd name="T43" fmla="*/ 165 h 293"/>
                  <a:gd name="T44" fmla="*/ 531 w 659"/>
                  <a:gd name="T45" fmla="*/ 216 h 293"/>
                  <a:gd name="T46" fmla="*/ 534 w 659"/>
                  <a:gd name="T47" fmla="*/ 201 h 293"/>
                  <a:gd name="T48" fmla="*/ 551 w 659"/>
                  <a:gd name="T49" fmla="*/ 208 h 293"/>
                  <a:gd name="T50" fmla="*/ 565 w 659"/>
                  <a:gd name="T51" fmla="*/ 224 h 293"/>
                  <a:gd name="T52" fmla="*/ 578 w 659"/>
                  <a:gd name="T53" fmla="*/ 223 h 293"/>
                  <a:gd name="T54" fmla="*/ 605 w 659"/>
                  <a:gd name="T55" fmla="*/ 224 h 293"/>
                  <a:gd name="T56" fmla="*/ 615 w 659"/>
                  <a:gd name="T57" fmla="*/ 275 h 293"/>
                  <a:gd name="T58" fmla="*/ 635 w 659"/>
                  <a:gd name="T59" fmla="*/ 289 h 293"/>
                  <a:gd name="T60" fmla="*/ 632 w 659"/>
                  <a:gd name="T61" fmla="*/ 258 h 293"/>
                  <a:gd name="T62" fmla="*/ 657 w 659"/>
                  <a:gd name="T63" fmla="*/ 174 h 293"/>
                  <a:gd name="T64" fmla="*/ 607 w 659"/>
                  <a:gd name="T65" fmla="*/ 120 h 293"/>
                  <a:gd name="T66" fmla="*/ 559 w 659"/>
                  <a:gd name="T67" fmla="*/ 97 h 293"/>
                  <a:gd name="T68" fmla="*/ 525 w 659"/>
                  <a:gd name="T69" fmla="*/ 88 h 293"/>
                  <a:gd name="T70" fmla="*/ 470 w 659"/>
                  <a:gd name="T71" fmla="*/ 44 h 293"/>
                  <a:gd name="T72" fmla="*/ 390 w 659"/>
                  <a:gd name="T73" fmla="*/ 1 h 293"/>
                  <a:gd name="T74" fmla="*/ 376 w 659"/>
                  <a:gd name="T75" fmla="*/ 3 h 293"/>
                  <a:gd name="T76" fmla="*/ 345 w 659"/>
                  <a:gd name="T77" fmla="*/ 30 h 293"/>
                  <a:gd name="T78" fmla="*/ 333 w 659"/>
                  <a:gd name="T79" fmla="*/ 27 h 293"/>
                  <a:gd name="T80" fmla="*/ 300 w 659"/>
                  <a:gd name="T81" fmla="*/ 50 h 293"/>
                  <a:gd name="T82" fmla="*/ 202 w 659"/>
                  <a:gd name="T83" fmla="*/ 58 h 293"/>
                  <a:gd name="T84" fmla="*/ 156 w 659"/>
                  <a:gd name="T85" fmla="*/ 65 h 293"/>
                  <a:gd name="T86" fmla="*/ 129 w 659"/>
                  <a:gd name="T87" fmla="*/ 65 h 293"/>
                  <a:gd name="T88" fmla="*/ 79 w 659"/>
                  <a:gd name="T89" fmla="*/ 93 h 293"/>
                  <a:gd name="T90" fmla="*/ 20 w 659"/>
                  <a:gd name="T91" fmla="*/ 135 h 293"/>
                  <a:gd name="T92" fmla="*/ 590 w 659"/>
                  <a:gd name="T93" fmla="*/ 227 h 293"/>
                  <a:gd name="T94" fmla="*/ 576 w 659"/>
                  <a:gd name="T95" fmla="*/ 221 h 293"/>
                  <a:gd name="T96" fmla="*/ 436 w 659"/>
                  <a:gd name="T97" fmla="*/ 136 h 293"/>
                  <a:gd name="T98" fmla="*/ 419 w 659"/>
                  <a:gd name="T99" fmla="*/ 153 h 293"/>
                  <a:gd name="T100" fmla="*/ 380 w 659"/>
                  <a:gd name="T101" fmla="*/ 124 h 293"/>
                  <a:gd name="T102" fmla="*/ 358 w 659"/>
                  <a:gd name="T103" fmla="*/ 157 h 293"/>
                  <a:gd name="T104" fmla="*/ 336 w 659"/>
                  <a:gd name="T105" fmla="*/ 128 h 293"/>
                  <a:gd name="T106" fmla="*/ 330 w 659"/>
                  <a:gd name="T107" fmla="*/ 126 h 293"/>
                  <a:gd name="T108" fmla="*/ 285 w 659"/>
                  <a:gd name="T109" fmla="*/ 142 h 293"/>
                  <a:gd name="T110" fmla="*/ 277 w 659"/>
                  <a:gd name="T111" fmla="*/ 129 h 293"/>
                  <a:gd name="T112" fmla="*/ 226 w 659"/>
                  <a:gd name="T113" fmla="*/ 93 h 293"/>
                  <a:gd name="T114" fmla="*/ 213 w 659"/>
                  <a:gd name="T115" fmla="*/ 93 h 293"/>
                  <a:gd name="T116" fmla="*/ 185 w 659"/>
                  <a:gd name="T117" fmla="*/ 107 h 293"/>
                  <a:gd name="T118" fmla="*/ 122 w 659"/>
                  <a:gd name="T119" fmla="*/ 153 h 293"/>
                  <a:gd name="T120" fmla="*/ 124 w 659"/>
                  <a:gd name="T121" fmla="*/ 177 h 293"/>
                  <a:gd name="T122" fmla="*/ 99 w 659"/>
                  <a:gd name="T123" fmla="*/ 152 h 293"/>
                  <a:gd name="T124" fmla="*/ 24 w 659"/>
                  <a:gd name="T125" fmla="*/ 21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9" h="293">
                    <a:moveTo>
                      <a:pt x="3" y="198"/>
                    </a:moveTo>
                    <a:cubicBezTo>
                      <a:pt x="4" y="202"/>
                      <a:pt x="9" y="206"/>
                      <a:pt x="14" y="209"/>
                    </a:cubicBezTo>
                    <a:cubicBezTo>
                      <a:pt x="16" y="210"/>
                      <a:pt x="17" y="211"/>
                      <a:pt x="18" y="212"/>
                    </a:cubicBezTo>
                    <a:cubicBezTo>
                      <a:pt x="19" y="213"/>
                      <a:pt x="20" y="214"/>
                      <a:pt x="22" y="216"/>
                    </a:cubicBezTo>
                    <a:cubicBezTo>
                      <a:pt x="27" y="222"/>
                      <a:pt x="33" y="229"/>
                      <a:pt x="39" y="229"/>
                    </a:cubicBezTo>
                    <a:cubicBezTo>
                      <a:pt x="41" y="229"/>
                      <a:pt x="42" y="228"/>
                      <a:pt x="44" y="227"/>
                    </a:cubicBezTo>
                    <a:cubicBezTo>
                      <a:pt x="44" y="227"/>
                      <a:pt x="44" y="227"/>
                      <a:pt x="45" y="227"/>
                    </a:cubicBezTo>
                    <a:cubicBezTo>
                      <a:pt x="46" y="227"/>
                      <a:pt x="48" y="228"/>
                      <a:pt x="48" y="229"/>
                    </a:cubicBezTo>
                    <a:cubicBezTo>
                      <a:pt x="49" y="231"/>
                      <a:pt x="51" y="233"/>
                      <a:pt x="52" y="234"/>
                    </a:cubicBezTo>
                    <a:cubicBezTo>
                      <a:pt x="49" y="229"/>
                      <a:pt x="48" y="223"/>
                      <a:pt x="45" y="218"/>
                    </a:cubicBezTo>
                    <a:cubicBezTo>
                      <a:pt x="43" y="213"/>
                      <a:pt x="40" y="207"/>
                      <a:pt x="37" y="201"/>
                    </a:cubicBezTo>
                    <a:cubicBezTo>
                      <a:pt x="36" y="199"/>
                      <a:pt x="39" y="197"/>
                      <a:pt x="41" y="199"/>
                    </a:cubicBezTo>
                    <a:cubicBezTo>
                      <a:pt x="44" y="206"/>
                      <a:pt x="48" y="212"/>
                      <a:pt x="51" y="219"/>
                    </a:cubicBezTo>
                    <a:cubicBezTo>
                      <a:pt x="54" y="224"/>
                      <a:pt x="57" y="230"/>
                      <a:pt x="56" y="236"/>
                    </a:cubicBezTo>
                    <a:cubicBezTo>
                      <a:pt x="56" y="236"/>
                      <a:pt x="56" y="236"/>
                      <a:pt x="56" y="237"/>
                    </a:cubicBezTo>
                    <a:cubicBezTo>
                      <a:pt x="58" y="237"/>
                      <a:pt x="60" y="237"/>
                      <a:pt x="62" y="237"/>
                    </a:cubicBezTo>
                    <a:cubicBezTo>
                      <a:pt x="62" y="237"/>
                      <a:pt x="63" y="237"/>
                      <a:pt x="64" y="237"/>
                    </a:cubicBezTo>
                    <a:cubicBezTo>
                      <a:pt x="59" y="233"/>
                      <a:pt x="57" y="226"/>
                      <a:pt x="54" y="220"/>
                    </a:cubicBezTo>
                    <a:cubicBezTo>
                      <a:pt x="50" y="214"/>
                      <a:pt x="47" y="207"/>
                      <a:pt x="43" y="200"/>
                    </a:cubicBezTo>
                    <a:cubicBezTo>
                      <a:pt x="42" y="198"/>
                      <a:pt x="46" y="196"/>
                      <a:pt x="47" y="198"/>
                    </a:cubicBezTo>
                    <a:cubicBezTo>
                      <a:pt x="51" y="205"/>
                      <a:pt x="54" y="212"/>
                      <a:pt x="58" y="218"/>
                    </a:cubicBezTo>
                    <a:cubicBezTo>
                      <a:pt x="61" y="224"/>
                      <a:pt x="66" y="230"/>
                      <a:pt x="67" y="236"/>
                    </a:cubicBezTo>
                    <a:cubicBezTo>
                      <a:pt x="67" y="237"/>
                      <a:pt x="67" y="237"/>
                      <a:pt x="66" y="237"/>
                    </a:cubicBezTo>
                    <a:cubicBezTo>
                      <a:pt x="67" y="237"/>
                      <a:pt x="68" y="237"/>
                      <a:pt x="68" y="237"/>
                    </a:cubicBezTo>
                    <a:cubicBezTo>
                      <a:pt x="69" y="237"/>
                      <a:pt x="71" y="237"/>
                      <a:pt x="72" y="237"/>
                    </a:cubicBezTo>
                    <a:cubicBezTo>
                      <a:pt x="73" y="237"/>
                      <a:pt x="74" y="237"/>
                      <a:pt x="75" y="237"/>
                    </a:cubicBezTo>
                    <a:cubicBezTo>
                      <a:pt x="75" y="237"/>
                      <a:pt x="76" y="237"/>
                      <a:pt x="76" y="237"/>
                    </a:cubicBezTo>
                    <a:cubicBezTo>
                      <a:pt x="74" y="231"/>
                      <a:pt x="73" y="226"/>
                      <a:pt x="70" y="221"/>
                    </a:cubicBezTo>
                    <a:cubicBezTo>
                      <a:pt x="66" y="213"/>
                      <a:pt x="61" y="205"/>
                      <a:pt x="56" y="197"/>
                    </a:cubicBezTo>
                    <a:cubicBezTo>
                      <a:pt x="54" y="195"/>
                      <a:pt x="57" y="193"/>
                      <a:pt x="59" y="195"/>
                    </a:cubicBezTo>
                    <a:cubicBezTo>
                      <a:pt x="64" y="202"/>
                      <a:pt x="69" y="208"/>
                      <a:pt x="73" y="216"/>
                    </a:cubicBezTo>
                    <a:cubicBezTo>
                      <a:pt x="76" y="222"/>
                      <a:pt x="80" y="229"/>
                      <a:pt x="81" y="236"/>
                    </a:cubicBezTo>
                    <a:cubicBezTo>
                      <a:pt x="83" y="235"/>
                      <a:pt x="85" y="234"/>
                      <a:pt x="86" y="231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2" y="226"/>
                      <a:pt x="80" y="219"/>
                      <a:pt x="77" y="213"/>
                    </a:cubicBezTo>
                    <a:cubicBezTo>
                      <a:pt x="74" y="205"/>
                      <a:pt x="70" y="198"/>
                      <a:pt x="66" y="191"/>
                    </a:cubicBezTo>
                    <a:cubicBezTo>
                      <a:pt x="65" y="189"/>
                      <a:pt x="68" y="188"/>
                      <a:pt x="69" y="189"/>
                    </a:cubicBezTo>
                    <a:cubicBezTo>
                      <a:pt x="73" y="195"/>
                      <a:pt x="77" y="202"/>
                      <a:pt x="80" y="208"/>
                    </a:cubicBezTo>
                    <a:cubicBezTo>
                      <a:pt x="83" y="213"/>
                      <a:pt x="86" y="219"/>
                      <a:pt x="87" y="225"/>
                    </a:cubicBezTo>
                    <a:cubicBezTo>
                      <a:pt x="88" y="223"/>
                      <a:pt x="88" y="221"/>
                      <a:pt x="89" y="218"/>
                    </a:cubicBezTo>
                    <a:cubicBezTo>
                      <a:pt x="89" y="218"/>
                      <a:pt x="88" y="218"/>
                      <a:pt x="88" y="218"/>
                    </a:cubicBezTo>
                    <a:cubicBezTo>
                      <a:pt x="84" y="212"/>
                      <a:pt x="82" y="204"/>
                      <a:pt x="79" y="197"/>
                    </a:cubicBezTo>
                    <a:cubicBezTo>
                      <a:pt x="76" y="190"/>
                      <a:pt x="71" y="183"/>
                      <a:pt x="67" y="176"/>
                    </a:cubicBezTo>
                    <a:cubicBezTo>
                      <a:pt x="66" y="174"/>
                      <a:pt x="68" y="173"/>
                      <a:pt x="69" y="174"/>
                    </a:cubicBezTo>
                    <a:cubicBezTo>
                      <a:pt x="75" y="179"/>
                      <a:pt x="79" y="187"/>
                      <a:pt x="82" y="193"/>
                    </a:cubicBezTo>
                    <a:cubicBezTo>
                      <a:pt x="84" y="198"/>
                      <a:pt x="88" y="204"/>
                      <a:pt x="90" y="210"/>
                    </a:cubicBezTo>
                    <a:cubicBezTo>
                      <a:pt x="90" y="208"/>
                      <a:pt x="90" y="207"/>
                      <a:pt x="90" y="205"/>
                    </a:cubicBezTo>
                    <a:cubicBezTo>
                      <a:pt x="90" y="201"/>
                      <a:pt x="90" y="201"/>
                      <a:pt x="90" y="201"/>
                    </a:cubicBezTo>
                    <a:cubicBezTo>
                      <a:pt x="90" y="201"/>
                      <a:pt x="90" y="201"/>
                      <a:pt x="90" y="200"/>
                    </a:cubicBezTo>
                    <a:cubicBezTo>
                      <a:pt x="89" y="200"/>
                      <a:pt x="89" y="200"/>
                      <a:pt x="89" y="200"/>
                    </a:cubicBezTo>
                    <a:cubicBezTo>
                      <a:pt x="85" y="195"/>
                      <a:pt x="83" y="187"/>
                      <a:pt x="80" y="181"/>
                    </a:cubicBezTo>
                    <a:cubicBezTo>
                      <a:pt x="77" y="175"/>
                      <a:pt x="74" y="169"/>
                      <a:pt x="71" y="163"/>
                    </a:cubicBezTo>
                    <a:cubicBezTo>
                      <a:pt x="70" y="161"/>
                      <a:pt x="72" y="160"/>
                      <a:pt x="74" y="161"/>
                    </a:cubicBezTo>
                    <a:cubicBezTo>
                      <a:pt x="79" y="166"/>
                      <a:pt x="82" y="173"/>
                      <a:pt x="84" y="179"/>
                    </a:cubicBezTo>
                    <a:cubicBezTo>
                      <a:pt x="86" y="183"/>
                      <a:pt x="88" y="186"/>
                      <a:pt x="89" y="190"/>
                    </a:cubicBezTo>
                    <a:cubicBezTo>
                      <a:pt x="90" y="185"/>
                      <a:pt x="90" y="181"/>
                      <a:pt x="92" y="176"/>
                    </a:cubicBezTo>
                    <a:cubicBezTo>
                      <a:pt x="92" y="176"/>
                      <a:pt x="92" y="175"/>
                      <a:pt x="92" y="175"/>
                    </a:cubicBezTo>
                    <a:cubicBezTo>
                      <a:pt x="91" y="173"/>
                      <a:pt x="90" y="170"/>
                      <a:pt x="89" y="168"/>
                    </a:cubicBezTo>
                    <a:cubicBezTo>
                      <a:pt x="87" y="163"/>
                      <a:pt x="85" y="160"/>
                      <a:pt x="82" y="156"/>
                    </a:cubicBezTo>
                    <a:cubicBezTo>
                      <a:pt x="81" y="155"/>
                      <a:pt x="83" y="153"/>
                      <a:pt x="84" y="154"/>
                    </a:cubicBezTo>
                    <a:cubicBezTo>
                      <a:pt x="88" y="155"/>
                      <a:pt x="91" y="161"/>
                      <a:pt x="93" y="164"/>
                    </a:cubicBezTo>
                    <a:cubicBezTo>
                      <a:pt x="94" y="167"/>
                      <a:pt x="96" y="171"/>
                      <a:pt x="97" y="174"/>
                    </a:cubicBezTo>
                    <a:cubicBezTo>
                      <a:pt x="100" y="175"/>
                      <a:pt x="103" y="175"/>
                      <a:pt x="105" y="176"/>
                    </a:cubicBezTo>
                    <a:cubicBezTo>
                      <a:pt x="113" y="179"/>
                      <a:pt x="123" y="181"/>
                      <a:pt x="132" y="181"/>
                    </a:cubicBezTo>
                    <a:cubicBezTo>
                      <a:pt x="140" y="181"/>
                      <a:pt x="146" y="178"/>
                      <a:pt x="149" y="172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43" y="166"/>
                      <a:pt x="143" y="166"/>
                      <a:pt x="143" y="166"/>
                    </a:cubicBezTo>
                    <a:cubicBezTo>
                      <a:pt x="140" y="163"/>
                      <a:pt x="137" y="161"/>
                      <a:pt x="134" y="159"/>
                    </a:cubicBezTo>
                    <a:cubicBezTo>
                      <a:pt x="127" y="153"/>
                      <a:pt x="120" y="148"/>
                      <a:pt x="115" y="141"/>
                    </a:cubicBezTo>
                    <a:cubicBezTo>
                      <a:pt x="114" y="140"/>
                      <a:pt x="114" y="139"/>
                      <a:pt x="115" y="138"/>
                    </a:cubicBezTo>
                    <a:cubicBezTo>
                      <a:pt x="115" y="137"/>
                      <a:pt x="116" y="137"/>
                      <a:pt x="117" y="137"/>
                    </a:cubicBezTo>
                    <a:cubicBezTo>
                      <a:pt x="118" y="137"/>
                      <a:pt x="118" y="137"/>
                      <a:pt x="119" y="137"/>
                    </a:cubicBezTo>
                    <a:cubicBezTo>
                      <a:pt x="125" y="141"/>
                      <a:pt x="130" y="146"/>
                      <a:pt x="135" y="151"/>
                    </a:cubicBezTo>
                    <a:cubicBezTo>
                      <a:pt x="138" y="154"/>
                      <a:pt x="141" y="156"/>
                      <a:pt x="143" y="15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1" y="162"/>
                      <a:pt x="152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4" y="162"/>
                      <a:pt x="155" y="162"/>
                      <a:pt x="156" y="162"/>
                    </a:cubicBezTo>
                    <a:cubicBezTo>
                      <a:pt x="162" y="162"/>
                      <a:pt x="167" y="160"/>
                      <a:pt x="170" y="157"/>
                    </a:cubicBezTo>
                    <a:cubicBezTo>
                      <a:pt x="174" y="153"/>
                      <a:pt x="176" y="147"/>
                      <a:pt x="176" y="139"/>
                    </a:cubicBezTo>
                    <a:cubicBezTo>
                      <a:pt x="176" y="139"/>
                      <a:pt x="176" y="139"/>
                      <a:pt x="176" y="138"/>
                    </a:cubicBezTo>
                    <a:cubicBezTo>
                      <a:pt x="177" y="137"/>
                      <a:pt x="177" y="137"/>
                      <a:pt x="177" y="137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3" y="130"/>
                      <a:pt x="169" y="123"/>
                      <a:pt x="165" y="118"/>
                    </a:cubicBezTo>
                    <a:cubicBezTo>
                      <a:pt x="163" y="115"/>
                      <a:pt x="160" y="112"/>
                      <a:pt x="158" y="110"/>
                    </a:cubicBezTo>
                    <a:cubicBezTo>
                      <a:pt x="155" y="107"/>
                      <a:pt x="153" y="104"/>
                      <a:pt x="151" y="102"/>
                    </a:cubicBezTo>
                    <a:cubicBezTo>
                      <a:pt x="150" y="101"/>
                      <a:pt x="150" y="99"/>
                      <a:pt x="151" y="97"/>
                    </a:cubicBezTo>
                    <a:cubicBezTo>
                      <a:pt x="151" y="97"/>
                      <a:pt x="152" y="96"/>
                      <a:pt x="153" y="96"/>
                    </a:cubicBezTo>
                    <a:cubicBezTo>
                      <a:pt x="153" y="96"/>
                      <a:pt x="153" y="96"/>
                      <a:pt x="154" y="96"/>
                    </a:cubicBezTo>
                    <a:cubicBezTo>
                      <a:pt x="164" y="101"/>
                      <a:pt x="171" y="112"/>
                      <a:pt x="177" y="122"/>
                    </a:cubicBezTo>
                    <a:cubicBezTo>
                      <a:pt x="179" y="125"/>
                      <a:pt x="179" y="125"/>
                      <a:pt x="179" y="125"/>
                    </a:cubicBezTo>
                    <a:cubicBezTo>
                      <a:pt x="179" y="125"/>
                      <a:pt x="179" y="125"/>
                      <a:pt x="179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2" y="127"/>
                      <a:pt x="184" y="128"/>
                      <a:pt x="186" y="128"/>
                    </a:cubicBezTo>
                    <a:cubicBezTo>
                      <a:pt x="189" y="128"/>
                      <a:pt x="192" y="126"/>
                      <a:pt x="193" y="122"/>
                    </a:cubicBezTo>
                    <a:cubicBezTo>
                      <a:pt x="193" y="120"/>
                      <a:pt x="194" y="120"/>
                      <a:pt x="195" y="120"/>
                    </a:cubicBezTo>
                    <a:cubicBezTo>
                      <a:pt x="197" y="120"/>
                      <a:pt x="198" y="120"/>
                      <a:pt x="199" y="121"/>
                    </a:cubicBezTo>
                    <a:cubicBezTo>
                      <a:pt x="201" y="125"/>
                      <a:pt x="204" y="129"/>
                      <a:pt x="208" y="129"/>
                    </a:cubicBezTo>
                    <a:cubicBezTo>
                      <a:pt x="210" y="129"/>
                      <a:pt x="212" y="127"/>
                      <a:pt x="214" y="123"/>
                    </a:cubicBezTo>
                    <a:cubicBezTo>
                      <a:pt x="212" y="119"/>
                      <a:pt x="210" y="115"/>
                      <a:pt x="208" y="112"/>
                    </a:cubicBezTo>
                    <a:cubicBezTo>
                      <a:pt x="206" y="107"/>
                      <a:pt x="204" y="102"/>
                      <a:pt x="202" y="96"/>
                    </a:cubicBezTo>
                    <a:cubicBezTo>
                      <a:pt x="202" y="94"/>
                      <a:pt x="205" y="93"/>
                      <a:pt x="206" y="95"/>
                    </a:cubicBezTo>
                    <a:cubicBezTo>
                      <a:pt x="209" y="100"/>
                      <a:pt x="211" y="106"/>
                      <a:pt x="214" y="111"/>
                    </a:cubicBezTo>
                    <a:cubicBezTo>
                      <a:pt x="215" y="114"/>
                      <a:pt x="217" y="116"/>
                      <a:pt x="218" y="119"/>
                    </a:cubicBezTo>
                    <a:cubicBezTo>
                      <a:pt x="218" y="119"/>
                      <a:pt x="218" y="119"/>
                      <a:pt x="218" y="119"/>
                    </a:cubicBezTo>
                    <a:cubicBezTo>
                      <a:pt x="219" y="119"/>
                      <a:pt x="219" y="120"/>
                      <a:pt x="220" y="120"/>
                    </a:cubicBezTo>
                    <a:cubicBezTo>
                      <a:pt x="221" y="120"/>
                      <a:pt x="221" y="121"/>
                      <a:pt x="222" y="121"/>
                    </a:cubicBezTo>
                    <a:cubicBezTo>
                      <a:pt x="226" y="124"/>
                      <a:pt x="230" y="127"/>
                      <a:pt x="235" y="127"/>
                    </a:cubicBezTo>
                    <a:cubicBezTo>
                      <a:pt x="238" y="127"/>
                      <a:pt x="241" y="126"/>
                      <a:pt x="244" y="123"/>
                    </a:cubicBezTo>
                    <a:cubicBezTo>
                      <a:pt x="245" y="123"/>
                      <a:pt x="245" y="122"/>
                      <a:pt x="246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3" y="119"/>
                      <a:pt x="241" y="115"/>
                      <a:pt x="240" y="111"/>
                    </a:cubicBezTo>
                    <a:cubicBezTo>
                      <a:pt x="237" y="106"/>
                      <a:pt x="235" y="101"/>
                      <a:pt x="232" y="97"/>
                    </a:cubicBezTo>
                    <a:cubicBezTo>
                      <a:pt x="231" y="95"/>
                      <a:pt x="233" y="93"/>
                      <a:pt x="235" y="95"/>
                    </a:cubicBezTo>
                    <a:cubicBezTo>
                      <a:pt x="237" y="99"/>
                      <a:pt x="240" y="103"/>
                      <a:pt x="242" y="107"/>
                    </a:cubicBezTo>
                    <a:cubicBezTo>
                      <a:pt x="245" y="112"/>
                      <a:pt x="248" y="116"/>
                      <a:pt x="248" y="121"/>
                    </a:cubicBezTo>
                    <a:cubicBezTo>
                      <a:pt x="248" y="121"/>
                      <a:pt x="248" y="121"/>
                      <a:pt x="248" y="121"/>
                    </a:cubicBezTo>
                    <a:cubicBezTo>
                      <a:pt x="248" y="121"/>
                      <a:pt x="249" y="121"/>
                      <a:pt x="249" y="121"/>
                    </a:cubicBezTo>
                    <a:cubicBezTo>
                      <a:pt x="251" y="121"/>
                      <a:pt x="254" y="122"/>
                      <a:pt x="256" y="123"/>
                    </a:cubicBezTo>
                    <a:cubicBezTo>
                      <a:pt x="254" y="120"/>
                      <a:pt x="253" y="117"/>
                      <a:pt x="252" y="115"/>
                    </a:cubicBezTo>
                    <a:cubicBezTo>
                      <a:pt x="250" y="110"/>
                      <a:pt x="248" y="105"/>
                      <a:pt x="246" y="101"/>
                    </a:cubicBezTo>
                    <a:cubicBezTo>
                      <a:pt x="246" y="99"/>
                      <a:pt x="248" y="98"/>
                      <a:pt x="249" y="99"/>
                    </a:cubicBezTo>
                    <a:cubicBezTo>
                      <a:pt x="251" y="104"/>
                      <a:pt x="253" y="108"/>
                      <a:pt x="255" y="113"/>
                    </a:cubicBezTo>
                    <a:cubicBezTo>
                      <a:pt x="257" y="117"/>
                      <a:pt x="259" y="121"/>
                      <a:pt x="260" y="125"/>
                    </a:cubicBezTo>
                    <a:cubicBezTo>
                      <a:pt x="265" y="128"/>
                      <a:pt x="269" y="133"/>
                      <a:pt x="271" y="138"/>
                    </a:cubicBezTo>
                    <a:cubicBezTo>
                      <a:pt x="272" y="139"/>
                      <a:pt x="272" y="141"/>
                      <a:pt x="273" y="142"/>
                    </a:cubicBezTo>
                    <a:cubicBezTo>
                      <a:pt x="277" y="151"/>
                      <a:pt x="279" y="158"/>
                      <a:pt x="289" y="165"/>
                    </a:cubicBezTo>
                    <a:cubicBezTo>
                      <a:pt x="290" y="165"/>
                      <a:pt x="290" y="165"/>
                      <a:pt x="291" y="165"/>
                    </a:cubicBezTo>
                    <a:cubicBezTo>
                      <a:pt x="293" y="165"/>
                      <a:pt x="295" y="164"/>
                      <a:pt x="297" y="162"/>
                    </a:cubicBezTo>
                    <a:cubicBezTo>
                      <a:pt x="300" y="161"/>
                      <a:pt x="302" y="159"/>
                      <a:pt x="304" y="159"/>
                    </a:cubicBezTo>
                    <a:cubicBezTo>
                      <a:pt x="309" y="159"/>
                      <a:pt x="315" y="162"/>
                      <a:pt x="321" y="164"/>
                    </a:cubicBezTo>
                    <a:cubicBezTo>
                      <a:pt x="322" y="165"/>
                      <a:pt x="324" y="165"/>
                      <a:pt x="325" y="166"/>
                    </a:cubicBezTo>
                    <a:cubicBezTo>
                      <a:pt x="322" y="160"/>
                      <a:pt x="321" y="153"/>
                      <a:pt x="317" y="147"/>
                    </a:cubicBezTo>
                    <a:cubicBezTo>
                      <a:pt x="314" y="141"/>
                      <a:pt x="310" y="135"/>
                      <a:pt x="307" y="128"/>
                    </a:cubicBezTo>
                    <a:cubicBezTo>
                      <a:pt x="306" y="126"/>
                      <a:pt x="309" y="124"/>
                      <a:pt x="310" y="126"/>
                    </a:cubicBezTo>
                    <a:cubicBezTo>
                      <a:pt x="317" y="138"/>
                      <a:pt x="332" y="153"/>
                      <a:pt x="329" y="167"/>
                    </a:cubicBezTo>
                    <a:cubicBezTo>
                      <a:pt x="333" y="168"/>
                      <a:pt x="337" y="169"/>
                      <a:pt x="341" y="169"/>
                    </a:cubicBezTo>
                    <a:cubicBezTo>
                      <a:pt x="337" y="162"/>
                      <a:pt x="335" y="155"/>
                      <a:pt x="331" y="148"/>
                    </a:cubicBezTo>
                    <a:cubicBezTo>
                      <a:pt x="327" y="141"/>
                      <a:pt x="322" y="134"/>
                      <a:pt x="320" y="126"/>
                    </a:cubicBezTo>
                    <a:cubicBezTo>
                      <a:pt x="320" y="124"/>
                      <a:pt x="323" y="123"/>
                      <a:pt x="323" y="125"/>
                    </a:cubicBezTo>
                    <a:cubicBezTo>
                      <a:pt x="327" y="133"/>
                      <a:pt x="332" y="140"/>
                      <a:pt x="337" y="148"/>
                    </a:cubicBezTo>
                    <a:cubicBezTo>
                      <a:pt x="341" y="154"/>
                      <a:pt x="346" y="162"/>
                      <a:pt x="345" y="169"/>
                    </a:cubicBezTo>
                    <a:cubicBezTo>
                      <a:pt x="351" y="168"/>
                      <a:pt x="358" y="167"/>
                      <a:pt x="364" y="163"/>
                    </a:cubicBezTo>
                    <a:cubicBezTo>
                      <a:pt x="366" y="162"/>
                      <a:pt x="366" y="162"/>
                      <a:pt x="366" y="162"/>
                    </a:cubicBezTo>
                    <a:cubicBezTo>
                      <a:pt x="367" y="162"/>
                      <a:pt x="367" y="161"/>
                      <a:pt x="368" y="161"/>
                    </a:cubicBezTo>
                    <a:cubicBezTo>
                      <a:pt x="370" y="160"/>
                      <a:pt x="370" y="160"/>
                      <a:pt x="370" y="160"/>
                    </a:cubicBezTo>
                    <a:cubicBezTo>
                      <a:pt x="369" y="159"/>
                      <a:pt x="369" y="159"/>
                      <a:pt x="369" y="159"/>
                    </a:cubicBezTo>
                    <a:cubicBezTo>
                      <a:pt x="369" y="157"/>
                      <a:pt x="369" y="156"/>
                      <a:pt x="369" y="155"/>
                    </a:cubicBezTo>
                    <a:cubicBezTo>
                      <a:pt x="366" y="151"/>
                      <a:pt x="364" y="145"/>
                      <a:pt x="362" y="140"/>
                    </a:cubicBezTo>
                    <a:cubicBezTo>
                      <a:pt x="359" y="135"/>
                      <a:pt x="355" y="130"/>
                      <a:pt x="353" y="124"/>
                    </a:cubicBezTo>
                    <a:cubicBezTo>
                      <a:pt x="352" y="121"/>
                      <a:pt x="356" y="120"/>
                      <a:pt x="357" y="122"/>
                    </a:cubicBezTo>
                    <a:cubicBezTo>
                      <a:pt x="360" y="128"/>
                      <a:pt x="364" y="134"/>
                      <a:pt x="367" y="140"/>
                    </a:cubicBezTo>
                    <a:cubicBezTo>
                      <a:pt x="369" y="144"/>
                      <a:pt x="373" y="149"/>
                      <a:pt x="372" y="153"/>
                    </a:cubicBezTo>
                    <a:cubicBezTo>
                      <a:pt x="377" y="153"/>
                      <a:pt x="380" y="152"/>
                      <a:pt x="384" y="152"/>
                    </a:cubicBezTo>
                    <a:cubicBezTo>
                      <a:pt x="390" y="152"/>
                      <a:pt x="396" y="154"/>
                      <a:pt x="402" y="156"/>
                    </a:cubicBezTo>
                    <a:cubicBezTo>
                      <a:pt x="401" y="153"/>
                      <a:pt x="400" y="150"/>
                      <a:pt x="399" y="147"/>
                    </a:cubicBezTo>
                    <a:cubicBezTo>
                      <a:pt x="397" y="140"/>
                      <a:pt x="394" y="134"/>
                      <a:pt x="390" y="128"/>
                    </a:cubicBezTo>
                    <a:cubicBezTo>
                      <a:pt x="389" y="126"/>
                      <a:pt x="392" y="124"/>
                      <a:pt x="393" y="126"/>
                    </a:cubicBezTo>
                    <a:cubicBezTo>
                      <a:pt x="397" y="132"/>
                      <a:pt x="401" y="138"/>
                      <a:pt x="403" y="145"/>
                    </a:cubicBezTo>
                    <a:cubicBezTo>
                      <a:pt x="405" y="149"/>
                      <a:pt x="408" y="155"/>
                      <a:pt x="408" y="160"/>
                    </a:cubicBezTo>
                    <a:cubicBezTo>
                      <a:pt x="411" y="162"/>
                      <a:pt x="411" y="163"/>
                      <a:pt x="411" y="166"/>
                    </a:cubicBezTo>
                    <a:cubicBezTo>
                      <a:pt x="411" y="168"/>
                      <a:pt x="412" y="170"/>
                      <a:pt x="413" y="173"/>
                    </a:cubicBezTo>
                    <a:cubicBezTo>
                      <a:pt x="415" y="178"/>
                      <a:pt x="421" y="182"/>
                      <a:pt x="427" y="182"/>
                    </a:cubicBezTo>
                    <a:cubicBezTo>
                      <a:pt x="431" y="182"/>
                      <a:pt x="434" y="181"/>
                      <a:pt x="437" y="178"/>
                    </a:cubicBezTo>
                    <a:cubicBezTo>
                      <a:pt x="438" y="177"/>
                      <a:pt x="438" y="177"/>
                      <a:pt x="439" y="177"/>
                    </a:cubicBezTo>
                    <a:cubicBezTo>
                      <a:pt x="439" y="177"/>
                      <a:pt x="439" y="177"/>
                      <a:pt x="439" y="177"/>
                    </a:cubicBezTo>
                    <a:cubicBezTo>
                      <a:pt x="437" y="172"/>
                      <a:pt x="435" y="166"/>
                      <a:pt x="433" y="161"/>
                    </a:cubicBezTo>
                    <a:cubicBezTo>
                      <a:pt x="430" y="154"/>
                      <a:pt x="427" y="148"/>
                      <a:pt x="424" y="142"/>
                    </a:cubicBezTo>
                    <a:cubicBezTo>
                      <a:pt x="423" y="141"/>
                      <a:pt x="425" y="139"/>
                      <a:pt x="426" y="141"/>
                    </a:cubicBezTo>
                    <a:cubicBezTo>
                      <a:pt x="430" y="146"/>
                      <a:pt x="434" y="152"/>
                      <a:pt x="437" y="159"/>
                    </a:cubicBezTo>
                    <a:cubicBezTo>
                      <a:pt x="440" y="165"/>
                      <a:pt x="444" y="172"/>
                      <a:pt x="444" y="179"/>
                    </a:cubicBezTo>
                    <a:cubicBezTo>
                      <a:pt x="444" y="179"/>
                      <a:pt x="444" y="179"/>
                      <a:pt x="444" y="179"/>
                    </a:cubicBezTo>
                    <a:cubicBezTo>
                      <a:pt x="446" y="180"/>
                      <a:pt x="448" y="181"/>
                      <a:pt x="450" y="181"/>
                    </a:cubicBezTo>
                    <a:cubicBezTo>
                      <a:pt x="453" y="181"/>
                      <a:pt x="455" y="180"/>
                      <a:pt x="457" y="178"/>
                    </a:cubicBezTo>
                    <a:cubicBezTo>
                      <a:pt x="458" y="176"/>
                      <a:pt x="459" y="172"/>
                      <a:pt x="458" y="166"/>
                    </a:cubicBezTo>
                    <a:cubicBezTo>
                      <a:pt x="458" y="166"/>
                      <a:pt x="458" y="166"/>
                      <a:pt x="458" y="165"/>
                    </a:cubicBezTo>
                    <a:cubicBezTo>
                      <a:pt x="457" y="167"/>
                      <a:pt x="456" y="166"/>
                      <a:pt x="455" y="165"/>
                    </a:cubicBezTo>
                    <a:cubicBezTo>
                      <a:pt x="452" y="161"/>
                      <a:pt x="451" y="155"/>
                      <a:pt x="450" y="150"/>
                    </a:cubicBezTo>
                    <a:cubicBezTo>
                      <a:pt x="448" y="145"/>
                      <a:pt x="446" y="141"/>
                      <a:pt x="446" y="136"/>
                    </a:cubicBezTo>
                    <a:cubicBezTo>
                      <a:pt x="446" y="134"/>
                      <a:pt x="448" y="134"/>
                      <a:pt x="449" y="135"/>
                    </a:cubicBezTo>
                    <a:cubicBezTo>
                      <a:pt x="451" y="140"/>
                      <a:pt x="453" y="146"/>
                      <a:pt x="455" y="151"/>
                    </a:cubicBezTo>
                    <a:cubicBezTo>
                      <a:pt x="457" y="155"/>
                      <a:pt x="459" y="160"/>
                      <a:pt x="458" y="164"/>
                    </a:cubicBezTo>
                    <a:cubicBezTo>
                      <a:pt x="458" y="164"/>
                      <a:pt x="459" y="163"/>
                      <a:pt x="459" y="163"/>
                    </a:cubicBezTo>
                    <a:cubicBezTo>
                      <a:pt x="462" y="161"/>
                      <a:pt x="464" y="158"/>
                      <a:pt x="464" y="155"/>
                    </a:cubicBezTo>
                    <a:cubicBezTo>
                      <a:pt x="464" y="153"/>
                      <a:pt x="463" y="150"/>
                      <a:pt x="459" y="148"/>
                    </a:cubicBezTo>
                    <a:cubicBezTo>
                      <a:pt x="458" y="147"/>
                      <a:pt x="458" y="146"/>
                      <a:pt x="458" y="145"/>
                    </a:cubicBezTo>
                    <a:cubicBezTo>
                      <a:pt x="458" y="143"/>
                      <a:pt x="459" y="142"/>
                      <a:pt x="460" y="142"/>
                    </a:cubicBezTo>
                    <a:cubicBezTo>
                      <a:pt x="464" y="141"/>
                      <a:pt x="467" y="139"/>
                      <a:pt x="469" y="137"/>
                    </a:cubicBezTo>
                    <a:cubicBezTo>
                      <a:pt x="469" y="136"/>
                      <a:pt x="470" y="136"/>
                      <a:pt x="471" y="136"/>
                    </a:cubicBezTo>
                    <a:cubicBezTo>
                      <a:pt x="472" y="136"/>
                      <a:pt x="473" y="137"/>
                      <a:pt x="473" y="137"/>
                    </a:cubicBezTo>
                    <a:cubicBezTo>
                      <a:pt x="477" y="141"/>
                      <a:pt x="479" y="144"/>
                      <a:pt x="483" y="144"/>
                    </a:cubicBezTo>
                    <a:cubicBezTo>
                      <a:pt x="486" y="144"/>
                      <a:pt x="489" y="142"/>
                      <a:pt x="492" y="138"/>
                    </a:cubicBezTo>
                    <a:cubicBezTo>
                      <a:pt x="493" y="138"/>
                      <a:pt x="495" y="137"/>
                      <a:pt x="497" y="137"/>
                    </a:cubicBezTo>
                    <a:cubicBezTo>
                      <a:pt x="498" y="137"/>
                      <a:pt x="499" y="137"/>
                      <a:pt x="500" y="138"/>
                    </a:cubicBezTo>
                    <a:cubicBezTo>
                      <a:pt x="501" y="138"/>
                      <a:pt x="501" y="138"/>
                      <a:pt x="501" y="138"/>
                    </a:cubicBezTo>
                    <a:cubicBezTo>
                      <a:pt x="508" y="138"/>
                      <a:pt x="516" y="142"/>
                      <a:pt x="524" y="148"/>
                    </a:cubicBezTo>
                    <a:cubicBezTo>
                      <a:pt x="530" y="153"/>
                      <a:pt x="534" y="159"/>
                      <a:pt x="534" y="165"/>
                    </a:cubicBezTo>
                    <a:cubicBezTo>
                      <a:pt x="534" y="171"/>
                      <a:pt x="531" y="176"/>
                      <a:pt x="525" y="180"/>
                    </a:cubicBezTo>
                    <a:cubicBezTo>
                      <a:pt x="524" y="180"/>
                      <a:pt x="524" y="180"/>
                      <a:pt x="524" y="180"/>
                    </a:cubicBezTo>
                    <a:cubicBezTo>
                      <a:pt x="525" y="182"/>
                      <a:pt x="525" y="182"/>
                      <a:pt x="525" y="182"/>
                    </a:cubicBezTo>
                    <a:cubicBezTo>
                      <a:pt x="525" y="184"/>
                      <a:pt x="525" y="186"/>
                      <a:pt x="525" y="189"/>
                    </a:cubicBezTo>
                    <a:cubicBezTo>
                      <a:pt x="525" y="190"/>
                      <a:pt x="525" y="191"/>
                      <a:pt x="524" y="191"/>
                    </a:cubicBezTo>
                    <a:cubicBezTo>
                      <a:pt x="518" y="196"/>
                      <a:pt x="518" y="200"/>
                      <a:pt x="519" y="203"/>
                    </a:cubicBezTo>
                    <a:cubicBezTo>
                      <a:pt x="521" y="209"/>
                      <a:pt x="529" y="213"/>
                      <a:pt x="536" y="213"/>
                    </a:cubicBezTo>
                    <a:cubicBezTo>
                      <a:pt x="535" y="213"/>
                      <a:pt x="535" y="214"/>
                      <a:pt x="534" y="214"/>
                    </a:cubicBezTo>
                    <a:cubicBezTo>
                      <a:pt x="531" y="216"/>
                      <a:pt x="531" y="216"/>
                      <a:pt x="531" y="216"/>
                    </a:cubicBezTo>
                    <a:cubicBezTo>
                      <a:pt x="535" y="218"/>
                      <a:pt x="535" y="218"/>
                      <a:pt x="535" y="218"/>
                    </a:cubicBezTo>
                    <a:cubicBezTo>
                      <a:pt x="537" y="215"/>
                      <a:pt x="537" y="215"/>
                      <a:pt x="537" y="215"/>
                    </a:cubicBezTo>
                    <a:cubicBezTo>
                      <a:pt x="538" y="217"/>
                      <a:pt x="538" y="217"/>
                      <a:pt x="538" y="217"/>
                    </a:cubicBezTo>
                    <a:cubicBezTo>
                      <a:pt x="536" y="218"/>
                      <a:pt x="536" y="218"/>
                      <a:pt x="536" y="218"/>
                    </a:cubicBezTo>
                    <a:cubicBezTo>
                      <a:pt x="537" y="218"/>
                      <a:pt x="537" y="218"/>
                      <a:pt x="537" y="218"/>
                    </a:cubicBezTo>
                    <a:cubicBezTo>
                      <a:pt x="538" y="218"/>
                      <a:pt x="538" y="218"/>
                      <a:pt x="538" y="218"/>
                    </a:cubicBezTo>
                    <a:cubicBezTo>
                      <a:pt x="539" y="217"/>
                      <a:pt x="539" y="217"/>
                      <a:pt x="540" y="216"/>
                    </a:cubicBezTo>
                    <a:cubicBezTo>
                      <a:pt x="539" y="214"/>
                      <a:pt x="539" y="212"/>
                      <a:pt x="538" y="210"/>
                    </a:cubicBezTo>
                    <a:cubicBezTo>
                      <a:pt x="537" y="207"/>
                      <a:pt x="535" y="204"/>
                      <a:pt x="534" y="201"/>
                    </a:cubicBezTo>
                    <a:cubicBezTo>
                      <a:pt x="533" y="199"/>
                      <a:pt x="535" y="198"/>
                      <a:pt x="536" y="199"/>
                    </a:cubicBezTo>
                    <a:cubicBezTo>
                      <a:pt x="538" y="203"/>
                      <a:pt x="540" y="206"/>
                      <a:pt x="542" y="210"/>
                    </a:cubicBezTo>
                    <a:cubicBezTo>
                      <a:pt x="543" y="211"/>
                      <a:pt x="544" y="213"/>
                      <a:pt x="544" y="215"/>
                    </a:cubicBezTo>
                    <a:cubicBezTo>
                      <a:pt x="545" y="215"/>
                      <a:pt x="545" y="215"/>
                      <a:pt x="546" y="215"/>
                    </a:cubicBezTo>
                    <a:cubicBezTo>
                      <a:pt x="547" y="215"/>
                      <a:pt x="549" y="215"/>
                      <a:pt x="550" y="215"/>
                    </a:cubicBezTo>
                    <a:cubicBezTo>
                      <a:pt x="549" y="214"/>
                      <a:pt x="548" y="212"/>
                      <a:pt x="547" y="210"/>
                    </a:cubicBezTo>
                    <a:cubicBezTo>
                      <a:pt x="544" y="206"/>
                      <a:pt x="541" y="202"/>
                      <a:pt x="540" y="197"/>
                    </a:cubicBezTo>
                    <a:cubicBezTo>
                      <a:pt x="539" y="195"/>
                      <a:pt x="542" y="193"/>
                      <a:pt x="543" y="195"/>
                    </a:cubicBezTo>
                    <a:cubicBezTo>
                      <a:pt x="546" y="199"/>
                      <a:pt x="548" y="204"/>
                      <a:pt x="551" y="208"/>
                    </a:cubicBezTo>
                    <a:cubicBezTo>
                      <a:pt x="553" y="211"/>
                      <a:pt x="555" y="214"/>
                      <a:pt x="555" y="217"/>
                    </a:cubicBezTo>
                    <a:cubicBezTo>
                      <a:pt x="556" y="218"/>
                      <a:pt x="557" y="218"/>
                      <a:pt x="558" y="219"/>
                    </a:cubicBezTo>
                    <a:cubicBezTo>
                      <a:pt x="559" y="219"/>
                      <a:pt x="559" y="220"/>
                      <a:pt x="560" y="221"/>
                    </a:cubicBezTo>
                    <a:cubicBezTo>
                      <a:pt x="560" y="221"/>
                      <a:pt x="560" y="221"/>
                      <a:pt x="560" y="221"/>
                    </a:cubicBezTo>
                    <a:cubicBezTo>
                      <a:pt x="560" y="221"/>
                      <a:pt x="560" y="221"/>
                      <a:pt x="560" y="221"/>
                    </a:cubicBezTo>
                    <a:cubicBezTo>
                      <a:pt x="561" y="221"/>
                      <a:pt x="561" y="221"/>
                      <a:pt x="561" y="221"/>
                    </a:cubicBezTo>
                    <a:cubicBezTo>
                      <a:pt x="562" y="222"/>
                      <a:pt x="562" y="222"/>
                      <a:pt x="563" y="222"/>
                    </a:cubicBezTo>
                    <a:cubicBezTo>
                      <a:pt x="564" y="223"/>
                      <a:pt x="564" y="223"/>
                      <a:pt x="565" y="224"/>
                    </a:cubicBezTo>
                    <a:cubicBezTo>
                      <a:pt x="565" y="224"/>
                      <a:pt x="565" y="224"/>
                      <a:pt x="565" y="224"/>
                    </a:cubicBezTo>
                    <a:cubicBezTo>
                      <a:pt x="562" y="219"/>
                      <a:pt x="559" y="213"/>
                      <a:pt x="556" y="208"/>
                    </a:cubicBezTo>
                    <a:cubicBezTo>
                      <a:pt x="554" y="204"/>
                      <a:pt x="551" y="200"/>
                      <a:pt x="550" y="195"/>
                    </a:cubicBezTo>
                    <a:cubicBezTo>
                      <a:pt x="550" y="193"/>
                      <a:pt x="552" y="192"/>
                      <a:pt x="553" y="194"/>
                    </a:cubicBezTo>
                    <a:cubicBezTo>
                      <a:pt x="557" y="203"/>
                      <a:pt x="568" y="212"/>
                      <a:pt x="567" y="223"/>
                    </a:cubicBezTo>
                    <a:cubicBezTo>
                      <a:pt x="567" y="224"/>
                      <a:pt x="567" y="224"/>
                      <a:pt x="566" y="224"/>
                    </a:cubicBezTo>
                    <a:cubicBezTo>
                      <a:pt x="567" y="224"/>
                      <a:pt x="568" y="225"/>
                      <a:pt x="569" y="225"/>
                    </a:cubicBezTo>
                    <a:cubicBezTo>
                      <a:pt x="571" y="225"/>
                      <a:pt x="572" y="224"/>
                      <a:pt x="574" y="223"/>
                    </a:cubicBezTo>
                    <a:cubicBezTo>
                      <a:pt x="575" y="223"/>
                      <a:pt x="576" y="222"/>
                      <a:pt x="576" y="222"/>
                    </a:cubicBezTo>
                    <a:cubicBezTo>
                      <a:pt x="577" y="222"/>
                      <a:pt x="578" y="223"/>
                      <a:pt x="578" y="223"/>
                    </a:cubicBezTo>
                    <a:cubicBezTo>
                      <a:pt x="581" y="228"/>
                      <a:pt x="585" y="230"/>
                      <a:pt x="590" y="230"/>
                    </a:cubicBezTo>
                    <a:cubicBezTo>
                      <a:pt x="591" y="230"/>
                      <a:pt x="593" y="230"/>
                      <a:pt x="594" y="229"/>
                    </a:cubicBezTo>
                    <a:cubicBezTo>
                      <a:pt x="594" y="227"/>
                      <a:pt x="593" y="225"/>
                      <a:pt x="592" y="223"/>
                    </a:cubicBezTo>
                    <a:cubicBezTo>
                      <a:pt x="591" y="218"/>
                      <a:pt x="589" y="214"/>
                      <a:pt x="587" y="210"/>
                    </a:cubicBezTo>
                    <a:cubicBezTo>
                      <a:pt x="586" y="207"/>
                      <a:pt x="589" y="206"/>
                      <a:pt x="590" y="208"/>
                    </a:cubicBezTo>
                    <a:cubicBezTo>
                      <a:pt x="593" y="212"/>
                      <a:pt x="594" y="217"/>
                      <a:pt x="596" y="221"/>
                    </a:cubicBezTo>
                    <a:cubicBezTo>
                      <a:pt x="597" y="223"/>
                      <a:pt x="598" y="225"/>
                      <a:pt x="599" y="228"/>
                    </a:cubicBezTo>
                    <a:cubicBezTo>
                      <a:pt x="600" y="227"/>
                      <a:pt x="602" y="226"/>
                      <a:pt x="604" y="224"/>
                    </a:cubicBezTo>
                    <a:cubicBezTo>
                      <a:pt x="604" y="224"/>
                      <a:pt x="605" y="224"/>
                      <a:pt x="605" y="224"/>
                    </a:cubicBezTo>
                    <a:cubicBezTo>
                      <a:pt x="605" y="224"/>
                      <a:pt x="606" y="224"/>
                      <a:pt x="606" y="224"/>
                    </a:cubicBezTo>
                    <a:cubicBezTo>
                      <a:pt x="606" y="225"/>
                      <a:pt x="607" y="225"/>
                      <a:pt x="606" y="226"/>
                    </a:cubicBezTo>
                    <a:cubicBezTo>
                      <a:pt x="606" y="227"/>
                      <a:pt x="605" y="228"/>
                      <a:pt x="605" y="229"/>
                    </a:cubicBezTo>
                    <a:cubicBezTo>
                      <a:pt x="604" y="229"/>
                      <a:pt x="604" y="229"/>
                      <a:pt x="604" y="229"/>
                    </a:cubicBezTo>
                    <a:cubicBezTo>
                      <a:pt x="604" y="230"/>
                      <a:pt x="604" y="230"/>
                      <a:pt x="604" y="230"/>
                    </a:cubicBezTo>
                    <a:cubicBezTo>
                      <a:pt x="605" y="234"/>
                      <a:pt x="604" y="239"/>
                      <a:pt x="604" y="245"/>
                    </a:cubicBezTo>
                    <a:cubicBezTo>
                      <a:pt x="603" y="255"/>
                      <a:pt x="602" y="265"/>
                      <a:pt x="606" y="270"/>
                    </a:cubicBezTo>
                    <a:cubicBezTo>
                      <a:pt x="608" y="272"/>
                      <a:pt x="610" y="274"/>
                      <a:pt x="613" y="274"/>
                    </a:cubicBezTo>
                    <a:cubicBezTo>
                      <a:pt x="614" y="274"/>
                      <a:pt x="615" y="274"/>
                      <a:pt x="615" y="275"/>
                    </a:cubicBezTo>
                    <a:cubicBezTo>
                      <a:pt x="616" y="276"/>
                      <a:pt x="616" y="276"/>
                      <a:pt x="616" y="277"/>
                    </a:cubicBezTo>
                    <a:cubicBezTo>
                      <a:pt x="614" y="282"/>
                      <a:pt x="614" y="287"/>
                      <a:pt x="616" y="289"/>
                    </a:cubicBezTo>
                    <a:cubicBezTo>
                      <a:pt x="618" y="292"/>
                      <a:pt x="621" y="293"/>
                      <a:pt x="624" y="293"/>
                    </a:cubicBezTo>
                    <a:cubicBezTo>
                      <a:pt x="626" y="293"/>
                      <a:pt x="628" y="292"/>
                      <a:pt x="630" y="292"/>
                    </a:cubicBezTo>
                    <a:cubicBezTo>
                      <a:pt x="629" y="288"/>
                      <a:pt x="628" y="284"/>
                      <a:pt x="626" y="280"/>
                    </a:cubicBezTo>
                    <a:cubicBezTo>
                      <a:pt x="625" y="274"/>
                      <a:pt x="622" y="269"/>
                      <a:pt x="619" y="264"/>
                    </a:cubicBezTo>
                    <a:cubicBezTo>
                      <a:pt x="618" y="263"/>
                      <a:pt x="620" y="261"/>
                      <a:pt x="621" y="262"/>
                    </a:cubicBezTo>
                    <a:cubicBezTo>
                      <a:pt x="626" y="269"/>
                      <a:pt x="633" y="280"/>
                      <a:pt x="634" y="290"/>
                    </a:cubicBezTo>
                    <a:cubicBezTo>
                      <a:pt x="634" y="289"/>
                      <a:pt x="635" y="289"/>
                      <a:pt x="635" y="289"/>
                    </a:cubicBezTo>
                    <a:cubicBezTo>
                      <a:pt x="633" y="285"/>
                      <a:pt x="632" y="280"/>
                      <a:pt x="630" y="276"/>
                    </a:cubicBezTo>
                    <a:cubicBezTo>
                      <a:pt x="628" y="271"/>
                      <a:pt x="626" y="266"/>
                      <a:pt x="624" y="261"/>
                    </a:cubicBezTo>
                    <a:cubicBezTo>
                      <a:pt x="623" y="259"/>
                      <a:pt x="626" y="258"/>
                      <a:pt x="627" y="259"/>
                    </a:cubicBezTo>
                    <a:cubicBezTo>
                      <a:pt x="630" y="264"/>
                      <a:pt x="632" y="269"/>
                      <a:pt x="634" y="275"/>
                    </a:cubicBezTo>
                    <a:cubicBezTo>
                      <a:pt x="636" y="278"/>
                      <a:pt x="638" y="282"/>
                      <a:pt x="638" y="286"/>
                    </a:cubicBezTo>
                    <a:cubicBezTo>
                      <a:pt x="639" y="286"/>
                      <a:pt x="640" y="285"/>
                      <a:pt x="641" y="284"/>
                    </a:cubicBezTo>
                    <a:cubicBezTo>
                      <a:pt x="639" y="280"/>
                      <a:pt x="638" y="275"/>
                      <a:pt x="636" y="271"/>
                    </a:cubicBezTo>
                    <a:cubicBezTo>
                      <a:pt x="633" y="267"/>
                      <a:pt x="631" y="263"/>
                      <a:pt x="629" y="259"/>
                    </a:cubicBezTo>
                    <a:cubicBezTo>
                      <a:pt x="629" y="257"/>
                      <a:pt x="631" y="256"/>
                      <a:pt x="632" y="258"/>
                    </a:cubicBezTo>
                    <a:cubicBezTo>
                      <a:pt x="635" y="263"/>
                      <a:pt x="638" y="268"/>
                      <a:pt x="641" y="273"/>
                    </a:cubicBezTo>
                    <a:cubicBezTo>
                      <a:pt x="642" y="275"/>
                      <a:pt x="643" y="277"/>
                      <a:pt x="644" y="279"/>
                    </a:cubicBezTo>
                    <a:cubicBezTo>
                      <a:pt x="647" y="270"/>
                      <a:pt x="643" y="262"/>
                      <a:pt x="640" y="254"/>
                    </a:cubicBezTo>
                    <a:cubicBezTo>
                      <a:pt x="639" y="252"/>
                      <a:pt x="638" y="250"/>
                      <a:pt x="637" y="248"/>
                    </a:cubicBezTo>
                    <a:cubicBezTo>
                      <a:pt x="636" y="244"/>
                      <a:pt x="636" y="239"/>
                      <a:pt x="636" y="235"/>
                    </a:cubicBezTo>
                    <a:cubicBezTo>
                      <a:pt x="635" y="228"/>
                      <a:pt x="635" y="221"/>
                      <a:pt x="629" y="216"/>
                    </a:cubicBezTo>
                    <a:cubicBezTo>
                      <a:pt x="629" y="215"/>
                      <a:pt x="628" y="215"/>
                      <a:pt x="629" y="214"/>
                    </a:cubicBezTo>
                    <a:cubicBezTo>
                      <a:pt x="629" y="213"/>
                      <a:pt x="629" y="212"/>
                      <a:pt x="630" y="212"/>
                    </a:cubicBezTo>
                    <a:cubicBezTo>
                      <a:pt x="640" y="208"/>
                      <a:pt x="655" y="190"/>
                      <a:pt x="657" y="174"/>
                    </a:cubicBezTo>
                    <a:cubicBezTo>
                      <a:pt x="659" y="165"/>
                      <a:pt x="656" y="158"/>
                      <a:pt x="651" y="154"/>
                    </a:cubicBezTo>
                    <a:cubicBezTo>
                      <a:pt x="649" y="153"/>
                      <a:pt x="649" y="152"/>
                      <a:pt x="650" y="150"/>
                    </a:cubicBezTo>
                    <a:cubicBezTo>
                      <a:pt x="652" y="147"/>
                      <a:pt x="652" y="144"/>
                      <a:pt x="651" y="142"/>
                    </a:cubicBezTo>
                    <a:cubicBezTo>
                      <a:pt x="648" y="137"/>
                      <a:pt x="637" y="135"/>
                      <a:pt x="633" y="135"/>
                    </a:cubicBezTo>
                    <a:cubicBezTo>
                      <a:pt x="633" y="135"/>
                      <a:pt x="633" y="135"/>
                      <a:pt x="632" y="135"/>
                    </a:cubicBezTo>
                    <a:cubicBezTo>
                      <a:pt x="632" y="135"/>
                      <a:pt x="631" y="135"/>
                      <a:pt x="631" y="134"/>
                    </a:cubicBezTo>
                    <a:cubicBezTo>
                      <a:pt x="625" y="128"/>
                      <a:pt x="619" y="127"/>
                      <a:pt x="613" y="127"/>
                    </a:cubicBezTo>
                    <a:cubicBezTo>
                      <a:pt x="612" y="127"/>
                      <a:pt x="611" y="126"/>
                      <a:pt x="611" y="126"/>
                    </a:cubicBezTo>
                    <a:cubicBezTo>
                      <a:pt x="610" y="123"/>
                      <a:pt x="608" y="121"/>
                      <a:pt x="607" y="120"/>
                    </a:cubicBezTo>
                    <a:cubicBezTo>
                      <a:pt x="605" y="118"/>
                      <a:pt x="604" y="117"/>
                      <a:pt x="603" y="115"/>
                    </a:cubicBezTo>
                    <a:cubicBezTo>
                      <a:pt x="603" y="115"/>
                      <a:pt x="603" y="115"/>
                      <a:pt x="603" y="115"/>
                    </a:cubicBezTo>
                    <a:cubicBezTo>
                      <a:pt x="603" y="114"/>
                      <a:pt x="603" y="114"/>
                      <a:pt x="603" y="114"/>
                    </a:cubicBezTo>
                    <a:cubicBezTo>
                      <a:pt x="602" y="113"/>
                      <a:pt x="602" y="113"/>
                      <a:pt x="602" y="113"/>
                    </a:cubicBezTo>
                    <a:cubicBezTo>
                      <a:pt x="590" y="108"/>
                      <a:pt x="579" y="99"/>
                      <a:pt x="569" y="92"/>
                    </a:cubicBezTo>
                    <a:cubicBezTo>
                      <a:pt x="566" y="89"/>
                      <a:pt x="566" y="89"/>
                      <a:pt x="566" y="89"/>
                    </a:cubicBezTo>
                    <a:cubicBezTo>
                      <a:pt x="565" y="91"/>
                      <a:pt x="565" y="91"/>
                      <a:pt x="565" y="91"/>
                    </a:cubicBezTo>
                    <a:cubicBezTo>
                      <a:pt x="564" y="92"/>
                      <a:pt x="563" y="93"/>
                      <a:pt x="563" y="95"/>
                    </a:cubicBezTo>
                    <a:cubicBezTo>
                      <a:pt x="562" y="96"/>
                      <a:pt x="561" y="97"/>
                      <a:pt x="559" y="97"/>
                    </a:cubicBezTo>
                    <a:cubicBezTo>
                      <a:pt x="559" y="97"/>
                      <a:pt x="558" y="97"/>
                      <a:pt x="558" y="97"/>
                    </a:cubicBezTo>
                    <a:cubicBezTo>
                      <a:pt x="557" y="96"/>
                      <a:pt x="555" y="95"/>
                      <a:pt x="554" y="94"/>
                    </a:cubicBezTo>
                    <a:cubicBezTo>
                      <a:pt x="553" y="93"/>
                      <a:pt x="552" y="93"/>
                      <a:pt x="550" y="92"/>
                    </a:cubicBezTo>
                    <a:cubicBezTo>
                      <a:pt x="550" y="91"/>
                      <a:pt x="550" y="91"/>
                      <a:pt x="550" y="91"/>
                    </a:cubicBezTo>
                    <a:cubicBezTo>
                      <a:pt x="549" y="91"/>
                      <a:pt x="549" y="91"/>
                      <a:pt x="549" y="91"/>
                    </a:cubicBezTo>
                    <a:cubicBezTo>
                      <a:pt x="548" y="91"/>
                      <a:pt x="547" y="91"/>
                      <a:pt x="546" y="91"/>
                    </a:cubicBezTo>
                    <a:cubicBezTo>
                      <a:pt x="542" y="91"/>
                      <a:pt x="538" y="91"/>
                      <a:pt x="534" y="89"/>
                    </a:cubicBezTo>
                    <a:cubicBezTo>
                      <a:pt x="533" y="88"/>
                      <a:pt x="531" y="88"/>
                      <a:pt x="529" y="88"/>
                    </a:cubicBezTo>
                    <a:cubicBezTo>
                      <a:pt x="528" y="88"/>
                      <a:pt x="526" y="88"/>
                      <a:pt x="525" y="88"/>
                    </a:cubicBezTo>
                    <a:cubicBezTo>
                      <a:pt x="523" y="88"/>
                      <a:pt x="522" y="89"/>
                      <a:pt x="520" y="89"/>
                    </a:cubicBezTo>
                    <a:cubicBezTo>
                      <a:pt x="519" y="89"/>
                      <a:pt x="519" y="89"/>
                      <a:pt x="518" y="88"/>
                    </a:cubicBezTo>
                    <a:cubicBezTo>
                      <a:pt x="508" y="87"/>
                      <a:pt x="502" y="81"/>
                      <a:pt x="501" y="72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486" y="67"/>
                      <a:pt x="479" y="57"/>
                      <a:pt x="474" y="49"/>
                    </a:cubicBezTo>
                    <a:cubicBezTo>
                      <a:pt x="474" y="48"/>
                      <a:pt x="474" y="48"/>
                      <a:pt x="474" y="48"/>
                    </a:cubicBezTo>
                    <a:cubicBezTo>
                      <a:pt x="474" y="48"/>
                      <a:pt x="474" y="48"/>
                      <a:pt x="474" y="48"/>
                    </a:cubicBezTo>
                    <a:cubicBezTo>
                      <a:pt x="473" y="47"/>
                      <a:pt x="471" y="46"/>
                      <a:pt x="470" y="44"/>
                    </a:cubicBezTo>
                    <a:cubicBezTo>
                      <a:pt x="465" y="37"/>
                      <a:pt x="457" y="27"/>
                      <a:pt x="449" y="27"/>
                    </a:cubicBezTo>
                    <a:cubicBezTo>
                      <a:pt x="445" y="27"/>
                      <a:pt x="442" y="29"/>
                      <a:pt x="439" y="33"/>
                    </a:cubicBezTo>
                    <a:cubicBezTo>
                      <a:pt x="438" y="34"/>
                      <a:pt x="437" y="34"/>
                      <a:pt x="436" y="34"/>
                    </a:cubicBezTo>
                    <a:cubicBezTo>
                      <a:pt x="436" y="34"/>
                      <a:pt x="435" y="34"/>
                      <a:pt x="434" y="33"/>
                    </a:cubicBezTo>
                    <a:cubicBezTo>
                      <a:pt x="430" y="29"/>
                      <a:pt x="424" y="27"/>
                      <a:pt x="418" y="26"/>
                    </a:cubicBezTo>
                    <a:cubicBezTo>
                      <a:pt x="413" y="24"/>
                      <a:pt x="408" y="23"/>
                      <a:pt x="404" y="20"/>
                    </a:cubicBezTo>
                    <a:cubicBezTo>
                      <a:pt x="401" y="18"/>
                      <a:pt x="399" y="15"/>
                      <a:pt x="398" y="11"/>
                    </a:cubicBezTo>
                    <a:cubicBezTo>
                      <a:pt x="396" y="8"/>
                      <a:pt x="394" y="5"/>
                      <a:pt x="391" y="2"/>
                    </a:cubicBezTo>
                    <a:cubicBezTo>
                      <a:pt x="390" y="1"/>
                      <a:pt x="390" y="1"/>
                      <a:pt x="390" y="1"/>
                    </a:cubicBezTo>
                    <a:cubicBezTo>
                      <a:pt x="389" y="2"/>
                      <a:pt x="389" y="2"/>
                      <a:pt x="389" y="2"/>
                    </a:cubicBezTo>
                    <a:cubicBezTo>
                      <a:pt x="388" y="3"/>
                      <a:pt x="386" y="4"/>
                      <a:pt x="385" y="6"/>
                    </a:cubicBezTo>
                    <a:cubicBezTo>
                      <a:pt x="385" y="6"/>
                      <a:pt x="384" y="7"/>
                      <a:pt x="383" y="7"/>
                    </a:cubicBezTo>
                    <a:cubicBezTo>
                      <a:pt x="382" y="7"/>
                      <a:pt x="382" y="7"/>
                      <a:pt x="382" y="7"/>
                    </a:cubicBezTo>
                    <a:cubicBezTo>
                      <a:pt x="381" y="8"/>
                      <a:pt x="381" y="8"/>
                      <a:pt x="381" y="8"/>
                    </a:cubicBezTo>
                    <a:cubicBezTo>
                      <a:pt x="380" y="10"/>
                      <a:pt x="379" y="10"/>
                      <a:pt x="379" y="10"/>
                    </a:cubicBezTo>
                    <a:cubicBezTo>
                      <a:pt x="377" y="10"/>
                      <a:pt x="376" y="9"/>
                      <a:pt x="376" y="8"/>
                    </a:cubicBezTo>
                    <a:cubicBezTo>
                      <a:pt x="375" y="8"/>
                      <a:pt x="375" y="7"/>
                      <a:pt x="375" y="6"/>
                    </a:cubicBezTo>
                    <a:cubicBezTo>
                      <a:pt x="376" y="5"/>
                      <a:pt x="376" y="4"/>
                      <a:pt x="376" y="3"/>
                    </a:cubicBezTo>
                    <a:cubicBezTo>
                      <a:pt x="377" y="2"/>
                      <a:pt x="377" y="2"/>
                      <a:pt x="377" y="2"/>
                    </a:cubicBezTo>
                    <a:cubicBezTo>
                      <a:pt x="375" y="1"/>
                      <a:pt x="375" y="1"/>
                      <a:pt x="375" y="1"/>
                    </a:cubicBezTo>
                    <a:cubicBezTo>
                      <a:pt x="374" y="0"/>
                      <a:pt x="373" y="0"/>
                      <a:pt x="371" y="0"/>
                    </a:cubicBezTo>
                    <a:cubicBezTo>
                      <a:pt x="368" y="0"/>
                      <a:pt x="366" y="1"/>
                      <a:pt x="363" y="2"/>
                    </a:cubicBezTo>
                    <a:cubicBezTo>
                      <a:pt x="358" y="5"/>
                      <a:pt x="354" y="9"/>
                      <a:pt x="350" y="13"/>
                    </a:cubicBezTo>
                    <a:cubicBezTo>
                      <a:pt x="349" y="15"/>
                      <a:pt x="349" y="15"/>
                      <a:pt x="349" y="15"/>
                    </a:cubicBezTo>
                    <a:cubicBezTo>
                      <a:pt x="349" y="15"/>
                      <a:pt x="349" y="15"/>
                      <a:pt x="349" y="15"/>
                    </a:cubicBezTo>
                    <a:cubicBezTo>
                      <a:pt x="349" y="19"/>
                      <a:pt x="348" y="23"/>
                      <a:pt x="347" y="27"/>
                    </a:cubicBezTo>
                    <a:cubicBezTo>
                      <a:pt x="347" y="29"/>
                      <a:pt x="346" y="30"/>
                      <a:pt x="345" y="30"/>
                    </a:cubicBezTo>
                    <a:cubicBezTo>
                      <a:pt x="345" y="30"/>
                      <a:pt x="344" y="29"/>
                      <a:pt x="343" y="29"/>
                    </a:cubicBezTo>
                    <a:cubicBezTo>
                      <a:pt x="343" y="28"/>
                      <a:pt x="343" y="27"/>
                      <a:pt x="343" y="27"/>
                    </a:cubicBezTo>
                    <a:cubicBezTo>
                      <a:pt x="343" y="25"/>
                      <a:pt x="344" y="23"/>
                      <a:pt x="344" y="21"/>
                    </a:cubicBezTo>
                    <a:cubicBezTo>
                      <a:pt x="344" y="19"/>
                      <a:pt x="344" y="19"/>
                      <a:pt x="344" y="19"/>
                    </a:cubicBezTo>
                    <a:cubicBezTo>
                      <a:pt x="343" y="19"/>
                      <a:pt x="343" y="19"/>
                      <a:pt x="343" y="19"/>
                    </a:cubicBezTo>
                    <a:cubicBezTo>
                      <a:pt x="343" y="19"/>
                      <a:pt x="342" y="19"/>
                      <a:pt x="342" y="19"/>
                    </a:cubicBezTo>
                    <a:cubicBezTo>
                      <a:pt x="341" y="18"/>
                      <a:pt x="341" y="18"/>
                      <a:pt x="341" y="18"/>
                    </a:cubicBezTo>
                    <a:cubicBezTo>
                      <a:pt x="340" y="19"/>
                      <a:pt x="340" y="19"/>
                      <a:pt x="340" y="19"/>
                    </a:cubicBezTo>
                    <a:cubicBezTo>
                      <a:pt x="338" y="23"/>
                      <a:pt x="336" y="26"/>
                      <a:pt x="333" y="27"/>
                    </a:cubicBezTo>
                    <a:cubicBezTo>
                      <a:pt x="332" y="27"/>
                      <a:pt x="330" y="28"/>
                      <a:pt x="329" y="28"/>
                    </a:cubicBezTo>
                    <a:cubicBezTo>
                      <a:pt x="326" y="28"/>
                      <a:pt x="322" y="26"/>
                      <a:pt x="319" y="24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1" y="23"/>
                      <a:pt x="308" y="28"/>
                      <a:pt x="306" y="33"/>
                    </a:cubicBezTo>
                    <a:cubicBezTo>
                      <a:pt x="305" y="34"/>
                      <a:pt x="305" y="35"/>
                      <a:pt x="304" y="37"/>
                    </a:cubicBezTo>
                    <a:cubicBezTo>
                      <a:pt x="303" y="39"/>
                      <a:pt x="302" y="41"/>
                      <a:pt x="302" y="44"/>
                    </a:cubicBezTo>
                    <a:cubicBezTo>
                      <a:pt x="302" y="46"/>
                      <a:pt x="302" y="49"/>
                      <a:pt x="300" y="50"/>
                    </a:cubicBezTo>
                    <a:cubicBezTo>
                      <a:pt x="296" y="54"/>
                      <a:pt x="293" y="54"/>
                      <a:pt x="288" y="54"/>
                    </a:cubicBezTo>
                    <a:cubicBezTo>
                      <a:pt x="287" y="54"/>
                      <a:pt x="286" y="55"/>
                      <a:pt x="285" y="55"/>
                    </a:cubicBezTo>
                    <a:cubicBezTo>
                      <a:pt x="275" y="56"/>
                      <a:pt x="270" y="72"/>
                      <a:pt x="268" y="77"/>
                    </a:cubicBezTo>
                    <a:cubicBezTo>
                      <a:pt x="268" y="78"/>
                      <a:pt x="266" y="79"/>
                      <a:pt x="265" y="79"/>
                    </a:cubicBezTo>
                    <a:cubicBezTo>
                      <a:pt x="264" y="79"/>
                      <a:pt x="264" y="79"/>
                      <a:pt x="263" y="79"/>
                    </a:cubicBezTo>
                    <a:cubicBezTo>
                      <a:pt x="251" y="69"/>
                      <a:pt x="231" y="59"/>
                      <a:pt x="214" y="59"/>
                    </a:cubicBezTo>
                    <a:cubicBezTo>
                      <a:pt x="211" y="59"/>
                      <a:pt x="209" y="59"/>
                      <a:pt x="206" y="60"/>
                    </a:cubicBezTo>
                    <a:cubicBezTo>
                      <a:pt x="206" y="60"/>
                      <a:pt x="206" y="60"/>
                      <a:pt x="205" y="60"/>
                    </a:cubicBezTo>
                    <a:cubicBezTo>
                      <a:pt x="204" y="60"/>
                      <a:pt x="203" y="59"/>
                      <a:pt x="202" y="58"/>
                    </a:cubicBezTo>
                    <a:cubicBezTo>
                      <a:pt x="201" y="56"/>
                      <a:pt x="198" y="55"/>
                      <a:pt x="193" y="55"/>
                    </a:cubicBezTo>
                    <a:cubicBezTo>
                      <a:pt x="188" y="55"/>
                      <a:pt x="183" y="56"/>
                      <a:pt x="179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74" y="58"/>
                      <a:pt x="171" y="59"/>
                      <a:pt x="167" y="60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5" y="62"/>
                      <a:pt x="164" y="63"/>
                      <a:pt x="163" y="64"/>
                    </a:cubicBezTo>
                    <a:cubicBezTo>
                      <a:pt x="161" y="65"/>
                      <a:pt x="159" y="65"/>
                      <a:pt x="158" y="65"/>
                    </a:cubicBezTo>
                    <a:cubicBezTo>
                      <a:pt x="157" y="65"/>
                      <a:pt x="157" y="65"/>
                      <a:pt x="156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5" y="66"/>
                      <a:pt x="155" y="66"/>
                      <a:pt x="155" y="66"/>
                    </a:cubicBezTo>
                    <a:cubicBezTo>
                      <a:pt x="154" y="66"/>
                      <a:pt x="153" y="65"/>
                      <a:pt x="152" y="65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7" y="63"/>
                      <a:pt x="144" y="62"/>
                      <a:pt x="141" y="62"/>
                    </a:cubicBezTo>
                    <a:cubicBezTo>
                      <a:pt x="139" y="62"/>
                      <a:pt x="137" y="62"/>
                      <a:pt x="135" y="63"/>
                    </a:cubicBezTo>
                    <a:cubicBezTo>
                      <a:pt x="133" y="64"/>
                      <a:pt x="131" y="64"/>
                      <a:pt x="129" y="65"/>
                    </a:cubicBezTo>
                    <a:cubicBezTo>
                      <a:pt x="124" y="68"/>
                      <a:pt x="119" y="70"/>
                      <a:pt x="114" y="71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85"/>
                      <a:pt x="109" y="93"/>
                      <a:pt x="103" y="98"/>
                    </a:cubicBezTo>
                    <a:cubicBezTo>
                      <a:pt x="100" y="100"/>
                      <a:pt x="98" y="101"/>
                      <a:pt x="95" y="101"/>
                    </a:cubicBezTo>
                    <a:cubicBezTo>
                      <a:pt x="92" y="101"/>
                      <a:pt x="88" y="99"/>
                      <a:pt x="84" y="97"/>
                    </a:cubicBezTo>
                    <a:cubicBezTo>
                      <a:pt x="84" y="97"/>
                      <a:pt x="83" y="97"/>
                      <a:pt x="83" y="97"/>
                    </a:cubicBezTo>
                    <a:cubicBezTo>
                      <a:pt x="82" y="96"/>
                      <a:pt x="82" y="95"/>
                      <a:pt x="81" y="95"/>
                    </a:cubicBezTo>
                    <a:cubicBezTo>
                      <a:pt x="81" y="94"/>
                      <a:pt x="80" y="94"/>
                      <a:pt x="79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3" y="96"/>
                      <a:pt x="67" y="98"/>
                      <a:pt x="62" y="100"/>
                    </a:cubicBezTo>
                    <a:cubicBezTo>
                      <a:pt x="52" y="104"/>
                      <a:pt x="42" y="109"/>
                      <a:pt x="37" y="118"/>
                    </a:cubicBezTo>
                    <a:cubicBezTo>
                      <a:pt x="32" y="127"/>
                      <a:pt x="28" y="131"/>
                      <a:pt x="21" y="131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22" y="135"/>
                      <a:pt x="23" y="137"/>
                      <a:pt x="23" y="138"/>
                    </a:cubicBezTo>
                    <a:cubicBezTo>
                      <a:pt x="23" y="139"/>
                      <a:pt x="22" y="140"/>
                      <a:pt x="21" y="141"/>
                    </a:cubicBezTo>
                    <a:cubicBezTo>
                      <a:pt x="8" y="153"/>
                      <a:pt x="0" y="181"/>
                      <a:pt x="3" y="198"/>
                    </a:cubicBezTo>
                    <a:close/>
                    <a:moveTo>
                      <a:pt x="589" y="227"/>
                    </a:moveTo>
                    <a:cubicBezTo>
                      <a:pt x="586" y="224"/>
                      <a:pt x="585" y="220"/>
                      <a:pt x="584" y="216"/>
                    </a:cubicBezTo>
                    <a:cubicBezTo>
                      <a:pt x="582" y="211"/>
                      <a:pt x="580" y="207"/>
                      <a:pt x="577" y="202"/>
                    </a:cubicBezTo>
                    <a:cubicBezTo>
                      <a:pt x="576" y="201"/>
                      <a:pt x="579" y="199"/>
                      <a:pt x="580" y="200"/>
                    </a:cubicBezTo>
                    <a:cubicBezTo>
                      <a:pt x="583" y="205"/>
                      <a:pt x="586" y="209"/>
                      <a:pt x="588" y="214"/>
                    </a:cubicBezTo>
                    <a:cubicBezTo>
                      <a:pt x="589" y="218"/>
                      <a:pt x="591" y="223"/>
                      <a:pt x="590" y="227"/>
                    </a:cubicBezTo>
                    <a:cubicBezTo>
                      <a:pt x="590" y="227"/>
                      <a:pt x="589" y="228"/>
                      <a:pt x="589" y="227"/>
                    </a:cubicBezTo>
                    <a:close/>
                    <a:moveTo>
                      <a:pt x="576" y="212"/>
                    </a:moveTo>
                    <a:cubicBezTo>
                      <a:pt x="573" y="207"/>
                      <a:pt x="570" y="202"/>
                      <a:pt x="568" y="197"/>
                    </a:cubicBezTo>
                    <a:cubicBezTo>
                      <a:pt x="567" y="195"/>
                      <a:pt x="570" y="193"/>
                      <a:pt x="571" y="195"/>
                    </a:cubicBezTo>
                    <a:cubicBezTo>
                      <a:pt x="576" y="203"/>
                      <a:pt x="586" y="215"/>
                      <a:pt x="584" y="226"/>
                    </a:cubicBezTo>
                    <a:cubicBezTo>
                      <a:pt x="583" y="227"/>
                      <a:pt x="582" y="226"/>
                      <a:pt x="582" y="226"/>
                    </a:cubicBezTo>
                    <a:cubicBezTo>
                      <a:pt x="579" y="222"/>
                      <a:pt x="578" y="217"/>
                      <a:pt x="576" y="212"/>
                    </a:cubicBezTo>
                    <a:close/>
                    <a:moveTo>
                      <a:pt x="562" y="193"/>
                    </a:moveTo>
                    <a:cubicBezTo>
                      <a:pt x="567" y="201"/>
                      <a:pt x="575" y="211"/>
                      <a:pt x="576" y="221"/>
                    </a:cubicBezTo>
                    <a:cubicBezTo>
                      <a:pt x="576" y="222"/>
                      <a:pt x="575" y="223"/>
                      <a:pt x="574" y="222"/>
                    </a:cubicBezTo>
                    <a:cubicBezTo>
                      <a:pt x="568" y="214"/>
                      <a:pt x="563" y="204"/>
                      <a:pt x="559" y="194"/>
                    </a:cubicBezTo>
                    <a:cubicBezTo>
                      <a:pt x="558" y="192"/>
                      <a:pt x="561" y="191"/>
                      <a:pt x="562" y="193"/>
                    </a:cubicBezTo>
                    <a:close/>
                    <a:moveTo>
                      <a:pt x="531" y="205"/>
                    </a:moveTo>
                    <a:cubicBezTo>
                      <a:pt x="532" y="207"/>
                      <a:pt x="533" y="210"/>
                      <a:pt x="534" y="212"/>
                    </a:cubicBezTo>
                    <a:cubicBezTo>
                      <a:pt x="534" y="212"/>
                      <a:pt x="533" y="213"/>
                      <a:pt x="533" y="212"/>
                    </a:cubicBezTo>
                    <a:cubicBezTo>
                      <a:pt x="532" y="210"/>
                      <a:pt x="531" y="208"/>
                      <a:pt x="530" y="206"/>
                    </a:cubicBezTo>
                    <a:cubicBezTo>
                      <a:pt x="529" y="205"/>
                      <a:pt x="530" y="205"/>
                      <a:pt x="531" y="205"/>
                    </a:cubicBezTo>
                    <a:close/>
                    <a:moveTo>
                      <a:pt x="436" y="136"/>
                    </a:moveTo>
                    <a:cubicBezTo>
                      <a:pt x="441" y="141"/>
                      <a:pt x="443" y="147"/>
                      <a:pt x="446" y="153"/>
                    </a:cubicBezTo>
                    <a:cubicBezTo>
                      <a:pt x="448" y="159"/>
                      <a:pt x="451" y="167"/>
                      <a:pt x="450" y="174"/>
                    </a:cubicBezTo>
                    <a:cubicBezTo>
                      <a:pt x="450" y="175"/>
                      <a:pt x="448" y="176"/>
                      <a:pt x="447" y="174"/>
                    </a:cubicBezTo>
                    <a:cubicBezTo>
                      <a:pt x="444" y="171"/>
                      <a:pt x="444" y="165"/>
                      <a:pt x="442" y="160"/>
                    </a:cubicBezTo>
                    <a:cubicBezTo>
                      <a:pt x="440" y="153"/>
                      <a:pt x="438" y="145"/>
                      <a:pt x="433" y="138"/>
                    </a:cubicBezTo>
                    <a:cubicBezTo>
                      <a:pt x="432" y="136"/>
                      <a:pt x="435" y="134"/>
                      <a:pt x="436" y="136"/>
                    </a:cubicBezTo>
                    <a:close/>
                    <a:moveTo>
                      <a:pt x="407" y="138"/>
                    </a:moveTo>
                    <a:cubicBezTo>
                      <a:pt x="407" y="137"/>
                      <a:pt x="408" y="136"/>
                      <a:pt x="409" y="137"/>
                    </a:cubicBezTo>
                    <a:cubicBezTo>
                      <a:pt x="414" y="141"/>
                      <a:pt x="416" y="148"/>
                      <a:pt x="419" y="153"/>
                    </a:cubicBezTo>
                    <a:cubicBezTo>
                      <a:pt x="422" y="159"/>
                      <a:pt x="428" y="168"/>
                      <a:pt x="426" y="174"/>
                    </a:cubicBezTo>
                    <a:cubicBezTo>
                      <a:pt x="426" y="175"/>
                      <a:pt x="424" y="175"/>
                      <a:pt x="423" y="175"/>
                    </a:cubicBezTo>
                    <a:cubicBezTo>
                      <a:pt x="419" y="170"/>
                      <a:pt x="417" y="161"/>
                      <a:pt x="414" y="156"/>
                    </a:cubicBezTo>
                    <a:cubicBezTo>
                      <a:pt x="412" y="151"/>
                      <a:pt x="406" y="144"/>
                      <a:pt x="407" y="138"/>
                    </a:cubicBezTo>
                    <a:close/>
                    <a:moveTo>
                      <a:pt x="380" y="124"/>
                    </a:moveTo>
                    <a:cubicBezTo>
                      <a:pt x="380" y="122"/>
                      <a:pt x="383" y="121"/>
                      <a:pt x="384" y="123"/>
                    </a:cubicBezTo>
                    <a:cubicBezTo>
                      <a:pt x="388" y="131"/>
                      <a:pt x="395" y="140"/>
                      <a:pt x="395" y="150"/>
                    </a:cubicBezTo>
                    <a:cubicBezTo>
                      <a:pt x="395" y="151"/>
                      <a:pt x="394" y="151"/>
                      <a:pt x="393" y="150"/>
                    </a:cubicBezTo>
                    <a:cubicBezTo>
                      <a:pt x="387" y="143"/>
                      <a:pt x="383" y="133"/>
                      <a:pt x="380" y="124"/>
                    </a:cubicBezTo>
                    <a:close/>
                    <a:moveTo>
                      <a:pt x="365" y="119"/>
                    </a:moveTo>
                    <a:cubicBezTo>
                      <a:pt x="369" y="124"/>
                      <a:pt x="373" y="129"/>
                      <a:pt x="376" y="134"/>
                    </a:cubicBezTo>
                    <a:cubicBezTo>
                      <a:pt x="379" y="138"/>
                      <a:pt x="383" y="144"/>
                      <a:pt x="381" y="149"/>
                    </a:cubicBezTo>
                    <a:cubicBezTo>
                      <a:pt x="380" y="150"/>
                      <a:pt x="379" y="150"/>
                      <a:pt x="379" y="150"/>
                    </a:cubicBezTo>
                    <a:cubicBezTo>
                      <a:pt x="375" y="146"/>
                      <a:pt x="374" y="140"/>
                      <a:pt x="372" y="136"/>
                    </a:cubicBezTo>
                    <a:cubicBezTo>
                      <a:pt x="369" y="131"/>
                      <a:pt x="365" y="126"/>
                      <a:pt x="362" y="121"/>
                    </a:cubicBezTo>
                    <a:cubicBezTo>
                      <a:pt x="361" y="119"/>
                      <a:pt x="364" y="117"/>
                      <a:pt x="365" y="119"/>
                    </a:cubicBezTo>
                    <a:close/>
                    <a:moveTo>
                      <a:pt x="358" y="157"/>
                    </a:moveTo>
                    <a:cubicBezTo>
                      <a:pt x="358" y="157"/>
                      <a:pt x="358" y="157"/>
                      <a:pt x="358" y="157"/>
                    </a:cubicBezTo>
                    <a:cubicBezTo>
                      <a:pt x="355" y="147"/>
                      <a:pt x="350" y="139"/>
                      <a:pt x="344" y="130"/>
                    </a:cubicBezTo>
                    <a:cubicBezTo>
                      <a:pt x="343" y="127"/>
                      <a:pt x="346" y="126"/>
                      <a:pt x="348" y="128"/>
                    </a:cubicBezTo>
                    <a:cubicBezTo>
                      <a:pt x="354" y="137"/>
                      <a:pt x="365" y="148"/>
                      <a:pt x="363" y="160"/>
                    </a:cubicBezTo>
                    <a:cubicBezTo>
                      <a:pt x="363" y="162"/>
                      <a:pt x="361" y="163"/>
                      <a:pt x="360" y="161"/>
                    </a:cubicBezTo>
                    <a:cubicBezTo>
                      <a:pt x="359" y="160"/>
                      <a:pt x="358" y="159"/>
                      <a:pt x="357" y="158"/>
                    </a:cubicBezTo>
                    <a:cubicBezTo>
                      <a:pt x="357" y="158"/>
                      <a:pt x="358" y="157"/>
                      <a:pt x="358" y="157"/>
                    </a:cubicBezTo>
                    <a:close/>
                    <a:moveTo>
                      <a:pt x="333" y="123"/>
                    </a:moveTo>
                    <a:cubicBezTo>
                      <a:pt x="334" y="124"/>
                      <a:pt x="335" y="125"/>
                      <a:pt x="336" y="126"/>
                    </a:cubicBezTo>
                    <a:cubicBezTo>
                      <a:pt x="336" y="127"/>
                      <a:pt x="336" y="127"/>
                      <a:pt x="336" y="128"/>
                    </a:cubicBezTo>
                    <a:cubicBezTo>
                      <a:pt x="339" y="132"/>
                      <a:pt x="342" y="138"/>
                      <a:pt x="345" y="142"/>
                    </a:cubicBezTo>
                    <a:cubicBezTo>
                      <a:pt x="347" y="147"/>
                      <a:pt x="352" y="155"/>
                      <a:pt x="350" y="160"/>
                    </a:cubicBezTo>
                    <a:cubicBezTo>
                      <a:pt x="349" y="161"/>
                      <a:pt x="348" y="162"/>
                      <a:pt x="347" y="162"/>
                    </a:cubicBezTo>
                    <a:cubicBezTo>
                      <a:pt x="347" y="162"/>
                      <a:pt x="347" y="162"/>
                      <a:pt x="347" y="162"/>
                    </a:cubicBezTo>
                    <a:cubicBezTo>
                      <a:pt x="346" y="162"/>
                      <a:pt x="346" y="162"/>
                      <a:pt x="346" y="161"/>
                    </a:cubicBezTo>
                    <a:cubicBezTo>
                      <a:pt x="346" y="162"/>
                      <a:pt x="346" y="161"/>
                      <a:pt x="345" y="161"/>
                    </a:cubicBezTo>
                    <a:cubicBezTo>
                      <a:pt x="345" y="160"/>
                      <a:pt x="345" y="158"/>
                      <a:pt x="345" y="157"/>
                    </a:cubicBezTo>
                    <a:cubicBezTo>
                      <a:pt x="344" y="154"/>
                      <a:pt x="342" y="150"/>
                      <a:pt x="341" y="146"/>
                    </a:cubicBezTo>
                    <a:cubicBezTo>
                      <a:pt x="337" y="139"/>
                      <a:pt x="332" y="133"/>
                      <a:pt x="330" y="126"/>
                    </a:cubicBezTo>
                    <a:cubicBezTo>
                      <a:pt x="329" y="124"/>
                      <a:pt x="331" y="122"/>
                      <a:pt x="333" y="123"/>
                    </a:cubicBezTo>
                    <a:close/>
                    <a:moveTo>
                      <a:pt x="292" y="128"/>
                    </a:moveTo>
                    <a:cubicBezTo>
                      <a:pt x="291" y="126"/>
                      <a:pt x="295" y="124"/>
                      <a:pt x="296" y="126"/>
                    </a:cubicBezTo>
                    <a:cubicBezTo>
                      <a:pt x="299" y="132"/>
                      <a:pt x="301" y="137"/>
                      <a:pt x="304" y="142"/>
                    </a:cubicBezTo>
                    <a:cubicBezTo>
                      <a:pt x="307" y="147"/>
                      <a:pt x="310" y="152"/>
                      <a:pt x="310" y="158"/>
                    </a:cubicBezTo>
                    <a:cubicBezTo>
                      <a:pt x="310" y="159"/>
                      <a:pt x="308" y="159"/>
                      <a:pt x="307" y="158"/>
                    </a:cubicBezTo>
                    <a:cubicBezTo>
                      <a:pt x="304" y="155"/>
                      <a:pt x="302" y="149"/>
                      <a:pt x="300" y="144"/>
                    </a:cubicBezTo>
                    <a:cubicBezTo>
                      <a:pt x="297" y="139"/>
                      <a:pt x="295" y="134"/>
                      <a:pt x="292" y="128"/>
                    </a:cubicBezTo>
                    <a:close/>
                    <a:moveTo>
                      <a:pt x="285" y="142"/>
                    </a:moveTo>
                    <a:cubicBezTo>
                      <a:pt x="283" y="138"/>
                      <a:pt x="280" y="131"/>
                      <a:pt x="283" y="126"/>
                    </a:cubicBezTo>
                    <a:cubicBezTo>
                      <a:pt x="284" y="125"/>
                      <a:pt x="286" y="126"/>
                      <a:pt x="286" y="127"/>
                    </a:cubicBezTo>
                    <a:cubicBezTo>
                      <a:pt x="286" y="134"/>
                      <a:pt x="290" y="141"/>
                      <a:pt x="293" y="147"/>
                    </a:cubicBezTo>
                    <a:cubicBezTo>
                      <a:pt x="295" y="151"/>
                      <a:pt x="298" y="158"/>
                      <a:pt x="296" y="162"/>
                    </a:cubicBezTo>
                    <a:cubicBezTo>
                      <a:pt x="296" y="163"/>
                      <a:pt x="294" y="163"/>
                      <a:pt x="294" y="163"/>
                    </a:cubicBezTo>
                    <a:cubicBezTo>
                      <a:pt x="292" y="160"/>
                      <a:pt x="291" y="157"/>
                      <a:pt x="290" y="155"/>
                    </a:cubicBezTo>
                    <a:cubicBezTo>
                      <a:pt x="289" y="150"/>
                      <a:pt x="287" y="146"/>
                      <a:pt x="285" y="142"/>
                    </a:cubicBezTo>
                    <a:close/>
                    <a:moveTo>
                      <a:pt x="273" y="129"/>
                    </a:moveTo>
                    <a:cubicBezTo>
                      <a:pt x="273" y="127"/>
                      <a:pt x="276" y="127"/>
                      <a:pt x="277" y="129"/>
                    </a:cubicBezTo>
                    <a:cubicBezTo>
                      <a:pt x="278" y="134"/>
                      <a:pt x="279" y="138"/>
                      <a:pt x="281" y="142"/>
                    </a:cubicBezTo>
                    <a:cubicBezTo>
                      <a:pt x="283" y="145"/>
                      <a:pt x="285" y="149"/>
                      <a:pt x="285" y="153"/>
                    </a:cubicBezTo>
                    <a:cubicBezTo>
                      <a:pt x="285" y="154"/>
                      <a:pt x="283" y="154"/>
                      <a:pt x="283" y="154"/>
                    </a:cubicBezTo>
                    <a:cubicBezTo>
                      <a:pt x="279" y="151"/>
                      <a:pt x="278" y="146"/>
                      <a:pt x="276" y="143"/>
                    </a:cubicBezTo>
                    <a:cubicBezTo>
                      <a:pt x="274" y="138"/>
                      <a:pt x="273" y="134"/>
                      <a:pt x="273" y="129"/>
                    </a:cubicBezTo>
                    <a:close/>
                    <a:moveTo>
                      <a:pt x="234" y="119"/>
                    </a:moveTo>
                    <a:cubicBezTo>
                      <a:pt x="230" y="116"/>
                      <a:pt x="229" y="112"/>
                      <a:pt x="227" y="108"/>
                    </a:cubicBezTo>
                    <a:cubicBezTo>
                      <a:pt x="225" y="104"/>
                      <a:pt x="224" y="99"/>
                      <a:pt x="222" y="94"/>
                    </a:cubicBezTo>
                    <a:cubicBezTo>
                      <a:pt x="222" y="91"/>
                      <a:pt x="226" y="91"/>
                      <a:pt x="226" y="93"/>
                    </a:cubicBezTo>
                    <a:cubicBezTo>
                      <a:pt x="228" y="98"/>
                      <a:pt x="230" y="102"/>
                      <a:pt x="232" y="106"/>
                    </a:cubicBezTo>
                    <a:cubicBezTo>
                      <a:pt x="233" y="110"/>
                      <a:pt x="236" y="114"/>
                      <a:pt x="236" y="118"/>
                    </a:cubicBezTo>
                    <a:cubicBezTo>
                      <a:pt x="236" y="120"/>
                      <a:pt x="235" y="120"/>
                      <a:pt x="234" y="119"/>
                    </a:cubicBezTo>
                    <a:close/>
                    <a:moveTo>
                      <a:pt x="217" y="92"/>
                    </a:moveTo>
                    <a:cubicBezTo>
                      <a:pt x="219" y="97"/>
                      <a:pt x="221" y="103"/>
                      <a:pt x="224" y="108"/>
                    </a:cubicBezTo>
                    <a:cubicBezTo>
                      <a:pt x="226" y="112"/>
                      <a:pt x="228" y="117"/>
                      <a:pt x="228" y="122"/>
                    </a:cubicBezTo>
                    <a:cubicBezTo>
                      <a:pt x="228" y="123"/>
                      <a:pt x="227" y="123"/>
                      <a:pt x="226" y="122"/>
                    </a:cubicBezTo>
                    <a:cubicBezTo>
                      <a:pt x="222" y="119"/>
                      <a:pt x="220" y="113"/>
                      <a:pt x="218" y="108"/>
                    </a:cubicBezTo>
                    <a:cubicBezTo>
                      <a:pt x="216" y="103"/>
                      <a:pt x="214" y="98"/>
                      <a:pt x="213" y="93"/>
                    </a:cubicBezTo>
                    <a:cubicBezTo>
                      <a:pt x="212" y="91"/>
                      <a:pt x="216" y="90"/>
                      <a:pt x="217" y="92"/>
                    </a:cubicBezTo>
                    <a:close/>
                    <a:moveTo>
                      <a:pt x="199" y="101"/>
                    </a:moveTo>
                    <a:cubicBezTo>
                      <a:pt x="201" y="106"/>
                      <a:pt x="203" y="109"/>
                      <a:pt x="205" y="114"/>
                    </a:cubicBezTo>
                    <a:cubicBezTo>
                      <a:pt x="206" y="117"/>
                      <a:pt x="208" y="121"/>
                      <a:pt x="206" y="125"/>
                    </a:cubicBezTo>
                    <a:cubicBezTo>
                      <a:pt x="206" y="126"/>
                      <a:pt x="205" y="126"/>
                      <a:pt x="204" y="125"/>
                    </a:cubicBezTo>
                    <a:cubicBezTo>
                      <a:pt x="202" y="122"/>
                      <a:pt x="201" y="118"/>
                      <a:pt x="200" y="115"/>
                    </a:cubicBezTo>
                    <a:cubicBezTo>
                      <a:pt x="198" y="111"/>
                      <a:pt x="196" y="107"/>
                      <a:pt x="195" y="103"/>
                    </a:cubicBezTo>
                    <a:cubicBezTo>
                      <a:pt x="194" y="100"/>
                      <a:pt x="198" y="99"/>
                      <a:pt x="199" y="101"/>
                    </a:cubicBezTo>
                    <a:close/>
                    <a:moveTo>
                      <a:pt x="185" y="107"/>
                    </a:moveTo>
                    <a:cubicBezTo>
                      <a:pt x="186" y="110"/>
                      <a:pt x="187" y="114"/>
                      <a:pt x="189" y="117"/>
                    </a:cubicBezTo>
                    <a:cubicBezTo>
                      <a:pt x="190" y="119"/>
                      <a:pt x="192" y="122"/>
                      <a:pt x="191" y="124"/>
                    </a:cubicBezTo>
                    <a:cubicBezTo>
                      <a:pt x="190" y="126"/>
                      <a:pt x="189" y="126"/>
                      <a:pt x="188" y="125"/>
                    </a:cubicBezTo>
                    <a:cubicBezTo>
                      <a:pt x="186" y="124"/>
                      <a:pt x="185" y="121"/>
                      <a:pt x="184" y="118"/>
                    </a:cubicBezTo>
                    <a:cubicBezTo>
                      <a:pt x="183" y="114"/>
                      <a:pt x="182" y="111"/>
                      <a:pt x="181" y="108"/>
                    </a:cubicBezTo>
                    <a:cubicBezTo>
                      <a:pt x="180" y="105"/>
                      <a:pt x="184" y="104"/>
                      <a:pt x="185" y="107"/>
                    </a:cubicBezTo>
                    <a:close/>
                    <a:moveTo>
                      <a:pt x="126" y="168"/>
                    </a:moveTo>
                    <a:cubicBezTo>
                      <a:pt x="124" y="164"/>
                      <a:pt x="121" y="160"/>
                      <a:pt x="119" y="155"/>
                    </a:cubicBezTo>
                    <a:cubicBezTo>
                      <a:pt x="118" y="153"/>
                      <a:pt x="121" y="151"/>
                      <a:pt x="122" y="153"/>
                    </a:cubicBezTo>
                    <a:cubicBezTo>
                      <a:pt x="124" y="157"/>
                      <a:pt x="127" y="161"/>
                      <a:pt x="129" y="165"/>
                    </a:cubicBezTo>
                    <a:cubicBezTo>
                      <a:pt x="131" y="168"/>
                      <a:pt x="134" y="172"/>
                      <a:pt x="134" y="176"/>
                    </a:cubicBezTo>
                    <a:cubicBezTo>
                      <a:pt x="134" y="177"/>
                      <a:pt x="133" y="177"/>
                      <a:pt x="133" y="177"/>
                    </a:cubicBezTo>
                    <a:cubicBezTo>
                      <a:pt x="130" y="175"/>
                      <a:pt x="128" y="171"/>
                      <a:pt x="126" y="168"/>
                    </a:cubicBezTo>
                    <a:close/>
                    <a:moveTo>
                      <a:pt x="116" y="166"/>
                    </a:moveTo>
                    <a:cubicBezTo>
                      <a:pt x="115" y="161"/>
                      <a:pt x="112" y="157"/>
                      <a:pt x="111" y="152"/>
                    </a:cubicBezTo>
                    <a:cubicBezTo>
                      <a:pt x="110" y="151"/>
                      <a:pt x="113" y="150"/>
                      <a:pt x="114" y="151"/>
                    </a:cubicBezTo>
                    <a:cubicBezTo>
                      <a:pt x="116" y="155"/>
                      <a:pt x="119" y="159"/>
                      <a:pt x="121" y="164"/>
                    </a:cubicBezTo>
                    <a:cubicBezTo>
                      <a:pt x="122" y="168"/>
                      <a:pt x="125" y="173"/>
                      <a:pt x="124" y="177"/>
                    </a:cubicBezTo>
                    <a:cubicBezTo>
                      <a:pt x="124" y="178"/>
                      <a:pt x="122" y="178"/>
                      <a:pt x="122" y="178"/>
                    </a:cubicBezTo>
                    <a:cubicBezTo>
                      <a:pt x="119" y="174"/>
                      <a:pt x="118" y="170"/>
                      <a:pt x="116" y="166"/>
                    </a:cubicBezTo>
                    <a:close/>
                    <a:moveTo>
                      <a:pt x="99" y="152"/>
                    </a:moveTo>
                    <a:cubicBezTo>
                      <a:pt x="99" y="149"/>
                      <a:pt x="102" y="149"/>
                      <a:pt x="103" y="150"/>
                    </a:cubicBezTo>
                    <a:cubicBezTo>
                      <a:pt x="105" y="154"/>
                      <a:pt x="107" y="159"/>
                      <a:pt x="109" y="163"/>
                    </a:cubicBezTo>
                    <a:cubicBezTo>
                      <a:pt x="111" y="167"/>
                      <a:pt x="113" y="172"/>
                      <a:pt x="113" y="176"/>
                    </a:cubicBezTo>
                    <a:cubicBezTo>
                      <a:pt x="113" y="177"/>
                      <a:pt x="111" y="178"/>
                      <a:pt x="111" y="177"/>
                    </a:cubicBezTo>
                    <a:cubicBezTo>
                      <a:pt x="107" y="173"/>
                      <a:pt x="106" y="168"/>
                      <a:pt x="104" y="164"/>
                    </a:cubicBezTo>
                    <a:cubicBezTo>
                      <a:pt x="102" y="160"/>
                      <a:pt x="100" y="156"/>
                      <a:pt x="99" y="152"/>
                    </a:cubicBezTo>
                    <a:close/>
                    <a:moveTo>
                      <a:pt x="21" y="201"/>
                    </a:moveTo>
                    <a:cubicBezTo>
                      <a:pt x="23" y="204"/>
                      <a:pt x="25" y="207"/>
                      <a:pt x="27" y="210"/>
                    </a:cubicBezTo>
                    <a:cubicBezTo>
                      <a:pt x="27" y="210"/>
                      <a:pt x="27" y="210"/>
                      <a:pt x="28" y="211"/>
                    </a:cubicBezTo>
                    <a:cubicBezTo>
                      <a:pt x="29" y="209"/>
                      <a:pt x="31" y="209"/>
                      <a:pt x="32" y="211"/>
                    </a:cubicBezTo>
                    <a:cubicBezTo>
                      <a:pt x="34" y="216"/>
                      <a:pt x="38" y="221"/>
                      <a:pt x="38" y="226"/>
                    </a:cubicBezTo>
                    <a:cubicBezTo>
                      <a:pt x="38" y="227"/>
                      <a:pt x="37" y="227"/>
                      <a:pt x="36" y="227"/>
                    </a:cubicBezTo>
                    <a:cubicBezTo>
                      <a:pt x="34" y="225"/>
                      <a:pt x="32" y="221"/>
                      <a:pt x="30" y="218"/>
                    </a:cubicBezTo>
                    <a:cubicBezTo>
                      <a:pt x="30" y="219"/>
                      <a:pt x="29" y="219"/>
                      <a:pt x="29" y="219"/>
                    </a:cubicBezTo>
                    <a:cubicBezTo>
                      <a:pt x="26" y="218"/>
                      <a:pt x="25" y="215"/>
                      <a:pt x="24" y="213"/>
                    </a:cubicBezTo>
                    <a:cubicBezTo>
                      <a:pt x="21" y="210"/>
                      <a:pt x="20" y="206"/>
                      <a:pt x="18" y="202"/>
                    </a:cubicBezTo>
                    <a:cubicBezTo>
                      <a:pt x="17" y="200"/>
                      <a:pt x="20" y="199"/>
                      <a:pt x="21" y="201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74"/>
              <p:cNvSpPr>
                <a:spLocks noEditPoints="1"/>
              </p:cNvSpPr>
              <p:nvPr/>
            </p:nvSpPr>
            <p:spPr bwMode="auto">
              <a:xfrm>
                <a:off x="5153025" y="927100"/>
                <a:ext cx="2473325" cy="1514475"/>
              </a:xfrm>
              <a:custGeom>
                <a:avLst/>
                <a:gdLst>
                  <a:gd name="T0" fmla="*/ 571 w 582"/>
                  <a:gd name="T1" fmla="*/ 349 h 357"/>
                  <a:gd name="T2" fmla="*/ 521 w 582"/>
                  <a:gd name="T3" fmla="*/ 273 h 357"/>
                  <a:gd name="T4" fmla="*/ 468 w 582"/>
                  <a:gd name="T5" fmla="*/ 209 h 357"/>
                  <a:gd name="T6" fmla="*/ 489 w 582"/>
                  <a:gd name="T7" fmla="*/ 196 h 357"/>
                  <a:gd name="T8" fmla="*/ 479 w 582"/>
                  <a:gd name="T9" fmla="*/ 145 h 357"/>
                  <a:gd name="T10" fmla="*/ 378 w 582"/>
                  <a:gd name="T11" fmla="*/ 95 h 357"/>
                  <a:gd name="T12" fmla="*/ 360 w 582"/>
                  <a:gd name="T13" fmla="*/ 23 h 357"/>
                  <a:gd name="T14" fmla="*/ 323 w 582"/>
                  <a:gd name="T15" fmla="*/ 17 h 357"/>
                  <a:gd name="T16" fmla="*/ 277 w 582"/>
                  <a:gd name="T17" fmla="*/ 2 h 357"/>
                  <a:gd name="T18" fmla="*/ 231 w 582"/>
                  <a:gd name="T19" fmla="*/ 1 h 357"/>
                  <a:gd name="T20" fmla="*/ 150 w 582"/>
                  <a:gd name="T21" fmla="*/ 83 h 357"/>
                  <a:gd name="T22" fmla="*/ 25 w 582"/>
                  <a:gd name="T23" fmla="*/ 102 h 357"/>
                  <a:gd name="T24" fmla="*/ 38 w 582"/>
                  <a:gd name="T25" fmla="*/ 201 h 357"/>
                  <a:gd name="T26" fmla="*/ 128 w 582"/>
                  <a:gd name="T27" fmla="*/ 174 h 357"/>
                  <a:gd name="T28" fmla="*/ 171 w 582"/>
                  <a:gd name="T29" fmla="*/ 178 h 357"/>
                  <a:gd name="T30" fmla="*/ 124 w 582"/>
                  <a:gd name="T31" fmla="*/ 161 h 357"/>
                  <a:gd name="T32" fmla="*/ 153 w 582"/>
                  <a:gd name="T33" fmla="*/ 151 h 357"/>
                  <a:gd name="T34" fmla="*/ 170 w 582"/>
                  <a:gd name="T35" fmla="*/ 142 h 357"/>
                  <a:gd name="T36" fmla="*/ 178 w 582"/>
                  <a:gd name="T37" fmla="*/ 144 h 357"/>
                  <a:gd name="T38" fmla="*/ 191 w 582"/>
                  <a:gd name="T39" fmla="*/ 142 h 357"/>
                  <a:gd name="T40" fmla="*/ 208 w 582"/>
                  <a:gd name="T41" fmla="*/ 130 h 357"/>
                  <a:gd name="T42" fmla="*/ 201 w 582"/>
                  <a:gd name="T43" fmla="*/ 174 h 357"/>
                  <a:gd name="T44" fmla="*/ 229 w 582"/>
                  <a:gd name="T45" fmla="*/ 187 h 357"/>
                  <a:gd name="T46" fmla="*/ 251 w 582"/>
                  <a:gd name="T47" fmla="*/ 183 h 357"/>
                  <a:gd name="T48" fmla="*/ 274 w 582"/>
                  <a:gd name="T49" fmla="*/ 176 h 357"/>
                  <a:gd name="T50" fmla="*/ 273 w 582"/>
                  <a:gd name="T51" fmla="*/ 167 h 357"/>
                  <a:gd name="T52" fmla="*/ 249 w 582"/>
                  <a:gd name="T53" fmla="*/ 152 h 357"/>
                  <a:gd name="T54" fmla="*/ 261 w 582"/>
                  <a:gd name="T55" fmla="*/ 158 h 357"/>
                  <a:gd name="T56" fmla="*/ 274 w 582"/>
                  <a:gd name="T57" fmla="*/ 162 h 357"/>
                  <a:gd name="T58" fmla="*/ 275 w 582"/>
                  <a:gd name="T59" fmla="*/ 162 h 357"/>
                  <a:gd name="T60" fmla="*/ 321 w 582"/>
                  <a:gd name="T61" fmla="*/ 188 h 357"/>
                  <a:gd name="T62" fmla="*/ 349 w 582"/>
                  <a:gd name="T63" fmla="*/ 213 h 357"/>
                  <a:gd name="T64" fmla="*/ 383 w 582"/>
                  <a:gd name="T65" fmla="*/ 211 h 357"/>
                  <a:gd name="T66" fmla="*/ 424 w 582"/>
                  <a:gd name="T67" fmla="*/ 257 h 357"/>
                  <a:gd name="T68" fmla="*/ 429 w 582"/>
                  <a:gd name="T69" fmla="*/ 280 h 357"/>
                  <a:gd name="T70" fmla="*/ 458 w 582"/>
                  <a:gd name="T71" fmla="*/ 327 h 357"/>
                  <a:gd name="T72" fmla="*/ 463 w 582"/>
                  <a:gd name="T73" fmla="*/ 327 h 357"/>
                  <a:gd name="T74" fmla="*/ 475 w 582"/>
                  <a:gd name="T75" fmla="*/ 326 h 357"/>
                  <a:gd name="T76" fmla="*/ 488 w 582"/>
                  <a:gd name="T77" fmla="*/ 312 h 357"/>
                  <a:gd name="T78" fmla="*/ 499 w 582"/>
                  <a:gd name="T79" fmla="*/ 313 h 357"/>
                  <a:gd name="T80" fmla="*/ 522 w 582"/>
                  <a:gd name="T81" fmla="*/ 347 h 357"/>
                  <a:gd name="T82" fmla="*/ 415 w 582"/>
                  <a:gd name="T83" fmla="*/ 272 h 357"/>
                  <a:gd name="T84" fmla="*/ 239 w 582"/>
                  <a:gd name="T85" fmla="*/ 186 h 357"/>
                  <a:gd name="T86" fmla="*/ 128 w 582"/>
                  <a:gd name="T87" fmla="*/ 149 h 357"/>
                  <a:gd name="T88" fmla="*/ 136 w 582"/>
                  <a:gd name="T89" fmla="*/ 144 h 357"/>
                  <a:gd name="T90" fmla="*/ 145 w 582"/>
                  <a:gd name="T91" fmla="*/ 140 h 357"/>
                  <a:gd name="T92" fmla="*/ 153 w 582"/>
                  <a:gd name="T93" fmla="*/ 125 h 357"/>
                  <a:gd name="T94" fmla="*/ 208 w 582"/>
                  <a:gd name="T95" fmla="*/ 185 h 357"/>
                  <a:gd name="T96" fmla="*/ 217 w 582"/>
                  <a:gd name="T97" fmla="*/ 178 h 357"/>
                  <a:gd name="T98" fmla="*/ 286 w 582"/>
                  <a:gd name="T99" fmla="*/ 158 h 357"/>
                  <a:gd name="T100" fmla="*/ 318 w 582"/>
                  <a:gd name="T101" fmla="*/ 186 h 357"/>
                  <a:gd name="T102" fmla="*/ 334 w 582"/>
                  <a:gd name="T103" fmla="*/ 203 h 357"/>
                  <a:gd name="T104" fmla="*/ 344 w 582"/>
                  <a:gd name="T105" fmla="*/ 173 h 357"/>
                  <a:gd name="T106" fmla="*/ 359 w 582"/>
                  <a:gd name="T107" fmla="*/ 184 h 357"/>
                  <a:gd name="T108" fmla="*/ 370 w 582"/>
                  <a:gd name="T109" fmla="*/ 182 h 357"/>
                  <a:gd name="T110" fmla="*/ 439 w 582"/>
                  <a:gd name="T111" fmla="*/ 281 h 357"/>
                  <a:gd name="T112" fmla="*/ 458 w 582"/>
                  <a:gd name="T113" fmla="*/ 284 h 357"/>
                  <a:gd name="T114" fmla="*/ 480 w 582"/>
                  <a:gd name="T115" fmla="*/ 315 h 357"/>
                  <a:gd name="T116" fmla="*/ 511 w 582"/>
                  <a:gd name="T117" fmla="*/ 324 h 357"/>
                  <a:gd name="T118" fmla="*/ 547 w 582"/>
                  <a:gd name="T119" fmla="*/ 355 h 357"/>
                  <a:gd name="T120" fmla="*/ 529 w 582"/>
                  <a:gd name="T121" fmla="*/ 32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2" h="357">
                    <a:moveTo>
                      <a:pt x="531" y="350"/>
                    </a:moveTo>
                    <a:cubicBezTo>
                      <a:pt x="537" y="355"/>
                      <a:pt x="545" y="357"/>
                      <a:pt x="552" y="357"/>
                    </a:cubicBezTo>
                    <a:cubicBezTo>
                      <a:pt x="553" y="357"/>
                      <a:pt x="555" y="357"/>
                      <a:pt x="556" y="357"/>
                    </a:cubicBezTo>
                    <a:cubicBezTo>
                      <a:pt x="551" y="346"/>
                      <a:pt x="550" y="334"/>
                      <a:pt x="549" y="323"/>
                    </a:cubicBezTo>
                    <a:cubicBezTo>
                      <a:pt x="549" y="321"/>
                      <a:pt x="552" y="320"/>
                      <a:pt x="553" y="322"/>
                    </a:cubicBezTo>
                    <a:cubicBezTo>
                      <a:pt x="554" y="334"/>
                      <a:pt x="558" y="345"/>
                      <a:pt x="559" y="356"/>
                    </a:cubicBezTo>
                    <a:cubicBezTo>
                      <a:pt x="563" y="355"/>
                      <a:pt x="567" y="353"/>
                      <a:pt x="571" y="349"/>
                    </a:cubicBezTo>
                    <a:cubicBezTo>
                      <a:pt x="581" y="340"/>
                      <a:pt x="582" y="321"/>
                      <a:pt x="573" y="311"/>
                    </a:cubicBezTo>
                    <a:cubicBezTo>
                      <a:pt x="568" y="306"/>
                      <a:pt x="560" y="304"/>
                      <a:pt x="553" y="302"/>
                    </a:cubicBezTo>
                    <a:cubicBezTo>
                      <a:pt x="551" y="302"/>
                      <a:pt x="550" y="301"/>
                      <a:pt x="548" y="301"/>
                    </a:cubicBezTo>
                    <a:cubicBezTo>
                      <a:pt x="542" y="299"/>
                      <a:pt x="534" y="296"/>
                      <a:pt x="527" y="290"/>
                    </a:cubicBezTo>
                    <a:cubicBezTo>
                      <a:pt x="524" y="287"/>
                      <a:pt x="523" y="285"/>
                      <a:pt x="521" y="281"/>
                    </a:cubicBezTo>
                    <a:cubicBezTo>
                      <a:pt x="521" y="279"/>
                      <a:pt x="521" y="277"/>
                      <a:pt x="521" y="275"/>
                    </a:cubicBezTo>
                    <a:cubicBezTo>
                      <a:pt x="521" y="274"/>
                      <a:pt x="521" y="274"/>
                      <a:pt x="521" y="273"/>
                    </a:cubicBezTo>
                    <a:cubicBezTo>
                      <a:pt x="522" y="265"/>
                      <a:pt x="516" y="264"/>
                      <a:pt x="513" y="264"/>
                    </a:cubicBezTo>
                    <a:cubicBezTo>
                      <a:pt x="512" y="264"/>
                      <a:pt x="511" y="263"/>
                      <a:pt x="510" y="263"/>
                    </a:cubicBezTo>
                    <a:cubicBezTo>
                      <a:pt x="499" y="260"/>
                      <a:pt x="496" y="249"/>
                      <a:pt x="492" y="237"/>
                    </a:cubicBezTo>
                    <a:cubicBezTo>
                      <a:pt x="488" y="224"/>
                      <a:pt x="484" y="211"/>
                      <a:pt x="469" y="209"/>
                    </a:cubicBezTo>
                    <a:cubicBezTo>
                      <a:pt x="468" y="209"/>
                      <a:pt x="468" y="209"/>
                      <a:pt x="468" y="209"/>
                    </a:cubicBezTo>
                    <a:cubicBezTo>
                      <a:pt x="468" y="209"/>
                      <a:pt x="468" y="209"/>
                      <a:pt x="468" y="209"/>
                    </a:cubicBezTo>
                    <a:cubicBezTo>
                      <a:pt x="468" y="209"/>
                      <a:pt x="468" y="209"/>
                      <a:pt x="468" y="209"/>
                    </a:cubicBezTo>
                    <a:cubicBezTo>
                      <a:pt x="465" y="209"/>
                      <a:pt x="461" y="209"/>
                      <a:pt x="459" y="212"/>
                    </a:cubicBezTo>
                    <a:cubicBezTo>
                      <a:pt x="458" y="213"/>
                      <a:pt x="457" y="215"/>
                      <a:pt x="457" y="216"/>
                    </a:cubicBezTo>
                    <a:cubicBezTo>
                      <a:pt x="456" y="214"/>
                      <a:pt x="456" y="211"/>
                      <a:pt x="457" y="210"/>
                    </a:cubicBezTo>
                    <a:cubicBezTo>
                      <a:pt x="457" y="208"/>
                      <a:pt x="459" y="207"/>
                      <a:pt x="461" y="206"/>
                    </a:cubicBezTo>
                    <a:cubicBezTo>
                      <a:pt x="461" y="206"/>
                      <a:pt x="464" y="206"/>
                      <a:pt x="467" y="206"/>
                    </a:cubicBezTo>
                    <a:cubicBezTo>
                      <a:pt x="477" y="205"/>
                      <a:pt x="486" y="204"/>
                      <a:pt x="488" y="200"/>
                    </a:cubicBezTo>
                    <a:cubicBezTo>
                      <a:pt x="489" y="199"/>
                      <a:pt x="489" y="198"/>
                      <a:pt x="489" y="196"/>
                    </a:cubicBezTo>
                    <a:cubicBezTo>
                      <a:pt x="488" y="195"/>
                      <a:pt x="488" y="194"/>
                      <a:pt x="487" y="193"/>
                    </a:cubicBezTo>
                    <a:cubicBezTo>
                      <a:pt x="486" y="189"/>
                      <a:pt x="485" y="185"/>
                      <a:pt x="482" y="183"/>
                    </a:cubicBezTo>
                    <a:cubicBezTo>
                      <a:pt x="480" y="180"/>
                      <a:pt x="479" y="177"/>
                      <a:pt x="480" y="174"/>
                    </a:cubicBezTo>
                    <a:cubicBezTo>
                      <a:pt x="481" y="173"/>
                      <a:pt x="482" y="172"/>
                      <a:pt x="482" y="171"/>
                    </a:cubicBezTo>
                    <a:cubicBezTo>
                      <a:pt x="486" y="168"/>
                      <a:pt x="485" y="163"/>
                      <a:pt x="485" y="159"/>
                    </a:cubicBezTo>
                    <a:cubicBezTo>
                      <a:pt x="485" y="158"/>
                      <a:pt x="485" y="157"/>
                      <a:pt x="485" y="156"/>
                    </a:cubicBezTo>
                    <a:cubicBezTo>
                      <a:pt x="485" y="151"/>
                      <a:pt x="485" y="148"/>
                      <a:pt x="479" y="145"/>
                    </a:cubicBezTo>
                    <a:cubicBezTo>
                      <a:pt x="476" y="143"/>
                      <a:pt x="472" y="141"/>
                      <a:pt x="469" y="139"/>
                    </a:cubicBezTo>
                    <a:cubicBezTo>
                      <a:pt x="461" y="136"/>
                      <a:pt x="454" y="133"/>
                      <a:pt x="448" y="127"/>
                    </a:cubicBezTo>
                    <a:cubicBezTo>
                      <a:pt x="444" y="124"/>
                      <a:pt x="440" y="119"/>
                      <a:pt x="436" y="115"/>
                    </a:cubicBezTo>
                    <a:cubicBezTo>
                      <a:pt x="430" y="109"/>
                      <a:pt x="424" y="102"/>
                      <a:pt x="417" y="97"/>
                    </a:cubicBezTo>
                    <a:cubicBezTo>
                      <a:pt x="412" y="94"/>
                      <a:pt x="406" y="93"/>
                      <a:pt x="400" y="93"/>
                    </a:cubicBezTo>
                    <a:cubicBezTo>
                      <a:pt x="396" y="93"/>
                      <a:pt x="392" y="93"/>
                      <a:pt x="388" y="94"/>
                    </a:cubicBezTo>
                    <a:cubicBezTo>
                      <a:pt x="385" y="94"/>
                      <a:pt x="381" y="95"/>
                      <a:pt x="378" y="95"/>
                    </a:cubicBezTo>
                    <a:cubicBezTo>
                      <a:pt x="374" y="95"/>
                      <a:pt x="371" y="94"/>
                      <a:pt x="369" y="93"/>
                    </a:cubicBezTo>
                    <a:cubicBezTo>
                      <a:pt x="358" y="90"/>
                      <a:pt x="349" y="83"/>
                      <a:pt x="340" y="75"/>
                    </a:cubicBezTo>
                    <a:cubicBezTo>
                      <a:pt x="335" y="71"/>
                      <a:pt x="330" y="67"/>
                      <a:pt x="324" y="63"/>
                    </a:cubicBezTo>
                    <a:cubicBezTo>
                      <a:pt x="323" y="62"/>
                      <a:pt x="323" y="61"/>
                      <a:pt x="323" y="60"/>
                    </a:cubicBezTo>
                    <a:cubicBezTo>
                      <a:pt x="327" y="51"/>
                      <a:pt x="334" y="46"/>
                      <a:pt x="342" y="41"/>
                    </a:cubicBezTo>
                    <a:cubicBezTo>
                      <a:pt x="343" y="40"/>
                      <a:pt x="344" y="39"/>
                      <a:pt x="345" y="38"/>
                    </a:cubicBezTo>
                    <a:cubicBezTo>
                      <a:pt x="352" y="35"/>
                      <a:pt x="360" y="30"/>
                      <a:pt x="360" y="23"/>
                    </a:cubicBezTo>
                    <a:cubicBezTo>
                      <a:pt x="361" y="21"/>
                      <a:pt x="359" y="18"/>
                      <a:pt x="356" y="16"/>
                    </a:cubicBezTo>
                    <a:cubicBezTo>
                      <a:pt x="352" y="12"/>
                      <a:pt x="349" y="11"/>
                      <a:pt x="344" y="11"/>
                    </a:cubicBezTo>
                    <a:cubicBezTo>
                      <a:pt x="342" y="11"/>
                      <a:pt x="341" y="11"/>
                      <a:pt x="339" y="11"/>
                    </a:cubicBezTo>
                    <a:cubicBezTo>
                      <a:pt x="338" y="11"/>
                      <a:pt x="337" y="11"/>
                      <a:pt x="336" y="11"/>
                    </a:cubicBezTo>
                    <a:cubicBezTo>
                      <a:pt x="333" y="12"/>
                      <a:pt x="331" y="13"/>
                      <a:pt x="329" y="14"/>
                    </a:cubicBezTo>
                    <a:cubicBezTo>
                      <a:pt x="327" y="16"/>
                      <a:pt x="325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0" y="17"/>
                      <a:pt x="319" y="15"/>
                      <a:pt x="317" y="14"/>
                    </a:cubicBezTo>
                    <a:cubicBezTo>
                      <a:pt x="315" y="12"/>
                      <a:pt x="313" y="10"/>
                      <a:pt x="309" y="10"/>
                    </a:cubicBezTo>
                    <a:cubicBezTo>
                      <a:pt x="308" y="10"/>
                      <a:pt x="307" y="10"/>
                      <a:pt x="305" y="11"/>
                    </a:cubicBezTo>
                    <a:cubicBezTo>
                      <a:pt x="302" y="12"/>
                      <a:pt x="299" y="13"/>
                      <a:pt x="296" y="13"/>
                    </a:cubicBezTo>
                    <a:cubicBezTo>
                      <a:pt x="294" y="13"/>
                      <a:pt x="292" y="13"/>
                      <a:pt x="290" y="12"/>
                    </a:cubicBezTo>
                    <a:cubicBezTo>
                      <a:pt x="287" y="11"/>
                      <a:pt x="284" y="8"/>
                      <a:pt x="281" y="6"/>
                    </a:cubicBezTo>
                    <a:cubicBezTo>
                      <a:pt x="280" y="4"/>
                      <a:pt x="278" y="3"/>
                      <a:pt x="277" y="2"/>
                    </a:cubicBezTo>
                    <a:cubicBezTo>
                      <a:pt x="275" y="1"/>
                      <a:pt x="273" y="0"/>
                      <a:pt x="271" y="0"/>
                    </a:cubicBezTo>
                    <a:cubicBezTo>
                      <a:pt x="267" y="0"/>
                      <a:pt x="264" y="1"/>
                      <a:pt x="260" y="3"/>
                    </a:cubicBezTo>
                    <a:cubicBezTo>
                      <a:pt x="259" y="3"/>
                      <a:pt x="258" y="4"/>
                      <a:pt x="257" y="4"/>
                    </a:cubicBezTo>
                    <a:cubicBezTo>
                      <a:pt x="256" y="4"/>
                      <a:pt x="254" y="4"/>
                      <a:pt x="253" y="4"/>
                    </a:cubicBezTo>
                    <a:cubicBezTo>
                      <a:pt x="251" y="4"/>
                      <a:pt x="248" y="4"/>
                      <a:pt x="246" y="3"/>
                    </a:cubicBezTo>
                    <a:cubicBezTo>
                      <a:pt x="243" y="3"/>
                      <a:pt x="243" y="3"/>
                      <a:pt x="243" y="3"/>
                    </a:cubicBezTo>
                    <a:cubicBezTo>
                      <a:pt x="239" y="2"/>
                      <a:pt x="235" y="1"/>
                      <a:pt x="231" y="1"/>
                    </a:cubicBezTo>
                    <a:cubicBezTo>
                      <a:pt x="226" y="1"/>
                      <a:pt x="222" y="2"/>
                      <a:pt x="217" y="5"/>
                    </a:cubicBezTo>
                    <a:cubicBezTo>
                      <a:pt x="208" y="9"/>
                      <a:pt x="192" y="18"/>
                      <a:pt x="194" y="32"/>
                    </a:cubicBezTo>
                    <a:cubicBezTo>
                      <a:pt x="196" y="43"/>
                      <a:pt x="188" y="47"/>
                      <a:pt x="177" y="51"/>
                    </a:cubicBezTo>
                    <a:cubicBezTo>
                      <a:pt x="171" y="54"/>
                      <a:pt x="165" y="56"/>
                      <a:pt x="159" y="59"/>
                    </a:cubicBezTo>
                    <a:cubicBezTo>
                      <a:pt x="150" y="63"/>
                      <a:pt x="151" y="71"/>
                      <a:pt x="152" y="79"/>
                    </a:cubicBezTo>
                    <a:cubicBezTo>
                      <a:pt x="153" y="80"/>
                      <a:pt x="152" y="81"/>
                      <a:pt x="152" y="82"/>
                    </a:cubicBezTo>
                    <a:cubicBezTo>
                      <a:pt x="151" y="82"/>
                      <a:pt x="151" y="83"/>
                      <a:pt x="150" y="83"/>
                    </a:cubicBezTo>
                    <a:cubicBezTo>
                      <a:pt x="142" y="84"/>
                      <a:pt x="134" y="88"/>
                      <a:pt x="127" y="91"/>
                    </a:cubicBezTo>
                    <a:cubicBezTo>
                      <a:pt x="119" y="95"/>
                      <a:pt x="111" y="99"/>
                      <a:pt x="101" y="99"/>
                    </a:cubicBezTo>
                    <a:cubicBezTo>
                      <a:pt x="100" y="99"/>
                      <a:pt x="98" y="98"/>
                      <a:pt x="97" y="98"/>
                    </a:cubicBezTo>
                    <a:cubicBezTo>
                      <a:pt x="90" y="97"/>
                      <a:pt x="84" y="96"/>
                      <a:pt x="77" y="94"/>
                    </a:cubicBezTo>
                    <a:cubicBezTo>
                      <a:pt x="68" y="92"/>
                      <a:pt x="59" y="89"/>
                      <a:pt x="49" y="89"/>
                    </a:cubicBezTo>
                    <a:cubicBezTo>
                      <a:pt x="45" y="89"/>
                      <a:pt x="40" y="90"/>
                      <a:pt x="36" y="91"/>
                    </a:cubicBezTo>
                    <a:cubicBezTo>
                      <a:pt x="30" y="92"/>
                      <a:pt x="26" y="96"/>
                      <a:pt x="25" y="102"/>
                    </a:cubicBezTo>
                    <a:cubicBezTo>
                      <a:pt x="23" y="107"/>
                      <a:pt x="24" y="113"/>
                      <a:pt x="28" y="117"/>
                    </a:cubicBezTo>
                    <a:cubicBezTo>
                      <a:pt x="33" y="122"/>
                      <a:pt x="34" y="126"/>
                      <a:pt x="34" y="131"/>
                    </a:cubicBezTo>
                    <a:cubicBezTo>
                      <a:pt x="32" y="139"/>
                      <a:pt x="26" y="143"/>
                      <a:pt x="19" y="147"/>
                    </a:cubicBezTo>
                    <a:cubicBezTo>
                      <a:pt x="11" y="152"/>
                      <a:pt x="3" y="156"/>
                      <a:pt x="1" y="167"/>
                    </a:cubicBezTo>
                    <a:cubicBezTo>
                      <a:pt x="0" y="175"/>
                      <a:pt x="3" y="183"/>
                      <a:pt x="11" y="190"/>
                    </a:cubicBezTo>
                    <a:cubicBezTo>
                      <a:pt x="17" y="195"/>
                      <a:pt x="25" y="199"/>
                      <a:pt x="33" y="201"/>
                    </a:cubicBezTo>
                    <a:cubicBezTo>
                      <a:pt x="35" y="201"/>
                      <a:pt x="37" y="201"/>
                      <a:pt x="38" y="201"/>
                    </a:cubicBezTo>
                    <a:cubicBezTo>
                      <a:pt x="51" y="201"/>
                      <a:pt x="60" y="192"/>
                      <a:pt x="68" y="184"/>
                    </a:cubicBezTo>
                    <a:cubicBezTo>
                      <a:pt x="72" y="180"/>
                      <a:pt x="76" y="177"/>
                      <a:pt x="80" y="174"/>
                    </a:cubicBezTo>
                    <a:cubicBezTo>
                      <a:pt x="85" y="170"/>
                      <a:pt x="90" y="168"/>
                      <a:pt x="95" y="168"/>
                    </a:cubicBezTo>
                    <a:cubicBezTo>
                      <a:pt x="102" y="168"/>
                      <a:pt x="108" y="171"/>
                      <a:pt x="115" y="174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19" y="176"/>
                      <a:pt x="120" y="176"/>
                      <a:pt x="121" y="176"/>
                    </a:cubicBezTo>
                    <a:cubicBezTo>
                      <a:pt x="123" y="176"/>
                      <a:pt x="126" y="175"/>
                      <a:pt x="128" y="174"/>
                    </a:cubicBezTo>
                    <a:cubicBezTo>
                      <a:pt x="129" y="174"/>
                      <a:pt x="130" y="173"/>
                      <a:pt x="130" y="173"/>
                    </a:cubicBezTo>
                    <a:cubicBezTo>
                      <a:pt x="132" y="172"/>
                      <a:pt x="135" y="172"/>
                      <a:pt x="138" y="172"/>
                    </a:cubicBezTo>
                    <a:cubicBezTo>
                      <a:pt x="140" y="172"/>
                      <a:pt x="141" y="172"/>
                      <a:pt x="143" y="172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51" y="173"/>
                      <a:pt x="159" y="176"/>
                      <a:pt x="167" y="180"/>
                    </a:cubicBezTo>
                    <a:cubicBezTo>
                      <a:pt x="169" y="181"/>
                      <a:pt x="169" y="181"/>
                      <a:pt x="169" y="181"/>
                    </a:cubicBezTo>
                    <a:cubicBezTo>
                      <a:pt x="171" y="178"/>
                      <a:pt x="171" y="178"/>
                      <a:pt x="171" y="178"/>
                    </a:cubicBezTo>
                    <a:cubicBezTo>
                      <a:pt x="165" y="171"/>
                      <a:pt x="161" y="165"/>
                      <a:pt x="157" y="159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153" y="159"/>
                      <a:pt x="152" y="160"/>
                      <a:pt x="150" y="160"/>
                    </a:cubicBezTo>
                    <a:cubicBezTo>
                      <a:pt x="149" y="161"/>
                      <a:pt x="149" y="161"/>
                      <a:pt x="149" y="161"/>
                    </a:cubicBezTo>
                    <a:cubicBezTo>
                      <a:pt x="144" y="162"/>
                      <a:pt x="138" y="164"/>
                      <a:pt x="133" y="164"/>
                    </a:cubicBezTo>
                    <a:cubicBezTo>
                      <a:pt x="129" y="164"/>
                      <a:pt x="126" y="163"/>
                      <a:pt x="124" y="161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4" y="159"/>
                      <a:pt x="124" y="159"/>
                      <a:pt x="125" y="159"/>
                    </a:cubicBezTo>
                    <a:cubicBezTo>
                      <a:pt x="128" y="158"/>
                      <a:pt x="131" y="157"/>
                      <a:pt x="135" y="157"/>
                    </a:cubicBezTo>
                    <a:cubicBezTo>
                      <a:pt x="138" y="157"/>
                      <a:pt x="141" y="157"/>
                      <a:pt x="143" y="156"/>
                    </a:cubicBezTo>
                    <a:cubicBezTo>
                      <a:pt x="146" y="156"/>
                      <a:pt x="149" y="155"/>
                      <a:pt x="152" y="154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2" y="151"/>
                      <a:pt x="152" y="150"/>
                      <a:pt x="153" y="150"/>
                    </a:cubicBezTo>
                    <a:cubicBezTo>
                      <a:pt x="153" y="149"/>
                      <a:pt x="154" y="149"/>
                      <a:pt x="155" y="149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8" y="151"/>
                      <a:pt x="158" y="151"/>
                      <a:pt x="159" y="151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64" y="148"/>
                      <a:pt x="168" y="145"/>
                      <a:pt x="170" y="142"/>
                    </a:cubicBezTo>
                    <a:cubicBezTo>
                      <a:pt x="171" y="141"/>
                      <a:pt x="172" y="141"/>
                      <a:pt x="173" y="141"/>
                    </a:cubicBezTo>
                    <a:cubicBezTo>
                      <a:pt x="173" y="141"/>
                      <a:pt x="173" y="141"/>
                      <a:pt x="174" y="141"/>
                    </a:cubicBezTo>
                    <a:cubicBezTo>
                      <a:pt x="173" y="139"/>
                      <a:pt x="172" y="137"/>
                      <a:pt x="170" y="135"/>
                    </a:cubicBezTo>
                    <a:cubicBezTo>
                      <a:pt x="168" y="132"/>
                      <a:pt x="166" y="129"/>
                      <a:pt x="163" y="127"/>
                    </a:cubicBezTo>
                    <a:cubicBezTo>
                      <a:pt x="161" y="124"/>
                      <a:pt x="165" y="121"/>
                      <a:pt x="167" y="124"/>
                    </a:cubicBezTo>
                    <a:cubicBezTo>
                      <a:pt x="171" y="128"/>
                      <a:pt x="181" y="137"/>
                      <a:pt x="178" y="144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80" y="145"/>
                      <a:pt x="182" y="147"/>
                      <a:pt x="185" y="147"/>
                    </a:cubicBezTo>
                    <a:cubicBezTo>
                      <a:pt x="186" y="147"/>
                      <a:pt x="187" y="146"/>
                      <a:pt x="188" y="145"/>
                    </a:cubicBezTo>
                    <a:cubicBezTo>
                      <a:pt x="185" y="143"/>
                      <a:pt x="183" y="137"/>
                      <a:pt x="181" y="133"/>
                    </a:cubicBezTo>
                    <a:cubicBezTo>
                      <a:pt x="179" y="129"/>
                      <a:pt x="177" y="125"/>
                      <a:pt x="179" y="121"/>
                    </a:cubicBezTo>
                    <a:cubicBezTo>
                      <a:pt x="180" y="119"/>
                      <a:pt x="182" y="120"/>
                      <a:pt x="182" y="122"/>
                    </a:cubicBezTo>
                    <a:cubicBezTo>
                      <a:pt x="180" y="125"/>
                      <a:pt x="185" y="131"/>
                      <a:pt x="186" y="133"/>
                    </a:cubicBezTo>
                    <a:cubicBezTo>
                      <a:pt x="187" y="136"/>
                      <a:pt x="190" y="139"/>
                      <a:pt x="191" y="142"/>
                    </a:cubicBezTo>
                    <a:cubicBezTo>
                      <a:pt x="192" y="140"/>
                      <a:pt x="193" y="138"/>
                      <a:pt x="194" y="136"/>
                    </a:cubicBezTo>
                    <a:cubicBezTo>
                      <a:pt x="194" y="135"/>
                      <a:pt x="195" y="133"/>
                      <a:pt x="196" y="131"/>
                    </a:cubicBezTo>
                    <a:cubicBezTo>
                      <a:pt x="198" y="127"/>
                      <a:pt x="201" y="125"/>
                      <a:pt x="204" y="125"/>
                    </a:cubicBezTo>
                    <a:cubicBezTo>
                      <a:pt x="206" y="125"/>
                      <a:pt x="207" y="126"/>
                      <a:pt x="209" y="127"/>
                    </a:cubicBezTo>
                    <a:cubicBezTo>
                      <a:pt x="210" y="127"/>
                      <a:pt x="210" y="128"/>
                      <a:pt x="210" y="129"/>
                    </a:cubicBezTo>
                    <a:cubicBezTo>
                      <a:pt x="210" y="129"/>
                      <a:pt x="209" y="130"/>
                      <a:pt x="208" y="130"/>
                    </a:cubicBezTo>
                    <a:cubicBezTo>
                      <a:pt x="208" y="130"/>
                      <a:pt x="208" y="130"/>
                      <a:pt x="208" y="130"/>
                    </a:cubicBezTo>
                    <a:cubicBezTo>
                      <a:pt x="207" y="130"/>
                      <a:pt x="206" y="130"/>
                      <a:pt x="206" y="130"/>
                    </a:cubicBezTo>
                    <a:cubicBezTo>
                      <a:pt x="201" y="130"/>
                      <a:pt x="198" y="136"/>
                      <a:pt x="196" y="141"/>
                    </a:cubicBezTo>
                    <a:cubicBezTo>
                      <a:pt x="196" y="144"/>
                      <a:pt x="195" y="146"/>
                      <a:pt x="194" y="148"/>
                    </a:cubicBezTo>
                    <a:cubicBezTo>
                      <a:pt x="193" y="148"/>
                      <a:pt x="193" y="149"/>
                      <a:pt x="192" y="149"/>
                    </a:cubicBezTo>
                    <a:cubicBezTo>
                      <a:pt x="191" y="150"/>
                      <a:pt x="191" y="150"/>
                      <a:pt x="191" y="150"/>
                    </a:cubicBez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6" y="159"/>
                      <a:pt x="198" y="166"/>
                      <a:pt x="201" y="174"/>
                    </a:cubicBezTo>
                    <a:cubicBezTo>
                      <a:pt x="203" y="180"/>
                      <a:pt x="204" y="185"/>
                      <a:pt x="207" y="190"/>
                    </a:cubicBezTo>
                    <a:cubicBezTo>
                      <a:pt x="208" y="194"/>
                      <a:pt x="210" y="198"/>
                      <a:pt x="212" y="201"/>
                    </a:cubicBezTo>
                    <a:cubicBezTo>
                      <a:pt x="213" y="202"/>
                      <a:pt x="213" y="202"/>
                      <a:pt x="213" y="202"/>
                    </a:cubicBezTo>
                    <a:cubicBezTo>
                      <a:pt x="214" y="202"/>
                      <a:pt x="214" y="202"/>
                      <a:pt x="214" y="202"/>
                    </a:cubicBezTo>
                    <a:cubicBezTo>
                      <a:pt x="215" y="202"/>
                      <a:pt x="217" y="202"/>
                      <a:pt x="219" y="202"/>
                    </a:cubicBezTo>
                    <a:cubicBezTo>
                      <a:pt x="225" y="202"/>
                      <a:pt x="230" y="201"/>
                      <a:pt x="235" y="199"/>
                    </a:cubicBezTo>
                    <a:cubicBezTo>
                      <a:pt x="232" y="197"/>
                      <a:pt x="231" y="191"/>
                      <a:pt x="229" y="187"/>
                    </a:cubicBezTo>
                    <a:cubicBezTo>
                      <a:pt x="227" y="182"/>
                      <a:pt x="224" y="177"/>
                      <a:pt x="222" y="172"/>
                    </a:cubicBezTo>
                    <a:cubicBezTo>
                      <a:pt x="222" y="170"/>
                      <a:pt x="225" y="169"/>
                      <a:pt x="226" y="171"/>
                    </a:cubicBezTo>
                    <a:cubicBezTo>
                      <a:pt x="229" y="176"/>
                      <a:pt x="232" y="181"/>
                      <a:pt x="234" y="186"/>
                    </a:cubicBezTo>
                    <a:cubicBezTo>
                      <a:pt x="236" y="190"/>
                      <a:pt x="239" y="195"/>
                      <a:pt x="237" y="199"/>
                    </a:cubicBezTo>
                    <a:cubicBezTo>
                      <a:pt x="243" y="197"/>
                      <a:pt x="249" y="194"/>
                      <a:pt x="253" y="192"/>
                    </a:cubicBezTo>
                    <a:cubicBezTo>
                      <a:pt x="253" y="192"/>
                      <a:pt x="253" y="192"/>
                      <a:pt x="254" y="192"/>
                    </a:cubicBezTo>
                    <a:cubicBezTo>
                      <a:pt x="252" y="189"/>
                      <a:pt x="252" y="186"/>
                      <a:pt x="251" y="183"/>
                    </a:cubicBezTo>
                    <a:cubicBezTo>
                      <a:pt x="249" y="179"/>
                      <a:pt x="248" y="174"/>
                      <a:pt x="248" y="169"/>
                    </a:cubicBezTo>
                    <a:cubicBezTo>
                      <a:pt x="248" y="167"/>
                      <a:pt x="252" y="167"/>
                      <a:pt x="252" y="169"/>
                    </a:cubicBezTo>
                    <a:cubicBezTo>
                      <a:pt x="252" y="174"/>
                      <a:pt x="254" y="178"/>
                      <a:pt x="256" y="183"/>
                    </a:cubicBezTo>
                    <a:cubicBezTo>
                      <a:pt x="256" y="185"/>
                      <a:pt x="257" y="188"/>
                      <a:pt x="258" y="190"/>
                    </a:cubicBezTo>
                    <a:cubicBezTo>
                      <a:pt x="263" y="187"/>
                      <a:pt x="267" y="184"/>
                      <a:pt x="271" y="180"/>
                    </a:cubicBezTo>
                    <a:cubicBezTo>
                      <a:pt x="272" y="179"/>
                      <a:pt x="273" y="178"/>
                      <a:pt x="274" y="176"/>
                    </a:cubicBezTo>
                    <a:cubicBezTo>
                      <a:pt x="274" y="176"/>
                      <a:pt x="274" y="176"/>
                      <a:pt x="274" y="176"/>
                    </a:cubicBezTo>
                    <a:cubicBezTo>
                      <a:pt x="274" y="176"/>
                      <a:pt x="274" y="176"/>
                      <a:pt x="274" y="176"/>
                    </a:cubicBezTo>
                    <a:cubicBezTo>
                      <a:pt x="274" y="174"/>
                      <a:pt x="275" y="173"/>
                      <a:pt x="275" y="172"/>
                    </a:cubicBezTo>
                    <a:cubicBezTo>
                      <a:pt x="275" y="172"/>
                      <a:pt x="275" y="172"/>
                      <a:pt x="275" y="172"/>
                    </a:cubicBezTo>
                    <a:cubicBezTo>
                      <a:pt x="275" y="172"/>
                      <a:pt x="275" y="172"/>
                      <a:pt x="275" y="172"/>
                    </a:cubicBezTo>
                    <a:cubicBezTo>
                      <a:pt x="275" y="171"/>
                      <a:pt x="275" y="170"/>
                      <a:pt x="274" y="169"/>
                    </a:cubicBezTo>
                    <a:cubicBezTo>
                      <a:pt x="274" y="167"/>
                      <a:pt x="274" y="167"/>
                      <a:pt x="274" y="167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69" y="166"/>
                      <a:pt x="265" y="165"/>
                      <a:pt x="261" y="164"/>
                    </a:cubicBezTo>
                    <a:cubicBezTo>
                      <a:pt x="250" y="160"/>
                      <a:pt x="235" y="154"/>
                      <a:pt x="227" y="144"/>
                    </a:cubicBezTo>
                    <a:cubicBezTo>
                      <a:pt x="226" y="144"/>
                      <a:pt x="227" y="143"/>
                      <a:pt x="227" y="143"/>
                    </a:cubicBezTo>
                    <a:cubicBezTo>
                      <a:pt x="227" y="143"/>
                      <a:pt x="227" y="142"/>
                      <a:pt x="228" y="142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33" y="144"/>
                      <a:pt x="239" y="147"/>
                      <a:pt x="245" y="150"/>
                    </a:cubicBezTo>
                    <a:cubicBezTo>
                      <a:pt x="246" y="151"/>
                      <a:pt x="248" y="152"/>
                      <a:pt x="249" y="152"/>
                    </a:cubicBezTo>
                    <a:cubicBezTo>
                      <a:pt x="247" y="150"/>
                      <a:pt x="246" y="147"/>
                      <a:pt x="246" y="145"/>
                    </a:cubicBezTo>
                    <a:cubicBezTo>
                      <a:pt x="244" y="141"/>
                      <a:pt x="243" y="138"/>
                      <a:pt x="242" y="134"/>
                    </a:cubicBezTo>
                    <a:cubicBezTo>
                      <a:pt x="241" y="132"/>
                      <a:pt x="246" y="131"/>
                      <a:pt x="246" y="133"/>
                    </a:cubicBezTo>
                    <a:cubicBezTo>
                      <a:pt x="247" y="137"/>
                      <a:pt x="248" y="140"/>
                      <a:pt x="249" y="143"/>
                    </a:cubicBezTo>
                    <a:cubicBezTo>
                      <a:pt x="250" y="145"/>
                      <a:pt x="252" y="149"/>
                      <a:pt x="251" y="152"/>
                    </a:cubicBezTo>
                    <a:cubicBezTo>
                      <a:pt x="251" y="153"/>
                      <a:pt x="250" y="153"/>
                      <a:pt x="250" y="153"/>
                    </a:cubicBezTo>
                    <a:cubicBezTo>
                      <a:pt x="254" y="155"/>
                      <a:pt x="257" y="157"/>
                      <a:pt x="261" y="158"/>
                    </a:cubicBezTo>
                    <a:cubicBezTo>
                      <a:pt x="259" y="155"/>
                      <a:pt x="259" y="151"/>
                      <a:pt x="258" y="147"/>
                    </a:cubicBezTo>
                    <a:cubicBezTo>
                      <a:pt x="256" y="143"/>
                      <a:pt x="254" y="138"/>
                      <a:pt x="254" y="134"/>
                    </a:cubicBezTo>
                    <a:cubicBezTo>
                      <a:pt x="254" y="132"/>
                      <a:pt x="257" y="131"/>
                      <a:pt x="258" y="133"/>
                    </a:cubicBezTo>
                    <a:cubicBezTo>
                      <a:pt x="260" y="137"/>
                      <a:pt x="261" y="142"/>
                      <a:pt x="263" y="146"/>
                    </a:cubicBezTo>
                    <a:cubicBezTo>
                      <a:pt x="264" y="150"/>
                      <a:pt x="266" y="155"/>
                      <a:pt x="265" y="159"/>
                    </a:cubicBezTo>
                    <a:cubicBezTo>
                      <a:pt x="265" y="159"/>
                      <a:pt x="264" y="159"/>
                      <a:pt x="264" y="159"/>
                    </a:cubicBezTo>
                    <a:cubicBezTo>
                      <a:pt x="268" y="161"/>
                      <a:pt x="271" y="161"/>
                      <a:pt x="274" y="162"/>
                    </a:cubicBezTo>
                    <a:cubicBezTo>
                      <a:pt x="274" y="162"/>
                      <a:pt x="274" y="162"/>
                      <a:pt x="274" y="162"/>
                    </a:cubicBezTo>
                    <a:cubicBezTo>
                      <a:pt x="271" y="158"/>
                      <a:pt x="271" y="153"/>
                      <a:pt x="270" y="149"/>
                    </a:cubicBezTo>
                    <a:cubicBezTo>
                      <a:pt x="269" y="144"/>
                      <a:pt x="267" y="139"/>
                      <a:pt x="266" y="134"/>
                    </a:cubicBezTo>
                    <a:cubicBezTo>
                      <a:pt x="265" y="131"/>
                      <a:pt x="268" y="130"/>
                      <a:pt x="269" y="132"/>
                    </a:cubicBezTo>
                    <a:cubicBezTo>
                      <a:pt x="271" y="137"/>
                      <a:pt x="273" y="142"/>
                      <a:pt x="274" y="146"/>
                    </a:cubicBezTo>
                    <a:cubicBezTo>
                      <a:pt x="276" y="151"/>
                      <a:pt x="278" y="157"/>
                      <a:pt x="276" y="161"/>
                    </a:cubicBezTo>
                    <a:cubicBezTo>
                      <a:pt x="276" y="162"/>
                      <a:pt x="275" y="162"/>
                      <a:pt x="275" y="162"/>
                    </a:cubicBezTo>
                    <a:cubicBezTo>
                      <a:pt x="277" y="162"/>
                      <a:pt x="278" y="163"/>
                      <a:pt x="280" y="163"/>
                    </a:cubicBezTo>
                    <a:cubicBezTo>
                      <a:pt x="284" y="163"/>
                      <a:pt x="289" y="161"/>
                      <a:pt x="293" y="159"/>
                    </a:cubicBezTo>
                    <a:cubicBezTo>
                      <a:pt x="293" y="159"/>
                      <a:pt x="294" y="159"/>
                      <a:pt x="294" y="159"/>
                    </a:cubicBezTo>
                    <a:cubicBezTo>
                      <a:pt x="295" y="159"/>
                      <a:pt x="296" y="159"/>
                      <a:pt x="297" y="160"/>
                    </a:cubicBezTo>
                    <a:cubicBezTo>
                      <a:pt x="297" y="162"/>
                      <a:pt x="298" y="165"/>
                      <a:pt x="299" y="168"/>
                    </a:cubicBezTo>
                    <a:cubicBezTo>
                      <a:pt x="302" y="178"/>
                      <a:pt x="306" y="190"/>
                      <a:pt x="314" y="190"/>
                    </a:cubicBezTo>
                    <a:cubicBezTo>
                      <a:pt x="316" y="190"/>
                      <a:pt x="319" y="190"/>
                      <a:pt x="321" y="188"/>
                    </a:cubicBezTo>
                    <a:cubicBezTo>
                      <a:pt x="321" y="188"/>
                      <a:pt x="321" y="188"/>
                      <a:pt x="322" y="188"/>
                    </a:cubicBezTo>
                    <a:cubicBezTo>
                      <a:pt x="323" y="188"/>
                      <a:pt x="324" y="189"/>
                      <a:pt x="324" y="189"/>
                    </a:cubicBezTo>
                    <a:cubicBezTo>
                      <a:pt x="328" y="198"/>
                      <a:pt x="334" y="209"/>
                      <a:pt x="345" y="212"/>
                    </a:cubicBezTo>
                    <a:cubicBezTo>
                      <a:pt x="343" y="205"/>
                      <a:pt x="341" y="198"/>
                      <a:pt x="338" y="191"/>
                    </a:cubicBezTo>
                    <a:cubicBezTo>
                      <a:pt x="336" y="185"/>
                      <a:pt x="334" y="180"/>
                      <a:pt x="333" y="173"/>
                    </a:cubicBezTo>
                    <a:cubicBezTo>
                      <a:pt x="333" y="171"/>
                      <a:pt x="337" y="171"/>
                      <a:pt x="337" y="173"/>
                    </a:cubicBezTo>
                    <a:cubicBezTo>
                      <a:pt x="340" y="186"/>
                      <a:pt x="350" y="199"/>
                      <a:pt x="349" y="213"/>
                    </a:cubicBezTo>
                    <a:cubicBezTo>
                      <a:pt x="350" y="213"/>
                      <a:pt x="351" y="213"/>
                      <a:pt x="351" y="213"/>
                    </a:cubicBezTo>
                    <a:cubicBezTo>
                      <a:pt x="353" y="213"/>
                      <a:pt x="354" y="213"/>
                      <a:pt x="355" y="213"/>
                    </a:cubicBezTo>
                    <a:cubicBezTo>
                      <a:pt x="362" y="213"/>
                      <a:pt x="369" y="212"/>
                      <a:pt x="376" y="211"/>
                    </a:cubicBezTo>
                    <a:cubicBezTo>
                      <a:pt x="378" y="210"/>
                      <a:pt x="380" y="210"/>
                      <a:pt x="382" y="209"/>
                    </a:cubicBezTo>
                    <a:cubicBezTo>
                      <a:pt x="383" y="210"/>
                      <a:pt x="383" y="210"/>
                      <a:pt x="383" y="210"/>
                    </a:cubicBezTo>
                    <a:cubicBezTo>
                      <a:pt x="383" y="210"/>
                      <a:pt x="383" y="210"/>
                      <a:pt x="383" y="210"/>
                    </a:cubicBezTo>
                    <a:cubicBezTo>
                      <a:pt x="383" y="211"/>
                      <a:pt x="383" y="211"/>
                      <a:pt x="383" y="211"/>
                    </a:cubicBezTo>
                    <a:cubicBezTo>
                      <a:pt x="383" y="211"/>
                      <a:pt x="383" y="211"/>
                      <a:pt x="383" y="211"/>
                    </a:cubicBezTo>
                    <a:cubicBezTo>
                      <a:pt x="384" y="213"/>
                      <a:pt x="384" y="214"/>
                      <a:pt x="382" y="216"/>
                    </a:cubicBezTo>
                    <a:cubicBezTo>
                      <a:pt x="382" y="217"/>
                      <a:pt x="381" y="218"/>
                      <a:pt x="381" y="219"/>
                    </a:cubicBezTo>
                    <a:cubicBezTo>
                      <a:pt x="378" y="227"/>
                      <a:pt x="387" y="233"/>
                      <a:pt x="392" y="237"/>
                    </a:cubicBezTo>
                    <a:cubicBezTo>
                      <a:pt x="398" y="241"/>
                      <a:pt x="405" y="245"/>
                      <a:pt x="412" y="248"/>
                    </a:cubicBezTo>
                    <a:cubicBezTo>
                      <a:pt x="416" y="249"/>
                      <a:pt x="419" y="251"/>
                      <a:pt x="423" y="253"/>
                    </a:cubicBezTo>
                    <a:cubicBezTo>
                      <a:pt x="424" y="254"/>
                      <a:pt x="424" y="256"/>
                      <a:pt x="424" y="257"/>
                    </a:cubicBezTo>
                    <a:cubicBezTo>
                      <a:pt x="420" y="265"/>
                      <a:pt x="415" y="268"/>
                      <a:pt x="406" y="269"/>
                    </a:cubicBezTo>
                    <a:cubicBezTo>
                      <a:pt x="405" y="269"/>
                      <a:pt x="405" y="270"/>
                      <a:pt x="404" y="270"/>
                    </a:cubicBezTo>
                    <a:cubicBezTo>
                      <a:pt x="402" y="274"/>
                      <a:pt x="409" y="290"/>
                      <a:pt x="409" y="290"/>
                    </a:cubicBezTo>
                    <a:cubicBezTo>
                      <a:pt x="413" y="298"/>
                      <a:pt x="421" y="307"/>
                      <a:pt x="432" y="310"/>
                    </a:cubicBezTo>
                    <a:cubicBezTo>
                      <a:pt x="429" y="306"/>
                      <a:pt x="429" y="301"/>
                      <a:pt x="428" y="296"/>
                    </a:cubicBezTo>
                    <a:cubicBezTo>
                      <a:pt x="426" y="291"/>
                      <a:pt x="425" y="285"/>
                      <a:pt x="426" y="279"/>
                    </a:cubicBezTo>
                    <a:cubicBezTo>
                      <a:pt x="426" y="277"/>
                      <a:pt x="429" y="278"/>
                      <a:pt x="429" y="280"/>
                    </a:cubicBezTo>
                    <a:cubicBezTo>
                      <a:pt x="429" y="286"/>
                      <a:pt x="431" y="292"/>
                      <a:pt x="433" y="298"/>
                    </a:cubicBezTo>
                    <a:cubicBezTo>
                      <a:pt x="434" y="302"/>
                      <a:pt x="436" y="306"/>
                      <a:pt x="435" y="310"/>
                    </a:cubicBezTo>
                    <a:cubicBezTo>
                      <a:pt x="435" y="310"/>
                      <a:pt x="435" y="310"/>
                      <a:pt x="435" y="310"/>
                    </a:cubicBezTo>
                    <a:cubicBezTo>
                      <a:pt x="437" y="311"/>
                      <a:pt x="438" y="312"/>
                      <a:pt x="438" y="314"/>
                    </a:cubicBezTo>
                    <a:cubicBezTo>
                      <a:pt x="438" y="319"/>
                      <a:pt x="439" y="322"/>
                      <a:pt x="441" y="324"/>
                    </a:cubicBezTo>
                    <a:cubicBezTo>
                      <a:pt x="444" y="327"/>
                      <a:pt x="448" y="328"/>
                      <a:pt x="452" y="328"/>
                    </a:cubicBezTo>
                    <a:cubicBezTo>
                      <a:pt x="454" y="328"/>
                      <a:pt x="456" y="327"/>
                      <a:pt x="458" y="327"/>
                    </a:cubicBezTo>
                    <a:cubicBezTo>
                      <a:pt x="458" y="327"/>
                      <a:pt x="458" y="327"/>
                      <a:pt x="458" y="327"/>
                    </a:cubicBezTo>
                    <a:cubicBezTo>
                      <a:pt x="456" y="320"/>
                      <a:pt x="455" y="312"/>
                      <a:pt x="453" y="305"/>
                    </a:cubicBezTo>
                    <a:cubicBezTo>
                      <a:pt x="451" y="297"/>
                      <a:pt x="448" y="290"/>
                      <a:pt x="448" y="283"/>
                    </a:cubicBezTo>
                    <a:cubicBezTo>
                      <a:pt x="448" y="282"/>
                      <a:pt x="450" y="282"/>
                      <a:pt x="450" y="282"/>
                    </a:cubicBezTo>
                    <a:cubicBezTo>
                      <a:pt x="453" y="289"/>
                      <a:pt x="455" y="297"/>
                      <a:pt x="457" y="304"/>
                    </a:cubicBezTo>
                    <a:cubicBezTo>
                      <a:pt x="459" y="311"/>
                      <a:pt x="463" y="319"/>
                      <a:pt x="462" y="327"/>
                    </a:cubicBezTo>
                    <a:cubicBezTo>
                      <a:pt x="462" y="327"/>
                      <a:pt x="463" y="327"/>
                      <a:pt x="463" y="327"/>
                    </a:cubicBezTo>
                    <a:cubicBezTo>
                      <a:pt x="463" y="327"/>
                      <a:pt x="464" y="327"/>
                      <a:pt x="464" y="327"/>
                    </a:cubicBezTo>
                    <a:cubicBezTo>
                      <a:pt x="465" y="327"/>
                      <a:pt x="467" y="328"/>
                      <a:pt x="468" y="329"/>
                    </a:cubicBezTo>
                    <a:cubicBezTo>
                      <a:pt x="472" y="331"/>
                      <a:pt x="472" y="331"/>
                      <a:pt x="472" y="331"/>
                    </a:cubicBezTo>
                    <a:cubicBezTo>
                      <a:pt x="472" y="327"/>
                      <a:pt x="472" y="327"/>
                      <a:pt x="472" y="327"/>
                    </a:cubicBezTo>
                    <a:cubicBezTo>
                      <a:pt x="471" y="327"/>
                      <a:pt x="472" y="327"/>
                      <a:pt x="472" y="326"/>
                    </a:cubicBezTo>
                    <a:cubicBezTo>
                      <a:pt x="472" y="326"/>
                      <a:pt x="473" y="326"/>
                      <a:pt x="474" y="326"/>
                    </a:cubicBezTo>
                    <a:cubicBezTo>
                      <a:pt x="474" y="326"/>
                      <a:pt x="475" y="326"/>
                      <a:pt x="475" y="326"/>
                    </a:cubicBezTo>
                    <a:cubicBezTo>
                      <a:pt x="480" y="328"/>
                      <a:pt x="484" y="331"/>
                      <a:pt x="488" y="334"/>
                    </a:cubicBezTo>
                    <a:cubicBezTo>
                      <a:pt x="489" y="335"/>
                      <a:pt x="489" y="335"/>
                      <a:pt x="489" y="335"/>
                    </a:cubicBezTo>
                    <a:cubicBezTo>
                      <a:pt x="491" y="333"/>
                      <a:pt x="491" y="333"/>
                      <a:pt x="491" y="333"/>
                    </a:cubicBezTo>
                    <a:cubicBezTo>
                      <a:pt x="491" y="331"/>
                      <a:pt x="492" y="330"/>
                      <a:pt x="493" y="328"/>
                    </a:cubicBezTo>
                    <a:cubicBezTo>
                      <a:pt x="493" y="328"/>
                      <a:pt x="493" y="328"/>
                      <a:pt x="494" y="328"/>
                    </a:cubicBezTo>
                    <a:cubicBezTo>
                      <a:pt x="493" y="328"/>
                      <a:pt x="493" y="328"/>
                      <a:pt x="493" y="327"/>
                    </a:cubicBezTo>
                    <a:cubicBezTo>
                      <a:pt x="490" y="323"/>
                      <a:pt x="490" y="317"/>
                      <a:pt x="488" y="312"/>
                    </a:cubicBezTo>
                    <a:cubicBezTo>
                      <a:pt x="486" y="306"/>
                      <a:pt x="484" y="301"/>
                      <a:pt x="483" y="295"/>
                    </a:cubicBezTo>
                    <a:cubicBezTo>
                      <a:pt x="483" y="293"/>
                      <a:pt x="486" y="292"/>
                      <a:pt x="487" y="294"/>
                    </a:cubicBezTo>
                    <a:cubicBezTo>
                      <a:pt x="490" y="304"/>
                      <a:pt x="498" y="317"/>
                      <a:pt x="495" y="327"/>
                    </a:cubicBezTo>
                    <a:cubicBezTo>
                      <a:pt x="495" y="327"/>
                      <a:pt x="496" y="327"/>
                      <a:pt x="496" y="327"/>
                    </a:cubicBezTo>
                    <a:cubicBezTo>
                      <a:pt x="497" y="327"/>
                      <a:pt x="497" y="327"/>
                      <a:pt x="498" y="327"/>
                    </a:cubicBezTo>
                    <a:cubicBezTo>
                      <a:pt x="500" y="329"/>
                      <a:pt x="502" y="331"/>
                      <a:pt x="504" y="333"/>
                    </a:cubicBezTo>
                    <a:cubicBezTo>
                      <a:pt x="502" y="326"/>
                      <a:pt x="501" y="320"/>
                      <a:pt x="499" y="313"/>
                    </a:cubicBezTo>
                    <a:cubicBezTo>
                      <a:pt x="496" y="307"/>
                      <a:pt x="494" y="300"/>
                      <a:pt x="492" y="293"/>
                    </a:cubicBezTo>
                    <a:cubicBezTo>
                      <a:pt x="491" y="292"/>
                      <a:pt x="494" y="291"/>
                      <a:pt x="494" y="292"/>
                    </a:cubicBezTo>
                    <a:cubicBezTo>
                      <a:pt x="499" y="304"/>
                      <a:pt x="511" y="322"/>
                      <a:pt x="507" y="335"/>
                    </a:cubicBezTo>
                    <a:cubicBezTo>
                      <a:pt x="507" y="335"/>
                      <a:pt x="507" y="335"/>
                      <a:pt x="507" y="335"/>
                    </a:cubicBezTo>
                    <a:cubicBezTo>
                      <a:pt x="507" y="335"/>
                      <a:pt x="507" y="335"/>
                      <a:pt x="508" y="336"/>
                    </a:cubicBezTo>
                    <a:cubicBezTo>
                      <a:pt x="509" y="337"/>
                      <a:pt x="511" y="339"/>
                      <a:pt x="513" y="340"/>
                    </a:cubicBezTo>
                    <a:cubicBezTo>
                      <a:pt x="516" y="343"/>
                      <a:pt x="519" y="345"/>
                      <a:pt x="522" y="347"/>
                    </a:cubicBezTo>
                    <a:cubicBezTo>
                      <a:pt x="523" y="347"/>
                      <a:pt x="525" y="348"/>
                      <a:pt x="527" y="348"/>
                    </a:cubicBezTo>
                    <a:cubicBezTo>
                      <a:pt x="528" y="349"/>
                      <a:pt x="530" y="349"/>
                      <a:pt x="531" y="350"/>
                    </a:cubicBezTo>
                    <a:close/>
                    <a:moveTo>
                      <a:pt x="422" y="303"/>
                    </a:moveTo>
                    <a:cubicBezTo>
                      <a:pt x="422" y="305"/>
                      <a:pt x="420" y="304"/>
                      <a:pt x="420" y="303"/>
                    </a:cubicBezTo>
                    <a:cubicBezTo>
                      <a:pt x="417" y="299"/>
                      <a:pt x="416" y="293"/>
                      <a:pt x="415" y="288"/>
                    </a:cubicBezTo>
                    <a:cubicBezTo>
                      <a:pt x="414" y="283"/>
                      <a:pt x="413" y="278"/>
                      <a:pt x="412" y="272"/>
                    </a:cubicBezTo>
                    <a:cubicBezTo>
                      <a:pt x="412" y="270"/>
                      <a:pt x="415" y="270"/>
                      <a:pt x="415" y="272"/>
                    </a:cubicBezTo>
                    <a:cubicBezTo>
                      <a:pt x="417" y="278"/>
                      <a:pt x="419" y="283"/>
                      <a:pt x="420" y="289"/>
                    </a:cubicBezTo>
                    <a:cubicBezTo>
                      <a:pt x="422" y="294"/>
                      <a:pt x="423" y="298"/>
                      <a:pt x="422" y="303"/>
                    </a:cubicBezTo>
                    <a:close/>
                    <a:moveTo>
                      <a:pt x="239" y="173"/>
                    </a:moveTo>
                    <a:cubicBezTo>
                      <a:pt x="241" y="176"/>
                      <a:pt x="242" y="180"/>
                      <a:pt x="243" y="183"/>
                    </a:cubicBezTo>
                    <a:cubicBezTo>
                      <a:pt x="244" y="186"/>
                      <a:pt x="246" y="190"/>
                      <a:pt x="245" y="193"/>
                    </a:cubicBezTo>
                    <a:cubicBezTo>
                      <a:pt x="244" y="194"/>
                      <a:pt x="243" y="194"/>
                      <a:pt x="243" y="193"/>
                    </a:cubicBezTo>
                    <a:cubicBezTo>
                      <a:pt x="240" y="192"/>
                      <a:pt x="240" y="189"/>
                      <a:pt x="239" y="186"/>
                    </a:cubicBezTo>
                    <a:cubicBezTo>
                      <a:pt x="238" y="182"/>
                      <a:pt x="236" y="179"/>
                      <a:pt x="235" y="175"/>
                    </a:cubicBezTo>
                    <a:cubicBezTo>
                      <a:pt x="234" y="172"/>
                      <a:pt x="238" y="170"/>
                      <a:pt x="239" y="173"/>
                    </a:cubicBezTo>
                    <a:close/>
                    <a:moveTo>
                      <a:pt x="128" y="138"/>
                    </a:moveTo>
                    <a:cubicBezTo>
                      <a:pt x="129" y="141"/>
                      <a:pt x="131" y="144"/>
                      <a:pt x="132" y="147"/>
                    </a:cubicBezTo>
                    <a:cubicBezTo>
                      <a:pt x="134" y="150"/>
                      <a:pt x="135" y="153"/>
                      <a:pt x="134" y="156"/>
                    </a:cubicBezTo>
                    <a:cubicBezTo>
                      <a:pt x="134" y="157"/>
                      <a:pt x="133" y="157"/>
                      <a:pt x="132" y="156"/>
                    </a:cubicBezTo>
                    <a:cubicBezTo>
                      <a:pt x="130" y="155"/>
                      <a:pt x="129" y="152"/>
                      <a:pt x="128" y="149"/>
                    </a:cubicBezTo>
                    <a:cubicBezTo>
                      <a:pt x="127" y="146"/>
                      <a:pt x="125" y="143"/>
                      <a:pt x="124" y="141"/>
                    </a:cubicBezTo>
                    <a:cubicBezTo>
                      <a:pt x="123" y="138"/>
                      <a:pt x="126" y="136"/>
                      <a:pt x="128" y="138"/>
                    </a:cubicBezTo>
                    <a:close/>
                    <a:moveTo>
                      <a:pt x="134" y="130"/>
                    </a:moveTo>
                    <a:cubicBezTo>
                      <a:pt x="136" y="134"/>
                      <a:pt x="149" y="149"/>
                      <a:pt x="143" y="154"/>
                    </a:cubicBezTo>
                    <a:cubicBezTo>
                      <a:pt x="142" y="155"/>
                      <a:pt x="142" y="155"/>
                      <a:pt x="141" y="154"/>
                    </a:cubicBezTo>
                    <a:cubicBezTo>
                      <a:pt x="140" y="153"/>
                      <a:pt x="140" y="153"/>
                      <a:pt x="139" y="151"/>
                    </a:cubicBezTo>
                    <a:cubicBezTo>
                      <a:pt x="138" y="149"/>
                      <a:pt x="137" y="146"/>
                      <a:pt x="136" y="144"/>
                    </a:cubicBezTo>
                    <a:cubicBezTo>
                      <a:pt x="134" y="140"/>
                      <a:pt x="132" y="136"/>
                      <a:pt x="131" y="131"/>
                    </a:cubicBezTo>
                    <a:cubicBezTo>
                      <a:pt x="130" y="129"/>
                      <a:pt x="133" y="128"/>
                      <a:pt x="134" y="130"/>
                    </a:cubicBezTo>
                    <a:close/>
                    <a:moveTo>
                      <a:pt x="143" y="127"/>
                    </a:moveTo>
                    <a:cubicBezTo>
                      <a:pt x="146" y="131"/>
                      <a:pt x="148" y="135"/>
                      <a:pt x="150" y="139"/>
                    </a:cubicBezTo>
                    <a:cubicBezTo>
                      <a:pt x="152" y="142"/>
                      <a:pt x="154" y="147"/>
                      <a:pt x="152" y="149"/>
                    </a:cubicBezTo>
                    <a:cubicBezTo>
                      <a:pt x="151" y="150"/>
                      <a:pt x="150" y="150"/>
                      <a:pt x="150" y="149"/>
                    </a:cubicBezTo>
                    <a:cubicBezTo>
                      <a:pt x="147" y="148"/>
                      <a:pt x="146" y="143"/>
                      <a:pt x="145" y="140"/>
                    </a:cubicBezTo>
                    <a:cubicBezTo>
                      <a:pt x="143" y="136"/>
                      <a:pt x="141" y="132"/>
                      <a:pt x="140" y="128"/>
                    </a:cubicBezTo>
                    <a:cubicBezTo>
                      <a:pt x="140" y="126"/>
                      <a:pt x="142" y="125"/>
                      <a:pt x="143" y="127"/>
                    </a:cubicBezTo>
                    <a:close/>
                    <a:moveTo>
                      <a:pt x="163" y="148"/>
                    </a:moveTo>
                    <a:cubicBezTo>
                      <a:pt x="162" y="149"/>
                      <a:pt x="161" y="149"/>
                      <a:pt x="161" y="148"/>
                    </a:cubicBezTo>
                    <a:cubicBezTo>
                      <a:pt x="159" y="145"/>
                      <a:pt x="158" y="141"/>
                      <a:pt x="157" y="138"/>
                    </a:cubicBezTo>
                    <a:cubicBezTo>
                      <a:pt x="155" y="134"/>
                      <a:pt x="152" y="130"/>
                      <a:pt x="150" y="127"/>
                    </a:cubicBezTo>
                    <a:cubicBezTo>
                      <a:pt x="149" y="125"/>
                      <a:pt x="152" y="123"/>
                      <a:pt x="153" y="125"/>
                    </a:cubicBezTo>
                    <a:cubicBezTo>
                      <a:pt x="156" y="130"/>
                      <a:pt x="168" y="141"/>
                      <a:pt x="163" y="148"/>
                    </a:cubicBezTo>
                    <a:close/>
                    <a:moveTo>
                      <a:pt x="211" y="184"/>
                    </a:moveTo>
                    <a:cubicBezTo>
                      <a:pt x="213" y="185"/>
                      <a:pt x="214" y="188"/>
                      <a:pt x="215" y="190"/>
                    </a:cubicBezTo>
                    <a:cubicBezTo>
                      <a:pt x="215" y="192"/>
                      <a:pt x="216" y="194"/>
                      <a:pt x="216" y="196"/>
                    </a:cubicBezTo>
                    <a:cubicBezTo>
                      <a:pt x="216" y="197"/>
                      <a:pt x="215" y="197"/>
                      <a:pt x="214" y="196"/>
                    </a:cubicBezTo>
                    <a:cubicBezTo>
                      <a:pt x="212" y="195"/>
                      <a:pt x="212" y="194"/>
                      <a:pt x="211" y="192"/>
                    </a:cubicBezTo>
                    <a:cubicBezTo>
                      <a:pt x="210" y="189"/>
                      <a:pt x="209" y="187"/>
                      <a:pt x="208" y="185"/>
                    </a:cubicBezTo>
                    <a:cubicBezTo>
                      <a:pt x="207" y="183"/>
                      <a:pt x="210" y="182"/>
                      <a:pt x="211" y="184"/>
                    </a:cubicBezTo>
                    <a:close/>
                    <a:moveTo>
                      <a:pt x="217" y="178"/>
                    </a:moveTo>
                    <a:cubicBezTo>
                      <a:pt x="219" y="181"/>
                      <a:pt x="230" y="198"/>
                      <a:pt x="222" y="200"/>
                    </a:cubicBezTo>
                    <a:cubicBezTo>
                      <a:pt x="221" y="200"/>
                      <a:pt x="221" y="199"/>
                      <a:pt x="221" y="199"/>
                    </a:cubicBezTo>
                    <a:cubicBezTo>
                      <a:pt x="220" y="196"/>
                      <a:pt x="219" y="193"/>
                      <a:pt x="218" y="190"/>
                    </a:cubicBezTo>
                    <a:cubicBezTo>
                      <a:pt x="217" y="187"/>
                      <a:pt x="215" y="183"/>
                      <a:pt x="213" y="180"/>
                    </a:cubicBezTo>
                    <a:cubicBezTo>
                      <a:pt x="212" y="177"/>
                      <a:pt x="216" y="175"/>
                      <a:pt x="217" y="178"/>
                    </a:cubicBezTo>
                    <a:close/>
                    <a:moveTo>
                      <a:pt x="242" y="141"/>
                    </a:moveTo>
                    <a:cubicBezTo>
                      <a:pt x="243" y="142"/>
                      <a:pt x="241" y="144"/>
                      <a:pt x="240" y="143"/>
                    </a:cubicBezTo>
                    <a:cubicBezTo>
                      <a:pt x="239" y="142"/>
                      <a:pt x="239" y="140"/>
                      <a:pt x="238" y="139"/>
                    </a:cubicBezTo>
                    <a:cubicBezTo>
                      <a:pt x="237" y="137"/>
                      <a:pt x="240" y="135"/>
                      <a:pt x="241" y="137"/>
                    </a:cubicBezTo>
                    <a:cubicBezTo>
                      <a:pt x="241" y="138"/>
                      <a:pt x="241" y="140"/>
                      <a:pt x="242" y="141"/>
                    </a:cubicBezTo>
                    <a:close/>
                    <a:moveTo>
                      <a:pt x="288" y="158"/>
                    </a:moveTo>
                    <a:cubicBezTo>
                      <a:pt x="287" y="159"/>
                      <a:pt x="286" y="159"/>
                      <a:pt x="286" y="158"/>
                    </a:cubicBezTo>
                    <a:cubicBezTo>
                      <a:pt x="283" y="155"/>
                      <a:pt x="283" y="151"/>
                      <a:pt x="282" y="147"/>
                    </a:cubicBezTo>
                    <a:cubicBezTo>
                      <a:pt x="280" y="143"/>
                      <a:pt x="279" y="139"/>
                      <a:pt x="280" y="135"/>
                    </a:cubicBezTo>
                    <a:cubicBezTo>
                      <a:pt x="280" y="133"/>
                      <a:pt x="283" y="133"/>
                      <a:pt x="284" y="136"/>
                    </a:cubicBezTo>
                    <a:cubicBezTo>
                      <a:pt x="284" y="140"/>
                      <a:pt x="285" y="144"/>
                      <a:pt x="286" y="148"/>
                    </a:cubicBezTo>
                    <a:cubicBezTo>
                      <a:pt x="287" y="151"/>
                      <a:pt x="289" y="155"/>
                      <a:pt x="288" y="158"/>
                    </a:cubicBezTo>
                    <a:close/>
                    <a:moveTo>
                      <a:pt x="320" y="185"/>
                    </a:moveTo>
                    <a:cubicBezTo>
                      <a:pt x="320" y="186"/>
                      <a:pt x="318" y="187"/>
                      <a:pt x="318" y="186"/>
                    </a:cubicBezTo>
                    <a:cubicBezTo>
                      <a:pt x="312" y="179"/>
                      <a:pt x="310" y="168"/>
                      <a:pt x="309" y="159"/>
                    </a:cubicBezTo>
                    <a:cubicBezTo>
                      <a:pt x="309" y="157"/>
                      <a:pt x="313" y="156"/>
                      <a:pt x="313" y="158"/>
                    </a:cubicBezTo>
                    <a:cubicBezTo>
                      <a:pt x="315" y="167"/>
                      <a:pt x="319" y="176"/>
                      <a:pt x="320" y="185"/>
                    </a:cubicBezTo>
                    <a:close/>
                    <a:moveTo>
                      <a:pt x="328" y="174"/>
                    </a:moveTo>
                    <a:cubicBezTo>
                      <a:pt x="330" y="180"/>
                      <a:pt x="332" y="185"/>
                      <a:pt x="334" y="190"/>
                    </a:cubicBezTo>
                    <a:cubicBezTo>
                      <a:pt x="335" y="194"/>
                      <a:pt x="337" y="198"/>
                      <a:pt x="337" y="202"/>
                    </a:cubicBezTo>
                    <a:cubicBezTo>
                      <a:pt x="337" y="203"/>
                      <a:pt x="335" y="204"/>
                      <a:pt x="334" y="203"/>
                    </a:cubicBezTo>
                    <a:cubicBezTo>
                      <a:pt x="331" y="200"/>
                      <a:pt x="330" y="195"/>
                      <a:pt x="328" y="191"/>
                    </a:cubicBezTo>
                    <a:cubicBezTo>
                      <a:pt x="326" y="186"/>
                      <a:pt x="325" y="180"/>
                      <a:pt x="323" y="175"/>
                    </a:cubicBezTo>
                    <a:cubicBezTo>
                      <a:pt x="323" y="172"/>
                      <a:pt x="327" y="171"/>
                      <a:pt x="328" y="174"/>
                    </a:cubicBezTo>
                    <a:close/>
                    <a:moveTo>
                      <a:pt x="358" y="208"/>
                    </a:moveTo>
                    <a:cubicBezTo>
                      <a:pt x="358" y="209"/>
                      <a:pt x="357" y="209"/>
                      <a:pt x="356" y="208"/>
                    </a:cubicBezTo>
                    <a:cubicBezTo>
                      <a:pt x="353" y="203"/>
                      <a:pt x="352" y="196"/>
                      <a:pt x="350" y="191"/>
                    </a:cubicBezTo>
                    <a:cubicBezTo>
                      <a:pt x="348" y="185"/>
                      <a:pt x="346" y="180"/>
                      <a:pt x="344" y="173"/>
                    </a:cubicBezTo>
                    <a:cubicBezTo>
                      <a:pt x="344" y="172"/>
                      <a:pt x="347" y="170"/>
                      <a:pt x="347" y="172"/>
                    </a:cubicBezTo>
                    <a:cubicBezTo>
                      <a:pt x="351" y="182"/>
                      <a:pt x="362" y="197"/>
                      <a:pt x="358" y="208"/>
                    </a:cubicBezTo>
                    <a:close/>
                    <a:moveTo>
                      <a:pt x="366" y="197"/>
                    </a:moveTo>
                    <a:cubicBezTo>
                      <a:pt x="368" y="200"/>
                      <a:pt x="369" y="204"/>
                      <a:pt x="368" y="208"/>
                    </a:cubicBezTo>
                    <a:cubicBezTo>
                      <a:pt x="367" y="209"/>
                      <a:pt x="366" y="209"/>
                      <a:pt x="366" y="208"/>
                    </a:cubicBezTo>
                    <a:cubicBezTo>
                      <a:pt x="364" y="205"/>
                      <a:pt x="363" y="201"/>
                      <a:pt x="362" y="198"/>
                    </a:cubicBezTo>
                    <a:cubicBezTo>
                      <a:pt x="361" y="193"/>
                      <a:pt x="360" y="189"/>
                      <a:pt x="359" y="184"/>
                    </a:cubicBezTo>
                    <a:cubicBezTo>
                      <a:pt x="359" y="182"/>
                      <a:pt x="362" y="181"/>
                      <a:pt x="363" y="183"/>
                    </a:cubicBezTo>
                    <a:cubicBezTo>
                      <a:pt x="363" y="188"/>
                      <a:pt x="365" y="192"/>
                      <a:pt x="366" y="197"/>
                    </a:cubicBezTo>
                    <a:close/>
                    <a:moveTo>
                      <a:pt x="376" y="204"/>
                    </a:moveTo>
                    <a:cubicBezTo>
                      <a:pt x="376" y="205"/>
                      <a:pt x="374" y="206"/>
                      <a:pt x="374" y="205"/>
                    </a:cubicBezTo>
                    <a:cubicBezTo>
                      <a:pt x="371" y="202"/>
                      <a:pt x="370" y="198"/>
                      <a:pt x="369" y="195"/>
                    </a:cubicBezTo>
                    <a:cubicBezTo>
                      <a:pt x="368" y="191"/>
                      <a:pt x="367" y="187"/>
                      <a:pt x="367" y="183"/>
                    </a:cubicBezTo>
                    <a:cubicBezTo>
                      <a:pt x="367" y="181"/>
                      <a:pt x="369" y="181"/>
                      <a:pt x="370" y="182"/>
                    </a:cubicBezTo>
                    <a:cubicBezTo>
                      <a:pt x="370" y="187"/>
                      <a:pt x="372" y="191"/>
                      <a:pt x="373" y="195"/>
                    </a:cubicBezTo>
                    <a:cubicBezTo>
                      <a:pt x="375" y="198"/>
                      <a:pt x="376" y="201"/>
                      <a:pt x="376" y="204"/>
                    </a:cubicBezTo>
                    <a:close/>
                    <a:moveTo>
                      <a:pt x="449" y="325"/>
                    </a:moveTo>
                    <a:cubicBezTo>
                      <a:pt x="449" y="326"/>
                      <a:pt x="448" y="325"/>
                      <a:pt x="447" y="325"/>
                    </a:cubicBezTo>
                    <a:cubicBezTo>
                      <a:pt x="444" y="319"/>
                      <a:pt x="443" y="311"/>
                      <a:pt x="441" y="305"/>
                    </a:cubicBezTo>
                    <a:cubicBezTo>
                      <a:pt x="439" y="297"/>
                      <a:pt x="437" y="289"/>
                      <a:pt x="436" y="281"/>
                    </a:cubicBezTo>
                    <a:cubicBezTo>
                      <a:pt x="436" y="280"/>
                      <a:pt x="439" y="279"/>
                      <a:pt x="439" y="281"/>
                    </a:cubicBezTo>
                    <a:cubicBezTo>
                      <a:pt x="441" y="289"/>
                      <a:pt x="443" y="296"/>
                      <a:pt x="445" y="304"/>
                    </a:cubicBezTo>
                    <a:cubicBezTo>
                      <a:pt x="447" y="311"/>
                      <a:pt x="451" y="318"/>
                      <a:pt x="449" y="325"/>
                    </a:cubicBezTo>
                    <a:close/>
                    <a:moveTo>
                      <a:pt x="472" y="325"/>
                    </a:moveTo>
                    <a:cubicBezTo>
                      <a:pt x="472" y="326"/>
                      <a:pt x="470" y="326"/>
                      <a:pt x="469" y="325"/>
                    </a:cubicBezTo>
                    <a:cubicBezTo>
                      <a:pt x="467" y="322"/>
                      <a:pt x="467" y="317"/>
                      <a:pt x="466" y="314"/>
                    </a:cubicBezTo>
                    <a:cubicBezTo>
                      <a:pt x="464" y="310"/>
                      <a:pt x="462" y="306"/>
                      <a:pt x="461" y="301"/>
                    </a:cubicBezTo>
                    <a:cubicBezTo>
                      <a:pt x="459" y="296"/>
                      <a:pt x="456" y="290"/>
                      <a:pt x="458" y="284"/>
                    </a:cubicBezTo>
                    <a:cubicBezTo>
                      <a:pt x="459" y="283"/>
                      <a:pt x="461" y="283"/>
                      <a:pt x="461" y="284"/>
                    </a:cubicBezTo>
                    <a:cubicBezTo>
                      <a:pt x="461" y="293"/>
                      <a:pt x="465" y="300"/>
                      <a:pt x="469" y="307"/>
                    </a:cubicBezTo>
                    <a:cubicBezTo>
                      <a:pt x="471" y="312"/>
                      <a:pt x="474" y="320"/>
                      <a:pt x="472" y="325"/>
                    </a:cubicBezTo>
                    <a:close/>
                    <a:moveTo>
                      <a:pt x="484" y="313"/>
                    </a:moveTo>
                    <a:cubicBezTo>
                      <a:pt x="485" y="316"/>
                      <a:pt x="488" y="323"/>
                      <a:pt x="484" y="326"/>
                    </a:cubicBezTo>
                    <a:cubicBezTo>
                      <a:pt x="484" y="326"/>
                      <a:pt x="483" y="326"/>
                      <a:pt x="483" y="326"/>
                    </a:cubicBezTo>
                    <a:cubicBezTo>
                      <a:pt x="480" y="323"/>
                      <a:pt x="481" y="319"/>
                      <a:pt x="480" y="315"/>
                    </a:cubicBezTo>
                    <a:cubicBezTo>
                      <a:pt x="478" y="310"/>
                      <a:pt x="476" y="304"/>
                      <a:pt x="473" y="299"/>
                    </a:cubicBezTo>
                    <a:cubicBezTo>
                      <a:pt x="472" y="296"/>
                      <a:pt x="476" y="294"/>
                      <a:pt x="477" y="297"/>
                    </a:cubicBezTo>
                    <a:cubicBezTo>
                      <a:pt x="480" y="302"/>
                      <a:pt x="482" y="307"/>
                      <a:pt x="484" y="313"/>
                    </a:cubicBezTo>
                    <a:close/>
                    <a:moveTo>
                      <a:pt x="516" y="323"/>
                    </a:moveTo>
                    <a:cubicBezTo>
                      <a:pt x="518" y="329"/>
                      <a:pt x="520" y="335"/>
                      <a:pt x="518" y="341"/>
                    </a:cubicBezTo>
                    <a:cubicBezTo>
                      <a:pt x="518" y="342"/>
                      <a:pt x="517" y="342"/>
                      <a:pt x="516" y="342"/>
                    </a:cubicBezTo>
                    <a:cubicBezTo>
                      <a:pt x="513" y="336"/>
                      <a:pt x="513" y="330"/>
                      <a:pt x="511" y="324"/>
                    </a:cubicBezTo>
                    <a:cubicBezTo>
                      <a:pt x="509" y="316"/>
                      <a:pt x="506" y="309"/>
                      <a:pt x="505" y="302"/>
                    </a:cubicBezTo>
                    <a:cubicBezTo>
                      <a:pt x="504" y="299"/>
                      <a:pt x="508" y="298"/>
                      <a:pt x="508" y="301"/>
                    </a:cubicBezTo>
                    <a:cubicBezTo>
                      <a:pt x="510" y="308"/>
                      <a:pt x="513" y="315"/>
                      <a:pt x="516" y="323"/>
                    </a:cubicBezTo>
                    <a:close/>
                    <a:moveTo>
                      <a:pt x="540" y="338"/>
                    </a:moveTo>
                    <a:cubicBezTo>
                      <a:pt x="537" y="331"/>
                      <a:pt x="535" y="324"/>
                      <a:pt x="531" y="317"/>
                    </a:cubicBezTo>
                    <a:cubicBezTo>
                      <a:pt x="530" y="315"/>
                      <a:pt x="533" y="314"/>
                      <a:pt x="534" y="316"/>
                    </a:cubicBezTo>
                    <a:cubicBezTo>
                      <a:pt x="540" y="326"/>
                      <a:pt x="549" y="342"/>
                      <a:pt x="547" y="355"/>
                    </a:cubicBezTo>
                    <a:cubicBezTo>
                      <a:pt x="547" y="356"/>
                      <a:pt x="545" y="356"/>
                      <a:pt x="545" y="355"/>
                    </a:cubicBezTo>
                    <a:cubicBezTo>
                      <a:pt x="542" y="350"/>
                      <a:pt x="541" y="344"/>
                      <a:pt x="540" y="338"/>
                    </a:cubicBezTo>
                    <a:close/>
                    <a:moveTo>
                      <a:pt x="529" y="347"/>
                    </a:moveTo>
                    <a:cubicBezTo>
                      <a:pt x="526" y="343"/>
                      <a:pt x="526" y="337"/>
                      <a:pt x="524" y="332"/>
                    </a:cubicBezTo>
                    <a:cubicBezTo>
                      <a:pt x="523" y="325"/>
                      <a:pt x="521" y="318"/>
                      <a:pt x="519" y="312"/>
                    </a:cubicBezTo>
                    <a:cubicBezTo>
                      <a:pt x="518" y="309"/>
                      <a:pt x="521" y="308"/>
                      <a:pt x="522" y="310"/>
                    </a:cubicBezTo>
                    <a:cubicBezTo>
                      <a:pt x="525" y="316"/>
                      <a:pt x="527" y="322"/>
                      <a:pt x="529" y="329"/>
                    </a:cubicBezTo>
                    <a:cubicBezTo>
                      <a:pt x="530" y="335"/>
                      <a:pt x="532" y="341"/>
                      <a:pt x="531" y="346"/>
                    </a:cubicBezTo>
                    <a:cubicBezTo>
                      <a:pt x="531" y="347"/>
                      <a:pt x="529" y="348"/>
                      <a:pt x="529" y="347"/>
                    </a:cubicBezTo>
                    <a:close/>
                  </a:path>
                </a:pathLst>
              </a:custGeom>
              <a:solidFill>
                <a:srgbClr val="BCC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75"/>
              <p:cNvSpPr/>
              <p:nvPr/>
            </p:nvSpPr>
            <p:spPr bwMode="auto">
              <a:xfrm>
                <a:off x="5840413" y="1550988"/>
                <a:ext cx="192088" cy="241300"/>
              </a:xfrm>
              <a:custGeom>
                <a:avLst/>
                <a:gdLst>
                  <a:gd name="T0" fmla="*/ 10 w 45"/>
                  <a:gd name="T1" fmla="*/ 1 h 57"/>
                  <a:gd name="T2" fmla="*/ 11 w 45"/>
                  <a:gd name="T3" fmla="*/ 0 h 57"/>
                  <a:gd name="T4" fmla="*/ 12 w 45"/>
                  <a:gd name="T5" fmla="*/ 1 h 57"/>
                  <a:gd name="T6" fmla="*/ 23 w 45"/>
                  <a:gd name="T7" fmla="*/ 5 h 57"/>
                  <a:gd name="T8" fmla="*/ 24 w 45"/>
                  <a:gd name="T9" fmla="*/ 5 h 57"/>
                  <a:gd name="T10" fmla="*/ 25 w 45"/>
                  <a:gd name="T11" fmla="*/ 6 h 57"/>
                  <a:gd name="T12" fmla="*/ 30 w 45"/>
                  <a:gd name="T13" fmla="*/ 21 h 57"/>
                  <a:gd name="T14" fmla="*/ 42 w 45"/>
                  <a:gd name="T15" fmla="*/ 51 h 57"/>
                  <a:gd name="T16" fmla="*/ 45 w 45"/>
                  <a:gd name="T17" fmla="*/ 57 h 57"/>
                  <a:gd name="T18" fmla="*/ 28 w 45"/>
                  <a:gd name="T19" fmla="*/ 39 h 57"/>
                  <a:gd name="T20" fmla="*/ 0 w 45"/>
                  <a:gd name="T21" fmla="*/ 8 h 57"/>
                  <a:gd name="T22" fmla="*/ 10 w 45"/>
                  <a:gd name="T2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57">
                    <a:moveTo>
                      <a:pt x="10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4"/>
                      <a:pt x="20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11"/>
                      <a:pt x="28" y="16"/>
                      <a:pt x="30" y="21"/>
                    </a:cubicBezTo>
                    <a:cubicBezTo>
                      <a:pt x="34" y="31"/>
                      <a:pt x="37" y="42"/>
                      <a:pt x="42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0" y="50"/>
                      <a:pt x="34" y="45"/>
                      <a:pt x="28" y="39"/>
                    </a:cubicBezTo>
                    <a:cubicBezTo>
                      <a:pt x="19" y="30"/>
                      <a:pt x="8" y="20"/>
                      <a:pt x="0" y="8"/>
                    </a:cubicBezTo>
                    <a:cubicBezTo>
                      <a:pt x="4" y="6"/>
                      <a:pt x="7" y="4"/>
                      <a:pt x="10" y="1"/>
                    </a:cubicBezTo>
                    <a:close/>
                  </a:path>
                </a:pathLst>
              </a:custGeom>
              <a:solidFill>
                <a:srgbClr val="BCC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76"/>
              <p:cNvSpPr/>
              <p:nvPr/>
            </p:nvSpPr>
            <p:spPr bwMode="auto">
              <a:xfrm>
                <a:off x="6065838" y="1792288"/>
                <a:ext cx="166688" cy="192088"/>
              </a:xfrm>
              <a:custGeom>
                <a:avLst/>
                <a:gdLst>
                  <a:gd name="T0" fmla="*/ 23 w 39"/>
                  <a:gd name="T1" fmla="*/ 0 h 45"/>
                  <a:gd name="T2" fmla="*/ 34 w 39"/>
                  <a:gd name="T3" fmla="*/ 10 h 45"/>
                  <a:gd name="T4" fmla="*/ 34 w 39"/>
                  <a:gd name="T5" fmla="*/ 18 h 45"/>
                  <a:gd name="T6" fmla="*/ 37 w 39"/>
                  <a:gd name="T7" fmla="*/ 22 h 45"/>
                  <a:gd name="T8" fmla="*/ 36 w 39"/>
                  <a:gd name="T9" fmla="*/ 30 h 45"/>
                  <a:gd name="T10" fmla="*/ 24 w 39"/>
                  <a:gd name="T11" fmla="*/ 45 h 45"/>
                  <a:gd name="T12" fmla="*/ 24 w 39"/>
                  <a:gd name="T13" fmla="*/ 44 h 45"/>
                  <a:gd name="T14" fmla="*/ 24 w 39"/>
                  <a:gd name="T15" fmla="*/ 43 h 45"/>
                  <a:gd name="T16" fmla="*/ 4 w 39"/>
                  <a:gd name="T17" fmla="*/ 11 h 45"/>
                  <a:gd name="T18" fmla="*/ 2 w 39"/>
                  <a:gd name="T19" fmla="*/ 7 h 45"/>
                  <a:gd name="T20" fmla="*/ 0 w 39"/>
                  <a:gd name="T21" fmla="*/ 4 h 45"/>
                  <a:gd name="T22" fmla="*/ 4 w 39"/>
                  <a:gd name="T23" fmla="*/ 4 h 45"/>
                  <a:gd name="T24" fmla="*/ 23 w 39"/>
                  <a:gd name="T2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5">
                    <a:moveTo>
                      <a:pt x="23" y="0"/>
                    </a:moveTo>
                    <a:cubicBezTo>
                      <a:pt x="28" y="2"/>
                      <a:pt x="32" y="5"/>
                      <a:pt x="34" y="10"/>
                    </a:cubicBezTo>
                    <a:cubicBezTo>
                      <a:pt x="36" y="12"/>
                      <a:pt x="33" y="15"/>
                      <a:pt x="34" y="18"/>
                    </a:cubicBezTo>
                    <a:cubicBezTo>
                      <a:pt x="35" y="20"/>
                      <a:pt x="36" y="20"/>
                      <a:pt x="37" y="22"/>
                    </a:cubicBezTo>
                    <a:cubicBezTo>
                      <a:pt x="39" y="24"/>
                      <a:pt x="37" y="28"/>
                      <a:pt x="36" y="30"/>
                    </a:cubicBezTo>
                    <a:cubicBezTo>
                      <a:pt x="33" y="36"/>
                      <a:pt x="30" y="42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17" y="34"/>
                      <a:pt x="11" y="24"/>
                      <a:pt x="4" y="11"/>
                    </a:cubicBezTo>
                    <a:cubicBezTo>
                      <a:pt x="4" y="10"/>
                      <a:pt x="2" y="7"/>
                      <a:pt x="2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0" y="4"/>
                      <a:pt x="16" y="2"/>
                      <a:pt x="23" y="0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77"/>
              <p:cNvSpPr>
                <a:spLocks noEditPoints="1"/>
              </p:cNvSpPr>
              <p:nvPr/>
            </p:nvSpPr>
            <p:spPr bwMode="auto">
              <a:xfrm>
                <a:off x="4502150" y="901700"/>
                <a:ext cx="3175000" cy="5049838"/>
              </a:xfrm>
              <a:custGeom>
                <a:avLst/>
                <a:gdLst>
                  <a:gd name="T0" fmla="*/ 145 w 747"/>
                  <a:gd name="T1" fmla="*/ 497 h 1190"/>
                  <a:gd name="T2" fmla="*/ 156 w 747"/>
                  <a:gd name="T3" fmla="*/ 542 h 1190"/>
                  <a:gd name="T4" fmla="*/ 247 w 747"/>
                  <a:gd name="T5" fmla="*/ 710 h 1190"/>
                  <a:gd name="T6" fmla="*/ 381 w 747"/>
                  <a:gd name="T7" fmla="*/ 779 h 1190"/>
                  <a:gd name="T8" fmla="*/ 442 w 747"/>
                  <a:gd name="T9" fmla="*/ 509 h 1190"/>
                  <a:gd name="T10" fmla="*/ 603 w 747"/>
                  <a:gd name="T11" fmla="*/ 675 h 1190"/>
                  <a:gd name="T12" fmla="*/ 643 w 747"/>
                  <a:gd name="T13" fmla="*/ 537 h 1190"/>
                  <a:gd name="T14" fmla="*/ 740 w 747"/>
                  <a:gd name="T15" fmla="*/ 403 h 1190"/>
                  <a:gd name="T16" fmla="*/ 624 w 747"/>
                  <a:gd name="T17" fmla="*/ 141 h 1190"/>
                  <a:gd name="T18" fmla="*/ 384 w 747"/>
                  <a:gd name="T19" fmla="*/ 0 h 1190"/>
                  <a:gd name="T20" fmla="*/ 273 w 747"/>
                  <a:gd name="T21" fmla="*/ 188 h 1190"/>
                  <a:gd name="T22" fmla="*/ 250 w 747"/>
                  <a:gd name="T23" fmla="*/ 212 h 1190"/>
                  <a:gd name="T24" fmla="*/ 345 w 747"/>
                  <a:gd name="T25" fmla="*/ 174 h 1190"/>
                  <a:gd name="T26" fmla="*/ 625 w 747"/>
                  <a:gd name="T27" fmla="*/ 333 h 1190"/>
                  <a:gd name="T28" fmla="*/ 536 w 747"/>
                  <a:gd name="T29" fmla="*/ 217 h 1190"/>
                  <a:gd name="T30" fmla="*/ 418 w 747"/>
                  <a:gd name="T31" fmla="*/ 165 h 1190"/>
                  <a:gd name="T32" fmla="*/ 405 w 747"/>
                  <a:gd name="T33" fmla="*/ 175 h 1190"/>
                  <a:gd name="T34" fmla="*/ 339 w 747"/>
                  <a:gd name="T35" fmla="*/ 139 h 1190"/>
                  <a:gd name="T36" fmla="*/ 308 w 747"/>
                  <a:gd name="T37" fmla="*/ 165 h 1190"/>
                  <a:gd name="T38" fmla="*/ 303 w 747"/>
                  <a:gd name="T39" fmla="*/ 89 h 1190"/>
                  <a:gd name="T40" fmla="*/ 476 w 747"/>
                  <a:gd name="T41" fmla="*/ 66 h 1190"/>
                  <a:gd name="T42" fmla="*/ 666 w 747"/>
                  <a:gd name="T43" fmla="*/ 270 h 1190"/>
                  <a:gd name="T44" fmla="*/ 395 w 747"/>
                  <a:gd name="T45" fmla="*/ 272 h 1190"/>
                  <a:gd name="T46" fmla="*/ 396 w 747"/>
                  <a:gd name="T47" fmla="*/ 269 h 1190"/>
                  <a:gd name="T48" fmla="*/ 499 w 747"/>
                  <a:gd name="T49" fmla="*/ 222 h 1190"/>
                  <a:gd name="T50" fmla="*/ 484 w 747"/>
                  <a:gd name="T51" fmla="*/ 215 h 1190"/>
                  <a:gd name="T52" fmla="*/ 577 w 747"/>
                  <a:gd name="T53" fmla="*/ 508 h 1190"/>
                  <a:gd name="T54" fmla="*/ 703 w 747"/>
                  <a:gd name="T55" fmla="*/ 628 h 1190"/>
                  <a:gd name="T56" fmla="*/ 619 w 747"/>
                  <a:gd name="T57" fmla="*/ 660 h 1190"/>
                  <a:gd name="T58" fmla="*/ 557 w 747"/>
                  <a:gd name="T59" fmla="*/ 566 h 1190"/>
                  <a:gd name="T60" fmla="*/ 511 w 747"/>
                  <a:gd name="T61" fmla="*/ 490 h 1190"/>
                  <a:gd name="T62" fmla="*/ 578 w 747"/>
                  <a:gd name="T63" fmla="*/ 436 h 1190"/>
                  <a:gd name="T64" fmla="*/ 452 w 747"/>
                  <a:gd name="T65" fmla="*/ 416 h 1190"/>
                  <a:gd name="T66" fmla="*/ 383 w 747"/>
                  <a:gd name="T67" fmla="*/ 600 h 1190"/>
                  <a:gd name="T68" fmla="*/ 292 w 747"/>
                  <a:gd name="T69" fmla="*/ 387 h 1190"/>
                  <a:gd name="T70" fmla="*/ 390 w 747"/>
                  <a:gd name="T71" fmla="*/ 604 h 1190"/>
                  <a:gd name="T72" fmla="*/ 307 w 747"/>
                  <a:gd name="T73" fmla="*/ 496 h 1190"/>
                  <a:gd name="T74" fmla="*/ 315 w 747"/>
                  <a:gd name="T75" fmla="*/ 599 h 1190"/>
                  <a:gd name="T76" fmla="*/ 265 w 747"/>
                  <a:gd name="T77" fmla="*/ 586 h 1190"/>
                  <a:gd name="T78" fmla="*/ 221 w 747"/>
                  <a:gd name="T79" fmla="*/ 658 h 1190"/>
                  <a:gd name="T80" fmla="*/ 176 w 747"/>
                  <a:gd name="T81" fmla="*/ 688 h 1190"/>
                  <a:gd name="T82" fmla="*/ 141 w 747"/>
                  <a:gd name="T83" fmla="*/ 736 h 1190"/>
                  <a:gd name="T84" fmla="*/ 170 w 747"/>
                  <a:gd name="T85" fmla="*/ 533 h 1190"/>
                  <a:gd name="T86" fmla="*/ 103 w 747"/>
                  <a:gd name="T87" fmla="*/ 386 h 1190"/>
                  <a:gd name="T88" fmla="*/ 251 w 747"/>
                  <a:gd name="T89" fmla="*/ 312 h 1190"/>
                  <a:gd name="T90" fmla="*/ 429 w 747"/>
                  <a:gd name="T91" fmla="*/ 282 h 1190"/>
                  <a:gd name="T92" fmla="*/ 584 w 747"/>
                  <a:gd name="T93" fmla="*/ 322 h 1190"/>
                  <a:gd name="T94" fmla="*/ 735 w 747"/>
                  <a:gd name="T95" fmla="*/ 406 h 1190"/>
                  <a:gd name="T96" fmla="*/ 688 w 747"/>
                  <a:gd name="T97" fmla="*/ 497 h 1190"/>
                  <a:gd name="T98" fmla="*/ 642 w 747"/>
                  <a:gd name="T99" fmla="*/ 471 h 1190"/>
                  <a:gd name="T100" fmla="*/ 585 w 747"/>
                  <a:gd name="T101" fmla="*/ 390 h 1190"/>
                  <a:gd name="T102" fmla="*/ 521 w 747"/>
                  <a:gd name="T103" fmla="*/ 430 h 1190"/>
                  <a:gd name="T104" fmla="*/ 401 w 747"/>
                  <a:gd name="T105" fmla="*/ 399 h 1190"/>
                  <a:gd name="T106" fmla="*/ 290 w 747"/>
                  <a:gd name="T107" fmla="*/ 347 h 1190"/>
                  <a:gd name="T108" fmla="*/ 203 w 747"/>
                  <a:gd name="T109" fmla="*/ 389 h 1190"/>
                  <a:gd name="T110" fmla="*/ 172 w 747"/>
                  <a:gd name="T111" fmla="*/ 470 h 1190"/>
                  <a:gd name="T112" fmla="*/ 129 w 747"/>
                  <a:gd name="T113" fmla="*/ 470 h 1190"/>
                  <a:gd name="T114" fmla="*/ 240 w 747"/>
                  <a:gd name="T115" fmla="*/ 227 h 1190"/>
                  <a:gd name="T116" fmla="*/ 247 w 747"/>
                  <a:gd name="T117" fmla="*/ 264 h 1190"/>
                  <a:gd name="T118" fmla="*/ 212 w 747"/>
                  <a:gd name="T119" fmla="*/ 284 h 1190"/>
                  <a:gd name="T120" fmla="*/ 177 w 747"/>
                  <a:gd name="T121" fmla="*/ 323 h 1190"/>
                  <a:gd name="T122" fmla="*/ 60 w 747"/>
                  <a:gd name="T123" fmla="*/ 395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7" h="1190">
                    <a:moveTo>
                      <a:pt x="13" y="422"/>
                    </a:moveTo>
                    <a:cubicBezTo>
                      <a:pt x="14" y="423"/>
                      <a:pt x="15" y="423"/>
                      <a:pt x="16" y="423"/>
                    </a:cubicBezTo>
                    <a:cubicBezTo>
                      <a:pt x="16" y="423"/>
                      <a:pt x="16" y="423"/>
                      <a:pt x="16" y="423"/>
                    </a:cubicBezTo>
                    <a:cubicBezTo>
                      <a:pt x="17" y="423"/>
                      <a:pt x="18" y="422"/>
                      <a:pt x="19" y="421"/>
                    </a:cubicBezTo>
                    <a:cubicBezTo>
                      <a:pt x="20" y="420"/>
                      <a:pt x="21" y="418"/>
                      <a:pt x="22" y="417"/>
                    </a:cubicBezTo>
                    <a:cubicBezTo>
                      <a:pt x="22" y="416"/>
                      <a:pt x="22" y="416"/>
                      <a:pt x="22" y="415"/>
                    </a:cubicBezTo>
                    <a:cubicBezTo>
                      <a:pt x="22" y="414"/>
                      <a:pt x="22" y="414"/>
                      <a:pt x="22" y="414"/>
                    </a:cubicBezTo>
                    <a:cubicBezTo>
                      <a:pt x="23" y="414"/>
                      <a:pt x="23" y="414"/>
                      <a:pt x="23" y="414"/>
                    </a:cubicBezTo>
                    <a:cubicBezTo>
                      <a:pt x="24" y="413"/>
                      <a:pt x="26" y="412"/>
                      <a:pt x="27" y="411"/>
                    </a:cubicBezTo>
                    <a:cubicBezTo>
                      <a:pt x="29" y="409"/>
                      <a:pt x="31" y="407"/>
                      <a:pt x="33" y="406"/>
                    </a:cubicBezTo>
                    <a:cubicBezTo>
                      <a:pt x="37" y="403"/>
                      <a:pt x="40" y="402"/>
                      <a:pt x="45" y="402"/>
                    </a:cubicBezTo>
                    <a:cubicBezTo>
                      <a:pt x="45" y="402"/>
                      <a:pt x="46" y="402"/>
                      <a:pt x="46" y="402"/>
                    </a:cubicBezTo>
                    <a:cubicBezTo>
                      <a:pt x="49" y="402"/>
                      <a:pt x="51" y="402"/>
                      <a:pt x="54" y="402"/>
                    </a:cubicBezTo>
                    <a:cubicBezTo>
                      <a:pt x="55" y="403"/>
                      <a:pt x="56" y="403"/>
                      <a:pt x="57" y="403"/>
                    </a:cubicBezTo>
                    <a:cubicBezTo>
                      <a:pt x="58" y="403"/>
                      <a:pt x="59" y="403"/>
                      <a:pt x="60" y="403"/>
                    </a:cubicBezTo>
                    <a:cubicBezTo>
                      <a:pt x="67" y="403"/>
                      <a:pt x="72" y="401"/>
                      <a:pt x="77" y="395"/>
                    </a:cubicBezTo>
                    <a:cubicBezTo>
                      <a:pt x="78" y="394"/>
                      <a:pt x="78" y="394"/>
                      <a:pt x="78" y="394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2" y="397"/>
                      <a:pt x="85" y="398"/>
                      <a:pt x="89" y="398"/>
                    </a:cubicBezTo>
                    <a:cubicBezTo>
                      <a:pt x="91" y="398"/>
                      <a:pt x="91" y="398"/>
                      <a:pt x="91" y="398"/>
                    </a:cubicBezTo>
                    <a:cubicBezTo>
                      <a:pt x="90" y="400"/>
                      <a:pt x="90" y="400"/>
                      <a:pt x="90" y="400"/>
                    </a:cubicBezTo>
                    <a:cubicBezTo>
                      <a:pt x="87" y="407"/>
                      <a:pt x="84" y="414"/>
                      <a:pt x="82" y="422"/>
                    </a:cubicBezTo>
                    <a:cubicBezTo>
                      <a:pt x="82" y="425"/>
                      <a:pt x="82" y="425"/>
                      <a:pt x="82" y="425"/>
                    </a:cubicBezTo>
                    <a:cubicBezTo>
                      <a:pt x="80" y="434"/>
                      <a:pt x="76" y="447"/>
                      <a:pt x="81" y="455"/>
                    </a:cubicBezTo>
                    <a:cubicBezTo>
                      <a:pt x="85" y="461"/>
                      <a:pt x="92" y="466"/>
                      <a:pt x="98" y="471"/>
                    </a:cubicBezTo>
                    <a:cubicBezTo>
                      <a:pt x="101" y="474"/>
                      <a:pt x="103" y="476"/>
                      <a:pt x="105" y="478"/>
                    </a:cubicBezTo>
                    <a:cubicBezTo>
                      <a:pt x="111" y="483"/>
                      <a:pt x="117" y="488"/>
                      <a:pt x="124" y="488"/>
                    </a:cubicBezTo>
                    <a:cubicBezTo>
                      <a:pt x="125" y="488"/>
                      <a:pt x="125" y="488"/>
                      <a:pt x="126" y="488"/>
                    </a:cubicBezTo>
                    <a:cubicBezTo>
                      <a:pt x="128" y="488"/>
                      <a:pt x="128" y="488"/>
                      <a:pt x="128" y="488"/>
                    </a:cubicBezTo>
                    <a:cubicBezTo>
                      <a:pt x="128" y="489"/>
                      <a:pt x="128" y="489"/>
                      <a:pt x="128" y="489"/>
                    </a:cubicBezTo>
                    <a:cubicBezTo>
                      <a:pt x="132" y="494"/>
                      <a:pt x="138" y="497"/>
                      <a:pt x="145" y="497"/>
                    </a:cubicBezTo>
                    <a:cubicBezTo>
                      <a:pt x="146" y="497"/>
                      <a:pt x="147" y="497"/>
                      <a:pt x="147" y="497"/>
                    </a:cubicBezTo>
                    <a:cubicBezTo>
                      <a:pt x="149" y="497"/>
                      <a:pt x="151" y="497"/>
                      <a:pt x="153" y="497"/>
                    </a:cubicBezTo>
                    <a:cubicBezTo>
                      <a:pt x="160" y="497"/>
                      <a:pt x="169" y="496"/>
                      <a:pt x="173" y="493"/>
                    </a:cubicBezTo>
                    <a:cubicBezTo>
                      <a:pt x="177" y="489"/>
                      <a:pt x="179" y="482"/>
                      <a:pt x="180" y="476"/>
                    </a:cubicBezTo>
                    <a:cubicBezTo>
                      <a:pt x="180" y="475"/>
                      <a:pt x="180" y="474"/>
                      <a:pt x="180" y="474"/>
                    </a:cubicBezTo>
                    <a:cubicBezTo>
                      <a:pt x="182" y="467"/>
                      <a:pt x="181" y="460"/>
                      <a:pt x="181" y="454"/>
                    </a:cubicBezTo>
                    <a:cubicBezTo>
                      <a:pt x="180" y="447"/>
                      <a:pt x="180" y="441"/>
                      <a:pt x="181" y="434"/>
                    </a:cubicBezTo>
                    <a:cubicBezTo>
                      <a:pt x="181" y="432"/>
                      <a:pt x="181" y="432"/>
                      <a:pt x="181" y="432"/>
                    </a:cubicBezTo>
                    <a:cubicBezTo>
                      <a:pt x="187" y="434"/>
                      <a:pt x="187" y="434"/>
                      <a:pt x="187" y="434"/>
                    </a:cubicBezTo>
                    <a:cubicBezTo>
                      <a:pt x="196" y="436"/>
                      <a:pt x="207" y="438"/>
                      <a:pt x="217" y="438"/>
                    </a:cubicBezTo>
                    <a:cubicBezTo>
                      <a:pt x="227" y="438"/>
                      <a:pt x="234" y="435"/>
                      <a:pt x="237" y="429"/>
                    </a:cubicBezTo>
                    <a:cubicBezTo>
                      <a:pt x="238" y="427"/>
                      <a:pt x="238" y="427"/>
                      <a:pt x="238" y="427"/>
                    </a:cubicBezTo>
                    <a:cubicBezTo>
                      <a:pt x="244" y="432"/>
                      <a:pt x="244" y="432"/>
                      <a:pt x="244" y="432"/>
                    </a:cubicBezTo>
                    <a:cubicBezTo>
                      <a:pt x="248" y="435"/>
                      <a:pt x="252" y="438"/>
                      <a:pt x="255" y="441"/>
                    </a:cubicBezTo>
                    <a:cubicBezTo>
                      <a:pt x="263" y="448"/>
                      <a:pt x="263" y="448"/>
                      <a:pt x="263" y="448"/>
                    </a:cubicBezTo>
                    <a:cubicBezTo>
                      <a:pt x="273" y="456"/>
                      <a:pt x="284" y="465"/>
                      <a:pt x="294" y="473"/>
                    </a:cubicBezTo>
                    <a:cubicBezTo>
                      <a:pt x="293" y="477"/>
                      <a:pt x="293" y="477"/>
                      <a:pt x="293" y="477"/>
                    </a:cubicBezTo>
                    <a:cubicBezTo>
                      <a:pt x="291" y="476"/>
                      <a:pt x="291" y="476"/>
                      <a:pt x="291" y="476"/>
                    </a:cubicBezTo>
                    <a:cubicBezTo>
                      <a:pt x="286" y="475"/>
                      <a:pt x="281" y="474"/>
                      <a:pt x="276" y="472"/>
                    </a:cubicBezTo>
                    <a:cubicBezTo>
                      <a:pt x="271" y="470"/>
                      <a:pt x="268" y="467"/>
                      <a:pt x="265" y="464"/>
                    </a:cubicBezTo>
                    <a:cubicBezTo>
                      <a:pt x="261" y="461"/>
                      <a:pt x="258" y="458"/>
                      <a:pt x="253" y="456"/>
                    </a:cubicBezTo>
                    <a:cubicBezTo>
                      <a:pt x="252" y="456"/>
                      <a:pt x="251" y="456"/>
                      <a:pt x="250" y="456"/>
                    </a:cubicBezTo>
                    <a:cubicBezTo>
                      <a:pt x="244" y="456"/>
                      <a:pt x="239" y="460"/>
                      <a:pt x="235" y="464"/>
                    </a:cubicBezTo>
                    <a:cubicBezTo>
                      <a:pt x="229" y="471"/>
                      <a:pt x="222" y="479"/>
                      <a:pt x="218" y="489"/>
                    </a:cubicBezTo>
                    <a:cubicBezTo>
                      <a:pt x="214" y="498"/>
                      <a:pt x="210" y="508"/>
                      <a:pt x="198" y="510"/>
                    </a:cubicBezTo>
                    <a:cubicBezTo>
                      <a:pt x="196" y="510"/>
                      <a:pt x="194" y="510"/>
                      <a:pt x="191" y="510"/>
                    </a:cubicBezTo>
                    <a:cubicBezTo>
                      <a:pt x="188" y="511"/>
                      <a:pt x="185" y="511"/>
                      <a:pt x="182" y="512"/>
                    </a:cubicBezTo>
                    <a:cubicBezTo>
                      <a:pt x="174" y="513"/>
                      <a:pt x="165" y="517"/>
                      <a:pt x="162" y="525"/>
                    </a:cubicBezTo>
                    <a:cubicBezTo>
                      <a:pt x="160" y="529"/>
                      <a:pt x="158" y="535"/>
                      <a:pt x="157" y="541"/>
                    </a:cubicBezTo>
                    <a:cubicBezTo>
                      <a:pt x="157" y="542"/>
                      <a:pt x="157" y="542"/>
                      <a:pt x="157" y="542"/>
                    </a:cubicBezTo>
                    <a:cubicBezTo>
                      <a:pt x="156" y="542"/>
                      <a:pt x="156" y="542"/>
                      <a:pt x="156" y="542"/>
                    </a:cubicBezTo>
                    <a:cubicBezTo>
                      <a:pt x="152" y="543"/>
                      <a:pt x="148" y="544"/>
                      <a:pt x="144" y="545"/>
                    </a:cubicBezTo>
                    <a:cubicBezTo>
                      <a:pt x="138" y="546"/>
                      <a:pt x="133" y="547"/>
                      <a:pt x="129" y="549"/>
                    </a:cubicBezTo>
                    <a:cubicBezTo>
                      <a:pt x="114" y="557"/>
                      <a:pt x="112" y="572"/>
                      <a:pt x="109" y="587"/>
                    </a:cubicBezTo>
                    <a:cubicBezTo>
                      <a:pt x="108" y="596"/>
                      <a:pt x="106" y="605"/>
                      <a:pt x="102" y="613"/>
                    </a:cubicBezTo>
                    <a:cubicBezTo>
                      <a:pt x="101" y="615"/>
                      <a:pt x="101" y="615"/>
                      <a:pt x="101" y="615"/>
                    </a:cubicBezTo>
                    <a:cubicBezTo>
                      <a:pt x="95" y="626"/>
                      <a:pt x="89" y="638"/>
                      <a:pt x="92" y="647"/>
                    </a:cubicBezTo>
                    <a:cubicBezTo>
                      <a:pt x="94" y="652"/>
                      <a:pt x="98" y="655"/>
                      <a:pt x="105" y="657"/>
                    </a:cubicBezTo>
                    <a:cubicBezTo>
                      <a:pt x="106" y="658"/>
                      <a:pt x="106" y="658"/>
                      <a:pt x="106" y="658"/>
                    </a:cubicBezTo>
                    <a:cubicBezTo>
                      <a:pt x="110" y="659"/>
                      <a:pt x="114" y="661"/>
                      <a:pt x="116" y="664"/>
                    </a:cubicBezTo>
                    <a:cubicBezTo>
                      <a:pt x="116" y="667"/>
                      <a:pt x="116" y="669"/>
                      <a:pt x="114" y="672"/>
                    </a:cubicBezTo>
                    <a:cubicBezTo>
                      <a:pt x="110" y="677"/>
                      <a:pt x="106" y="680"/>
                      <a:pt x="102" y="683"/>
                    </a:cubicBezTo>
                    <a:cubicBezTo>
                      <a:pt x="101" y="683"/>
                      <a:pt x="100" y="684"/>
                      <a:pt x="99" y="685"/>
                    </a:cubicBezTo>
                    <a:cubicBezTo>
                      <a:pt x="92" y="689"/>
                      <a:pt x="86" y="693"/>
                      <a:pt x="82" y="700"/>
                    </a:cubicBezTo>
                    <a:cubicBezTo>
                      <a:pt x="78" y="707"/>
                      <a:pt x="78" y="716"/>
                      <a:pt x="81" y="725"/>
                    </a:cubicBezTo>
                    <a:cubicBezTo>
                      <a:pt x="85" y="736"/>
                      <a:pt x="93" y="745"/>
                      <a:pt x="103" y="748"/>
                    </a:cubicBezTo>
                    <a:cubicBezTo>
                      <a:pt x="107" y="750"/>
                      <a:pt x="111" y="750"/>
                      <a:pt x="115" y="750"/>
                    </a:cubicBezTo>
                    <a:cubicBezTo>
                      <a:pt x="121" y="750"/>
                      <a:pt x="128" y="749"/>
                      <a:pt x="133" y="747"/>
                    </a:cubicBezTo>
                    <a:cubicBezTo>
                      <a:pt x="136" y="746"/>
                      <a:pt x="136" y="746"/>
                      <a:pt x="136" y="746"/>
                    </a:cubicBezTo>
                    <a:cubicBezTo>
                      <a:pt x="144" y="744"/>
                      <a:pt x="153" y="741"/>
                      <a:pt x="157" y="735"/>
                    </a:cubicBezTo>
                    <a:cubicBezTo>
                      <a:pt x="161" y="731"/>
                      <a:pt x="162" y="725"/>
                      <a:pt x="163" y="720"/>
                    </a:cubicBezTo>
                    <a:cubicBezTo>
                      <a:pt x="163" y="717"/>
                      <a:pt x="164" y="715"/>
                      <a:pt x="165" y="713"/>
                    </a:cubicBezTo>
                    <a:cubicBezTo>
                      <a:pt x="165" y="712"/>
                      <a:pt x="165" y="712"/>
                      <a:pt x="165" y="712"/>
                    </a:cubicBezTo>
                    <a:cubicBezTo>
                      <a:pt x="166" y="708"/>
                      <a:pt x="167" y="704"/>
                      <a:pt x="170" y="701"/>
                    </a:cubicBezTo>
                    <a:cubicBezTo>
                      <a:pt x="171" y="699"/>
                      <a:pt x="172" y="697"/>
                      <a:pt x="174" y="697"/>
                    </a:cubicBezTo>
                    <a:cubicBezTo>
                      <a:pt x="174" y="697"/>
                      <a:pt x="174" y="697"/>
                      <a:pt x="175" y="698"/>
                    </a:cubicBezTo>
                    <a:cubicBezTo>
                      <a:pt x="175" y="698"/>
                      <a:pt x="177" y="698"/>
                      <a:pt x="177" y="697"/>
                    </a:cubicBezTo>
                    <a:cubicBezTo>
                      <a:pt x="177" y="697"/>
                      <a:pt x="177" y="697"/>
                      <a:pt x="177" y="697"/>
                    </a:cubicBezTo>
                    <a:cubicBezTo>
                      <a:pt x="178" y="697"/>
                      <a:pt x="179" y="699"/>
                      <a:pt x="180" y="700"/>
                    </a:cubicBezTo>
                    <a:cubicBezTo>
                      <a:pt x="191" y="721"/>
                      <a:pt x="203" y="731"/>
                      <a:pt x="216" y="731"/>
                    </a:cubicBezTo>
                    <a:cubicBezTo>
                      <a:pt x="219" y="731"/>
                      <a:pt x="222" y="730"/>
                      <a:pt x="224" y="729"/>
                    </a:cubicBezTo>
                    <a:cubicBezTo>
                      <a:pt x="235" y="726"/>
                      <a:pt x="244" y="719"/>
                      <a:pt x="247" y="710"/>
                    </a:cubicBezTo>
                    <a:cubicBezTo>
                      <a:pt x="249" y="704"/>
                      <a:pt x="249" y="697"/>
                      <a:pt x="245" y="691"/>
                    </a:cubicBezTo>
                    <a:cubicBezTo>
                      <a:pt x="244" y="689"/>
                      <a:pt x="244" y="689"/>
                      <a:pt x="244" y="689"/>
                    </a:cubicBezTo>
                    <a:cubicBezTo>
                      <a:pt x="245" y="688"/>
                      <a:pt x="245" y="688"/>
                      <a:pt x="245" y="688"/>
                    </a:cubicBezTo>
                    <a:cubicBezTo>
                      <a:pt x="253" y="678"/>
                      <a:pt x="242" y="666"/>
                      <a:pt x="231" y="656"/>
                    </a:cubicBezTo>
                    <a:cubicBezTo>
                      <a:pt x="229" y="654"/>
                      <a:pt x="229" y="654"/>
                      <a:pt x="229" y="654"/>
                    </a:cubicBezTo>
                    <a:cubicBezTo>
                      <a:pt x="221" y="647"/>
                      <a:pt x="212" y="639"/>
                      <a:pt x="214" y="625"/>
                    </a:cubicBezTo>
                    <a:cubicBezTo>
                      <a:pt x="214" y="620"/>
                      <a:pt x="218" y="617"/>
                      <a:pt x="224" y="617"/>
                    </a:cubicBezTo>
                    <a:cubicBezTo>
                      <a:pt x="230" y="617"/>
                      <a:pt x="237" y="619"/>
                      <a:pt x="240" y="621"/>
                    </a:cubicBezTo>
                    <a:cubicBezTo>
                      <a:pt x="241" y="622"/>
                      <a:pt x="241" y="622"/>
                      <a:pt x="241" y="622"/>
                    </a:cubicBezTo>
                    <a:cubicBezTo>
                      <a:pt x="241" y="623"/>
                      <a:pt x="241" y="623"/>
                      <a:pt x="241" y="623"/>
                    </a:cubicBezTo>
                    <a:cubicBezTo>
                      <a:pt x="241" y="630"/>
                      <a:pt x="244" y="639"/>
                      <a:pt x="249" y="644"/>
                    </a:cubicBezTo>
                    <a:cubicBezTo>
                      <a:pt x="252" y="646"/>
                      <a:pt x="256" y="650"/>
                      <a:pt x="262" y="650"/>
                    </a:cubicBezTo>
                    <a:cubicBezTo>
                      <a:pt x="265" y="650"/>
                      <a:pt x="268" y="649"/>
                      <a:pt x="271" y="647"/>
                    </a:cubicBezTo>
                    <a:cubicBezTo>
                      <a:pt x="285" y="638"/>
                      <a:pt x="286" y="633"/>
                      <a:pt x="285" y="631"/>
                    </a:cubicBezTo>
                    <a:cubicBezTo>
                      <a:pt x="285" y="630"/>
                      <a:pt x="284" y="629"/>
                      <a:pt x="283" y="628"/>
                    </a:cubicBezTo>
                    <a:cubicBezTo>
                      <a:pt x="283" y="627"/>
                      <a:pt x="283" y="626"/>
                      <a:pt x="282" y="626"/>
                    </a:cubicBezTo>
                    <a:cubicBezTo>
                      <a:pt x="282" y="624"/>
                      <a:pt x="282" y="623"/>
                      <a:pt x="282" y="622"/>
                    </a:cubicBezTo>
                    <a:cubicBezTo>
                      <a:pt x="282" y="621"/>
                      <a:pt x="282" y="620"/>
                      <a:pt x="283" y="619"/>
                    </a:cubicBezTo>
                    <a:cubicBezTo>
                      <a:pt x="284" y="615"/>
                      <a:pt x="286" y="611"/>
                      <a:pt x="288" y="607"/>
                    </a:cubicBezTo>
                    <a:cubicBezTo>
                      <a:pt x="288" y="605"/>
                      <a:pt x="288" y="605"/>
                      <a:pt x="288" y="605"/>
                    </a:cubicBezTo>
                    <a:cubicBezTo>
                      <a:pt x="290" y="606"/>
                      <a:pt x="290" y="606"/>
                      <a:pt x="290" y="606"/>
                    </a:cubicBezTo>
                    <a:cubicBezTo>
                      <a:pt x="291" y="606"/>
                      <a:pt x="292" y="607"/>
                      <a:pt x="293" y="607"/>
                    </a:cubicBezTo>
                    <a:cubicBezTo>
                      <a:pt x="294" y="607"/>
                      <a:pt x="294" y="607"/>
                      <a:pt x="294" y="607"/>
                    </a:cubicBezTo>
                    <a:cubicBezTo>
                      <a:pt x="295" y="608"/>
                      <a:pt x="295" y="608"/>
                      <a:pt x="295" y="608"/>
                    </a:cubicBezTo>
                    <a:cubicBezTo>
                      <a:pt x="298" y="640"/>
                      <a:pt x="311" y="675"/>
                      <a:pt x="330" y="702"/>
                    </a:cubicBezTo>
                    <a:cubicBezTo>
                      <a:pt x="336" y="710"/>
                      <a:pt x="343" y="718"/>
                      <a:pt x="349" y="726"/>
                    </a:cubicBezTo>
                    <a:cubicBezTo>
                      <a:pt x="353" y="730"/>
                      <a:pt x="357" y="734"/>
                      <a:pt x="360" y="738"/>
                    </a:cubicBezTo>
                    <a:cubicBezTo>
                      <a:pt x="367" y="747"/>
                      <a:pt x="373" y="756"/>
                      <a:pt x="378" y="766"/>
                    </a:cubicBezTo>
                    <a:cubicBezTo>
                      <a:pt x="378" y="767"/>
                      <a:pt x="378" y="767"/>
                      <a:pt x="378" y="767"/>
                    </a:cubicBezTo>
                    <a:cubicBezTo>
                      <a:pt x="378" y="767"/>
                      <a:pt x="378" y="767"/>
                      <a:pt x="378" y="767"/>
                    </a:cubicBezTo>
                    <a:cubicBezTo>
                      <a:pt x="379" y="771"/>
                      <a:pt x="380" y="775"/>
                      <a:pt x="381" y="779"/>
                    </a:cubicBezTo>
                    <a:cubicBezTo>
                      <a:pt x="381" y="779"/>
                      <a:pt x="381" y="779"/>
                      <a:pt x="381" y="779"/>
                    </a:cubicBezTo>
                    <a:cubicBezTo>
                      <a:pt x="381" y="779"/>
                      <a:pt x="381" y="779"/>
                      <a:pt x="381" y="779"/>
                    </a:cubicBezTo>
                    <a:cubicBezTo>
                      <a:pt x="376" y="855"/>
                      <a:pt x="374" y="924"/>
                      <a:pt x="376" y="991"/>
                    </a:cubicBezTo>
                    <a:cubicBezTo>
                      <a:pt x="377" y="1027"/>
                      <a:pt x="376" y="1066"/>
                      <a:pt x="373" y="1104"/>
                    </a:cubicBezTo>
                    <a:cubicBezTo>
                      <a:pt x="373" y="1108"/>
                      <a:pt x="373" y="1111"/>
                      <a:pt x="372" y="1115"/>
                    </a:cubicBezTo>
                    <a:cubicBezTo>
                      <a:pt x="372" y="1128"/>
                      <a:pt x="371" y="1141"/>
                      <a:pt x="368" y="1153"/>
                    </a:cubicBezTo>
                    <a:cubicBezTo>
                      <a:pt x="368" y="1155"/>
                      <a:pt x="368" y="1157"/>
                      <a:pt x="367" y="1159"/>
                    </a:cubicBezTo>
                    <a:cubicBezTo>
                      <a:pt x="366" y="1165"/>
                      <a:pt x="365" y="1172"/>
                      <a:pt x="366" y="1178"/>
                    </a:cubicBezTo>
                    <a:cubicBezTo>
                      <a:pt x="367" y="1183"/>
                      <a:pt x="373" y="1188"/>
                      <a:pt x="378" y="1188"/>
                    </a:cubicBezTo>
                    <a:cubicBezTo>
                      <a:pt x="379" y="1188"/>
                      <a:pt x="380" y="1187"/>
                      <a:pt x="381" y="1187"/>
                    </a:cubicBezTo>
                    <a:cubicBezTo>
                      <a:pt x="381" y="1187"/>
                      <a:pt x="382" y="1187"/>
                      <a:pt x="382" y="1186"/>
                    </a:cubicBezTo>
                    <a:cubicBezTo>
                      <a:pt x="384" y="1185"/>
                      <a:pt x="384" y="1185"/>
                      <a:pt x="384" y="1185"/>
                    </a:cubicBezTo>
                    <a:cubicBezTo>
                      <a:pt x="385" y="1187"/>
                      <a:pt x="385" y="1187"/>
                      <a:pt x="385" y="1187"/>
                    </a:cubicBezTo>
                    <a:cubicBezTo>
                      <a:pt x="386" y="1188"/>
                      <a:pt x="386" y="1190"/>
                      <a:pt x="388" y="1190"/>
                    </a:cubicBezTo>
                    <a:cubicBezTo>
                      <a:pt x="389" y="1190"/>
                      <a:pt x="389" y="1190"/>
                      <a:pt x="390" y="1190"/>
                    </a:cubicBezTo>
                    <a:cubicBezTo>
                      <a:pt x="398" y="1187"/>
                      <a:pt x="398" y="1187"/>
                      <a:pt x="398" y="1187"/>
                    </a:cubicBezTo>
                    <a:cubicBezTo>
                      <a:pt x="400" y="1186"/>
                      <a:pt x="401" y="1185"/>
                      <a:pt x="402" y="1183"/>
                    </a:cubicBezTo>
                    <a:cubicBezTo>
                      <a:pt x="402" y="1182"/>
                      <a:pt x="402" y="1182"/>
                      <a:pt x="402" y="1182"/>
                    </a:cubicBezTo>
                    <a:cubicBezTo>
                      <a:pt x="403" y="1182"/>
                      <a:pt x="403" y="1182"/>
                      <a:pt x="403" y="1182"/>
                    </a:cubicBezTo>
                    <a:cubicBezTo>
                      <a:pt x="404" y="1182"/>
                      <a:pt x="407" y="1182"/>
                      <a:pt x="407" y="1178"/>
                    </a:cubicBezTo>
                    <a:cubicBezTo>
                      <a:pt x="409" y="1147"/>
                      <a:pt x="407" y="1114"/>
                      <a:pt x="406" y="1082"/>
                    </a:cubicBezTo>
                    <a:cubicBezTo>
                      <a:pt x="405" y="1067"/>
                      <a:pt x="405" y="1052"/>
                      <a:pt x="404" y="1037"/>
                    </a:cubicBezTo>
                    <a:cubicBezTo>
                      <a:pt x="403" y="988"/>
                      <a:pt x="403" y="940"/>
                      <a:pt x="403" y="894"/>
                    </a:cubicBezTo>
                    <a:cubicBezTo>
                      <a:pt x="404" y="823"/>
                      <a:pt x="407" y="751"/>
                      <a:pt x="410" y="681"/>
                    </a:cubicBezTo>
                    <a:cubicBezTo>
                      <a:pt x="411" y="660"/>
                      <a:pt x="412" y="639"/>
                      <a:pt x="413" y="618"/>
                    </a:cubicBezTo>
                    <a:cubicBezTo>
                      <a:pt x="413" y="618"/>
                      <a:pt x="413" y="618"/>
                      <a:pt x="413" y="618"/>
                    </a:cubicBezTo>
                    <a:cubicBezTo>
                      <a:pt x="413" y="618"/>
                      <a:pt x="413" y="618"/>
                      <a:pt x="413" y="618"/>
                    </a:cubicBezTo>
                    <a:cubicBezTo>
                      <a:pt x="425" y="587"/>
                      <a:pt x="432" y="553"/>
                      <a:pt x="438" y="523"/>
                    </a:cubicBezTo>
                    <a:cubicBezTo>
                      <a:pt x="439" y="519"/>
                      <a:pt x="439" y="515"/>
                      <a:pt x="440" y="511"/>
                    </a:cubicBezTo>
                    <a:cubicBezTo>
                      <a:pt x="441" y="509"/>
                      <a:pt x="441" y="509"/>
                      <a:pt x="441" y="509"/>
                    </a:cubicBezTo>
                    <a:cubicBezTo>
                      <a:pt x="442" y="509"/>
                      <a:pt x="442" y="509"/>
                      <a:pt x="442" y="509"/>
                    </a:cubicBezTo>
                    <a:cubicBezTo>
                      <a:pt x="443" y="509"/>
                      <a:pt x="443" y="509"/>
                      <a:pt x="443" y="509"/>
                    </a:cubicBezTo>
                    <a:cubicBezTo>
                      <a:pt x="444" y="509"/>
                      <a:pt x="445" y="509"/>
                      <a:pt x="445" y="509"/>
                    </a:cubicBezTo>
                    <a:cubicBezTo>
                      <a:pt x="446" y="509"/>
                      <a:pt x="447" y="508"/>
                      <a:pt x="448" y="508"/>
                    </a:cubicBezTo>
                    <a:cubicBezTo>
                      <a:pt x="450" y="507"/>
                      <a:pt x="450" y="507"/>
                      <a:pt x="450" y="507"/>
                    </a:cubicBezTo>
                    <a:cubicBezTo>
                      <a:pt x="450" y="508"/>
                      <a:pt x="450" y="508"/>
                      <a:pt x="450" y="508"/>
                    </a:cubicBezTo>
                    <a:cubicBezTo>
                      <a:pt x="451" y="509"/>
                      <a:pt x="451" y="509"/>
                      <a:pt x="451" y="509"/>
                    </a:cubicBezTo>
                    <a:cubicBezTo>
                      <a:pt x="451" y="509"/>
                      <a:pt x="452" y="509"/>
                      <a:pt x="452" y="509"/>
                    </a:cubicBezTo>
                    <a:cubicBezTo>
                      <a:pt x="461" y="505"/>
                      <a:pt x="470" y="501"/>
                      <a:pt x="482" y="501"/>
                    </a:cubicBezTo>
                    <a:cubicBezTo>
                      <a:pt x="483" y="501"/>
                      <a:pt x="485" y="501"/>
                      <a:pt x="486" y="501"/>
                    </a:cubicBezTo>
                    <a:cubicBezTo>
                      <a:pt x="499" y="502"/>
                      <a:pt x="511" y="506"/>
                      <a:pt x="524" y="511"/>
                    </a:cubicBezTo>
                    <a:cubicBezTo>
                      <a:pt x="537" y="516"/>
                      <a:pt x="549" y="522"/>
                      <a:pt x="560" y="529"/>
                    </a:cubicBezTo>
                    <a:cubicBezTo>
                      <a:pt x="562" y="530"/>
                      <a:pt x="564" y="532"/>
                      <a:pt x="567" y="533"/>
                    </a:cubicBezTo>
                    <a:cubicBezTo>
                      <a:pt x="569" y="535"/>
                      <a:pt x="569" y="535"/>
                      <a:pt x="569" y="535"/>
                    </a:cubicBezTo>
                    <a:cubicBezTo>
                      <a:pt x="567" y="536"/>
                      <a:pt x="567" y="536"/>
                      <a:pt x="567" y="536"/>
                    </a:cubicBezTo>
                    <a:cubicBezTo>
                      <a:pt x="563" y="541"/>
                      <a:pt x="562" y="546"/>
                      <a:pt x="562" y="553"/>
                    </a:cubicBezTo>
                    <a:cubicBezTo>
                      <a:pt x="562" y="554"/>
                      <a:pt x="562" y="554"/>
                      <a:pt x="562" y="554"/>
                    </a:cubicBezTo>
                    <a:cubicBezTo>
                      <a:pt x="561" y="554"/>
                      <a:pt x="561" y="554"/>
                      <a:pt x="561" y="554"/>
                    </a:cubicBezTo>
                    <a:cubicBezTo>
                      <a:pt x="554" y="556"/>
                      <a:pt x="546" y="560"/>
                      <a:pt x="547" y="569"/>
                    </a:cubicBezTo>
                    <a:cubicBezTo>
                      <a:pt x="547" y="573"/>
                      <a:pt x="548" y="577"/>
                      <a:pt x="549" y="581"/>
                    </a:cubicBezTo>
                    <a:cubicBezTo>
                      <a:pt x="550" y="583"/>
                      <a:pt x="550" y="583"/>
                      <a:pt x="550" y="583"/>
                    </a:cubicBezTo>
                    <a:cubicBezTo>
                      <a:pt x="552" y="591"/>
                      <a:pt x="550" y="598"/>
                      <a:pt x="548" y="606"/>
                    </a:cubicBezTo>
                    <a:cubicBezTo>
                      <a:pt x="541" y="635"/>
                      <a:pt x="554" y="660"/>
                      <a:pt x="584" y="672"/>
                    </a:cubicBezTo>
                    <a:cubicBezTo>
                      <a:pt x="585" y="672"/>
                      <a:pt x="585" y="672"/>
                      <a:pt x="586" y="672"/>
                    </a:cubicBezTo>
                    <a:cubicBezTo>
                      <a:pt x="588" y="672"/>
                      <a:pt x="588" y="672"/>
                      <a:pt x="588" y="672"/>
                    </a:cubicBezTo>
                    <a:cubicBezTo>
                      <a:pt x="588" y="672"/>
                      <a:pt x="588" y="672"/>
                      <a:pt x="588" y="672"/>
                    </a:cubicBezTo>
                    <a:cubicBezTo>
                      <a:pt x="589" y="672"/>
                      <a:pt x="589" y="672"/>
                      <a:pt x="590" y="672"/>
                    </a:cubicBezTo>
                    <a:cubicBezTo>
                      <a:pt x="592" y="673"/>
                      <a:pt x="594" y="673"/>
                      <a:pt x="596" y="673"/>
                    </a:cubicBezTo>
                    <a:cubicBezTo>
                      <a:pt x="597" y="674"/>
                      <a:pt x="597" y="674"/>
                      <a:pt x="597" y="674"/>
                    </a:cubicBezTo>
                    <a:cubicBezTo>
                      <a:pt x="598" y="674"/>
                      <a:pt x="599" y="674"/>
                      <a:pt x="601" y="675"/>
                    </a:cubicBezTo>
                    <a:cubicBezTo>
                      <a:pt x="602" y="675"/>
                      <a:pt x="602" y="675"/>
                      <a:pt x="603" y="675"/>
                    </a:cubicBezTo>
                    <a:cubicBezTo>
                      <a:pt x="603" y="675"/>
                      <a:pt x="603" y="675"/>
                      <a:pt x="603" y="675"/>
                    </a:cubicBezTo>
                    <a:cubicBezTo>
                      <a:pt x="603" y="676"/>
                      <a:pt x="604" y="676"/>
                      <a:pt x="605" y="676"/>
                    </a:cubicBezTo>
                    <a:cubicBezTo>
                      <a:pt x="605" y="676"/>
                      <a:pt x="605" y="676"/>
                      <a:pt x="606" y="676"/>
                    </a:cubicBezTo>
                    <a:cubicBezTo>
                      <a:pt x="606" y="676"/>
                      <a:pt x="606" y="676"/>
                      <a:pt x="606" y="676"/>
                    </a:cubicBezTo>
                    <a:cubicBezTo>
                      <a:pt x="607" y="676"/>
                      <a:pt x="607" y="675"/>
                      <a:pt x="607" y="675"/>
                    </a:cubicBezTo>
                    <a:cubicBezTo>
                      <a:pt x="608" y="675"/>
                      <a:pt x="608" y="675"/>
                      <a:pt x="608" y="675"/>
                    </a:cubicBezTo>
                    <a:cubicBezTo>
                      <a:pt x="608" y="675"/>
                      <a:pt x="608" y="675"/>
                      <a:pt x="608" y="675"/>
                    </a:cubicBezTo>
                    <a:cubicBezTo>
                      <a:pt x="609" y="674"/>
                      <a:pt x="610" y="674"/>
                      <a:pt x="611" y="673"/>
                    </a:cubicBezTo>
                    <a:cubicBezTo>
                      <a:pt x="613" y="672"/>
                      <a:pt x="613" y="672"/>
                      <a:pt x="613" y="672"/>
                    </a:cubicBezTo>
                    <a:cubicBezTo>
                      <a:pt x="614" y="674"/>
                      <a:pt x="614" y="674"/>
                      <a:pt x="614" y="674"/>
                    </a:cubicBezTo>
                    <a:cubicBezTo>
                      <a:pt x="617" y="684"/>
                      <a:pt x="625" y="691"/>
                      <a:pt x="635" y="693"/>
                    </a:cubicBezTo>
                    <a:cubicBezTo>
                      <a:pt x="637" y="694"/>
                      <a:pt x="640" y="694"/>
                      <a:pt x="642" y="694"/>
                    </a:cubicBezTo>
                    <a:cubicBezTo>
                      <a:pt x="648" y="694"/>
                      <a:pt x="653" y="692"/>
                      <a:pt x="656" y="689"/>
                    </a:cubicBezTo>
                    <a:cubicBezTo>
                      <a:pt x="658" y="687"/>
                      <a:pt x="658" y="687"/>
                      <a:pt x="658" y="687"/>
                    </a:cubicBezTo>
                    <a:cubicBezTo>
                      <a:pt x="658" y="687"/>
                      <a:pt x="658" y="687"/>
                      <a:pt x="658" y="687"/>
                    </a:cubicBezTo>
                    <a:cubicBezTo>
                      <a:pt x="659" y="689"/>
                      <a:pt x="659" y="689"/>
                      <a:pt x="659" y="689"/>
                    </a:cubicBezTo>
                    <a:cubicBezTo>
                      <a:pt x="661" y="694"/>
                      <a:pt x="662" y="699"/>
                      <a:pt x="663" y="705"/>
                    </a:cubicBezTo>
                    <a:cubicBezTo>
                      <a:pt x="665" y="717"/>
                      <a:pt x="667" y="730"/>
                      <a:pt x="675" y="730"/>
                    </a:cubicBezTo>
                    <a:cubicBezTo>
                      <a:pt x="676" y="730"/>
                      <a:pt x="677" y="730"/>
                      <a:pt x="677" y="730"/>
                    </a:cubicBezTo>
                    <a:cubicBezTo>
                      <a:pt x="689" y="727"/>
                      <a:pt x="700" y="712"/>
                      <a:pt x="701" y="701"/>
                    </a:cubicBezTo>
                    <a:cubicBezTo>
                      <a:pt x="701" y="697"/>
                      <a:pt x="700" y="693"/>
                      <a:pt x="700" y="689"/>
                    </a:cubicBezTo>
                    <a:cubicBezTo>
                      <a:pt x="698" y="684"/>
                      <a:pt x="697" y="678"/>
                      <a:pt x="699" y="671"/>
                    </a:cubicBezTo>
                    <a:cubicBezTo>
                      <a:pt x="701" y="664"/>
                      <a:pt x="701" y="659"/>
                      <a:pt x="700" y="653"/>
                    </a:cubicBezTo>
                    <a:cubicBezTo>
                      <a:pt x="700" y="652"/>
                      <a:pt x="700" y="652"/>
                      <a:pt x="700" y="652"/>
                    </a:cubicBezTo>
                    <a:cubicBezTo>
                      <a:pt x="701" y="651"/>
                      <a:pt x="701" y="651"/>
                      <a:pt x="701" y="651"/>
                    </a:cubicBezTo>
                    <a:cubicBezTo>
                      <a:pt x="710" y="645"/>
                      <a:pt x="711" y="637"/>
                      <a:pt x="710" y="632"/>
                    </a:cubicBezTo>
                    <a:cubicBezTo>
                      <a:pt x="710" y="622"/>
                      <a:pt x="703" y="612"/>
                      <a:pt x="695" y="608"/>
                    </a:cubicBezTo>
                    <a:cubicBezTo>
                      <a:pt x="693" y="607"/>
                      <a:pt x="693" y="607"/>
                      <a:pt x="693" y="607"/>
                    </a:cubicBezTo>
                    <a:cubicBezTo>
                      <a:pt x="694" y="605"/>
                      <a:pt x="694" y="605"/>
                      <a:pt x="694" y="605"/>
                    </a:cubicBezTo>
                    <a:cubicBezTo>
                      <a:pt x="700" y="597"/>
                      <a:pt x="698" y="586"/>
                      <a:pt x="690" y="576"/>
                    </a:cubicBezTo>
                    <a:cubicBezTo>
                      <a:pt x="683" y="568"/>
                      <a:pt x="674" y="562"/>
                      <a:pt x="665" y="555"/>
                    </a:cubicBezTo>
                    <a:cubicBezTo>
                      <a:pt x="657" y="550"/>
                      <a:pt x="650" y="544"/>
                      <a:pt x="643" y="537"/>
                    </a:cubicBezTo>
                    <a:cubicBezTo>
                      <a:pt x="635" y="529"/>
                      <a:pt x="641" y="517"/>
                      <a:pt x="645" y="507"/>
                    </a:cubicBezTo>
                    <a:cubicBezTo>
                      <a:pt x="647" y="503"/>
                      <a:pt x="649" y="500"/>
                      <a:pt x="650" y="496"/>
                    </a:cubicBezTo>
                    <a:cubicBezTo>
                      <a:pt x="651" y="493"/>
                      <a:pt x="651" y="489"/>
                      <a:pt x="650" y="485"/>
                    </a:cubicBezTo>
                    <a:cubicBezTo>
                      <a:pt x="650" y="483"/>
                      <a:pt x="650" y="483"/>
                      <a:pt x="650" y="483"/>
                    </a:cubicBezTo>
                    <a:cubicBezTo>
                      <a:pt x="652" y="483"/>
                      <a:pt x="652" y="483"/>
                      <a:pt x="652" y="483"/>
                    </a:cubicBezTo>
                    <a:cubicBezTo>
                      <a:pt x="652" y="483"/>
                      <a:pt x="653" y="483"/>
                      <a:pt x="653" y="483"/>
                    </a:cubicBezTo>
                    <a:cubicBezTo>
                      <a:pt x="655" y="483"/>
                      <a:pt x="656" y="482"/>
                      <a:pt x="658" y="482"/>
                    </a:cubicBezTo>
                    <a:cubicBezTo>
                      <a:pt x="659" y="481"/>
                      <a:pt x="659" y="481"/>
                      <a:pt x="659" y="481"/>
                    </a:cubicBezTo>
                    <a:cubicBezTo>
                      <a:pt x="660" y="482"/>
                      <a:pt x="660" y="482"/>
                      <a:pt x="660" y="482"/>
                    </a:cubicBezTo>
                    <a:cubicBezTo>
                      <a:pt x="664" y="485"/>
                      <a:pt x="669" y="487"/>
                      <a:pt x="674" y="487"/>
                    </a:cubicBezTo>
                    <a:cubicBezTo>
                      <a:pt x="677" y="487"/>
                      <a:pt x="679" y="487"/>
                      <a:pt x="681" y="486"/>
                    </a:cubicBezTo>
                    <a:cubicBezTo>
                      <a:pt x="681" y="487"/>
                      <a:pt x="681" y="487"/>
                      <a:pt x="681" y="487"/>
                    </a:cubicBezTo>
                    <a:cubicBezTo>
                      <a:pt x="682" y="488"/>
                      <a:pt x="683" y="487"/>
                      <a:pt x="683" y="486"/>
                    </a:cubicBezTo>
                    <a:cubicBezTo>
                      <a:pt x="683" y="486"/>
                      <a:pt x="683" y="486"/>
                      <a:pt x="683" y="485"/>
                    </a:cubicBezTo>
                    <a:cubicBezTo>
                      <a:pt x="685" y="484"/>
                      <a:pt x="685" y="484"/>
                      <a:pt x="685" y="484"/>
                    </a:cubicBezTo>
                    <a:cubicBezTo>
                      <a:pt x="686" y="487"/>
                      <a:pt x="686" y="487"/>
                      <a:pt x="686" y="487"/>
                    </a:cubicBezTo>
                    <a:cubicBezTo>
                      <a:pt x="686" y="492"/>
                      <a:pt x="685" y="497"/>
                      <a:pt x="684" y="502"/>
                    </a:cubicBezTo>
                    <a:cubicBezTo>
                      <a:pt x="683" y="515"/>
                      <a:pt x="681" y="525"/>
                      <a:pt x="693" y="530"/>
                    </a:cubicBezTo>
                    <a:cubicBezTo>
                      <a:pt x="694" y="530"/>
                      <a:pt x="694" y="530"/>
                      <a:pt x="694" y="530"/>
                    </a:cubicBezTo>
                    <a:cubicBezTo>
                      <a:pt x="694" y="532"/>
                      <a:pt x="694" y="532"/>
                      <a:pt x="694" y="532"/>
                    </a:cubicBezTo>
                    <a:cubicBezTo>
                      <a:pt x="693" y="536"/>
                      <a:pt x="692" y="546"/>
                      <a:pt x="702" y="550"/>
                    </a:cubicBezTo>
                    <a:cubicBezTo>
                      <a:pt x="704" y="551"/>
                      <a:pt x="706" y="551"/>
                      <a:pt x="709" y="551"/>
                    </a:cubicBezTo>
                    <a:cubicBezTo>
                      <a:pt x="716" y="551"/>
                      <a:pt x="723" y="548"/>
                      <a:pt x="727" y="543"/>
                    </a:cubicBezTo>
                    <a:cubicBezTo>
                      <a:pt x="736" y="534"/>
                      <a:pt x="737" y="522"/>
                      <a:pt x="732" y="509"/>
                    </a:cubicBezTo>
                    <a:cubicBezTo>
                      <a:pt x="727" y="499"/>
                      <a:pt x="725" y="490"/>
                      <a:pt x="725" y="478"/>
                    </a:cubicBezTo>
                    <a:cubicBezTo>
                      <a:pt x="725" y="475"/>
                      <a:pt x="724" y="472"/>
                      <a:pt x="721" y="468"/>
                    </a:cubicBezTo>
                    <a:cubicBezTo>
                      <a:pt x="720" y="467"/>
                      <a:pt x="720" y="467"/>
                      <a:pt x="720" y="467"/>
                    </a:cubicBezTo>
                    <a:cubicBezTo>
                      <a:pt x="722" y="466"/>
                      <a:pt x="722" y="466"/>
                      <a:pt x="722" y="466"/>
                    </a:cubicBezTo>
                    <a:cubicBezTo>
                      <a:pt x="734" y="458"/>
                      <a:pt x="744" y="441"/>
                      <a:pt x="746" y="426"/>
                    </a:cubicBezTo>
                    <a:cubicBezTo>
                      <a:pt x="747" y="420"/>
                      <a:pt x="747" y="411"/>
                      <a:pt x="740" y="404"/>
                    </a:cubicBezTo>
                    <a:cubicBezTo>
                      <a:pt x="740" y="403"/>
                      <a:pt x="740" y="403"/>
                      <a:pt x="740" y="403"/>
                    </a:cubicBezTo>
                    <a:cubicBezTo>
                      <a:pt x="740" y="402"/>
                      <a:pt x="740" y="402"/>
                      <a:pt x="740" y="402"/>
                    </a:cubicBezTo>
                    <a:cubicBezTo>
                      <a:pt x="741" y="399"/>
                      <a:pt x="741" y="396"/>
                      <a:pt x="740" y="393"/>
                    </a:cubicBezTo>
                    <a:cubicBezTo>
                      <a:pt x="739" y="389"/>
                      <a:pt x="735" y="386"/>
                      <a:pt x="730" y="384"/>
                    </a:cubicBezTo>
                    <a:cubicBezTo>
                      <a:pt x="728" y="383"/>
                      <a:pt x="726" y="383"/>
                      <a:pt x="724" y="382"/>
                    </a:cubicBezTo>
                    <a:cubicBezTo>
                      <a:pt x="721" y="381"/>
                      <a:pt x="717" y="380"/>
                      <a:pt x="714" y="378"/>
                    </a:cubicBezTo>
                    <a:cubicBezTo>
                      <a:pt x="710" y="376"/>
                      <a:pt x="705" y="374"/>
                      <a:pt x="700" y="374"/>
                    </a:cubicBezTo>
                    <a:cubicBezTo>
                      <a:pt x="699" y="374"/>
                      <a:pt x="699" y="374"/>
                      <a:pt x="699" y="374"/>
                    </a:cubicBezTo>
                    <a:cubicBezTo>
                      <a:pt x="698" y="372"/>
                      <a:pt x="698" y="372"/>
                      <a:pt x="698" y="372"/>
                    </a:cubicBezTo>
                    <a:cubicBezTo>
                      <a:pt x="696" y="369"/>
                      <a:pt x="696" y="369"/>
                      <a:pt x="696" y="369"/>
                    </a:cubicBezTo>
                    <a:cubicBezTo>
                      <a:pt x="700" y="369"/>
                      <a:pt x="700" y="369"/>
                      <a:pt x="700" y="369"/>
                    </a:cubicBezTo>
                    <a:cubicBezTo>
                      <a:pt x="702" y="370"/>
                      <a:pt x="703" y="370"/>
                      <a:pt x="705" y="370"/>
                    </a:cubicBezTo>
                    <a:cubicBezTo>
                      <a:pt x="712" y="370"/>
                      <a:pt x="718" y="367"/>
                      <a:pt x="724" y="363"/>
                    </a:cubicBezTo>
                    <a:cubicBezTo>
                      <a:pt x="733" y="356"/>
                      <a:pt x="739" y="342"/>
                      <a:pt x="738" y="329"/>
                    </a:cubicBezTo>
                    <a:cubicBezTo>
                      <a:pt x="737" y="319"/>
                      <a:pt x="732" y="312"/>
                      <a:pt x="724" y="308"/>
                    </a:cubicBezTo>
                    <a:cubicBezTo>
                      <a:pt x="719" y="306"/>
                      <a:pt x="714" y="304"/>
                      <a:pt x="709" y="303"/>
                    </a:cubicBezTo>
                    <a:cubicBezTo>
                      <a:pt x="703" y="302"/>
                      <a:pt x="697" y="300"/>
                      <a:pt x="692" y="297"/>
                    </a:cubicBezTo>
                    <a:cubicBezTo>
                      <a:pt x="683" y="292"/>
                      <a:pt x="680" y="287"/>
                      <a:pt x="680" y="276"/>
                    </a:cubicBezTo>
                    <a:cubicBezTo>
                      <a:pt x="680" y="272"/>
                      <a:pt x="678" y="267"/>
                      <a:pt x="674" y="266"/>
                    </a:cubicBezTo>
                    <a:cubicBezTo>
                      <a:pt x="664" y="263"/>
                      <a:pt x="654" y="260"/>
                      <a:pt x="652" y="246"/>
                    </a:cubicBezTo>
                    <a:cubicBezTo>
                      <a:pt x="651" y="240"/>
                      <a:pt x="648" y="234"/>
                      <a:pt x="644" y="227"/>
                    </a:cubicBezTo>
                    <a:cubicBezTo>
                      <a:pt x="641" y="223"/>
                      <a:pt x="639" y="220"/>
                      <a:pt x="636" y="218"/>
                    </a:cubicBezTo>
                    <a:cubicBezTo>
                      <a:pt x="634" y="215"/>
                      <a:pt x="634" y="215"/>
                      <a:pt x="634" y="215"/>
                    </a:cubicBezTo>
                    <a:cubicBezTo>
                      <a:pt x="637" y="215"/>
                      <a:pt x="637" y="215"/>
                      <a:pt x="637" y="215"/>
                    </a:cubicBezTo>
                    <a:cubicBezTo>
                      <a:pt x="637" y="214"/>
                      <a:pt x="637" y="214"/>
                      <a:pt x="637" y="214"/>
                    </a:cubicBezTo>
                    <a:cubicBezTo>
                      <a:pt x="641" y="213"/>
                      <a:pt x="644" y="210"/>
                      <a:pt x="646" y="207"/>
                    </a:cubicBezTo>
                    <a:cubicBezTo>
                      <a:pt x="647" y="204"/>
                      <a:pt x="647" y="201"/>
                      <a:pt x="645" y="198"/>
                    </a:cubicBezTo>
                    <a:cubicBezTo>
                      <a:pt x="645" y="198"/>
                      <a:pt x="637" y="183"/>
                      <a:pt x="641" y="178"/>
                    </a:cubicBezTo>
                    <a:cubicBezTo>
                      <a:pt x="643" y="175"/>
                      <a:pt x="643" y="171"/>
                      <a:pt x="643" y="167"/>
                    </a:cubicBezTo>
                    <a:cubicBezTo>
                      <a:pt x="643" y="167"/>
                      <a:pt x="643" y="166"/>
                      <a:pt x="643" y="165"/>
                    </a:cubicBezTo>
                    <a:cubicBezTo>
                      <a:pt x="643" y="158"/>
                      <a:pt x="643" y="151"/>
                      <a:pt x="638" y="148"/>
                    </a:cubicBezTo>
                    <a:cubicBezTo>
                      <a:pt x="634" y="145"/>
                      <a:pt x="629" y="143"/>
                      <a:pt x="624" y="141"/>
                    </a:cubicBezTo>
                    <a:cubicBezTo>
                      <a:pt x="617" y="138"/>
                      <a:pt x="609" y="135"/>
                      <a:pt x="603" y="128"/>
                    </a:cubicBezTo>
                    <a:cubicBezTo>
                      <a:pt x="600" y="125"/>
                      <a:pt x="597" y="122"/>
                      <a:pt x="594" y="119"/>
                    </a:cubicBezTo>
                    <a:cubicBezTo>
                      <a:pt x="588" y="112"/>
                      <a:pt x="582" y="105"/>
                      <a:pt x="575" y="101"/>
                    </a:cubicBezTo>
                    <a:cubicBezTo>
                      <a:pt x="567" y="96"/>
                      <a:pt x="560" y="94"/>
                      <a:pt x="550" y="94"/>
                    </a:cubicBezTo>
                    <a:cubicBezTo>
                      <a:pt x="545" y="94"/>
                      <a:pt x="540" y="94"/>
                      <a:pt x="536" y="95"/>
                    </a:cubicBezTo>
                    <a:cubicBezTo>
                      <a:pt x="535" y="95"/>
                      <a:pt x="533" y="95"/>
                      <a:pt x="532" y="95"/>
                    </a:cubicBezTo>
                    <a:cubicBezTo>
                      <a:pt x="517" y="95"/>
                      <a:pt x="506" y="85"/>
                      <a:pt x="495" y="76"/>
                    </a:cubicBezTo>
                    <a:cubicBezTo>
                      <a:pt x="492" y="73"/>
                      <a:pt x="488" y="70"/>
                      <a:pt x="484" y="67"/>
                    </a:cubicBezTo>
                    <a:cubicBezTo>
                      <a:pt x="482" y="66"/>
                      <a:pt x="482" y="66"/>
                      <a:pt x="482" y="66"/>
                    </a:cubicBezTo>
                    <a:cubicBezTo>
                      <a:pt x="484" y="64"/>
                      <a:pt x="484" y="64"/>
                      <a:pt x="484" y="64"/>
                    </a:cubicBezTo>
                    <a:cubicBezTo>
                      <a:pt x="487" y="60"/>
                      <a:pt x="493" y="56"/>
                      <a:pt x="500" y="52"/>
                    </a:cubicBezTo>
                    <a:cubicBezTo>
                      <a:pt x="510" y="45"/>
                      <a:pt x="521" y="37"/>
                      <a:pt x="522" y="29"/>
                    </a:cubicBezTo>
                    <a:cubicBezTo>
                      <a:pt x="522" y="26"/>
                      <a:pt x="521" y="23"/>
                      <a:pt x="517" y="19"/>
                    </a:cubicBezTo>
                    <a:cubicBezTo>
                      <a:pt x="511" y="13"/>
                      <a:pt x="502" y="9"/>
                      <a:pt x="494" y="9"/>
                    </a:cubicBezTo>
                    <a:cubicBezTo>
                      <a:pt x="490" y="9"/>
                      <a:pt x="486" y="10"/>
                      <a:pt x="483" y="12"/>
                    </a:cubicBezTo>
                    <a:cubicBezTo>
                      <a:pt x="481" y="13"/>
                      <a:pt x="479" y="13"/>
                      <a:pt x="478" y="13"/>
                    </a:cubicBezTo>
                    <a:cubicBezTo>
                      <a:pt x="475" y="13"/>
                      <a:pt x="473" y="12"/>
                      <a:pt x="471" y="11"/>
                    </a:cubicBezTo>
                    <a:cubicBezTo>
                      <a:pt x="469" y="9"/>
                      <a:pt x="468" y="8"/>
                      <a:pt x="465" y="8"/>
                    </a:cubicBezTo>
                    <a:cubicBezTo>
                      <a:pt x="465" y="8"/>
                      <a:pt x="465" y="8"/>
                      <a:pt x="464" y="8"/>
                    </a:cubicBezTo>
                    <a:cubicBezTo>
                      <a:pt x="462" y="8"/>
                      <a:pt x="460" y="9"/>
                      <a:pt x="458" y="10"/>
                    </a:cubicBezTo>
                    <a:cubicBezTo>
                      <a:pt x="456" y="11"/>
                      <a:pt x="453" y="12"/>
                      <a:pt x="450" y="13"/>
                    </a:cubicBezTo>
                    <a:cubicBezTo>
                      <a:pt x="450" y="13"/>
                      <a:pt x="450" y="13"/>
                      <a:pt x="449" y="13"/>
                    </a:cubicBezTo>
                    <a:cubicBezTo>
                      <a:pt x="445" y="13"/>
                      <a:pt x="442" y="10"/>
                      <a:pt x="440" y="8"/>
                    </a:cubicBezTo>
                    <a:cubicBezTo>
                      <a:pt x="439" y="7"/>
                      <a:pt x="439" y="7"/>
                      <a:pt x="438" y="6"/>
                    </a:cubicBezTo>
                    <a:cubicBezTo>
                      <a:pt x="433" y="2"/>
                      <a:pt x="428" y="0"/>
                      <a:pt x="424" y="0"/>
                    </a:cubicBezTo>
                    <a:cubicBezTo>
                      <a:pt x="422" y="0"/>
                      <a:pt x="420" y="0"/>
                      <a:pt x="419" y="0"/>
                    </a:cubicBezTo>
                    <a:cubicBezTo>
                      <a:pt x="413" y="2"/>
                      <a:pt x="409" y="3"/>
                      <a:pt x="404" y="3"/>
                    </a:cubicBezTo>
                    <a:cubicBezTo>
                      <a:pt x="402" y="3"/>
                      <a:pt x="399" y="3"/>
                      <a:pt x="397" y="3"/>
                    </a:cubicBezTo>
                    <a:cubicBezTo>
                      <a:pt x="396" y="2"/>
                      <a:pt x="395" y="2"/>
                      <a:pt x="394" y="2"/>
                    </a:cubicBezTo>
                    <a:cubicBezTo>
                      <a:pt x="391" y="1"/>
                      <a:pt x="389" y="0"/>
                      <a:pt x="386" y="0"/>
                    </a:cubicBezTo>
                    <a:cubicBezTo>
                      <a:pt x="385" y="0"/>
                      <a:pt x="385" y="0"/>
                      <a:pt x="384" y="0"/>
                    </a:cubicBezTo>
                    <a:cubicBezTo>
                      <a:pt x="369" y="0"/>
                      <a:pt x="352" y="12"/>
                      <a:pt x="342" y="25"/>
                    </a:cubicBezTo>
                    <a:cubicBezTo>
                      <a:pt x="340" y="27"/>
                      <a:pt x="340" y="31"/>
                      <a:pt x="340" y="33"/>
                    </a:cubicBezTo>
                    <a:cubicBezTo>
                      <a:pt x="341" y="42"/>
                      <a:pt x="340" y="46"/>
                      <a:pt x="331" y="49"/>
                    </a:cubicBezTo>
                    <a:cubicBezTo>
                      <a:pt x="330" y="50"/>
                      <a:pt x="330" y="50"/>
                      <a:pt x="330" y="50"/>
                    </a:cubicBezTo>
                    <a:cubicBezTo>
                      <a:pt x="323" y="53"/>
                      <a:pt x="317" y="55"/>
                      <a:pt x="311" y="58"/>
                    </a:cubicBezTo>
                    <a:cubicBezTo>
                      <a:pt x="300" y="63"/>
                      <a:pt x="296" y="70"/>
                      <a:pt x="298" y="81"/>
                    </a:cubicBezTo>
                    <a:cubicBezTo>
                      <a:pt x="298" y="83"/>
                      <a:pt x="298" y="83"/>
                      <a:pt x="298" y="83"/>
                    </a:cubicBezTo>
                    <a:cubicBezTo>
                      <a:pt x="296" y="83"/>
                      <a:pt x="296" y="83"/>
                      <a:pt x="296" y="83"/>
                    </a:cubicBezTo>
                    <a:cubicBezTo>
                      <a:pt x="289" y="85"/>
                      <a:pt x="283" y="88"/>
                      <a:pt x="277" y="91"/>
                    </a:cubicBezTo>
                    <a:cubicBezTo>
                      <a:pt x="274" y="92"/>
                      <a:pt x="271" y="93"/>
                      <a:pt x="268" y="95"/>
                    </a:cubicBezTo>
                    <a:cubicBezTo>
                      <a:pt x="264" y="96"/>
                      <a:pt x="260" y="97"/>
                      <a:pt x="256" y="97"/>
                    </a:cubicBezTo>
                    <a:cubicBezTo>
                      <a:pt x="249" y="97"/>
                      <a:pt x="242" y="95"/>
                      <a:pt x="235" y="93"/>
                    </a:cubicBezTo>
                    <a:cubicBezTo>
                      <a:pt x="234" y="93"/>
                      <a:pt x="232" y="92"/>
                      <a:pt x="231" y="92"/>
                    </a:cubicBezTo>
                    <a:cubicBezTo>
                      <a:pt x="224" y="90"/>
                      <a:pt x="213" y="87"/>
                      <a:pt x="203" y="87"/>
                    </a:cubicBezTo>
                    <a:cubicBezTo>
                      <a:pt x="193" y="87"/>
                      <a:pt x="185" y="90"/>
                      <a:pt x="179" y="94"/>
                    </a:cubicBezTo>
                    <a:cubicBezTo>
                      <a:pt x="173" y="98"/>
                      <a:pt x="170" y="105"/>
                      <a:pt x="170" y="113"/>
                    </a:cubicBezTo>
                    <a:cubicBezTo>
                      <a:pt x="170" y="120"/>
                      <a:pt x="172" y="123"/>
                      <a:pt x="177" y="129"/>
                    </a:cubicBezTo>
                    <a:cubicBezTo>
                      <a:pt x="179" y="131"/>
                      <a:pt x="179" y="133"/>
                      <a:pt x="179" y="135"/>
                    </a:cubicBezTo>
                    <a:cubicBezTo>
                      <a:pt x="178" y="141"/>
                      <a:pt x="170" y="145"/>
                      <a:pt x="163" y="150"/>
                    </a:cubicBezTo>
                    <a:cubicBezTo>
                      <a:pt x="160" y="152"/>
                      <a:pt x="157" y="154"/>
                      <a:pt x="156" y="155"/>
                    </a:cubicBezTo>
                    <a:cubicBezTo>
                      <a:pt x="151" y="160"/>
                      <a:pt x="147" y="167"/>
                      <a:pt x="147" y="173"/>
                    </a:cubicBezTo>
                    <a:cubicBezTo>
                      <a:pt x="146" y="182"/>
                      <a:pt x="150" y="191"/>
                      <a:pt x="157" y="199"/>
                    </a:cubicBezTo>
                    <a:cubicBezTo>
                      <a:pt x="165" y="208"/>
                      <a:pt x="178" y="214"/>
                      <a:pt x="191" y="214"/>
                    </a:cubicBezTo>
                    <a:cubicBezTo>
                      <a:pt x="199" y="214"/>
                      <a:pt x="206" y="212"/>
                      <a:pt x="212" y="208"/>
                    </a:cubicBezTo>
                    <a:cubicBezTo>
                      <a:pt x="217" y="205"/>
                      <a:pt x="220" y="201"/>
                      <a:pt x="224" y="197"/>
                    </a:cubicBezTo>
                    <a:cubicBezTo>
                      <a:pt x="227" y="194"/>
                      <a:pt x="230" y="191"/>
                      <a:pt x="233" y="188"/>
                    </a:cubicBezTo>
                    <a:cubicBezTo>
                      <a:pt x="239" y="183"/>
                      <a:pt x="245" y="180"/>
                      <a:pt x="250" y="180"/>
                    </a:cubicBezTo>
                    <a:cubicBezTo>
                      <a:pt x="251" y="180"/>
                      <a:pt x="251" y="181"/>
                      <a:pt x="252" y="181"/>
                    </a:cubicBezTo>
                    <a:cubicBezTo>
                      <a:pt x="256" y="181"/>
                      <a:pt x="259" y="183"/>
                      <a:pt x="262" y="184"/>
                    </a:cubicBezTo>
                    <a:cubicBezTo>
                      <a:pt x="263" y="185"/>
                      <a:pt x="264" y="186"/>
                      <a:pt x="265" y="186"/>
                    </a:cubicBezTo>
                    <a:cubicBezTo>
                      <a:pt x="268" y="187"/>
                      <a:pt x="270" y="188"/>
                      <a:pt x="273" y="188"/>
                    </a:cubicBezTo>
                    <a:cubicBezTo>
                      <a:pt x="275" y="188"/>
                      <a:pt x="277" y="187"/>
                      <a:pt x="280" y="187"/>
                    </a:cubicBezTo>
                    <a:cubicBezTo>
                      <a:pt x="282" y="186"/>
                      <a:pt x="284" y="185"/>
                      <a:pt x="288" y="185"/>
                    </a:cubicBezTo>
                    <a:cubicBezTo>
                      <a:pt x="289" y="185"/>
                      <a:pt x="290" y="185"/>
                      <a:pt x="292" y="185"/>
                    </a:cubicBezTo>
                    <a:cubicBezTo>
                      <a:pt x="301" y="185"/>
                      <a:pt x="310" y="189"/>
                      <a:pt x="319" y="193"/>
                    </a:cubicBezTo>
                    <a:cubicBezTo>
                      <a:pt x="321" y="194"/>
                      <a:pt x="323" y="195"/>
                      <a:pt x="325" y="196"/>
                    </a:cubicBezTo>
                    <a:cubicBezTo>
                      <a:pt x="325" y="196"/>
                      <a:pt x="325" y="196"/>
                      <a:pt x="326" y="196"/>
                    </a:cubicBezTo>
                    <a:cubicBezTo>
                      <a:pt x="327" y="196"/>
                      <a:pt x="328" y="194"/>
                      <a:pt x="328" y="194"/>
                    </a:cubicBezTo>
                    <a:cubicBezTo>
                      <a:pt x="329" y="193"/>
                      <a:pt x="329" y="193"/>
                      <a:pt x="329" y="193"/>
                    </a:cubicBezTo>
                    <a:cubicBezTo>
                      <a:pt x="330" y="193"/>
                      <a:pt x="330" y="193"/>
                      <a:pt x="330" y="193"/>
                    </a:cubicBezTo>
                    <a:cubicBezTo>
                      <a:pt x="330" y="193"/>
                      <a:pt x="331" y="193"/>
                      <a:pt x="331" y="193"/>
                    </a:cubicBezTo>
                    <a:cubicBezTo>
                      <a:pt x="332" y="193"/>
                      <a:pt x="332" y="193"/>
                      <a:pt x="332" y="193"/>
                    </a:cubicBezTo>
                    <a:cubicBezTo>
                      <a:pt x="332" y="193"/>
                      <a:pt x="336" y="197"/>
                      <a:pt x="337" y="199"/>
                    </a:cubicBezTo>
                    <a:cubicBezTo>
                      <a:pt x="341" y="203"/>
                      <a:pt x="345" y="207"/>
                      <a:pt x="348" y="210"/>
                    </a:cubicBezTo>
                    <a:cubicBezTo>
                      <a:pt x="349" y="211"/>
                      <a:pt x="349" y="211"/>
                      <a:pt x="349" y="211"/>
                    </a:cubicBezTo>
                    <a:cubicBezTo>
                      <a:pt x="349" y="211"/>
                      <a:pt x="349" y="211"/>
                      <a:pt x="349" y="211"/>
                    </a:cubicBezTo>
                    <a:cubicBezTo>
                      <a:pt x="348" y="211"/>
                      <a:pt x="347" y="211"/>
                      <a:pt x="347" y="211"/>
                    </a:cubicBezTo>
                    <a:cubicBezTo>
                      <a:pt x="346" y="212"/>
                      <a:pt x="345" y="212"/>
                      <a:pt x="344" y="212"/>
                    </a:cubicBezTo>
                    <a:cubicBezTo>
                      <a:pt x="344" y="212"/>
                      <a:pt x="344" y="212"/>
                      <a:pt x="343" y="212"/>
                    </a:cubicBezTo>
                    <a:cubicBezTo>
                      <a:pt x="343" y="212"/>
                      <a:pt x="343" y="212"/>
                      <a:pt x="343" y="212"/>
                    </a:cubicBezTo>
                    <a:cubicBezTo>
                      <a:pt x="343" y="212"/>
                      <a:pt x="343" y="213"/>
                      <a:pt x="343" y="213"/>
                    </a:cubicBezTo>
                    <a:cubicBezTo>
                      <a:pt x="343" y="213"/>
                      <a:pt x="342" y="213"/>
                      <a:pt x="342" y="214"/>
                    </a:cubicBezTo>
                    <a:cubicBezTo>
                      <a:pt x="337" y="214"/>
                      <a:pt x="332" y="214"/>
                      <a:pt x="327" y="215"/>
                    </a:cubicBezTo>
                    <a:cubicBezTo>
                      <a:pt x="321" y="216"/>
                      <a:pt x="315" y="217"/>
                      <a:pt x="309" y="217"/>
                    </a:cubicBezTo>
                    <a:cubicBezTo>
                      <a:pt x="308" y="217"/>
                      <a:pt x="307" y="216"/>
                      <a:pt x="306" y="216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0" y="216"/>
                      <a:pt x="297" y="216"/>
                      <a:pt x="293" y="216"/>
                    </a:cubicBezTo>
                    <a:cubicBezTo>
                      <a:pt x="286" y="216"/>
                      <a:pt x="276" y="217"/>
                      <a:pt x="270" y="221"/>
                    </a:cubicBezTo>
                    <a:cubicBezTo>
                      <a:pt x="268" y="223"/>
                      <a:pt x="268" y="223"/>
                      <a:pt x="268" y="223"/>
                    </a:cubicBezTo>
                    <a:cubicBezTo>
                      <a:pt x="267" y="221"/>
                      <a:pt x="267" y="221"/>
                      <a:pt x="267" y="221"/>
                    </a:cubicBezTo>
                    <a:cubicBezTo>
                      <a:pt x="264" y="214"/>
                      <a:pt x="259" y="211"/>
                      <a:pt x="254" y="211"/>
                    </a:cubicBezTo>
                    <a:cubicBezTo>
                      <a:pt x="253" y="211"/>
                      <a:pt x="251" y="211"/>
                      <a:pt x="250" y="212"/>
                    </a:cubicBezTo>
                    <a:cubicBezTo>
                      <a:pt x="239" y="215"/>
                      <a:pt x="230" y="226"/>
                      <a:pt x="224" y="235"/>
                    </a:cubicBezTo>
                    <a:cubicBezTo>
                      <a:pt x="221" y="238"/>
                      <a:pt x="221" y="238"/>
                      <a:pt x="221" y="238"/>
                    </a:cubicBezTo>
                    <a:cubicBezTo>
                      <a:pt x="220" y="240"/>
                      <a:pt x="219" y="241"/>
                      <a:pt x="218" y="243"/>
                    </a:cubicBezTo>
                    <a:cubicBezTo>
                      <a:pt x="215" y="247"/>
                      <a:pt x="212" y="251"/>
                      <a:pt x="208" y="254"/>
                    </a:cubicBezTo>
                    <a:cubicBezTo>
                      <a:pt x="205" y="258"/>
                      <a:pt x="202" y="259"/>
                      <a:pt x="197" y="259"/>
                    </a:cubicBezTo>
                    <a:cubicBezTo>
                      <a:pt x="192" y="259"/>
                      <a:pt x="187" y="258"/>
                      <a:pt x="183" y="257"/>
                    </a:cubicBezTo>
                    <a:cubicBezTo>
                      <a:pt x="181" y="256"/>
                      <a:pt x="181" y="256"/>
                      <a:pt x="181" y="256"/>
                    </a:cubicBezTo>
                    <a:cubicBezTo>
                      <a:pt x="172" y="254"/>
                      <a:pt x="162" y="252"/>
                      <a:pt x="153" y="252"/>
                    </a:cubicBezTo>
                    <a:cubicBezTo>
                      <a:pt x="142" y="252"/>
                      <a:pt x="133" y="255"/>
                      <a:pt x="126" y="261"/>
                    </a:cubicBezTo>
                    <a:cubicBezTo>
                      <a:pt x="118" y="268"/>
                      <a:pt x="113" y="277"/>
                      <a:pt x="108" y="285"/>
                    </a:cubicBezTo>
                    <a:cubicBezTo>
                      <a:pt x="107" y="286"/>
                      <a:pt x="107" y="289"/>
                      <a:pt x="106" y="291"/>
                    </a:cubicBezTo>
                    <a:cubicBezTo>
                      <a:pt x="106" y="294"/>
                      <a:pt x="106" y="298"/>
                      <a:pt x="104" y="300"/>
                    </a:cubicBezTo>
                    <a:cubicBezTo>
                      <a:pt x="102" y="302"/>
                      <a:pt x="101" y="304"/>
                      <a:pt x="99" y="306"/>
                    </a:cubicBezTo>
                    <a:cubicBezTo>
                      <a:pt x="98" y="307"/>
                      <a:pt x="98" y="308"/>
                      <a:pt x="97" y="309"/>
                    </a:cubicBezTo>
                    <a:cubicBezTo>
                      <a:pt x="95" y="311"/>
                      <a:pt x="93" y="314"/>
                      <a:pt x="91" y="316"/>
                    </a:cubicBezTo>
                    <a:cubicBezTo>
                      <a:pt x="88" y="318"/>
                      <a:pt x="85" y="319"/>
                      <a:pt x="82" y="320"/>
                    </a:cubicBezTo>
                    <a:cubicBezTo>
                      <a:pt x="80" y="321"/>
                      <a:pt x="78" y="321"/>
                      <a:pt x="77" y="322"/>
                    </a:cubicBezTo>
                    <a:cubicBezTo>
                      <a:pt x="67" y="326"/>
                      <a:pt x="63" y="331"/>
                      <a:pt x="57" y="341"/>
                    </a:cubicBezTo>
                    <a:cubicBezTo>
                      <a:pt x="54" y="347"/>
                      <a:pt x="50" y="352"/>
                      <a:pt x="45" y="356"/>
                    </a:cubicBezTo>
                    <a:cubicBezTo>
                      <a:pt x="41" y="359"/>
                      <a:pt x="36" y="362"/>
                      <a:pt x="31" y="364"/>
                    </a:cubicBezTo>
                    <a:cubicBezTo>
                      <a:pt x="29" y="365"/>
                      <a:pt x="29" y="365"/>
                      <a:pt x="29" y="365"/>
                    </a:cubicBezTo>
                    <a:cubicBezTo>
                      <a:pt x="21" y="368"/>
                      <a:pt x="13" y="372"/>
                      <a:pt x="9" y="378"/>
                    </a:cubicBezTo>
                    <a:cubicBezTo>
                      <a:pt x="0" y="390"/>
                      <a:pt x="4" y="411"/>
                      <a:pt x="13" y="422"/>
                    </a:cubicBezTo>
                    <a:close/>
                    <a:moveTo>
                      <a:pt x="315" y="161"/>
                    </a:moveTo>
                    <a:cubicBezTo>
                      <a:pt x="319" y="159"/>
                      <a:pt x="322" y="157"/>
                      <a:pt x="325" y="154"/>
                    </a:cubicBezTo>
                    <a:cubicBezTo>
                      <a:pt x="326" y="153"/>
                      <a:pt x="326" y="153"/>
                      <a:pt x="326" y="153"/>
                    </a:cubicBezTo>
                    <a:cubicBezTo>
                      <a:pt x="327" y="154"/>
                      <a:pt x="327" y="154"/>
                      <a:pt x="327" y="154"/>
                    </a:cubicBezTo>
                    <a:cubicBezTo>
                      <a:pt x="331" y="157"/>
                      <a:pt x="335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0" y="159"/>
                      <a:pt x="340" y="159"/>
                      <a:pt x="340" y="159"/>
                    </a:cubicBezTo>
                    <a:cubicBezTo>
                      <a:pt x="341" y="164"/>
                      <a:pt x="343" y="169"/>
                      <a:pt x="345" y="174"/>
                    </a:cubicBezTo>
                    <a:cubicBezTo>
                      <a:pt x="349" y="184"/>
                      <a:pt x="352" y="195"/>
                      <a:pt x="357" y="204"/>
                    </a:cubicBezTo>
                    <a:cubicBezTo>
                      <a:pt x="360" y="210"/>
                      <a:pt x="360" y="210"/>
                      <a:pt x="360" y="210"/>
                    </a:cubicBezTo>
                    <a:cubicBezTo>
                      <a:pt x="355" y="203"/>
                      <a:pt x="349" y="198"/>
                      <a:pt x="343" y="192"/>
                    </a:cubicBezTo>
                    <a:cubicBezTo>
                      <a:pt x="334" y="183"/>
                      <a:pt x="323" y="173"/>
                      <a:pt x="315" y="161"/>
                    </a:cubicBezTo>
                    <a:close/>
                    <a:moveTo>
                      <a:pt x="684" y="356"/>
                    </a:moveTo>
                    <a:cubicBezTo>
                      <a:pt x="683" y="355"/>
                      <a:pt x="681" y="355"/>
                      <a:pt x="680" y="354"/>
                    </a:cubicBezTo>
                    <a:cubicBezTo>
                      <a:pt x="678" y="354"/>
                      <a:pt x="676" y="353"/>
                      <a:pt x="675" y="353"/>
                    </a:cubicBezTo>
                    <a:cubicBezTo>
                      <a:pt x="672" y="351"/>
                      <a:pt x="669" y="349"/>
                      <a:pt x="666" y="346"/>
                    </a:cubicBezTo>
                    <a:cubicBezTo>
                      <a:pt x="664" y="345"/>
                      <a:pt x="662" y="343"/>
                      <a:pt x="661" y="342"/>
                    </a:cubicBezTo>
                    <a:cubicBezTo>
                      <a:pt x="660" y="341"/>
                      <a:pt x="660" y="341"/>
                      <a:pt x="660" y="341"/>
                    </a:cubicBezTo>
                    <a:cubicBezTo>
                      <a:pt x="660" y="341"/>
                      <a:pt x="660" y="341"/>
                      <a:pt x="660" y="341"/>
                    </a:cubicBezTo>
                    <a:cubicBezTo>
                      <a:pt x="664" y="328"/>
                      <a:pt x="652" y="310"/>
                      <a:pt x="647" y="298"/>
                    </a:cubicBezTo>
                    <a:cubicBezTo>
                      <a:pt x="647" y="297"/>
                      <a:pt x="644" y="298"/>
                      <a:pt x="645" y="299"/>
                    </a:cubicBezTo>
                    <a:cubicBezTo>
                      <a:pt x="647" y="306"/>
                      <a:pt x="649" y="313"/>
                      <a:pt x="652" y="319"/>
                    </a:cubicBezTo>
                    <a:cubicBezTo>
                      <a:pt x="654" y="326"/>
                      <a:pt x="655" y="332"/>
                      <a:pt x="657" y="339"/>
                    </a:cubicBezTo>
                    <a:cubicBezTo>
                      <a:pt x="655" y="337"/>
                      <a:pt x="653" y="335"/>
                      <a:pt x="651" y="333"/>
                    </a:cubicBezTo>
                    <a:cubicBezTo>
                      <a:pt x="650" y="333"/>
                      <a:pt x="650" y="333"/>
                      <a:pt x="649" y="333"/>
                    </a:cubicBezTo>
                    <a:cubicBezTo>
                      <a:pt x="649" y="333"/>
                      <a:pt x="648" y="333"/>
                      <a:pt x="648" y="333"/>
                    </a:cubicBezTo>
                    <a:cubicBezTo>
                      <a:pt x="651" y="323"/>
                      <a:pt x="643" y="310"/>
                      <a:pt x="640" y="300"/>
                    </a:cubicBezTo>
                    <a:cubicBezTo>
                      <a:pt x="639" y="298"/>
                      <a:pt x="636" y="299"/>
                      <a:pt x="636" y="301"/>
                    </a:cubicBezTo>
                    <a:cubicBezTo>
                      <a:pt x="637" y="307"/>
                      <a:pt x="639" y="312"/>
                      <a:pt x="641" y="318"/>
                    </a:cubicBezTo>
                    <a:cubicBezTo>
                      <a:pt x="643" y="323"/>
                      <a:pt x="643" y="329"/>
                      <a:pt x="646" y="333"/>
                    </a:cubicBezTo>
                    <a:cubicBezTo>
                      <a:pt x="646" y="334"/>
                      <a:pt x="646" y="334"/>
                      <a:pt x="647" y="334"/>
                    </a:cubicBezTo>
                    <a:cubicBezTo>
                      <a:pt x="646" y="334"/>
                      <a:pt x="646" y="334"/>
                      <a:pt x="646" y="334"/>
                    </a:cubicBezTo>
                    <a:cubicBezTo>
                      <a:pt x="645" y="336"/>
                      <a:pt x="644" y="337"/>
                      <a:pt x="644" y="339"/>
                    </a:cubicBezTo>
                    <a:cubicBezTo>
                      <a:pt x="642" y="341"/>
                      <a:pt x="642" y="341"/>
                      <a:pt x="642" y="341"/>
                    </a:cubicBezTo>
                    <a:cubicBezTo>
                      <a:pt x="641" y="340"/>
                      <a:pt x="641" y="340"/>
                      <a:pt x="641" y="340"/>
                    </a:cubicBezTo>
                    <a:cubicBezTo>
                      <a:pt x="637" y="337"/>
                      <a:pt x="633" y="334"/>
                      <a:pt x="628" y="332"/>
                    </a:cubicBezTo>
                    <a:cubicBezTo>
                      <a:pt x="628" y="332"/>
                      <a:pt x="627" y="332"/>
                      <a:pt x="627" y="332"/>
                    </a:cubicBezTo>
                    <a:cubicBezTo>
                      <a:pt x="626" y="332"/>
                      <a:pt x="625" y="332"/>
                      <a:pt x="625" y="332"/>
                    </a:cubicBezTo>
                    <a:cubicBezTo>
                      <a:pt x="625" y="333"/>
                      <a:pt x="624" y="333"/>
                      <a:pt x="625" y="333"/>
                    </a:cubicBezTo>
                    <a:cubicBezTo>
                      <a:pt x="625" y="337"/>
                      <a:pt x="625" y="337"/>
                      <a:pt x="625" y="337"/>
                    </a:cubicBezTo>
                    <a:cubicBezTo>
                      <a:pt x="621" y="335"/>
                      <a:pt x="621" y="335"/>
                      <a:pt x="621" y="335"/>
                    </a:cubicBezTo>
                    <a:cubicBezTo>
                      <a:pt x="620" y="334"/>
                      <a:pt x="618" y="333"/>
                      <a:pt x="617" y="333"/>
                    </a:cubicBezTo>
                    <a:cubicBezTo>
                      <a:pt x="617" y="333"/>
                      <a:pt x="616" y="333"/>
                      <a:pt x="616" y="333"/>
                    </a:cubicBezTo>
                    <a:cubicBezTo>
                      <a:pt x="616" y="333"/>
                      <a:pt x="615" y="333"/>
                      <a:pt x="615" y="333"/>
                    </a:cubicBezTo>
                    <a:cubicBezTo>
                      <a:pt x="616" y="325"/>
                      <a:pt x="612" y="317"/>
                      <a:pt x="610" y="310"/>
                    </a:cubicBezTo>
                    <a:cubicBezTo>
                      <a:pt x="608" y="303"/>
                      <a:pt x="606" y="295"/>
                      <a:pt x="603" y="288"/>
                    </a:cubicBezTo>
                    <a:cubicBezTo>
                      <a:pt x="603" y="288"/>
                      <a:pt x="601" y="288"/>
                      <a:pt x="601" y="289"/>
                    </a:cubicBezTo>
                    <a:cubicBezTo>
                      <a:pt x="601" y="296"/>
                      <a:pt x="604" y="303"/>
                      <a:pt x="606" y="311"/>
                    </a:cubicBezTo>
                    <a:cubicBezTo>
                      <a:pt x="608" y="318"/>
                      <a:pt x="609" y="326"/>
                      <a:pt x="611" y="333"/>
                    </a:cubicBezTo>
                    <a:cubicBezTo>
                      <a:pt x="611" y="333"/>
                      <a:pt x="611" y="333"/>
                      <a:pt x="611" y="333"/>
                    </a:cubicBezTo>
                    <a:cubicBezTo>
                      <a:pt x="609" y="333"/>
                      <a:pt x="607" y="334"/>
                      <a:pt x="605" y="334"/>
                    </a:cubicBezTo>
                    <a:cubicBezTo>
                      <a:pt x="601" y="334"/>
                      <a:pt x="597" y="333"/>
                      <a:pt x="594" y="330"/>
                    </a:cubicBezTo>
                    <a:cubicBezTo>
                      <a:pt x="592" y="328"/>
                      <a:pt x="591" y="325"/>
                      <a:pt x="591" y="320"/>
                    </a:cubicBezTo>
                    <a:cubicBezTo>
                      <a:pt x="591" y="318"/>
                      <a:pt x="590" y="317"/>
                      <a:pt x="588" y="316"/>
                    </a:cubicBezTo>
                    <a:cubicBezTo>
                      <a:pt x="588" y="316"/>
                      <a:pt x="588" y="316"/>
                      <a:pt x="588" y="316"/>
                    </a:cubicBezTo>
                    <a:cubicBezTo>
                      <a:pt x="589" y="312"/>
                      <a:pt x="587" y="308"/>
                      <a:pt x="586" y="304"/>
                    </a:cubicBezTo>
                    <a:cubicBezTo>
                      <a:pt x="584" y="298"/>
                      <a:pt x="582" y="292"/>
                      <a:pt x="582" y="286"/>
                    </a:cubicBezTo>
                    <a:cubicBezTo>
                      <a:pt x="582" y="284"/>
                      <a:pt x="579" y="283"/>
                      <a:pt x="579" y="285"/>
                    </a:cubicBezTo>
                    <a:cubicBezTo>
                      <a:pt x="578" y="291"/>
                      <a:pt x="579" y="297"/>
                      <a:pt x="581" y="302"/>
                    </a:cubicBezTo>
                    <a:cubicBezTo>
                      <a:pt x="582" y="307"/>
                      <a:pt x="582" y="312"/>
                      <a:pt x="585" y="316"/>
                    </a:cubicBezTo>
                    <a:cubicBezTo>
                      <a:pt x="574" y="313"/>
                      <a:pt x="566" y="304"/>
                      <a:pt x="562" y="296"/>
                    </a:cubicBezTo>
                    <a:cubicBezTo>
                      <a:pt x="562" y="296"/>
                      <a:pt x="555" y="280"/>
                      <a:pt x="557" y="276"/>
                    </a:cubicBezTo>
                    <a:cubicBezTo>
                      <a:pt x="558" y="276"/>
                      <a:pt x="558" y="275"/>
                      <a:pt x="559" y="275"/>
                    </a:cubicBezTo>
                    <a:cubicBezTo>
                      <a:pt x="568" y="274"/>
                      <a:pt x="573" y="271"/>
                      <a:pt x="577" y="263"/>
                    </a:cubicBezTo>
                    <a:cubicBezTo>
                      <a:pt x="577" y="262"/>
                      <a:pt x="577" y="260"/>
                      <a:pt x="576" y="259"/>
                    </a:cubicBezTo>
                    <a:cubicBezTo>
                      <a:pt x="572" y="257"/>
                      <a:pt x="569" y="255"/>
                      <a:pt x="565" y="254"/>
                    </a:cubicBezTo>
                    <a:cubicBezTo>
                      <a:pt x="558" y="251"/>
                      <a:pt x="551" y="247"/>
                      <a:pt x="545" y="243"/>
                    </a:cubicBezTo>
                    <a:cubicBezTo>
                      <a:pt x="540" y="239"/>
                      <a:pt x="531" y="233"/>
                      <a:pt x="534" y="225"/>
                    </a:cubicBezTo>
                    <a:cubicBezTo>
                      <a:pt x="534" y="224"/>
                      <a:pt x="535" y="223"/>
                      <a:pt x="535" y="222"/>
                    </a:cubicBezTo>
                    <a:cubicBezTo>
                      <a:pt x="537" y="220"/>
                      <a:pt x="537" y="219"/>
                      <a:pt x="536" y="217"/>
                    </a:cubicBezTo>
                    <a:cubicBezTo>
                      <a:pt x="536" y="217"/>
                      <a:pt x="536" y="217"/>
                      <a:pt x="536" y="217"/>
                    </a:cubicBezTo>
                    <a:cubicBezTo>
                      <a:pt x="536" y="216"/>
                      <a:pt x="536" y="216"/>
                      <a:pt x="536" y="216"/>
                    </a:cubicBezTo>
                    <a:cubicBezTo>
                      <a:pt x="536" y="216"/>
                      <a:pt x="536" y="216"/>
                      <a:pt x="536" y="216"/>
                    </a:cubicBezTo>
                    <a:cubicBezTo>
                      <a:pt x="535" y="215"/>
                      <a:pt x="535" y="215"/>
                      <a:pt x="535" y="215"/>
                    </a:cubicBezTo>
                    <a:cubicBezTo>
                      <a:pt x="533" y="216"/>
                      <a:pt x="531" y="216"/>
                      <a:pt x="529" y="217"/>
                    </a:cubicBezTo>
                    <a:cubicBezTo>
                      <a:pt x="522" y="218"/>
                      <a:pt x="515" y="219"/>
                      <a:pt x="508" y="219"/>
                    </a:cubicBezTo>
                    <a:cubicBezTo>
                      <a:pt x="507" y="219"/>
                      <a:pt x="506" y="219"/>
                      <a:pt x="504" y="219"/>
                    </a:cubicBezTo>
                    <a:cubicBezTo>
                      <a:pt x="504" y="219"/>
                      <a:pt x="503" y="219"/>
                      <a:pt x="502" y="219"/>
                    </a:cubicBezTo>
                    <a:cubicBezTo>
                      <a:pt x="503" y="205"/>
                      <a:pt x="493" y="192"/>
                      <a:pt x="490" y="179"/>
                    </a:cubicBezTo>
                    <a:cubicBezTo>
                      <a:pt x="490" y="177"/>
                      <a:pt x="486" y="177"/>
                      <a:pt x="486" y="179"/>
                    </a:cubicBezTo>
                    <a:cubicBezTo>
                      <a:pt x="487" y="186"/>
                      <a:pt x="489" y="191"/>
                      <a:pt x="491" y="197"/>
                    </a:cubicBezTo>
                    <a:cubicBezTo>
                      <a:pt x="494" y="204"/>
                      <a:pt x="496" y="211"/>
                      <a:pt x="498" y="218"/>
                    </a:cubicBezTo>
                    <a:cubicBezTo>
                      <a:pt x="487" y="215"/>
                      <a:pt x="481" y="204"/>
                      <a:pt x="477" y="195"/>
                    </a:cubicBezTo>
                    <a:cubicBezTo>
                      <a:pt x="477" y="195"/>
                      <a:pt x="476" y="194"/>
                      <a:pt x="475" y="194"/>
                    </a:cubicBezTo>
                    <a:cubicBezTo>
                      <a:pt x="474" y="194"/>
                      <a:pt x="474" y="194"/>
                      <a:pt x="474" y="194"/>
                    </a:cubicBezTo>
                    <a:cubicBezTo>
                      <a:pt x="472" y="196"/>
                      <a:pt x="469" y="196"/>
                      <a:pt x="467" y="196"/>
                    </a:cubicBezTo>
                    <a:cubicBezTo>
                      <a:pt x="459" y="196"/>
                      <a:pt x="455" y="184"/>
                      <a:pt x="452" y="174"/>
                    </a:cubicBezTo>
                    <a:cubicBezTo>
                      <a:pt x="451" y="171"/>
                      <a:pt x="450" y="168"/>
                      <a:pt x="450" y="166"/>
                    </a:cubicBezTo>
                    <a:cubicBezTo>
                      <a:pt x="449" y="165"/>
                      <a:pt x="448" y="165"/>
                      <a:pt x="447" y="165"/>
                    </a:cubicBezTo>
                    <a:cubicBezTo>
                      <a:pt x="447" y="165"/>
                      <a:pt x="446" y="165"/>
                      <a:pt x="446" y="165"/>
                    </a:cubicBezTo>
                    <a:cubicBezTo>
                      <a:pt x="442" y="167"/>
                      <a:pt x="437" y="169"/>
                      <a:pt x="433" y="169"/>
                    </a:cubicBezTo>
                    <a:cubicBezTo>
                      <a:pt x="431" y="169"/>
                      <a:pt x="430" y="168"/>
                      <a:pt x="428" y="168"/>
                    </a:cubicBezTo>
                    <a:cubicBezTo>
                      <a:pt x="428" y="168"/>
                      <a:pt x="429" y="168"/>
                      <a:pt x="429" y="167"/>
                    </a:cubicBezTo>
                    <a:cubicBezTo>
                      <a:pt x="431" y="163"/>
                      <a:pt x="429" y="157"/>
                      <a:pt x="427" y="152"/>
                    </a:cubicBezTo>
                    <a:cubicBezTo>
                      <a:pt x="426" y="148"/>
                      <a:pt x="424" y="143"/>
                      <a:pt x="422" y="138"/>
                    </a:cubicBezTo>
                    <a:cubicBezTo>
                      <a:pt x="421" y="136"/>
                      <a:pt x="418" y="137"/>
                      <a:pt x="419" y="140"/>
                    </a:cubicBezTo>
                    <a:cubicBezTo>
                      <a:pt x="420" y="145"/>
                      <a:pt x="422" y="150"/>
                      <a:pt x="423" y="155"/>
                    </a:cubicBezTo>
                    <a:cubicBezTo>
                      <a:pt x="424" y="159"/>
                      <a:pt x="424" y="164"/>
                      <a:pt x="427" y="168"/>
                    </a:cubicBezTo>
                    <a:cubicBezTo>
                      <a:pt x="427" y="168"/>
                      <a:pt x="427" y="168"/>
                      <a:pt x="427" y="168"/>
                    </a:cubicBezTo>
                    <a:cubicBezTo>
                      <a:pt x="424" y="167"/>
                      <a:pt x="421" y="167"/>
                      <a:pt x="417" y="165"/>
                    </a:cubicBezTo>
                    <a:cubicBezTo>
                      <a:pt x="417" y="165"/>
                      <a:pt x="418" y="165"/>
                      <a:pt x="418" y="165"/>
                    </a:cubicBezTo>
                    <a:cubicBezTo>
                      <a:pt x="419" y="161"/>
                      <a:pt x="417" y="156"/>
                      <a:pt x="416" y="152"/>
                    </a:cubicBezTo>
                    <a:cubicBezTo>
                      <a:pt x="414" y="148"/>
                      <a:pt x="413" y="143"/>
                      <a:pt x="411" y="139"/>
                    </a:cubicBezTo>
                    <a:cubicBezTo>
                      <a:pt x="410" y="137"/>
                      <a:pt x="407" y="138"/>
                      <a:pt x="407" y="140"/>
                    </a:cubicBezTo>
                    <a:cubicBezTo>
                      <a:pt x="407" y="144"/>
                      <a:pt x="409" y="149"/>
                      <a:pt x="411" y="153"/>
                    </a:cubicBezTo>
                    <a:cubicBezTo>
                      <a:pt x="412" y="157"/>
                      <a:pt x="412" y="161"/>
                      <a:pt x="414" y="164"/>
                    </a:cubicBezTo>
                    <a:cubicBezTo>
                      <a:pt x="410" y="163"/>
                      <a:pt x="407" y="161"/>
                      <a:pt x="403" y="159"/>
                    </a:cubicBezTo>
                    <a:cubicBezTo>
                      <a:pt x="403" y="159"/>
                      <a:pt x="404" y="159"/>
                      <a:pt x="404" y="158"/>
                    </a:cubicBezTo>
                    <a:cubicBezTo>
                      <a:pt x="405" y="155"/>
                      <a:pt x="403" y="151"/>
                      <a:pt x="402" y="149"/>
                    </a:cubicBezTo>
                    <a:cubicBezTo>
                      <a:pt x="401" y="146"/>
                      <a:pt x="400" y="143"/>
                      <a:pt x="399" y="139"/>
                    </a:cubicBezTo>
                    <a:cubicBezTo>
                      <a:pt x="399" y="137"/>
                      <a:pt x="394" y="138"/>
                      <a:pt x="395" y="140"/>
                    </a:cubicBezTo>
                    <a:cubicBezTo>
                      <a:pt x="396" y="144"/>
                      <a:pt x="397" y="147"/>
                      <a:pt x="399" y="151"/>
                    </a:cubicBezTo>
                    <a:cubicBezTo>
                      <a:pt x="399" y="153"/>
                      <a:pt x="400" y="156"/>
                      <a:pt x="402" y="158"/>
                    </a:cubicBezTo>
                    <a:cubicBezTo>
                      <a:pt x="401" y="158"/>
                      <a:pt x="399" y="157"/>
                      <a:pt x="398" y="156"/>
                    </a:cubicBezTo>
                    <a:cubicBezTo>
                      <a:pt x="392" y="153"/>
                      <a:pt x="386" y="150"/>
                      <a:pt x="381" y="148"/>
                    </a:cubicBezTo>
                    <a:cubicBezTo>
                      <a:pt x="381" y="148"/>
                      <a:pt x="381" y="148"/>
                      <a:pt x="381" y="148"/>
                    </a:cubicBezTo>
                    <a:cubicBezTo>
                      <a:pt x="380" y="148"/>
                      <a:pt x="380" y="149"/>
                      <a:pt x="380" y="149"/>
                    </a:cubicBezTo>
                    <a:cubicBezTo>
                      <a:pt x="380" y="149"/>
                      <a:pt x="379" y="150"/>
                      <a:pt x="380" y="150"/>
                    </a:cubicBezTo>
                    <a:cubicBezTo>
                      <a:pt x="388" y="160"/>
                      <a:pt x="403" y="166"/>
                      <a:pt x="414" y="170"/>
                    </a:cubicBezTo>
                    <a:cubicBezTo>
                      <a:pt x="418" y="171"/>
                      <a:pt x="422" y="172"/>
                      <a:pt x="426" y="173"/>
                    </a:cubicBezTo>
                    <a:cubicBezTo>
                      <a:pt x="427" y="173"/>
                      <a:pt x="427" y="173"/>
                      <a:pt x="427" y="173"/>
                    </a:cubicBezTo>
                    <a:cubicBezTo>
                      <a:pt x="427" y="175"/>
                      <a:pt x="427" y="175"/>
                      <a:pt x="427" y="175"/>
                    </a:cubicBezTo>
                    <a:cubicBezTo>
                      <a:pt x="428" y="176"/>
                      <a:pt x="428" y="177"/>
                      <a:pt x="428" y="178"/>
                    </a:cubicBezTo>
                    <a:cubicBezTo>
                      <a:pt x="428" y="178"/>
                      <a:pt x="428" y="178"/>
                      <a:pt x="428" y="178"/>
                    </a:cubicBezTo>
                    <a:cubicBezTo>
                      <a:pt x="428" y="178"/>
                      <a:pt x="428" y="178"/>
                      <a:pt x="428" y="178"/>
                    </a:cubicBezTo>
                    <a:cubicBezTo>
                      <a:pt x="428" y="179"/>
                      <a:pt x="427" y="180"/>
                      <a:pt x="427" y="182"/>
                    </a:cubicBezTo>
                    <a:cubicBezTo>
                      <a:pt x="427" y="182"/>
                      <a:pt x="427" y="182"/>
                      <a:pt x="427" y="182"/>
                    </a:cubicBezTo>
                    <a:cubicBezTo>
                      <a:pt x="427" y="182"/>
                      <a:pt x="427" y="182"/>
                      <a:pt x="427" y="182"/>
                    </a:cubicBezTo>
                    <a:cubicBezTo>
                      <a:pt x="426" y="184"/>
                      <a:pt x="425" y="185"/>
                      <a:pt x="424" y="186"/>
                    </a:cubicBezTo>
                    <a:cubicBezTo>
                      <a:pt x="420" y="190"/>
                      <a:pt x="416" y="193"/>
                      <a:pt x="411" y="196"/>
                    </a:cubicBezTo>
                    <a:cubicBezTo>
                      <a:pt x="410" y="194"/>
                      <a:pt x="409" y="191"/>
                      <a:pt x="409" y="189"/>
                    </a:cubicBezTo>
                    <a:cubicBezTo>
                      <a:pt x="407" y="184"/>
                      <a:pt x="405" y="180"/>
                      <a:pt x="405" y="175"/>
                    </a:cubicBezTo>
                    <a:cubicBezTo>
                      <a:pt x="405" y="173"/>
                      <a:pt x="401" y="173"/>
                      <a:pt x="401" y="175"/>
                    </a:cubicBezTo>
                    <a:cubicBezTo>
                      <a:pt x="401" y="180"/>
                      <a:pt x="402" y="185"/>
                      <a:pt x="404" y="189"/>
                    </a:cubicBezTo>
                    <a:cubicBezTo>
                      <a:pt x="405" y="192"/>
                      <a:pt x="405" y="195"/>
                      <a:pt x="407" y="198"/>
                    </a:cubicBezTo>
                    <a:cubicBezTo>
                      <a:pt x="406" y="198"/>
                      <a:pt x="406" y="198"/>
                      <a:pt x="406" y="198"/>
                    </a:cubicBezTo>
                    <a:cubicBezTo>
                      <a:pt x="402" y="200"/>
                      <a:pt x="396" y="203"/>
                      <a:pt x="390" y="205"/>
                    </a:cubicBezTo>
                    <a:cubicBezTo>
                      <a:pt x="392" y="201"/>
                      <a:pt x="389" y="196"/>
                      <a:pt x="387" y="192"/>
                    </a:cubicBezTo>
                    <a:cubicBezTo>
                      <a:pt x="385" y="187"/>
                      <a:pt x="382" y="182"/>
                      <a:pt x="379" y="177"/>
                    </a:cubicBezTo>
                    <a:cubicBezTo>
                      <a:pt x="378" y="175"/>
                      <a:pt x="375" y="176"/>
                      <a:pt x="375" y="178"/>
                    </a:cubicBezTo>
                    <a:cubicBezTo>
                      <a:pt x="377" y="183"/>
                      <a:pt x="380" y="188"/>
                      <a:pt x="382" y="193"/>
                    </a:cubicBezTo>
                    <a:cubicBezTo>
                      <a:pt x="384" y="197"/>
                      <a:pt x="385" y="203"/>
                      <a:pt x="388" y="205"/>
                    </a:cubicBezTo>
                    <a:cubicBezTo>
                      <a:pt x="383" y="207"/>
                      <a:pt x="378" y="208"/>
                      <a:pt x="372" y="208"/>
                    </a:cubicBezTo>
                    <a:cubicBezTo>
                      <a:pt x="370" y="208"/>
                      <a:pt x="368" y="208"/>
                      <a:pt x="367" y="208"/>
                    </a:cubicBezTo>
                    <a:cubicBezTo>
                      <a:pt x="366" y="208"/>
                      <a:pt x="366" y="208"/>
                      <a:pt x="366" y="208"/>
                    </a:cubicBezTo>
                    <a:cubicBezTo>
                      <a:pt x="365" y="207"/>
                      <a:pt x="365" y="207"/>
                      <a:pt x="365" y="207"/>
                    </a:cubicBezTo>
                    <a:cubicBezTo>
                      <a:pt x="363" y="204"/>
                      <a:pt x="361" y="200"/>
                      <a:pt x="360" y="196"/>
                    </a:cubicBezTo>
                    <a:cubicBezTo>
                      <a:pt x="357" y="191"/>
                      <a:pt x="356" y="186"/>
                      <a:pt x="354" y="180"/>
                    </a:cubicBezTo>
                    <a:cubicBezTo>
                      <a:pt x="351" y="172"/>
                      <a:pt x="349" y="165"/>
                      <a:pt x="345" y="158"/>
                    </a:cubicBezTo>
                    <a:cubicBezTo>
                      <a:pt x="344" y="156"/>
                      <a:pt x="344" y="156"/>
                      <a:pt x="344" y="156"/>
                    </a:cubicBezTo>
                    <a:cubicBezTo>
                      <a:pt x="345" y="155"/>
                      <a:pt x="345" y="155"/>
                      <a:pt x="345" y="155"/>
                    </a:cubicBezTo>
                    <a:cubicBezTo>
                      <a:pt x="346" y="155"/>
                      <a:pt x="346" y="154"/>
                      <a:pt x="347" y="154"/>
                    </a:cubicBezTo>
                    <a:cubicBezTo>
                      <a:pt x="348" y="152"/>
                      <a:pt x="349" y="150"/>
                      <a:pt x="349" y="147"/>
                    </a:cubicBezTo>
                    <a:cubicBezTo>
                      <a:pt x="351" y="142"/>
                      <a:pt x="354" y="136"/>
                      <a:pt x="359" y="136"/>
                    </a:cubicBezTo>
                    <a:cubicBezTo>
                      <a:pt x="359" y="136"/>
                      <a:pt x="360" y="136"/>
                      <a:pt x="361" y="13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62" y="136"/>
                      <a:pt x="363" y="135"/>
                      <a:pt x="363" y="135"/>
                    </a:cubicBezTo>
                    <a:cubicBezTo>
                      <a:pt x="363" y="134"/>
                      <a:pt x="363" y="133"/>
                      <a:pt x="362" y="133"/>
                    </a:cubicBezTo>
                    <a:cubicBezTo>
                      <a:pt x="360" y="132"/>
                      <a:pt x="359" y="131"/>
                      <a:pt x="357" y="131"/>
                    </a:cubicBezTo>
                    <a:cubicBezTo>
                      <a:pt x="354" y="131"/>
                      <a:pt x="351" y="133"/>
                      <a:pt x="349" y="137"/>
                    </a:cubicBezTo>
                    <a:cubicBezTo>
                      <a:pt x="348" y="139"/>
                      <a:pt x="347" y="141"/>
                      <a:pt x="347" y="142"/>
                    </a:cubicBezTo>
                    <a:cubicBezTo>
                      <a:pt x="346" y="144"/>
                      <a:pt x="345" y="146"/>
                      <a:pt x="344" y="148"/>
                    </a:cubicBezTo>
                    <a:cubicBezTo>
                      <a:pt x="343" y="145"/>
                      <a:pt x="340" y="142"/>
                      <a:pt x="339" y="139"/>
                    </a:cubicBezTo>
                    <a:cubicBezTo>
                      <a:pt x="338" y="137"/>
                      <a:pt x="333" y="131"/>
                      <a:pt x="335" y="128"/>
                    </a:cubicBezTo>
                    <a:cubicBezTo>
                      <a:pt x="335" y="126"/>
                      <a:pt x="333" y="125"/>
                      <a:pt x="332" y="127"/>
                    </a:cubicBezTo>
                    <a:cubicBezTo>
                      <a:pt x="330" y="131"/>
                      <a:pt x="332" y="135"/>
                      <a:pt x="334" y="139"/>
                    </a:cubicBezTo>
                    <a:cubicBezTo>
                      <a:pt x="336" y="143"/>
                      <a:pt x="338" y="149"/>
                      <a:pt x="341" y="151"/>
                    </a:cubicBezTo>
                    <a:cubicBezTo>
                      <a:pt x="340" y="152"/>
                      <a:pt x="339" y="153"/>
                      <a:pt x="338" y="153"/>
                    </a:cubicBezTo>
                    <a:cubicBezTo>
                      <a:pt x="335" y="153"/>
                      <a:pt x="333" y="151"/>
                      <a:pt x="331" y="150"/>
                    </a:cubicBezTo>
                    <a:cubicBezTo>
                      <a:pt x="331" y="150"/>
                      <a:pt x="331" y="150"/>
                      <a:pt x="331" y="150"/>
                    </a:cubicBezTo>
                    <a:cubicBezTo>
                      <a:pt x="334" y="143"/>
                      <a:pt x="324" y="134"/>
                      <a:pt x="320" y="130"/>
                    </a:cubicBezTo>
                    <a:cubicBezTo>
                      <a:pt x="318" y="127"/>
                      <a:pt x="314" y="130"/>
                      <a:pt x="316" y="133"/>
                    </a:cubicBezTo>
                    <a:cubicBezTo>
                      <a:pt x="319" y="135"/>
                      <a:pt x="321" y="138"/>
                      <a:pt x="323" y="141"/>
                    </a:cubicBezTo>
                    <a:cubicBezTo>
                      <a:pt x="325" y="143"/>
                      <a:pt x="326" y="145"/>
                      <a:pt x="327" y="147"/>
                    </a:cubicBezTo>
                    <a:cubicBezTo>
                      <a:pt x="326" y="147"/>
                      <a:pt x="326" y="147"/>
                      <a:pt x="326" y="147"/>
                    </a:cubicBezTo>
                    <a:cubicBezTo>
                      <a:pt x="325" y="147"/>
                      <a:pt x="324" y="147"/>
                      <a:pt x="323" y="148"/>
                    </a:cubicBezTo>
                    <a:cubicBezTo>
                      <a:pt x="321" y="151"/>
                      <a:pt x="317" y="154"/>
                      <a:pt x="312" y="157"/>
                    </a:cubicBezTo>
                    <a:cubicBezTo>
                      <a:pt x="312" y="157"/>
                      <a:pt x="312" y="157"/>
                      <a:pt x="312" y="157"/>
                    </a:cubicBezTo>
                    <a:cubicBezTo>
                      <a:pt x="311" y="157"/>
                      <a:pt x="311" y="157"/>
                      <a:pt x="310" y="157"/>
                    </a:cubicBezTo>
                    <a:cubicBezTo>
                      <a:pt x="309" y="156"/>
                      <a:pt x="309" y="156"/>
                      <a:pt x="309" y="156"/>
                    </a:cubicBezTo>
                    <a:cubicBezTo>
                      <a:pt x="309" y="155"/>
                      <a:pt x="308" y="155"/>
                      <a:pt x="308" y="155"/>
                    </a:cubicBezTo>
                    <a:cubicBezTo>
                      <a:pt x="307" y="155"/>
                      <a:pt x="306" y="155"/>
                      <a:pt x="306" y="156"/>
                    </a:cubicBezTo>
                    <a:cubicBezTo>
                      <a:pt x="305" y="156"/>
                      <a:pt x="305" y="157"/>
                      <a:pt x="306" y="157"/>
                    </a:cubicBezTo>
                    <a:cubicBezTo>
                      <a:pt x="307" y="159"/>
                      <a:pt x="307" y="159"/>
                      <a:pt x="307" y="159"/>
                    </a:cubicBezTo>
                    <a:cubicBezTo>
                      <a:pt x="305" y="160"/>
                      <a:pt x="305" y="160"/>
                      <a:pt x="305" y="160"/>
                    </a:cubicBezTo>
                    <a:cubicBezTo>
                      <a:pt x="302" y="161"/>
                      <a:pt x="299" y="162"/>
                      <a:pt x="296" y="162"/>
                    </a:cubicBezTo>
                    <a:cubicBezTo>
                      <a:pt x="294" y="163"/>
                      <a:pt x="291" y="163"/>
                      <a:pt x="288" y="163"/>
                    </a:cubicBezTo>
                    <a:cubicBezTo>
                      <a:pt x="284" y="163"/>
                      <a:pt x="281" y="164"/>
                      <a:pt x="278" y="165"/>
                    </a:cubicBezTo>
                    <a:cubicBezTo>
                      <a:pt x="277" y="165"/>
                      <a:pt x="277" y="165"/>
                      <a:pt x="277" y="166"/>
                    </a:cubicBezTo>
                    <a:cubicBezTo>
                      <a:pt x="277" y="166"/>
                      <a:pt x="277" y="166"/>
                      <a:pt x="277" y="167"/>
                    </a:cubicBezTo>
                    <a:cubicBezTo>
                      <a:pt x="279" y="169"/>
                      <a:pt x="282" y="170"/>
                      <a:pt x="286" y="170"/>
                    </a:cubicBezTo>
                    <a:cubicBezTo>
                      <a:pt x="291" y="170"/>
                      <a:pt x="297" y="168"/>
                      <a:pt x="302" y="167"/>
                    </a:cubicBezTo>
                    <a:cubicBezTo>
                      <a:pt x="303" y="166"/>
                      <a:pt x="303" y="166"/>
                      <a:pt x="303" y="166"/>
                    </a:cubicBezTo>
                    <a:cubicBezTo>
                      <a:pt x="305" y="166"/>
                      <a:pt x="306" y="165"/>
                      <a:pt x="308" y="165"/>
                    </a:cubicBezTo>
                    <a:cubicBezTo>
                      <a:pt x="309" y="164"/>
                      <a:pt x="309" y="164"/>
                      <a:pt x="309" y="164"/>
                    </a:cubicBezTo>
                    <a:cubicBezTo>
                      <a:pt x="310" y="165"/>
                      <a:pt x="310" y="165"/>
                      <a:pt x="310" y="165"/>
                    </a:cubicBezTo>
                    <a:cubicBezTo>
                      <a:pt x="314" y="171"/>
                      <a:pt x="318" y="177"/>
                      <a:pt x="324" y="184"/>
                    </a:cubicBezTo>
                    <a:cubicBezTo>
                      <a:pt x="322" y="187"/>
                      <a:pt x="322" y="187"/>
                      <a:pt x="322" y="187"/>
                    </a:cubicBezTo>
                    <a:cubicBezTo>
                      <a:pt x="320" y="186"/>
                      <a:pt x="320" y="186"/>
                      <a:pt x="320" y="186"/>
                    </a:cubicBezTo>
                    <a:cubicBezTo>
                      <a:pt x="312" y="182"/>
                      <a:pt x="304" y="179"/>
                      <a:pt x="297" y="178"/>
                    </a:cubicBezTo>
                    <a:cubicBezTo>
                      <a:pt x="296" y="178"/>
                      <a:pt x="296" y="178"/>
                      <a:pt x="296" y="178"/>
                    </a:cubicBezTo>
                    <a:cubicBezTo>
                      <a:pt x="294" y="178"/>
                      <a:pt x="293" y="178"/>
                      <a:pt x="291" y="178"/>
                    </a:cubicBezTo>
                    <a:cubicBezTo>
                      <a:pt x="288" y="178"/>
                      <a:pt x="285" y="178"/>
                      <a:pt x="283" y="179"/>
                    </a:cubicBezTo>
                    <a:cubicBezTo>
                      <a:pt x="283" y="179"/>
                      <a:pt x="282" y="180"/>
                      <a:pt x="281" y="180"/>
                    </a:cubicBezTo>
                    <a:cubicBezTo>
                      <a:pt x="279" y="181"/>
                      <a:pt x="276" y="182"/>
                      <a:pt x="274" y="182"/>
                    </a:cubicBezTo>
                    <a:cubicBezTo>
                      <a:pt x="273" y="182"/>
                      <a:pt x="272" y="182"/>
                      <a:pt x="272" y="182"/>
                    </a:cubicBezTo>
                    <a:cubicBezTo>
                      <a:pt x="268" y="180"/>
                      <a:pt x="268" y="180"/>
                      <a:pt x="268" y="180"/>
                    </a:cubicBezTo>
                    <a:cubicBezTo>
                      <a:pt x="261" y="177"/>
                      <a:pt x="255" y="174"/>
                      <a:pt x="248" y="174"/>
                    </a:cubicBezTo>
                    <a:cubicBezTo>
                      <a:pt x="243" y="174"/>
                      <a:pt x="238" y="176"/>
                      <a:pt x="233" y="180"/>
                    </a:cubicBezTo>
                    <a:cubicBezTo>
                      <a:pt x="229" y="183"/>
                      <a:pt x="225" y="186"/>
                      <a:pt x="221" y="190"/>
                    </a:cubicBezTo>
                    <a:cubicBezTo>
                      <a:pt x="213" y="198"/>
                      <a:pt x="204" y="207"/>
                      <a:pt x="191" y="207"/>
                    </a:cubicBezTo>
                    <a:cubicBezTo>
                      <a:pt x="190" y="207"/>
                      <a:pt x="188" y="207"/>
                      <a:pt x="186" y="207"/>
                    </a:cubicBezTo>
                    <a:cubicBezTo>
                      <a:pt x="178" y="205"/>
                      <a:pt x="170" y="201"/>
                      <a:pt x="164" y="196"/>
                    </a:cubicBezTo>
                    <a:cubicBezTo>
                      <a:pt x="156" y="189"/>
                      <a:pt x="153" y="181"/>
                      <a:pt x="154" y="173"/>
                    </a:cubicBezTo>
                    <a:cubicBezTo>
                      <a:pt x="156" y="162"/>
                      <a:pt x="164" y="158"/>
                      <a:pt x="172" y="153"/>
                    </a:cubicBezTo>
                    <a:cubicBezTo>
                      <a:pt x="179" y="149"/>
                      <a:pt x="185" y="145"/>
                      <a:pt x="187" y="137"/>
                    </a:cubicBezTo>
                    <a:cubicBezTo>
                      <a:pt x="187" y="132"/>
                      <a:pt x="186" y="128"/>
                      <a:pt x="181" y="123"/>
                    </a:cubicBezTo>
                    <a:cubicBezTo>
                      <a:pt x="177" y="119"/>
                      <a:pt x="176" y="113"/>
                      <a:pt x="178" y="108"/>
                    </a:cubicBezTo>
                    <a:cubicBezTo>
                      <a:pt x="179" y="102"/>
                      <a:pt x="183" y="98"/>
                      <a:pt x="189" y="97"/>
                    </a:cubicBezTo>
                    <a:cubicBezTo>
                      <a:pt x="193" y="96"/>
                      <a:pt x="198" y="95"/>
                      <a:pt x="202" y="95"/>
                    </a:cubicBezTo>
                    <a:cubicBezTo>
                      <a:pt x="212" y="95"/>
                      <a:pt x="221" y="98"/>
                      <a:pt x="230" y="100"/>
                    </a:cubicBezTo>
                    <a:cubicBezTo>
                      <a:pt x="237" y="102"/>
                      <a:pt x="243" y="103"/>
                      <a:pt x="250" y="104"/>
                    </a:cubicBezTo>
                    <a:cubicBezTo>
                      <a:pt x="251" y="104"/>
                      <a:pt x="253" y="105"/>
                      <a:pt x="254" y="105"/>
                    </a:cubicBezTo>
                    <a:cubicBezTo>
                      <a:pt x="264" y="105"/>
                      <a:pt x="272" y="101"/>
                      <a:pt x="280" y="97"/>
                    </a:cubicBezTo>
                    <a:cubicBezTo>
                      <a:pt x="287" y="94"/>
                      <a:pt x="295" y="90"/>
                      <a:pt x="303" y="89"/>
                    </a:cubicBezTo>
                    <a:cubicBezTo>
                      <a:pt x="304" y="89"/>
                      <a:pt x="304" y="88"/>
                      <a:pt x="305" y="88"/>
                    </a:cubicBezTo>
                    <a:cubicBezTo>
                      <a:pt x="305" y="87"/>
                      <a:pt x="306" y="86"/>
                      <a:pt x="305" y="85"/>
                    </a:cubicBezTo>
                    <a:cubicBezTo>
                      <a:pt x="304" y="77"/>
                      <a:pt x="303" y="69"/>
                      <a:pt x="312" y="65"/>
                    </a:cubicBezTo>
                    <a:cubicBezTo>
                      <a:pt x="318" y="62"/>
                      <a:pt x="324" y="60"/>
                      <a:pt x="330" y="57"/>
                    </a:cubicBezTo>
                    <a:cubicBezTo>
                      <a:pt x="341" y="53"/>
                      <a:pt x="349" y="49"/>
                      <a:pt x="347" y="38"/>
                    </a:cubicBezTo>
                    <a:cubicBezTo>
                      <a:pt x="345" y="24"/>
                      <a:pt x="361" y="15"/>
                      <a:pt x="370" y="11"/>
                    </a:cubicBezTo>
                    <a:cubicBezTo>
                      <a:pt x="375" y="8"/>
                      <a:pt x="379" y="7"/>
                      <a:pt x="384" y="7"/>
                    </a:cubicBezTo>
                    <a:cubicBezTo>
                      <a:pt x="388" y="7"/>
                      <a:pt x="392" y="8"/>
                      <a:pt x="396" y="9"/>
                    </a:cubicBezTo>
                    <a:cubicBezTo>
                      <a:pt x="399" y="9"/>
                      <a:pt x="399" y="9"/>
                      <a:pt x="399" y="9"/>
                    </a:cubicBezTo>
                    <a:cubicBezTo>
                      <a:pt x="401" y="10"/>
                      <a:pt x="404" y="10"/>
                      <a:pt x="406" y="10"/>
                    </a:cubicBezTo>
                    <a:cubicBezTo>
                      <a:pt x="407" y="10"/>
                      <a:pt x="409" y="10"/>
                      <a:pt x="410" y="10"/>
                    </a:cubicBezTo>
                    <a:cubicBezTo>
                      <a:pt x="411" y="10"/>
                      <a:pt x="412" y="9"/>
                      <a:pt x="413" y="9"/>
                    </a:cubicBezTo>
                    <a:cubicBezTo>
                      <a:pt x="417" y="7"/>
                      <a:pt x="420" y="6"/>
                      <a:pt x="424" y="6"/>
                    </a:cubicBezTo>
                    <a:cubicBezTo>
                      <a:pt x="426" y="6"/>
                      <a:pt x="428" y="7"/>
                      <a:pt x="430" y="8"/>
                    </a:cubicBezTo>
                    <a:cubicBezTo>
                      <a:pt x="431" y="9"/>
                      <a:pt x="433" y="10"/>
                      <a:pt x="434" y="12"/>
                    </a:cubicBezTo>
                    <a:cubicBezTo>
                      <a:pt x="437" y="14"/>
                      <a:pt x="440" y="17"/>
                      <a:pt x="443" y="18"/>
                    </a:cubicBezTo>
                    <a:cubicBezTo>
                      <a:pt x="445" y="19"/>
                      <a:pt x="447" y="19"/>
                      <a:pt x="449" y="19"/>
                    </a:cubicBezTo>
                    <a:cubicBezTo>
                      <a:pt x="452" y="19"/>
                      <a:pt x="455" y="18"/>
                      <a:pt x="458" y="17"/>
                    </a:cubicBezTo>
                    <a:cubicBezTo>
                      <a:pt x="460" y="16"/>
                      <a:pt x="461" y="16"/>
                      <a:pt x="462" y="16"/>
                    </a:cubicBezTo>
                    <a:cubicBezTo>
                      <a:pt x="466" y="16"/>
                      <a:pt x="468" y="18"/>
                      <a:pt x="470" y="20"/>
                    </a:cubicBezTo>
                    <a:cubicBezTo>
                      <a:pt x="472" y="21"/>
                      <a:pt x="473" y="23"/>
                      <a:pt x="476" y="23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8" y="23"/>
                      <a:pt x="480" y="22"/>
                      <a:pt x="482" y="20"/>
                    </a:cubicBezTo>
                    <a:cubicBezTo>
                      <a:pt x="484" y="19"/>
                      <a:pt x="486" y="18"/>
                      <a:pt x="489" y="17"/>
                    </a:cubicBezTo>
                    <a:cubicBezTo>
                      <a:pt x="490" y="17"/>
                      <a:pt x="491" y="17"/>
                      <a:pt x="492" y="17"/>
                    </a:cubicBezTo>
                    <a:cubicBezTo>
                      <a:pt x="494" y="17"/>
                      <a:pt x="495" y="17"/>
                      <a:pt x="497" y="17"/>
                    </a:cubicBezTo>
                    <a:cubicBezTo>
                      <a:pt x="502" y="17"/>
                      <a:pt x="505" y="18"/>
                      <a:pt x="509" y="22"/>
                    </a:cubicBezTo>
                    <a:cubicBezTo>
                      <a:pt x="512" y="24"/>
                      <a:pt x="514" y="27"/>
                      <a:pt x="513" y="29"/>
                    </a:cubicBezTo>
                    <a:cubicBezTo>
                      <a:pt x="513" y="36"/>
                      <a:pt x="505" y="41"/>
                      <a:pt x="498" y="44"/>
                    </a:cubicBezTo>
                    <a:cubicBezTo>
                      <a:pt x="497" y="45"/>
                      <a:pt x="496" y="46"/>
                      <a:pt x="495" y="47"/>
                    </a:cubicBezTo>
                    <a:cubicBezTo>
                      <a:pt x="487" y="52"/>
                      <a:pt x="480" y="57"/>
                      <a:pt x="476" y="66"/>
                    </a:cubicBezTo>
                    <a:cubicBezTo>
                      <a:pt x="476" y="67"/>
                      <a:pt x="476" y="68"/>
                      <a:pt x="477" y="69"/>
                    </a:cubicBezTo>
                    <a:cubicBezTo>
                      <a:pt x="483" y="73"/>
                      <a:pt x="488" y="77"/>
                      <a:pt x="493" y="81"/>
                    </a:cubicBezTo>
                    <a:cubicBezTo>
                      <a:pt x="502" y="89"/>
                      <a:pt x="511" y="96"/>
                      <a:pt x="522" y="99"/>
                    </a:cubicBezTo>
                    <a:cubicBezTo>
                      <a:pt x="524" y="100"/>
                      <a:pt x="527" y="101"/>
                      <a:pt x="531" y="101"/>
                    </a:cubicBezTo>
                    <a:cubicBezTo>
                      <a:pt x="534" y="101"/>
                      <a:pt x="538" y="100"/>
                      <a:pt x="541" y="100"/>
                    </a:cubicBezTo>
                    <a:cubicBezTo>
                      <a:pt x="545" y="99"/>
                      <a:pt x="549" y="99"/>
                      <a:pt x="553" y="99"/>
                    </a:cubicBezTo>
                    <a:cubicBezTo>
                      <a:pt x="559" y="99"/>
                      <a:pt x="565" y="100"/>
                      <a:pt x="570" y="103"/>
                    </a:cubicBezTo>
                    <a:cubicBezTo>
                      <a:pt x="577" y="108"/>
                      <a:pt x="583" y="115"/>
                      <a:pt x="589" y="121"/>
                    </a:cubicBezTo>
                    <a:cubicBezTo>
                      <a:pt x="593" y="125"/>
                      <a:pt x="597" y="130"/>
                      <a:pt x="601" y="133"/>
                    </a:cubicBezTo>
                    <a:cubicBezTo>
                      <a:pt x="607" y="139"/>
                      <a:pt x="614" y="142"/>
                      <a:pt x="622" y="145"/>
                    </a:cubicBezTo>
                    <a:cubicBezTo>
                      <a:pt x="625" y="147"/>
                      <a:pt x="629" y="149"/>
                      <a:pt x="632" y="151"/>
                    </a:cubicBezTo>
                    <a:cubicBezTo>
                      <a:pt x="638" y="154"/>
                      <a:pt x="638" y="157"/>
                      <a:pt x="638" y="162"/>
                    </a:cubicBezTo>
                    <a:cubicBezTo>
                      <a:pt x="638" y="163"/>
                      <a:pt x="638" y="164"/>
                      <a:pt x="638" y="165"/>
                    </a:cubicBezTo>
                    <a:cubicBezTo>
                      <a:pt x="638" y="169"/>
                      <a:pt x="639" y="174"/>
                      <a:pt x="635" y="177"/>
                    </a:cubicBezTo>
                    <a:cubicBezTo>
                      <a:pt x="635" y="178"/>
                      <a:pt x="634" y="179"/>
                      <a:pt x="633" y="180"/>
                    </a:cubicBezTo>
                    <a:cubicBezTo>
                      <a:pt x="632" y="183"/>
                      <a:pt x="633" y="186"/>
                      <a:pt x="635" y="189"/>
                    </a:cubicBezTo>
                    <a:cubicBezTo>
                      <a:pt x="638" y="191"/>
                      <a:pt x="639" y="195"/>
                      <a:pt x="640" y="199"/>
                    </a:cubicBezTo>
                    <a:cubicBezTo>
                      <a:pt x="641" y="200"/>
                      <a:pt x="641" y="201"/>
                      <a:pt x="642" y="202"/>
                    </a:cubicBezTo>
                    <a:cubicBezTo>
                      <a:pt x="642" y="204"/>
                      <a:pt x="642" y="205"/>
                      <a:pt x="641" y="206"/>
                    </a:cubicBezTo>
                    <a:cubicBezTo>
                      <a:pt x="639" y="210"/>
                      <a:pt x="630" y="211"/>
                      <a:pt x="620" y="212"/>
                    </a:cubicBezTo>
                    <a:cubicBezTo>
                      <a:pt x="617" y="212"/>
                      <a:pt x="614" y="212"/>
                      <a:pt x="614" y="212"/>
                    </a:cubicBezTo>
                    <a:cubicBezTo>
                      <a:pt x="612" y="213"/>
                      <a:pt x="610" y="214"/>
                      <a:pt x="610" y="216"/>
                    </a:cubicBezTo>
                    <a:cubicBezTo>
                      <a:pt x="609" y="217"/>
                      <a:pt x="609" y="220"/>
                      <a:pt x="610" y="222"/>
                    </a:cubicBezTo>
                    <a:cubicBezTo>
                      <a:pt x="610" y="221"/>
                      <a:pt x="611" y="219"/>
                      <a:pt x="612" y="218"/>
                    </a:cubicBezTo>
                    <a:cubicBezTo>
                      <a:pt x="614" y="215"/>
                      <a:pt x="618" y="215"/>
                      <a:pt x="621" y="215"/>
                    </a:cubicBezTo>
                    <a:cubicBezTo>
                      <a:pt x="621" y="215"/>
                      <a:pt x="621" y="215"/>
                      <a:pt x="621" y="215"/>
                    </a:cubicBezTo>
                    <a:cubicBezTo>
                      <a:pt x="621" y="215"/>
                      <a:pt x="621" y="215"/>
                      <a:pt x="621" y="215"/>
                    </a:cubicBezTo>
                    <a:cubicBezTo>
                      <a:pt x="622" y="215"/>
                      <a:pt x="622" y="215"/>
                      <a:pt x="622" y="215"/>
                    </a:cubicBezTo>
                    <a:cubicBezTo>
                      <a:pt x="637" y="217"/>
                      <a:pt x="641" y="230"/>
                      <a:pt x="645" y="243"/>
                    </a:cubicBezTo>
                    <a:cubicBezTo>
                      <a:pt x="649" y="255"/>
                      <a:pt x="652" y="266"/>
                      <a:pt x="663" y="269"/>
                    </a:cubicBezTo>
                    <a:cubicBezTo>
                      <a:pt x="664" y="269"/>
                      <a:pt x="665" y="270"/>
                      <a:pt x="666" y="270"/>
                    </a:cubicBezTo>
                    <a:cubicBezTo>
                      <a:pt x="669" y="270"/>
                      <a:pt x="675" y="271"/>
                      <a:pt x="674" y="279"/>
                    </a:cubicBezTo>
                    <a:cubicBezTo>
                      <a:pt x="674" y="280"/>
                      <a:pt x="674" y="280"/>
                      <a:pt x="674" y="281"/>
                    </a:cubicBezTo>
                    <a:cubicBezTo>
                      <a:pt x="674" y="283"/>
                      <a:pt x="674" y="285"/>
                      <a:pt x="674" y="287"/>
                    </a:cubicBezTo>
                    <a:cubicBezTo>
                      <a:pt x="676" y="291"/>
                      <a:pt x="677" y="293"/>
                      <a:pt x="680" y="296"/>
                    </a:cubicBezTo>
                    <a:cubicBezTo>
                      <a:pt x="687" y="302"/>
                      <a:pt x="695" y="305"/>
                      <a:pt x="701" y="307"/>
                    </a:cubicBezTo>
                    <a:cubicBezTo>
                      <a:pt x="703" y="307"/>
                      <a:pt x="704" y="308"/>
                      <a:pt x="706" y="308"/>
                    </a:cubicBezTo>
                    <a:cubicBezTo>
                      <a:pt x="713" y="310"/>
                      <a:pt x="721" y="312"/>
                      <a:pt x="726" y="317"/>
                    </a:cubicBezTo>
                    <a:cubicBezTo>
                      <a:pt x="735" y="327"/>
                      <a:pt x="734" y="346"/>
                      <a:pt x="724" y="355"/>
                    </a:cubicBezTo>
                    <a:cubicBezTo>
                      <a:pt x="720" y="359"/>
                      <a:pt x="716" y="361"/>
                      <a:pt x="712" y="362"/>
                    </a:cubicBezTo>
                    <a:cubicBezTo>
                      <a:pt x="711" y="351"/>
                      <a:pt x="707" y="340"/>
                      <a:pt x="706" y="328"/>
                    </a:cubicBezTo>
                    <a:cubicBezTo>
                      <a:pt x="705" y="326"/>
                      <a:pt x="702" y="327"/>
                      <a:pt x="702" y="329"/>
                    </a:cubicBezTo>
                    <a:cubicBezTo>
                      <a:pt x="703" y="340"/>
                      <a:pt x="704" y="352"/>
                      <a:pt x="709" y="363"/>
                    </a:cubicBezTo>
                    <a:cubicBezTo>
                      <a:pt x="708" y="363"/>
                      <a:pt x="706" y="363"/>
                      <a:pt x="705" y="363"/>
                    </a:cubicBezTo>
                    <a:cubicBezTo>
                      <a:pt x="698" y="363"/>
                      <a:pt x="690" y="361"/>
                      <a:pt x="684" y="356"/>
                    </a:cubicBezTo>
                    <a:close/>
                    <a:moveTo>
                      <a:pt x="409" y="220"/>
                    </a:moveTo>
                    <a:cubicBezTo>
                      <a:pt x="408" y="218"/>
                      <a:pt x="406" y="214"/>
                      <a:pt x="405" y="212"/>
                    </a:cubicBezTo>
                    <a:cubicBezTo>
                      <a:pt x="403" y="210"/>
                      <a:pt x="400" y="209"/>
                      <a:pt x="398" y="207"/>
                    </a:cubicBezTo>
                    <a:cubicBezTo>
                      <a:pt x="406" y="204"/>
                      <a:pt x="414" y="199"/>
                      <a:pt x="420" y="194"/>
                    </a:cubicBezTo>
                    <a:cubicBezTo>
                      <a:pt x="422" y="193"/>
                      <a:pt x="423" y="192"/>
                      <a:pt x="424" y="191"/>
                    </a:cubicBezTo>
                    <a:cubicBezTo>
                      <a:pt x="427" y="189"/>
                      <a:pt x="427" y="189"/>
                      <a:pt x="427" y="189"/>
                    </a:cubicBezTo>
                    <a:cubicBezTo>
                      <a:pt x="427" y="194"/>
                      <a:pt x="427" y="194"/>
                      <a:pt x="427" y="194"/>
                    </a:cubicBezTo>
                    <a:cubicBezTo>
                      <a:pt x="427" y="202"/>
                      <a:pt x="427" y="212"/>
                      <a:pt x="426" y="223"/>
                    </a:cubicBezTo>
                    <a:cubicBezTo>
                      <a:pt x="426" y="233"/>
                      <a:pt x="425" y="243"/>
                      <a:pt x="423" y="253"/>
                    </a:cubicBezTo>
                    <a:cubicBezTo>
                      <a:pt x="423" y="254"/>
                      <a:pt x="423" y="255"/>
                      <a:pt x="423" y="255"/>
                    </a:cubicBezTo>
                    <a:cubicBezTo>
                      <a:pt x="422" y="263"/>
                      <a:pt x="420" y="272"/>
                      <a:pt x="415" y="274"/>
                    </a:cubicBezTo>
                    <a:cubicBezTo>
                      <a:pt x="414" y="274"/>
                      <a:pt x="414" y="274"/>
                      <a:pt x="413" y="274"/>
                    </a:cubicBezTo>
                    <a:cubicBezTo>
                      <a:pt x="408" y="274"/>
                      <a:pt x="401" y="267"/>
                      <a:pt x="395" y="259"/>
                    </a:cubicBezTo>
                    <a:cubicBezTo>
                      <a:pt x="405" y="253"/>
                      <a:pt x="417" y="236"/>
                      <a:pt x="408" y="227"/>
                    </a:cubicBezTo>
                    <a:cubicBezTo>
                      <a:pt x="406" y="225"/>
                      <a:pt x="409" y="222"/>
                      <a:pt x="409" y="220"/>
                    </a:cubicBezTo>
                    <a:close/>
                    <a:moveTo>
                      <a:pt x="397" y="271"/>
                    </a:move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5" y="272"/>
                      <a:pt x="394" y="272"/>
                      <a:pt x="394" y="273"/>
                    </a:cubicBezTo>
                    <a:cubicBezTo>
                      <a:pt x="391" y="275"/>
                      <a:pt x="389" y="278"/>
                      <a:pt x="387" y="282"/>
                    </a:cubicBezTo>
                    <a:cubicBezTo>
                      <a:pt x="386" y="283"/>
                      <a:pt x="385" y="284"/>
                      <a:pt x="384" y="285"/>
                    </a:cubicBezTo>
                    <a:cubicBezTo>
                      <a:pt x="383" y="287"/>
                      <a:pt x="381" y="288"/>
                      <a:pt x="381" y="290"/>
                    </a:cubicBezTo>
                    <a:cubicBezTo>
                      <a:pt x="381" y="291"/>
                      <a:pt x="381" y="292"/>
                      <a:pt x="381" y="294"/>
                    </a:cubicBezTo>
                    <a:cubicBezTo>
                      <a:pt x="381" y="295"/>
                      <a:pt x="381" y="295"/>
                      <a:pt x="381" y="295"/>
                    </a:cubicBezTo>
                    <a:cubicBezTo>
                      <a:pt x="380" y="300"/>
                      <a:pt x="374" y="301"/>
                      <a:pt x="371" y="301"/>
                    </a:cubicBezTo>
                    <a:cubicBezTo>
                      <a:pt x="371" y="301"/>
                      <a:pt x="370" y="301"/>
                      <a:pt x="370" y="301"/>
                    </a:cubicBezTo>
                    <a:cubicBezTo>
                      <a:pt x="367" y="301"/>
                      <a:pt x="364" y="302"/>
                      <a:pt x="362" y="304"/>
                    </a:cubicBezTo>
                    <a:cubicBezTo>
                      <a:pt x="356" y="309"/>
                      <a:pt x="351" y="315"/>
                      <a:pt x="348" y="321"/>
                    </a:cubicBezTo>
                    <a:cubicBezTo>
                      <a:pt x="347" y="323"/>
                      <a:pt x="347" y="323"/>
                      <a:pt x="347" y="323"/>
                    </a:cubicBezTo>
                    <a:cubicBezTo>
                      <a:pt x="346" y="321"/>
                      <a:pt x="346" y="321"/>
                      <a:pt x="346" y="321"/>
                    </a:cubicBezTo>
                    <a:cubicBezTo>
                      <a:pt x="334" y="313"/>
                      <a:pt x="315" y="304"/>
                      <a:pt x="297" y="304"/>
                    </a:cubicBezTo>
                    <a:cubicBezTo>
                      <a:pt x="295" y="304"/>
                      <a:pt x="293" y="304"/>
                      <a:pt x="292" y="305"/>
                    </a:cubicBezTo>
                    <a:cubicBezTo>
                      <a:pt x="291" y="305"/>
                      <a:pt x="291" y="305"/>
                      <a:pt x="291" y="305"/>
                    </a:cubicBezTo>
                    <a:cubicBezTo>
                      <a:pt x="290" y="304"/>
                      <a:pt x="290" y="304"/>
                      <a:pt x="290" y="304"/>
                    </a:cubicBezTo>
                    <a:cubicBezTo>
                      <a:pt x="287" y="301"/>
                      <a:pt x="281" y="299"/>
                      <a:pt x="274" y="299"/>
                    </a:cubicBezTo>
                    <a:cubicBezTo>
                      <a:pt x="274" y="296"/>
                      <a:pt x="274" y="296"/>
                      <a:pt x="274" y="296"/>
                    </a:cubicBezTo>
                    <a:cubicBezTo>
                      <a:pt x="274" y="296"/>
                      <a:pt x="277" y="295"/>
                      <a:pt x="278" y="294"/>
                    </a:cubicBezTo>
                    <a:cubicBezTo>
                      <a:pt x="280" y="294"/>
                      <a:pt x="282" y="293"/>
                      <a:pt x="284" y="293"/>
                    </a:cubicBezTo>
                    <a:cubicBezTo>
                      <a:pt x="291" y="291"/>
                      <a:pt x="298" y="289"/>
                      <a:pt x="306" y="287"/>
                    </a:cubicBezTo>
                    <a:cubicBezTo>
                      <a:pt x="308" y="287"/>
                      <a:pt x="310" y="287"/>
                      <a:pt x="312" y="286"/>
                    </a:cubicBezTo>
                    <a:cubicBezTo>
                      <a:pt x="324" y="284"/>
                      <a:pt x="340" y="282"/>
                      <a:pt x="346" y="273"/>
                    </a:cubicBezTo>
                    <a:cubicBezTo>
                      <a:pt x="347" y="272"/>
                      <a:pt x="347" y="272"/>
                      <a:pt x="347" y="272"/>
                    </a:cubicBezTo>
                    <a:cubicBezTo>
                      <a:pt x="348" y="273"/>
                      <a:pt x="348" y="273"/>
                      <a:pt x="348" y="273"/>
                    </a:cubicBezTo>
                    <a:cubicBezTo>
                      <a:pt x="355" y="275"/>
                      <a:pt x="362" y="276"/>
                      <a:pt x="368" y="276"/>
                    </a:cubicBezTo>
                    <a:cubicBezTo>
                      <a:pt x="368" y="276"/>
                      <a:pt x="368" y="276"/>
                      <a:pt x="368" y="276"/>
                    </a:cubicBezTo>
                    <a:cubicBezTo>
                      <a:pt x="376" y="276"/>
                      <a:pt x="385" y="274"/>
                      <a:pt x="389" y="265"/>
                    </a:cubicBezTo>
                    <a:cubicBezTo>
                      <a:pt x="390" y="262"/>
                      <a:pt x="390" y="262"/>
                      <a:pt x="390" y="262"/>
                    </a:cubicBezTo>
                    <a:cubicBezTo>
                      <a:pt x="392" y="264"/>
                      <a:pt x="392" y="264"/>
                      <a:pt x="392" y="264"/>
                    </a:cubicBezTo>
                    <a:cubicBezTo>
                      <a:pt x="393" y="266"/>
                      <a:pt x="394" y="268"/>
                      <a:pt x="396" y="269"/>
                    </a:cubicBezTo>
                    <a:lnTo>
                      <a:pt x="397" y="271"/>
                    </a:lnTo>
                    <a:close/>
                    <a:moveTo>
                      <a:pt x="372" y="221"/>
                    </a:moveTo>
                    <a:cubicBezTo>
                      <a:pt x="372" y="220"/>
                      <a:pt x="370" y="217"/>
                      <a:pt x="370" y="217"/>
                    </a:cubicBezTo>
                    <a:cubicBezTo>
                      <a:pt x="368" y="214"/>
                      <a:pt x="368" y="214"/>
                      <a:pt x="368" y="214"/>
                    </a:cubicBezTo>
                    <a:cubicBezTo>
                      <a:pt x="372" y="214"/>
                      <a:pt x="372" y="214"/>
                      <a:pt x="372" y="214"/>
                    </a:cubicBezTo>
                    <a:cubicBezTo>
                      <a:pt x="378" y="214"/>
                      <a:pt x="384" y="212"/>
                      <a:pt x="391" y="210"/>
                    </a:cubicBezTo>
                    <a:cubicBezTo>
                      <a:pt x="396" y="212"/>
                      <a:pt x="400" y="215"/>
                      <a:pt x="402" y="220"/>
                    </a:cubicBezTo>
                    <a:cubicBezTo>
                      <a:pt x="404" y="222"/>
                      <a:pt x="401" y="225"/>
                      <a:pt x="402" y="228"/>
                    </a:cubicBezTo>
                    <a:cubicBezTo>
                      <a:pt x="403" y="230"/>
                      <a:pt x="404" y="230"/>
                      <a:pt x="405" y="232"/>
                    </a:cubicBezTo>
                    <a:cubicBezTo>
                      <a:pt x="407" y="234"/>
                      <a:pt x="405" y="238"/>
                      <a:pt x="404" y="240"/>
                    </a:cubicBezTo>
                    <a:cubicBezTo>
                      <a:pt x="401" y="246"/>
                      <a:pt x="398" y="252"/>
                      <a:pt x="392" y="255"/>
                    </a:cubicBezTo>
                    <a:cubicBezTo>
                      <a:pt x="392" y="254"/>
                      <a:pt x="392" y="254"/>
                      <a:pt x="392" y="254"/>
                    </a:cubicBezTo>
                    <a:cubicBezTo>
                      <a:pt x="392" y="253"/>
                      <a:pt x="392" y="253"/>
                      <a:pt x="392" y="253"/>
                    </a:cubicBezTo>
                    <a:cubicBezTo>
                      <a:pt x="385" y="244"/>
                      <a:pt x="379" y="234"/>
                      <a:pt x="372" y="221"/>
                    </a:cubicBezTo>
                    <a:close/>
                    <a:moveTo>
                      <a:pt x="551" y="280"/>
                    </a:moveTo>
                    <a:cubicBezTo>
                      <a:pt x="552" y="285"/>
                      <a:pt x="552" y="285"/>
                      <a:pt x="552" y="285"/>
                    </a:cubicBezTo>
                    <a:cubicBezTo>
                      <a:pt x="548" y="282"/>
                      <a:pt x="548" y="282"/>
                      <a:pt x="548" y="282"/>
                    </a:cubicBezTo>
                    <a:cubicBezTo>
                      <a:pt x="543" y="278"/>
                      <a:pt x="538" y="275"/>
                      <a:pt x="532" y="275"/>
                    </a:cubicBezTo>
                    <a:cubicBezTo>
                      <a:pt x="528" y="275"/>
                      <a:pt x="524" y="276"/>
                      <a:pt x="521" y="279"/>
                    </a:cubicBezTo>
                    <a:cubicBezTo>
                      <a:pt x="520" y="280"/>
                      <a:pt x="520" y="280"/>
                      <a:pt x="520" y="280"/>
                    </a:cubicBezTo>
                    <a:cubicBezTo>
                      <a:pt x="519" y="279"/>
                      <a:pt x="519" y="279"/>
                      <a:pt x="519" y="279"/>
                    </a:cubicBezTo>
                    <a:cubicBezTo>
                      <a:pt x="516" y="277"/>
                      <a:pt x="512" y="276"/>
                      <a:pt x="508" y="275"/>
                    </a:cubicBezTo>
                    <a:cubicBezTo>
                      <a:pt x="503" y="274"/>
                      <a:pt x="498" y="272"/>
                      <a:pt x="494" y="269"/>
                    </a:cubicBezTo>
                    <a:cubicBezTo>
                      <a:pt x="490" y="266"/>
                      <a:pt x="488" y="262"/>
                      <a:pt x="485" y="258"/>
                    </a:cubicBezTo>
                    <a:cubicBezTo>
                      <a:pt x="483" y="254"/>
                      <a:pt x="481" y="250"/>
                      <a:pt x="477" y="247"/>
                    </a:cubicBezTo>
                    <a:cubicBezTo>
                      <a:pt x="475" y="246"/>
                      <a:pt x="475" y="246"/>
                      <a:pt x="475" y="246"/>
                    </a:cubicBezTo>
                    <a:cubicBezTo>
                      <a:pt x="477" y="245"/>
                      <a:pt x="477" y="245"/>
                      <a:pt x="477" y="245"/>
                    </a:cubicBezTo>
                    <a:cubicBezTo>
                      <a:pt x="482" y="238"/>
                      <a:pt x="488" y="230"/>
                      <a:pt x="489" y="221"/>
                    </a:cubicBezTo>
                    <a:cubicBezTo>
                      <a:pt x="490" y="219"/>
                      <a:pt x="490" y="219"/>
                      <a:pt x="490" y="219"/>
                    </a:cubicBezTo>
                    <a:cubicBezTo>
                      <a:pt x="492" y="220"/>
                      <a:pt x="492" y="220"/>
                      <a:pt x="492" y="220"/>
                    </a:cubicBezTo>
                    <a:cubicBezTo>
                      <a:pt x="494" y="221"/>
                      <a:pt x="497" y="222"/>
                      <a:pt x="499" y="222"/>
                    </a:cubicBezTo>
                    <a:cubicBezTo>
                      <a:pt x="501" y="223"/>
                      <a:pt x="503" y="223"/>
                      <a:pt x="506" y="223"/>
                    </a:cubicBezTo>
                    <a:cubicBezTo>
                      <a:pt x="513" y="223"/>
                      <a:pt x="521" y="221"/>
                      <a:pt x="528" y="219"/>
                    </a:cubicBezTo>
                    <a:cubicBezTo>
                      <a:pt x="534" y="217"/>
                      <a:pt x="534" y="217"/>
                      <a:pt x="534" y="217"/>
                    </a:cubicBezTo>
                    <a:cubicBezTo>
                      <a:pt x="531" y="221"/>
                      <a:pt x="531" y="221"/>
                      <a:pt x="531" y="221"/>
                    </a:cubicBezTo>
                    <a:cubicBezTo>
                      <a:pt x="529" y="225"/>
                      <a:pt x="528" y="228"/>
                      <a:pt x="529" y="232"/>
                    </a:cubicBezTo>
                    <a:cubicBezTo>
                      <a:pt x="532" y="244"/>
                      <a:pt x="553" y="254"/>
                      <a:pt x="566" y="261"/>
                    </a:cubicBezTo>
                    <a:cubicBezTo>
                      <a:pt x="570" y="263"/>
                      <a:pt x="570" y="263"/>
                      <a:pt x="570" y="263"/>
                    </a:cubicBezTo>
                    <a:cubicBezTo>
                      <a:pt x="568" y="265"/>
                      <a:pt x="568" y="265"/>
                      <a:pt x="568" y="265"/>
                    </a:cubicBezTo>
                    <a:cubicBezTo>
                      <a:pt x="566" y="267"/>
                      <a:pt x="562" y="268"/>
                      <a:pt x="560" y="269"/>
                    </a:cubicBezTo>
                    <a:cubicBezTo>
                      <a:pt x="554" y="272"/>
                      <a:pt x="551" y="273"/>
                      <a:pt x="551" y="280"/>
                    </a:cubicBezTo>
                    <a:close/>
                    <a:moveTo>
                      <a:pt x="472" y="234"/>
                    </a:moveTo>
                    <a:cubicBezTo>
                      <a:pt x="472" y="234"/>
                      <a:pt x="472" y="234"/>
                      <a:pt x="472" y="234"/>
                    </a:cubicBezTo>
                    <a:cubicBezTo>
                      <a:pt x="469" y="237"/>
                      <a:pt x="466" y="242"/>
                      <a:pt x="464" y="247"/>
                    </a:cubicBezTo>
                    <a:cubicBezTo>
                      <a:pt x="463" y="249"/>
                      <a:pt x="463" y="249"/>
                      <a:pt x="463" y="249"/>
                    </a:cubicBezTo>
                    <a:cubicBezTo>
                      <a:pt x="462" y="248"/>
                      <a:pt x="462" y="248"/>
                      <a:pt x="462" y="248"/>
                    </a:cubicBezTo>
                    <a:cubicBezTo>
                      <a:pt x="459" y="247"/>
                      <a:pt x="456" y="246"/>
                      <a:pt x="454" y="246"/>
                    </a:cubicBezTo>
                    <a:cubicBezTo>
                      <a:pt x="453" y="246"/>
                      <a:pt x="452" y="246"/>
                      <a:pt x="451" y="247"/>
                    </a:cubicBezTo>
                    <a:cubicBezTo>
                      <a:pt x="447" y="248"/>
                      <a:pt x="442" y="250"/>
                      <a:pt x="438" y="253"/>
                    </a:cubicBezTo>
                    <a:cubicBezTo>
                      <a:pt x="434" y="255"/>
                      <a:pt x="434" y="255"/>
                      <a:pt x="434" y="255"/>
                    </a:cubicBezTo>
                    <a:cubicBezTo>
                      <a:pt x="435" y="251"/>
                      <a:pt x="435" y="251"/>
                      <a:pt x="435" y="251"/>
                    </a:cubicBezTo>
                    <a:cubicBezTo>
                      <a:pt x="437" y="224"/>
                      <a:pt x="438" y="198"/>
                      <a:pt x="436" y="176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7" y="174"/>
                      <a:pt x="437" y="174"/>
                      <a:pt x="437" y="174"/>
                    </a:cubicBezTo>
                    <a:cubicBezTo>
                      <a:pt x="440" y="173"/>
                      <a:pt x="442" y="173"/>
                      <a:pt x="444" y="172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6"/>
                      <a:pt x="447" y="176"/>
                      <a:pt x="447" y="176"/>
                    </a:cubicBezTo>
                    <a:cubicBezTo>
                      <a:pt x="452" y="188"/>
                      <a:pt x="457" y="202"/>
                      <a:pt x="466" y="202"/>
                    </a:cubicBezTo>
                    <a:cubicBezTo>
                      <a:pt x="468" y="202"/>
                      <a:pt x="470" y="202"/>
                      <a:pt x="472" y="201"/>
                    </a:cubicBezTo>
                    <a:cubicBezTo>
                      <a:pt x="474" y="200"/>
                      <a:pt x="474" y="200"/>
                      <a:pt x="474" y="200"/>
                    </a:cubicBezTo>
                    <a:cubicBezTo>
                      <a:pt x="475" y="202"/>
                      <a:pt x="475" y="202"/>
                      <a:pt x="475" y="202"/>
                    </a:cubicBezTo>
                    <a:cubicBezTo>
                      <a:pt x="478" y="207"/>
                      <a:pt x="481" y="211"/>
                      <a:pt x="484" y="215"/>
                    </a:cubicBezTo>
                    <a:cubicBezTo>
                      <a:pt x="486" y="216"/>
                      <a:pt x="486" y="216"/>
                      <a:pt x="486" y="216"/>
                    </a:cubicBezTo>
                    <a:cubicBezTo>
                      <a:pt x="484" y="217"/>
                      <a:pt x="484" y="217"/>
                      <a:pt x="484" y="217"/>
                    </a:cubicBezTo>
                    <a:cubicBezTo>
                      <a:pt x="479" y="222"/>
                      <a:pt x="476" y="228"/>
                      <a:pt x="472" y="234"/>
                    </a:cubicBezTo>
                    <a:close/>
                    <a:moveTo>
                      <a:pt x="557" y="641"/>
                    </a:moveTo>
                    <a:cubicBezTo>
                      <a:pt x="558" y="641"/>
                      <a:pt x="558" y="641"/>
                      <a:pt x="558" y="642"/>
                    </a:cubicBezTo>
                    <a:cubicBezTo>
                      <a:pt x="559" y="642"/>
                      <a:pt x="560" y="642"/>
                      <a:pt x="560" y="641"/>
                    </a:cubicBezTo>
                    <a:cubicBezTo>
                      <a:pt x="560" y="641"/>
                      <a:pt x="560" y="640"/>
                      <a:pt x="560" y="640"/>
                    </a:cubicBezTo>
                    <a:cubicBezTo>
                      <a:pt x="561" y="643"/>
                      <a:pt x="561" y="646"/>
                      <a:pt x="562" y="649"/>
                    </a:cubicBezTo>
                    <a:cubicBezTo>
                      <a:pt x="560" y="647"/>
                      <a:pt x="559" y="644"/>
                      <a:pt x="558" y="642"/>
                    </a:cubicBezTo>
                    <a:cubicBezTo>
                      <a:pt x="558" y="642"/>
                      <a:pt x="558" y="641"/>
                      <a:pt x="557" y="641"/>
                    </a:cubicBezTo>
                    <a:close/>
                    <a:moveTo>
                      <a:pt x="511" y="490"/>
                    </a:moveTo>
                    <a:cubicBezTo>
                      <a:pt x="518" y="489"/>
                      <a:pt x="522" y="486"/>
                      <a:pt x="524" y="483"/>
                    </a:cubicBezTo>
                    <a:cubicBezTo>
                      <a:pt x="524" y="483"/>
                      <a:pt x="524" y="483"/>
                      <a:pt x="524" y="483"/>
                    </a:cubicBezTo>
                    <a:cubicBezTo>
                      <a:pt x="524" y="483"/>
                      <a:pt x="524" y="483"/>
                      <a:pt x="524" y="483"/>
                    </a:cubicBezTo>
                    <a:cubicBezTo>
                      <a:pt x="530" y="479"/>
                      <a:pt x="530" y="474"/>
                      <a:pt x="529" y="468"/>
                    </a:cubicBezTo>
                    <a:cubicBezTo>
                      <a:pt x="529" y="462"/>
                      <a:pt x="529" y="456"/>
                      <a:pt x="534" y="451"/>
                    </a:cubicBezTo>
                    <a:cubicBezTo>
                      <a:pt x="542" y="444"/>
                      <a:pt x="555" y="439"/>
                      <a:pt x="566" y="439"/>
                    </a:cubicBezTo>
                    <a:cubicBezTo>
                      <a:pt x="571" y="439"/>
                      <a:pt x="576" y="440"/>
                      <a:pt x="579" y="442"/>
                    </a:cubicBezTo>
                    <a:cubicBezTo>
                      <a:pt x="580" y="442"/>
                      <a:pt x="581" y="443"/>
                      <a:pt x="581" y="443"/>
                    </a:cubicBezTo>
                    <a:cubicBezTo>
                      <a:pt x="581" y="443"/>
                      <a:pt x="584" y="442"/>
                      <a:pt x="584" y="440"/>
                    </a:cubicBezTo>
                    <a:cubicBezTo>
                      <a:pt x="584" y="433"/>
                      <a:pt x="584" y="433"/>
                      <a:pt x="584" y="433"/>
                    </a:cubicBezTo>
                    <a:cubicBezTo>
                      <a:pt x="587" y="438"/>
                      <a:pt x="587" y="438"/>
                      <a:pt x="587" y="438"/>
                    </a:cubicBezTo>
                    <a:cubicBezTo>
                      <a:pt x="591" y="442"/>
                      <a:pt x="591" y="447"/>
                      <a:pt x="590" y="452"/>
                    </a:cubicBezTo>
                    <a:cubicBezTo>
                      <a:pt x="589" y="454"/>
                      <a:pt x="588" y="456"/>
                      <a:pt x="587" y="458"/>
                    </a:cubicBezTo>
                    <a:cubicBezTo>
                      <a:pt x="585" y="461"/>
                      <a:pt x="584" y="464"/>
                      <a:pt x="583" y="467"/>
                    </a:cubicBezTo>
                    <a:cubicBezTo>
                      <a:pt x="582" y="470"/>
                      <a:pt x="583" y="473"/>
                      <a:pt x="584" y="476"/>
                    </a:cubicBezTo>
                    <a:cubicBezTo>
                      <a:pt x="584" y="479"/>
                      <a:pt x="585" y="483"/>
                      <a:pt x="584" y="486"/>
                    </a:cubicBezTo>
                    <a:cubicBezTo>
                      <a:pt x="583" y="490"/>
                      <a:pt x="581" y="493"/>
                      <a:pt x="579" y="496"/>
                    </a:cubicBezTo>
                    <a:cubicBezTo>
                      <a:pt x="578" y="499"/>
                      <a:pt x="577" y="501"/>
                      <a:pt x="575" y="504"/>
                    </a:cubicBezTo>
                    <a:cubicBezTo>
                      <a:pt x="575" y="505"/>
                      <a:pt x="575" y="506"/>
                      <a:pt x="576" y="506"/>
                    </a:cubicBezTo>
                    <a:cubicBezTo>
                      <a:pt x="576" y="507"/>
                      <a:pt x="577" y="507"/>
                      <a:pt x="577" y="508"/>
                    </a:cubicBezTo>
                    <a:cubicBezTo>
                      <a:pt x="580" y="508"/>
                      <a:pt x="582" y="510"/>
                      <a:pt x="584" y="511"/>
                    </a:cubicBezTo>
                    <a:cubicBezTo>
                      <a:pt x="586" y="512"/>
                      <a:pt x="588" y="513"/>
                      <a:pt x="590" y="514"/>
                    </a:cubicBezTo>
                    <a:cubicBezTo>
                      <a:pt x="590" y="514"/>
                      <a:pt x="590" y="514"/>
                      <a:pt x="591" y="514"/>
                    </a:cubicBezTo>
                    <a:cubicBezTo>
                      <a:pt x="592" y="514"/>
                      <a:pt x="593" y="513"/>
                      <a:pt x="593" y="512"/>
                    </a:cubicBezTo>
                    <a:cubicBezTo>
                      <a:pt x="593" y="511"/>
                      <a:pt x="593" y="511"/>
                      <a:pt x="593" y="511"/>
                    </a:cubicBezTo>
                    <a:cubicBezTo>
                      <a:pt x="594" y="511"/>
                      <a:pt x="594" y="511"/>
                      <a:pt x="594" y="511"/>
                    </a:cubicBezTo>
                    <a:cubicBezTo>
                      <a:pt x="595" y="511"/>
                      <a:pt x="595" y="510"/>
                      <a:pt x="595" y="510"/>
                    </a:cubicBezTo>
                    <a:cubicBezTo>
                      <a:pt x="596" y="508"/>
                      <a:pt x="596" y="506"/>
                      <a:pt x="596" y="504"/>
                    </a:cubicBezTo>
                    <a:cubicBezTo>
                      <a:pt x="597" y="498"/>
                      <a:pt x="598" y="493"/>
                      <a:pt x="600" y="488"/>
                    </a:cubicBezTo>
                    <a:cubicBezTo>
                      <a:pt x="602" y="482"/>
                      <a:pt x="606" y="478"/>
                      <a:pt x="611" y="478"/>
                    </a:cubicBezTo>
                    <a:cubicBezTo>
                      <a:pt x="615" y="478"/>
                      <a:pt x="619" y="480"/>
                      <a:pt x="625" y="484"/>
                    </a:cubicBezTo>
                    <a:cubicBezTo>
                      <a:pt x="626" y="484"/>
                      <a:pt x="626" y="484"/>
                      <a:pt x="627" y="484"/>
                    </a:cubicBezTo>
                    <a:cubicBezTo>
                      <a:pt x="628" y="484"/>
                      <a:pt x="629" y="483"/>
                      <a:pt x="629" y="482"/>
                    </a:cubicBezTo>
                    <a:cubicBezTo>
                      <a:pt x="630" y="482"/>
                      <a:pt x="630" y="481"/>
                      <a:pt x="629" y="480"/>
                    </a:cubicBezTo>
                    <a:cubicBezTo>
                      <a:pt x="627" y="478"/>
                      <a:pt x="626" y="476"/>
                      <a:pt x="626" y="474"/>
                    </a:cubicBezTo>
                    <a:cubicBezTo>
                      <a:pt x="627" y="473"/>
                      <a:pt x="627" y="472"/>
                      <a:pt x="629" y="472"/>
                    </a:cubicBezTo>
                    <a:cubicBezTo>
                      <a:pt x="633" y="472"/>
                      <a:pt x="641" y="477"/>
                      <a:pt x="643" y="481"/>
                    </a:cubicBezTo>
                    <a:cubicBezTo>
                      <a:pt x="647" y="491"/>
                      <a:pt x="643" y="500"/>
                      <a:pt x="639" y="508"/>
                    </a:cubicBezTo>
                    <a:cubicBezTo>
                      <a:pt x="638" y="511"/>
                      <a:pt x="637" y="513"/>
                      <a:pt x="636" y="516"/>
                    </a:cubicBezTo>
                    <a:cubicBezTo>
                      <a:pt x="631" y="528"/>
                      <a:pt x="634" y="537"/>
                      <a:pt x="643" y="545"/>
                    </a:cubicBezTo>
                    <a:cubicBezTo>
                      <a:pt x="647" y="548"/>
                      <a:pt x="651" y="551"/>
                      <a:pt x="655" y="555"/>
                    </a:cubicBezTo>
                    <a:cubicBezTo>
                      <a:pt x="663" y="561"/>
                      <a:pt x="671" y="568"/>
                      <a:pt x="679" y="575"/>
                    </a:cubicBezTo>
                    <a:cubicBezTo>
                      <a:pt x="680" y="576"/>
                      <a:pt x="680" y="576"/>
                      <a:pt x="680" y="576"/>
                    </a:cubicBezTo>
                    <a:cubicBezTo>
                      <a:pt x="684" y="581"/>
                      <a:pt x="689" y="586"/>
                      <a:pt x="690" y="593"/>
                    </a:cubicBezTo>
                    <a:cubicBezTo>
                      <a:pt x="692" y="600"/>
                      <a:pt x="685" y="604"/>
                      <a:pt x="679" y="606"/>
                    </a:cubicBezTo>
                    <a:cubicBezTo>
                      <a:pt x="679" y="607"/>
                      <a:pt x="679" y="607"/>
                      <a:pt x="679" y="607"/>
                    </a:cubicBezTo>
                    <a:cubicBezTo>
                      <a:pt x="677" y="607"/>
                      <a:pt x="677" y="609"/>
                      <a:pt x="677" y="611"/>
                    </a:cubicBezTo>
                    <a:cubicBezTo>
                      <a:pt x="678" y="612"/>
                      <a:pt x="679" y="614"/>
                      <a:pt x="680" y="614"/>
                    </a:cubicBezTo>
                    <a:cubicBezTo>
                      <a:pt x="681" y="614"/>
                      <a:pt x="681" y="614"/>
                      <a:pt x="681" y="614"/>
                    </a:cubicBezTo>
                    <a:cubicBezTo>
                      <a:pt x="683" y="613"/>
                      <a:pt x="685" y="613"/>
                      <a:pt x="687" y="613"/>
                    </a:cubicBezTo>
                    <a:cubicBezTo>
                      <a:pt x="696" y="613"/>
                      <a:pt x="702" y="620"/>
                      <a:pt x="703" y="628"/>
                    </a:cubicBezTo>
                    <a:cubicBezTo>
                      <a:pt x="705" y="636"/>
                      <a:pt x="702" y="644"/>
                      <a:pt x="695" y="647"/>
                    </a:cubicBezTo>
                    <a:cubicBezTo>
                      <a:pt x="693" y="648"/>
                      <a:pt x="693" y="650"/>
                      <a:pt x="693" y="651"/>
                    </a:cubicBezTo>
                    <a:cubicBezTo>
                      <a:pt x="696" y="658"/>
                      <a:pt x="695" y="665"/>
                      <a:pt x="693" y="671"/>
                    </a:cubicBezTo>
                    <a:cubicBezTo>
                      <a:pt x="692" y="676"/>
                      <a:pt x="692" y="679"/>
                      <a:pt x="692" y="683"/>
                    </a:cubicBezTo>
                    <a:cubicBezTo>
                      <a:pt x="692" y="686"/>
                      <a:pt x="692" y="688"/>
                      <a:pt x="693" y="691"/>
                    </a:cubicBezTo>
                    <a:cubicBezTo>
                      <a:pt x="694" y="694"/>
                      <a:pt x="695" y="697"/>
                      <a:pt x="695" y="700"/>
                    </a:cubicBezTo>
                    <a:cubicBezTo>
                      <a:pt x="695" y="705"/>
                      <a:pt x="684" y="723"/>
                      <a:pt x="677" y="723"/>
                    </a:cubicBezTo>
                    <a:cubicBezTo>
                      <a:pt x="676" y="723"/>
                      <a:pt x="674" y="723"/>
                      <a:pt x="673" y="719"/>
                    </a:cubicBezTo>
                    <a:cubicBezTo>
                      <a:pt x="671" y="715"/>
                      <a:pt x="670" y="709"/>
                      <a:pt x="669" y="704"/>
                    </a:cubicBezTo>
                    <a:cubicBezTo>
                      <a:pt x="668" y="694"/>
                      <a:pt x="666" y="683"/>
                      <a:pt x="659" y="677"/>
                    </a:cubicBezTo>
                    <a:cubicBezTo>
                      <a:pt x="658" y="675"/>
                      <a:pt x="658" y="674"/>
                      <a:pt x="657" y="672"/>
                    </a:cubicBezTo>
                    <a:cubicBezTo>
                      <a:pt x="655" y="666"/>
                      <a:pt x="654" y="660"/>
                      <a:pt x="653" y="654"/>
                    </a:cubicBezTo>
                    <a:cubicBezTo>
                      <a:pt x="652" y="652"/>
                      <a:pt x="649" y="652"/>
                      <a:pt x="649" y="655"/>
                    </a:cubicBezTo>
                    <a:cubicBezTo>
                      <a:pt x="650" y="661"/>
                      <a:pt x="651" y="667"/>
                      <a:pt x="652" y="673"/>
                    </a:cubicBezTo>
                    <a:cubicBezTo>
                      <a:pt x="653" y="674"/>
                      <a:pt x="653" y="676"/>
                      <a:pt x="653" y="677"/>
                    </a:cubicBezTo>
                    <a:cubicBezTo>
                      <a:pt x="653" y="677"/>
                      <a:pt x="653" y="678"/>
                      <a:pt x="653" y="679"/>
                    </a:cubicBezTo>
                    <a:cubicBezTo>
                      <a:pt x="653" y="683"/>
                      <a:pt x="651" y="685"/>
                      <a:pt x="650" y="686"/>
                    </a:cubicBezTo>
                    <a:cubicBezTo>
                      <a:pt x="648" y="687"/>
                      <a:pt x="646" y="688"/>
                      <a:pt x="643" y="688"/>
                    </a:cubicBezTo>
                    <a:cubicBezTo>
                      <a:pt x="644" y="683"/>
                      <a:pt x="642" y="677"/>
                      <a:pt x="640" y="672"/>
                    </a:cubicBezTo>
                    <a:cubicBezTo>
                      <a:pt x="637" y="664"/>
                      <a:pt x="634" y="657"/>
                      <a:pt x="633" y="648"/>
                    </a:cubicBezTo>
                    <a:cubicBezTo>
                      <a:pt x="632" y="646"/>
                      <a:pt x="629" y="647"/>
                      <a:pt x="629" y="649"/>
                    </a:cubicBezTo>
                    <a:cubicBezTo>
                      <a:pt x="630" y="656"/>
                      <a:pt x="632" y="663"/>
                      <a:pt x="634" y="669"/>
                    </a:cubicBezTo>
                    <a:cubicBezTo>
                      <a:pt x="637" y="675"/>
                      <a:pt x="638" y="682"/>
                      <a:pt x="641" y="688"/>
                    </a:cubicBezTo>
                    <a:cubicBezTo>
                      <a:pt x="638" y="688"/>
                      <a:pt x="635" y="687"/>
                      <a:pt x="633" y="685"/>
                    </a:cubicBezTo>
                    <a:cubicBezTo>
                      <a:pt x="633" y="685"/>
                      <a:pt x="633" y="685"/>
                      <a:pt x="633" y="685"/>
                    </a:cubicBezTo>
                    <a:cubicBezTo>
                      <a:pt x="634" y="680"/>
                      <a:pt x="632" y="675"/>
                      <a:pt x="631" y="671"/>
                    </a:cubicBezTo>
                    <a:cubicBezTo>
                      <a:pt x="630" y="665"/>
                      <a:pt x="628" y="659"/>
                      <a:pt x="626" y="652"/>
                    </a:cubicBezTo>
                    <a:cubicBezTo>
                      <a:pt x="626" y="650"/>
                      <a:pt x="622" y="651"/>
                      <a:pt x="623" y="653"/>
                    </a:cubicBezTo>
                    <a:cubicBezTo>
                      <a:pt x="624" y="659"/>
                      <a:pt x="625" y="665"/>
                      <a:pt x="627" y="672"/>
                    </a:cubicBezTo>
                    <a:cubicBezTo>
                      <a:pt x="628" y="676"/>
                      <a:pt x="628" y="680"/>
                      <a:pt x="630" y="684"/>
                    </a:cubicBezTo>
                    <a:cubicBezTo>
                      <a:pt x="621" y="678"/>
                      <a:pt x="618" y="670"/>
                      <a:pt x="619" y="660"/>
                    </a:cubicBezTo>
                    <a:cubicBezTo>
                      <a:pt x="619" y="659"/>
                      <a:pt x="619" y="658"/>
                      <a:pt x="619" y="658"/>
                    </a:cubicBezTo>
                    <a:cubicBezTo>
                      <a:pt x="618" y="657"/>
                      <a:pt x="618" y="657"/>
                      <a:pt x="617" y="657"/>
                    </a:cubicBezTo>
                    <a:cubicBezTo>
                      <a:pt x="615" y="643"/>
                      <a:pt x="610" y="623"/>
                      <a:pt x="611" y="622"/>
                    </a:cubicBezTo>
                    <a:cubicBezTo>
                      <a:pt x="613" y="622"/>
                      <a:pt x="612" y="619"/>
                      <a:pt x="611" y="619"/>
                    </a:cubicBezTo>
                    <a:cubicBezTo>
                      <a:pt x="604" y="621"/>
                      <a:pt x="608" y="644"/>
                      <a:pt x="613" y="658"/>
                    </a:cubicBezTo>
                    <a:cubicBezTo>
                      <a:pt x="613" y="658"/>
                      <a:pt x="612" y="658"/>
                      <a:pt x="612" y="659"/>
                    </a:cubicBezTo>
                    <a:cubicBezTo>
                      <a:pt x="612" y="661"/>
                      <a:pt x="611" y="663"/>
                      <a:pt x="610" y="664"/>
                    </a:cubicBezTo>
                    <a:cubicBezTo>
                      <a:pt x="611" y="656"/>
                      <a:pt x="609" y="647"/>
                      <a:pt x="607" y="640"/>
                    </a:cubicBezTo>
                    <a:cubicBezTo>
                      <a:pt x="605" y="629"/>
                      <a:pt x="602" y="619"/>
                      <a:pt x="598" y="610"/>
                    </a:cubicBezTo>
                    <a:cubicBezTo>
                      <a:pt x="597" y="608"/>
                      <a:pt x="594" y="609"/>
                      <a:pt x="595" y="611"/>
                    </a:cubicBezTo>
                    <a:cubicBezTo>
                      <a:pt x="598" y="620"/>
                      <a:pt x="601" y="630"/>
                      <a:pt x="603" y="641"/>
                    </a:cubicBezTo>
                    <a:cubicBezTo>
                      <a:pt x="604" y="649"/>
                      <a:pt x="604" y="659"/>
                      <a:pt x="607" y="667"/>
                    </a:cubicBezTo>
                    <a:cubicBezTo>
                      <a:pt x="607" y="667"/>
                      <a:pt x="607" y="667"/>
                      <a:pt x="606" y="667"/>
                    </a:cubicBezTo>
                    <a:cubicBezTo>
                      <a:pt x="605" y="668"/>
                      <a:pt x="605" y="668"/>
                      <a:pt x="605" y="668"/>
                    </a:cubicBezTo>
                    <a:cubicBezTo>
                      <a:pt x="605" y="668"/>
                      <a:pt x="605" y="668"/>
                      <a:pt x="605" y="668"/>
                    </a:cubicBezTo>
                    <a:cubicBezTo>
                      <a:pt x="600" y="666"/>
                      <a:pt x="593" y="664"/>
                      <a:pt x="587" y="664"/>
                    </a:cubicBezTo>
                    <a:cubicBezTo>
                      <a:pt x="587" y="664"/>
                      <a:pt x="586" y="664"/>
                      <a:pt x="586" y="664"/>
                    </a:cubicBezTo>
                    <a:cubicBezTo>
                      <a:pt x="585" y="664"/>
                      <a:pt x="585" y="664"/>
                      <a:pt x="585" y="664"/>
                    </a:cubicBezTo>
                    <a:cubicBezTo>
                      <a:pt x="585" y="664"/>
                      <a:pt x="585" y="664"/>
                      <a:pt x="585" y="664"/>
                    </a:cubicBezTo>
                    <a:cubicBezTo>
                      <a:pt x="575" y="660"/>
                      <a:pt x="568" y="655"/>
                      <a:pt x="563" y="649"/>
                    </a:cubicBezTo>
                    <a:cubicBezTo>
                      <a:pt x="564" y="650"/>
                      <a:pt x="565" y="649"/>
                      <a:pt x="565" y="648"/>
                    </a:cubicBezTo>
                    <a:cubicBezTo>
                      <a:pt x="566" y="644"/>
                      <a:pt x="565" y="639"/>
                      <a:pt x="564" y="634"/>
                    </a:cubicBezTo>
                    <a:cubicBezTo>
                      <a:pt x="562" y="628"/>
                      <a:pt x="561" y="622"/>
                      <a:pt x="559" y="616"/>
                    </a:cubicBezTo>
                    <a:cubicBezTo>
                      <a:pt x="558" y="614"/>
                      <a:pt x="555" y="615"/>
                      <a:pt x="556" y="617"/>
                    </a:cubicBezTo>
                    <a:cubicBezTo>
                      <a:pt x="556" y="621"/>
                      <a:pt x="557" y="625"/>
                      <a:pt x="558" y="629"/>
                    </a:cubicBezTo>
                    <a:cubicBezTo>
                      <a:pt x="557" y="628"/>
                      <a:pt x="557" y="626"/>
                      <a:pt x="556" y="624"/>
                    </a:cubicBezTo>
                    <a:cubicBezTo>
                      <a:pt x="556" y="623"/>
                      <a:pt x="555" y="623"/>
                      <a:pt x="554" y="623"/>
                    </a:cubicBezTo>
                    <a:cubicBezTo>
                      <a:pt x="554" y="617"/>
                      <a:pt x="555" y="611"/>
                      <a:pt x="557" y="605"/>
                    </a:cubicBezTo>
                    <a:cubicBezTo>
                      <a:pt x="557" y="602"/>
                      <a:pt x="557" y="602"/>
                      <a:pt x="557" y="602"/>
                    </a:cubicBezTo>
                    <a:cubicBezTo>
                      <a:pt x="559" y="593"/>
                      <a:pt x="559" y="586"/>
                      <a:pt x="557" y="580"/>
                    </a:cubicBezTo>
                    <a:cubicBezTo>
                      <a:pt x="555" y="574"/>
                      <a:pt x="555" y="570"/>
                      <a:pt x="557" y="566"/>
                    </a:cubicBezTo>
                    <a:cubicBezTo>
                      <a:pt x="558" y="564"/>
                      <a:pt x="562" y="562"/>
                      <a:pt x="568" y="561"/>
                    </a:cubicBezTo>
                    <a:cubicBezTo>
                      <a:pt x="569" y="561"/>
                      <a:pt x="570" y="561"/>
                      <a:pt x="571" y="560"/>
                    </a:cubicBezTo>
                    <a:cubicBezTo>
                      <a:pt x="571" y="559"/>
                      <a:pt x="572" y="558"/>
                      <a:pt x="571" y="557"/>
                    </a:cubicBezTo>
                    <a:cubicBezTo>
                      <a:pt x="570" y="553"/>
                      <a:pt x="568" y="545"/>
                      <a:pt x="574" y="540"/>
                    </a:cubicBezTo>
                    <a:cubicBezTo>
                      <a:pt x="575" y="539"/>
                      <a:pt x="575" y="539"/>
                      <a:pt x="575" y="539"/>
                    </a:cubicBezTo>
                    <a:cubicBezTo>
                      <a:pt x="577" y="540"/>
                      <a:pt x="577" y="540"/>
                      <a:pt x="577" y="540"/>
                    </a:cubicBezTo>
                    <a:cubicBezTo>
                      <a:pt x="579" y="541"/>
                      <a:pt x="580" y="542"/>
                      <a:pt x="582" y="542"/>
                    </a:cubicBezTo>
                    <a:cubicBezTo>
                      <a:pt x="582" y="542"/>
                      <a:pt x="582" y="542"/>
                      <a:pt x="583" y="542"/>
                    </a:cubicBezTo>
                    <a:cubicBezTo>
                      <a:pt x="583" y="542"/>
                      <a:pt x="584" y="542"/>
                      <a:pt x="584" y="542"/>
                    </a:cubicBezTo>
                    <a:cubicBezTo>
                      <a:pt x="584" y="541"/>
                      <a:pt x="584" y="540"/>
                      <a:pt x="584" y="540"/>
                    </a:cubicBezTo>
                    <a:cubicBezTo>
                      <a:pt x="581" y="536"/>
                      <a:pt x="581" y="536"/>
                      <a:pt x="581" y="536"/>
                    </a:cubicBezTo>
                    <a:cubicBezTo>
                      <a:pt x="586" y="537"/>
                      <a:pt x="586" y="537"/>
                      <a:pt x="586" y="537"/>
                    </a:cubicBezTo>
                    <a:cubicBezTo>
                      <a:pt x="586" y="537"/>
                      <a:pt x="587" y="537"/>
                      <a:pt x="588" y="537"/>
                    </a:cubicBezTo>
                    <a:cubicBezTo>
                      <a:pt x="588" y="537"/>
                      <a:pt x="588" y="537"/>
                      <a:pt x="588" y="537"/>
                    </a:cubicBezTo>
                    <a:cubicBezTo>
                      <a:pt x="589" y="537"/>
                      <a:pt x="589" y="536"/>
                      <a:pt x="590" y="536"/>
                    </a:cubicBezTo>
                    <a:cubicBezTo>
                      <a:pt x="590" y="535"/>
                      <a:pt x="589" y="533"/>
                      <a:pt x="588" y="533"/>
                    </a:cubicBezTo>
                    <a:cubicBezTo>
                      <a:pt x="583" y="531"/>
                      <a:pt x="579" y="528"/>
                      <a:pt x="574" y="526"/>
                    </a:cubicBezTo>
                    <a:cubicBezTo>
                      <a:pt x="575" y="519"/>
                      <a:pt x="571" y="511"/>
                      <a:pt x="571" y="504"/>
                    </a:cubicBezTo>
                    <a:cubicBezTo>
                      <a:pt x="571" y="502"/>
                      <a:pt x="567" y="501"/>
                      <a:pt x="567" y="504"/>
                    </a:cubicBezTo>
                    <a:cubicBezTo>
                      <a:pt x="567" y="510"/>
                      <a:pt x="569" y="518"/>
                      <a:pt x="571" y="524"/>
                    </a:cubicBezTo>
                    <a:cubicBezTo>
                      <a:pt x="567" y="521"/>
                      <a:pt x="563" y="519"/>
                      <a:pt x="559" y="516"/>
                    </a:cubicBezTo>
                    <a:cubicBezTo>
                      <a:pt x="558" y="515"/>
                      <a:pt x="556" y="514"/>
                      <a:pt x="555" y="513"/>
                    </a:cubicBezTo>
                    <a:cubicBezTo>
                      <a:pt x="555" y="513"/>
                      <a:pt x="556" y="513"/>
                      <a:pt x="556" y="512"/>
                    </a:cubicBezTo>
                    <a:cubicBezTo>
                      <a:pt x="557" y="508"/>
                      <a:pt x="555" y="503"/>
                      <a:pt x="554" y="499"/>
                    </a:cubicBezTo>
                    <a:cubicBezTo>
                      <a:pt x="554" y="495"/>
                      <a:pt x="553" y="490"/>
                      <a:pt x="552" y="486"/>
                    </a:cubicBezTo>
                    <a:cubicBezTo>
                      <a:pt x="551" y="484"/>
                      <a:pt x="548" y="484"/>
                      <a:pt x="548" y="486"/>
                    </a:cubicBezTo>
                    <a:cubicBezTo>
                      <a:pt x="548" y="491"/>
                      <a:pt x="549" y="495"/>
                      <a:pt x="550" y="500"/>
                    </a:cubicBezTo>
                    <a:cubicBezTo>
                      <a:pt x="551" y="504"/>
                      <a:pt x="551" y="509"/>
                      <a:pt x="554" y="512"/>
                    </a:cubicBezTo>
                    <a:cubicBezTo>
                      <a:pt x="544" y="506"/>
                      <a:pt x="534" y="500"/>
                      <a:pt x="523" y="497"/>
                    </a:cubicBezTo>
                    <a:cubicBezTo>
                      <a:pt x="519" y="496"/>
                      <a:pt x="515" y="495"/>
                      <a:pt x="511" y="494"/>
                    </a:cubicBezTo>
                    <a:lnTo>
                      <a:pt x="511" y="490"/>
                    </a:lnTo>
                    <a:close/>
                    <a:moveTo>
                      <a:pt x="597" y="451"/>
                    </a:moveTo>
                    <a:cubicBezTo>
                      <a:pt x="598" y="455"/>
                      <a:pt x="598" y="455"/>
                      <a:pt x="598" y="455"/>
                    </a:cubicBezTo>
                    <a:cubicBezTo>
                      <a:pt x="598" y="457"/>
                      <a:pt x="599" y="459"/>
                      <a:pt x="601" y="461"/>
                    </a:cubicBezTo>
                    <a:cubicBezTo>
                      <a:pt x="604" y="464"/>
                      <a:pt x="608" y="467"/>
                      <a:pt x="611" y="467"/>
                    </a:cubicBezTo>
                    <a:cubicBezTo>
                      <a:pt x="613" y="467"/>
                      <a:pt x="613" y="467"/>
                      <a:pt x="613" y="467"/>
                    </a:cubicBezTo>
                    <a:cubicBezTo>
                      <a:pt x="613" y="469"/>
                      <a:pt x="613" y="469"/>
                      <a:pt x="613" y="469"/>
                    </a:cubicBezTo>
                    <a:cubicBezTo>
                      <a:pt x="613" y="469"/>
                      <a:pt x="613" y="469"/>
                      <a:pt x="613" y="470"/>
                    </a:cubicBezTo>
                    <a:cubicBezTo>
                      <a:pt x="615" y="472"/>
                      <a:pt x="615" y="472"/>
                      <a:pt x="615" y="472"/>
                    </a:cubicBezTo>
                    <a:cubicBezTo>
                      <a:pt x="611" y="472"/>
                      <a:pt x="611" y="472"/>
                      <a:pt x="611" y="472"/>
                    </a:cubicBezTo>
                    <a:cubicBezTo>
                      <a:pt x="611" y="472"/>
                      <a:pt x="611" y="472"/>
                      <a:pt x="610" y="472"/>
                    </a:cubicBezTo>
                    <a:cubicBezTo>
                      <a:pt x="606" y="472"/>
                      <a:pt x="602" y="474"/>
                      <a:pt x="600" y="478"/>
                    </a:cubicBezTo>
                    <a:cubicBezTo>
                      <a:pt x="594" y="485"/>
                      <a:pt x="593" y="496"/>
                      <a:pt x="592" y="505"/>
                    </a:cubicBezTo>
                    <a:cubicBezTo>
                      <a:pt x="592" y="508"/>
                      <a:pt x="592" y="508"/>
                      <a:pt x="592" y="508"/>
                    </a:cubicBezTo>
                    <a:cubicBezTo>
                      <a:pt x="589" y="506"/>
                      <a:pt x="589" y="506"/>
                      <a:pt x="589" y="506"/>
                    </a:cubicBezTo>
                    <a:cubicBezTo>
                      <a:pt x="588" y="505"/>
                      <a:pt x="586" y="504"/>
                      <a:pt x="584" y="504"/>
                    </a:cubicBezTo>
                    <a:cubicBezTo>
                      <a:pt x="582" y="503"/>
                      <a:pt x="582" y="503"/>
                      <a:pt x="582" y="503"/>
                    </a:cubicBezTo>
                    <a:cubicBezTo>
                      <a:pt x="583" y="501"/>
                      <a:pt x="583" y="501"/>
                      <a:pt x="583" y="501"/>
                    </a:cubicBezTo>
                    <a:cubicBezTo>
                      <a:pt x="584" y="500"/>
                      <a:pt x="585" y="498"/>
                      <a:pt x="585" y="497"/>
                    </a:cubicBezTo>
                    <a:cubicBezTo>
                      <a:pt x="588" y="492"/>
                      <a:pt x="591" y="487"/>
                      <a:pt x="590" y="481"/>
                    </a:cubicBezTo>
                    <a:cubicBezTo>
                      <a:pt x="590" y="480"/>
                      <a:pt x="590" y="478"/>
                      <a:pt x="589" y="477"/>
                    </a:cubicBezTo>
                    <a:cubicBezTo>
                      <a:pt x="589" y="474"/>
                      <a:pt x="588" y="470"/>
                      <a:pt x="590" y="466"/>
                    </a:cubicBezTo>
                    <a:cubicBezTo>
                      <a:pt x="590" y="464"/>
                      <a:pt x="591" y="463"/>
                      <a:pt x="592" y="461"/>
                    </a:cubicBezTo>
                    <a:cubicBezTo>
                      <a:pt x="592" y="460"/>
                      <a:pt x="593" y="458"/>
                      <a:pt x="594" y="457"/>
                    </a:cubicBezTo>
                    <a:cubicBezTo>
                      <a:pt x="594" y="456"/>
                      <a:pt x="594" y="456"/>
                      <a:pt x="594" y="455"/>
                    </a:cubicBezTo>
                    <a:cubicBezTo>
                      <a:pt x="596" y="450"/>
                      <a:pt x="596" y="450"/>
                      <a:pt x="596" y="450"/>
                    </a:cubicBezTo>
                    <a:cubicBezTo>
                      <a:pt x="596" y="445"/>
                      <a:pt x="596" y="445"/>
                      <a:pt x="596" y="445"/>
                    </a:cubicBezTo>
                    <a:cubicBezTo>
                      <a:pt x="595" y="438"/>
                      <a:pt x="591" y="432"/>
                      <a:pt x="583" y="425"/>
                    </a:cubicBezTo>
                    <a:cubicBezTo>
                      <a:pt x="582" y="425"/>
                      <a:pt x="582" y="424"/>
                      <a:pt x="581" y="424"/>
                    </a:cubicBezTo>
                    <a:cubicBezTo>
                      <a:pt x="581" y="424"/>
                      <a:pt x="580" y="425"/>
                      <a:pt x="579" y="425"/>
                    </a:cubicBezTo>
                    <a:cubicBezTo>
                      <a:pt x="579" y="426"/>
                      <a:pt x="578" y="427"/>
                      <a:pt x="578" y="427"/>
                    </a:cubicBezTo>
                    <a:cubicBezTo>
                      <a:pt x="578" y="436"/>
                      <a:pt x="578" y="436"/>
                      <a:pt x="578" y="436"/>
                    </a:cubicBezTo>
                    <a:cubicBezTo>
                      <a:pt x="576" y="435"/>
                      <a:pt x="576" y="435"/>
                      <a:pt x="576" y="435"/>
                    </a:cubicBezTo>
                    <a:cubicBezTo>
                      <a:pt x="573" y="434"/>
                      <a:pt x="569" y="434"/>
                      <a:pt x="565" y="434"/>
                    </a:cubicBezTo>
                    <a:cubicBezTo>
                      <a:pt x="560" y="434"/>
                      <a:pt x="554" y="435"/>
                      <a:pt x="549" y="436"/>
                    </a:cubicBezTo>
                    <a:cubicBezTo>
                      <a:pt x="543" y="438"/>
                      <a:pt x="543" y="438"/>
                      <a:pt x="543" y="438"/>
                    </a:cubicBezTo>
                    <a:cubicBezTo>
                      <a:pt x="547" y="433"/>
                      <a:pt x="547" y="433"/>
                      <a:pt x="547" y="433"/>
                    </a:cubicBezTo>
                    <a:cubicBezTo>
                      <a:pt x="549" y="430"/>
                      <a:pt x="550" y="425"/>
                      <a:pt x="549" y="420"/>
                    </a:cubicBezTo>
                    <a:cubicBezTo>
                      <a:pt x="549" y="419"/>
                      <a:pt x="549" y="419"/>
                      <a:pt x="549" y="419"/>
                    </a:cubicBezTo>
                    <a:cubicBezTo>
                      <a:pt x="550" y="418"/>
                      <a:pt x="550" y="418"/>
                      <a:pt x="550" y="418"/>
                    </a:cubicBezTo>
                    <a:cubicBezTo>
                      <a:pt x="556" y="413"/>
                      <a:pt x="557" y="406"/>
                      <a:pt x="553" y="400"/>
                    </a:cubicBezTo>
                    <a:cubicBezTo>
                      <a:pt x="552" y="398"/>
                      <a:pt x="552" y="398"/>
                      <a:pt x="552" y="398"/>
                    </a:cubicBezTo>
                    <a:cubicBezTo>
                      <a:pt x="554" y="396"/>
                      <a:pt x="554" y="396"/>
                      <a:pt x="554" y="396"/>
                    </a:cubicBezTo>
                    <a:cubicBezTo>
                      <a:pt x="556" y="397"/>
                      <a:pt x="556" y="397"/>
                      <a:pt x="556" y="397"/>
                    </a:cubicBezTo>
                    <a:cubicBezTo>
                      <a:pt x="560" y="401"/>
                      <a:pt x="564" y="403"/>
                      <a:pt x="568" y="403"/>
                    </a:cubicBezTo>
                    <a:cubicBezTo>
                      <a:pt x="571" y="403"/>
                      <a:pt x="573" y="403"/>
                      <a:pt x="576" y="401"/>
                    </a:cubicBezTo>
                    <a:cubicBezTo>
                      <a:pt x="576" y="401"/>
                      <a:pt x="577" y="400"/>
                      <a:pt x="577" y="400"/>
                    </a:cubicBezTo>
                    <a:cubicBezTo>
                      <a:pt x="579" y="397"/>
                      <a:pt x="580" y="396"/>
                      <a:pt x="582" y="396"/>
                    </a:cubicBezTo>
                    <a:cubicBezTo>
                      <a:pt x="582" y="396"/>
                      <a:pt x="582" y="396"/>
                      <a:pt x="582" y="396"/>
                    </a:cubicBezTo>
                    <a:cubicBezTo>
                      <a:pt x="591" y="397"/>
                      <a:pt x="608" y="405"/>
                      <a:pt x="610" y="415"/>
                    </a:cubicBezTo>
                    <a:cubicBezTo>
                      <a:pt x="611" y="418"/>
                      <a:pt x="610" y="423"/>
                      <a:pt x="603" y="427"/>
                    </a:cubicBezTo>
                    <a:cubicBezTo>
                      <a:pt x="602" y="428"/>
                      <a:pt x="601" y="429"/>
                      <a:pt x="601" y="431"/>
                    </a:cubicBezTo>
                    <a:cubicBezTo>
                      <a:pt x="602" y="433"/>
                      <a:pt x="602" y="436"/>
                      <a:pt x="602" y="438"/>
                    </a:cubicBezTo>
                    <a:cubicBezTo>
                      <a:pt x="603" y="440"/>
                      <a:pt x="603" y="440"/>
                      <a:pt x="603" y="440"/>
                    </a:cubicBezTo>
                    <a:cubicBezTo>
                      <a:pt x="602" y="441"/>
                      <a:pt x="602" y="441"/>
                      <a:pt x="602" y="441"/>
                    </a:cubicBezTo>
                    <a:cubicBezTo>
                      <a:pt x="601" y="442"/>
                      <a:pt x="600" y="444"/>
                      <a:pt x="599" y="446"/>
                    </a:cubicBezTo>
                    <a:lnTo>
                      <a:pt x="597" y="451"/>
                    </a:lnTo>
                    <a:close/>
                    <a:moveTo>
                      <a:pt x="443" y="494"/>
                    </a:moveTo>
                    <a:cubicBezTo>
                      <a:pt x="444" y="491"/>
                      <a:pt x="444" y="491"/>
                      <a:pt x="444" y="491"/>
                    </a:cubicBezTo>
                    <a:cubicBezTo>
                      <a:pt x="447" y="464"/>
                      <a:pt x="448" y="442"/>
                      <a:pt x="447" y="421"/>
                    </a:cubicBezTo>
                    <a:cubicBezTo>
                      <a:pt x="446" y="420"/>
                      <a:pt x="446" y="420"/>
                      <a:pt x="446" y="420"/>
                    </a:cubicBezTo>
                    <a:cubicBezTo>
                      <a:pt x="447" y="419"/>
                      <a:pt x="447" y="419"/>
                      <a:pt x="447" y="419"/>
                    </a:cubicBezTo>
                    <a:cubicBezTo>
                      <a:pt x="449" y="418"/>
                      <a:pt x="451" y="417"/>
                      <a:pt x="452" y="416"/>
                    </a:cubicBezTo>
                    <a:cubicBezTo>
                      <a:pt x="453" y="415"/>
                      <a:pt x="454" y="414"/>
                      <a:pt x="455" y="414"/>
                    </a:cubicBezTo>
                    <a:cubicBezTo>
                      <a:pt x="456" y="413"/>
                      <a:pt x="456" y="413"/>
                      <a:pt x="456" y="413"/>
                    </a:cubicBezTo>
                    <a:cubicBezTo>
                      <a:pt x="456" y="413"/>
                      <a:pt x="457" y="414"/>
                      <a:pt x="457" y="414"/>
                    </a:cubicBezTo>
                    <a:cubicBezTo>
                      <a:pt x="457" y="414"/>
                      <a:pt x="457" y="414"/>
                      <a:pt x="458" y="413"/>
                    </a:cubicBezTo>
                    <a:cubicBezTo>
                      <a:pt x="461" y="413"/>
                      <a:pt x="464" y="413"/>
                      <a:pt x="467" y="413"/>
                    </a:cubicBezTo>
                    <a:cubicBezTo>
                      <a:pt x="475" y="413"/>
                      <a:pt x="481" y="414"/>
                      <a:pt x="487" y="418"/>
                    </a:cubicBezTo>
                    <a:cubicBezTo>
                      <a:pt x="488" y="419"/>
                      <a:pt x="488" y="419"/>
                      <a:pt x="488" y="419"/>
                    </a:cubicBezTo>
                    <a:cubicBezTo>
                      <a:pt x="488" y="420"/>
                      <a:pt x="488" y="420"/>
                      <a:pt x="488" y="420"/>
                    </a:cubicBezTo>
                    <a:cubicBezTo>
                      <a:pt x="490" y="432"/>
                      <a:pt x="501" y="442"/>
                      <a:pt x="512" y="442"/>
                    </a:cubicBezTo>
                    <a:cubicBezTo>
                      <a:pt x="516" y="442"/>
                      <a:pt x="519" y="440"/>
                      <a:pt x="523" y="438"/>
                    </a:cubicBezTo>
                    <a:cubicBezTo>
                      <a:pt x="524" y="437"/>
                      <a:pt x="524" y="437"/>
                      <a:pt x="524" y="437"/>
                    </a:cubicBezTo>
                    <a:cubicBezTo>
                      <a:pt x="525" y="438"/>
                      <a:pt x="525" y="438"/>
                      <a:pt x="525" y="438"/>
                    </a:cubicBezTo>
                    <a:cubicBezTo>
                      <a:pt x="528" y="439"/>
                      <a:pt x="531" y="440"/>
                      <a:pt x="534" y="440"/>
                    </a:cubicBezTo>
                    <a:cubicBezTo>
                      <a:pt x="540" y="439"/>
                      <a:pt x="540" y="439"/>
                      <a:pt x="540" y="439"/>
                    </a:cubicBezTo>
                    <a:cubicBezTo>
                      <a:pt x="535" y="443"/>
                      <a:pt x="535" y="443"/>
                      <a:pt x="535" y="443"/>
                    </a:cubicBezTo>
                    <a:cubicBezTo>
                      <a:pt x="530" y="446"/>
                      <a:pt x="527" y="449"/>
                      <a:pt x="526" y="453"/>
                    </a:cubicBezTo>
                    <a:cubicBezTo>
                      <a:pt x="524" y="457"/>
                      <a:pt x="524" y="460"/>
                      <a:pt x="525" y="464"/>
                    </a:cubicBezTo>
                    <a:cubicBezTo>
                      <a:pt x="525" y="470"/>
                      <a:pt x="525" y="476"/>
                      <a:pt x="519" y="481"/>
                    </a:cubicBezTo>
                    <a:cubicBezTo>
                      <a:pt x="519" y="482"/>
                      <a:pt x="518" y="482"/>
                      <a:pt x="519" y="483"/>
                    </a:cubicBezTo>
                    <a:cubicBezTo>
                      <a:pt x="519" y="484"/>
                      <a:pt x="519" y="484"/>
                      <a:pt x="519" y="484"/>
                    </a:cubicBezTo>
                    <a:cubicBezTo>
                      <a:pt x="515" y="485"/>
                      <a:pt x="515" y="485"/>
                      <a:pt x="515" y="485"/>
                    </a:cubicBezTo>
                    <a:cubicBezTo>
                      <a:pt x="512" y="487"/>
                      <a:pt x="509" y="488"/>
                      <a:pt x="505" y="488"/>
                    </a:cubicBezTo>
                    <a:cubicBezTo>
                      <a:pt x="499" y="489"/>
                      <a:pt x="492" y="489"/>
                      <a:pt x="486" y="490"/>
                    </a:cubicBezTo>
                    <a:cubicBezTo>
                      <a:pt x="482" y="489"/>
                      <a:pt x="478" y="489"/>
                      <a:pt x="474" y="489"/>
                    </a:cubicBezTo>
                    <a:cubicBezTo>
                      <a:pt x="464" y="489"/>
                      <a:pt x="454" y="490"/>
                      <a:pt x="446" y="493"/>
                    </a:cubicBezTo>
                    <a:lnTo>
                      <a:pt x="443" y="494"/>
                    </a:lnTo>
                    <a:close/>
                    <a:moveTo>
                      <a:pt x="389" y="606"/>
                    </a:moveTo>
                    <a:cubicBezTo>
                      <a:pt x="387" y="604"/>
                      <a:pt x="387" y="604"/>
                      <a:pt x="387" y="604"/>
                    </a:cubicBezTo>
                    <a:cubicBezTo>
                      <a:pt x="386" y="603"/>
                      <a:pt x="384" y="601"/>
                      <a:pt x="383" y="600"/>
                    </a:cubicBezTo>
                    <a:cubicBezTo>
                      <a:pt x="383" y="600"/>
                      <a:pt x="383" y="600"/>
                      <a:pt x="383" y="600"/>
                    </a:cubicBezTo>
                    <a:cubicBezTo>
                      <a:pt x="383" y="600"/>
                      <a:pt x="383" y="600"/>
                      <a:pt x="383" y="600"/>
                    </a:cubicBezTo>
                    <a:cubicBezTo>
                      <a:pt x="382" y="598"/>
                      <a:pt x="382" y="597"/>
                      <a:pt x="381" y="596"/>
                    </a:cubicBezTo>
                    <a:cubicBezTo>
                      <a:pt x="380" y="593"/>
                      <a:pt x="379" y="590"/>
                      <a:pt x="377" y="587"/>
                    </a:cubicBezTo>
                    <a:cubicBezTo>
                      <a:pt x="377" y="587"/>
                      <a:pt x="377" y="587"/>
                      <a:pt x="377" y="587"/>
                    </a:cubicBezTo>
                    <a:cubicBezTo>
                      <a:pt x="377" y="586"/>
                      <a:pt x="377" y="586"/>
                      <a:pt x="377" y="586"/>
                    </a:cubicBezTo>
                    <a:cubicBezTo>
                      <a:pt x="378" y="583"/>
                      <a:pt x="379" y="580"/>
                      <a:pt x="379" y="576"/>
                    </a:cubicBezTo>
                    <a:cubicBezTo>
                      <a:pt x="379" y="576"/>
                      <a:pt x="379" y="576"/>
                      <a:pt x="379" y="576"/>
                    </a:cubicBezTo>
                    <a:cubicBezTo>
                      <a:pt x="379" y="571"/>
                      <a:pt x="380" y="565"/>
                      <a:pt x="377" y="562"/>
                    </a:cubicBezTo>
                    <a:cubicBezTo>
                      <a:pt x="376" y="561"/>
                      <a:pt x="375" y="561"/>
                      <a:pt x="374" y="560"/>
                    </a:cubicBezTo>
                    <a:cubicBezTo>
                      <a:pt x="370" y="556"/>
                      <a:pt x="366" y="553"/>
                      <a:pt x="371" y="544"/>
                    </a:cubicBezTo>
                    <a:cubicBezTo>
                      <a:pt x="375" y="537"/>
                      <a:pt x="373" y="529"/>
                      <a:pt x="371" y="523"/>
                    </a:cubicBezTo>
                    <a:cubicBezTo>
                      <a:pt x="365" y="511"/>
                      <a:pt x="352" y="500"/>
                      <a:pt x="341" y="497"/>
                    </a:cubicBezTo>
                    <a:cubicBezTo>
                      <a:pt x="341" y="497"/>
                      <a:pt x="341" y="497"/>
                      <a:pt x="341" y="497"/>
                    </a:cubicBezTo>
                    <a:cubicBezTo>
                      <a:pt x="340" y="497"/>
                      <a:pt x="340" y="498"/>
                      <a:pt x="339" y="498"/>
                    </a:cubicBezTo>
                    <a:cubicBezTo>
                      <a:pt x="339" y="499"/>
                      <a:pt x="339" y="499"/>
                      <a:pt x="339" y="499"/>
                    </a:cubicBezTo>
                    <a:cubicBezTo>
                      <a:pt x="333" y="498"/>
                      <a:pt x="333" y="498"/>
                      <a:pt x="333" y="498"/>
                    </a:cubicBezTo>
                    <a:cubicBezTo>
                      <a:pt x="333" y="498"/>
                      <a:pt x="333" y="498"/>
                      <a:pt x="333" y="498"/>
                    </a:cubicBezTo>
                    <a:cubicBezTo>
                      <a:pt x="333" y="497"/>
                      <a:pt x="332" y="497"/>
                      <a:pt x="332" y="496"/>
                    </a:cubicBezTo>
                    <a:cubicBezTo>
                      <a:pt x="331" y="495"/>
                      <a:pt x="330" y="495"/>
                      <a:pt x="329" y="494"/>
                    </a:cubicBezTo>
                    <a:cubicBezTo>
                      <a:pt x="329" y="494"/>
                      <a:pt x="329" y="494"/>
                      <a:pt x="328" y="494"/>
                    </a:cubicBezTo>
                    <a:cubicBezTo>
                      <a:pt x="328" y="494"/>
                      <a:pt x="328" y="494"/>
                      <a:pt x="328" y="494"/>
                    </a:cubicBezTo>
                    <a:cubicBezTo>
                      <a:pt x="327" y="493"/>
                      <a:pt x="327" y="493"/>
                      <a:pt x="327" y="493"/>
                    </a:cubicBezTo>
                    <a:cubicBezTo>
                      <a:pt x="318" y="483"/>
                      <a:pt x="310" y="474"/>
                      <a:pt x="303" y="462"/>
                    </a:cubicBezTo>
                    <a:cubicBezTo>
                      <a:pt x="297" y="450"/>
                      <a:pt x="291" y="437"/>
                      <a:pt x="286" y="425"/>
                    </a:cubicBezTo>
                    <a:cubicBezTo>
                      <a:pt x="283" y="417"/>
                      <a:pt x="283" y="417"/>
                      <a:pt x="283" y="417"/>
                    </a:cubicBezTo>
                    <a:cubicBezTo>
                      <a:pt x="281" y="413"/>
                      <a:pt x="280" y="410"/>
                      <a:pt x="278" y="406"/>
                    </a:cubicBezTo>
                    <a:cubicBezTo>
                      <a:pt x="278" y="406"/>
                      <a:pt x="278" y="405"/>
                      <a:pt x="277" y="405"/>
                    </a:cubicBezTo>
                    <a:cubicBezTo>
                      <a:pt x="276" y="399"/>
                      <a:pt x="275" y="393"/>
                      <a:pt x="274" y="388"/>
                    </a:cubicBezTo>
                    <a:cubicBezTo>
                      <a:pt x="276" y="387"/>
                      <a:pt x="278" y="386"/>
                      <a:pt x="280" y="384"/>
                    </a:cubicBezTo>
                    <a:cubicBezTo>
                      <a:pt x="281" y="382"/>
                      <a:pt x="281" y="382"/>
                      <a:pt x="281" y="382"/>
                    </a:cubicBezTo>
                    <a:cubicBezTo>
                      <a:pt x="283" y="383"/>
                      <a:pt x="283" y="383"/>
                      <a:pt x="283" y="383"/>
                    </a:cubicBezTo>
                    <a:cubicBezTo>
                      <a:pt x="286" y="386"/>
                      <a:pt x="289" y="387"/>
                      <a:pt x="292" y="387"/>
                    </a:cubicBezTo>
                    <a:cubicBezTo>
                      <a:pt x="296" y="387"/>
                      <a:pt x="299" y="385"/>
                      <a:pt x="302" y="381"/>
                    </a:cubicBezTo>
                    <a:cubicBezTo>
                      <a:pt x="303" y="380"/>
                      <a:pt x="303" y="380"/>
                      <a:pt x="303" y="380"/>
                    </a:cubicBezTo>
                    <a:cubicBezTo>
                      <a:pt x="305" y="381"/>
                      <a:pt x="305" y="381"/>
                      <a:pt x="305" y="381"/>
                    </a:cubicBezTo>
                    <a:cubicBezTo>
                      <a:pt x="309" y="384"/>
                      <a:pt x="314" y="387"/>
                      <a:pt x="320" y="388"/>
                    </a:cubicBezTo>
                    <a:cubicBezTo>
                      <a:pt x="320" y="388"/>
                      <a:pt x="321" y="388"/>
                      <a:pt x="321" y="388"/>
                    </a:cubicBezTo>
                    <a:cubicBezTo>
                      <a:pt x="323" y="388"/>
                      <a:pt x="325" y="386"/>
                      <a:pt x="327" y="385"/>
                    </a:cubicBezTo>
                    <a:cubicBezTo>
                      <a:pt x="329" y="383"/>
                      <a:pt x="332" y="381"/>
                      <a:pt x="335" y="381"/>
                    </a:cubicBezTo>
                    <a:cubicBezTo>
                      <a:pt x="336" y="381"/>
                      <a:pt x="338" y="381"/>
                      <a:pt x="340" y="382"/>
                    </a:cubicBezTo>
                    <a:cubicBezTo>
                      <a:pt x="347" y="387"/>
                      <a:pt x="348" y="392"/>
                      <a:pt x="351" y="397"/>
                    </a:cubicBezTo>
                    <a:cubicBezTo>
                      <a:pt x="352" y="400"/>
                      <a:pt x="353" y="403"/>
                      <a:pt x="355" y="406"/>
                    </a:cubicBezTo>
                    <a:cubicBezTo>
                      <a:pt x="359" y="413"/>
                      <a:pt x="365" y="419"/>
                      <a:pt x="371" y="421"/>
                    </a:cubicBezTo>
                    <a:cubicBezTo>
                      <a:pt x="373" y="422"/>
                      <a:pt x="375" y="423"/>
                      <a:pt x="376" y="423"/>
                    </a:cubicBezTo>
                    <a:cubicBezTo>
                      <a:pt x="379" y="423"/>
                      <a:pt x="381" y="422"/>
                      <a:pt x="384" y="418"/>
                    </a:cubicBezTo>
                    <a:cubicBezTo>
                      <a:pt x="385" y="417"/>
                      <a:pt x="387" y="416"/>
                      <a:pt x="389" y="416"/>
                    </a:cubicBezTo>
                    <a:cubicBezTo>
                      <a:pt x="394" y="416"/>
                      <a:pt x="401" y="419"/>
                      <a:pt x="407" y="421"/>
                    </a:cubicBezTo>
                    <a:cubicBezTo>
                      <a:pt x="409" y="422"/>
                      <a:pt x="412" y="423"/>
                      <a:pt x="413" y="424"/>
                    </a:cubicBezTo>
                    <a:cubicBezTo>
                      <a:pt x="415" y="424"/>
                      <a:pt x="417" y="424"/>
                      <a:pt x="419" y="425"/>
                    </a:cubicBezTo>
                    <a:cubicBezTo>
                      <a:pt x="421" y="425"/>
                      <a:pt x="421" y="425"/>
                      <a:pt x="421" y="425"/>
                    </a:cubicBezTo>
                    <a:cubicBezTo>
                      <a:pt x="420" y="427"/>
                      <a:pt x="420" y="427"/>
                      <a:pt x="420" y="427"/>
                    </a:cubicBezTo>
                    <a:cubicBezTo>
                      <a:pt x="420" y="428"/>
                      <a:pt x="420" y="429"/>
                      <a:pt x="420" y="430"/>
                    </a:cubicBezTo>
                    <a:cubicBezTo>
                      <a:pt x="421" y="437"/>
                      <a:pt x="421" y="444"/>
                      <a:pt x="421" y="451"/>
                    </a:cubicBezTo>
                    <a:cubicBezTo>
                      <a:pt x="421" y="452"/>
                      <a:pt x="422" y="453"/>
                      <a:pt x="422" y="453"/>
                    </a:cubicBezTo>
                    <a:cubicBezTo>
                      <a:pt x="423" y="454"/>
                      <a:pt x="423" y="454"/>
                      <a:pt x="423" y="454"/>
                    </a:cubicBezTo>
                    <a:cubicBezTo>
                      <a:pt x="423" y="454"/>
                      <a:pt x="423" y="454"/>
                      <a:pt x="423" y="454"/>
                    </a:cubicBezTo>
                    <a:cubicBezTo>
                      <a:pt x="423" y="461"/>
                      <a:pt x="423" y="468"/>
                      <a:pt x="422" y="475"/>
                    </a:cubicBezTo>
                    <a:cubicBezTo>
                      <a:pt x="422" y="477"/>
                      <a:pt x="422" y="479"/>
                      <a:pt x="422" y="481"/>
                    </a:cubicBezTo>
                    <a:cubicBezTo>
                      <a:pt x="422" y="481"/>
                      <a:pt x="422" y="481"/>
                      <a:pt x="422" y="481"/>
                    </a:cubicBezTo>
                    <a:cubicBezTo>
                      <a:pt x="422" y="481"/>
                      <a:pt x="422" y="481"/>
                      <a:pt x="422" y="481"/>
                    </a:cubicBezTo>
                    <a:cubicBezTo>
                      <a:pt x="420" y="486"/>
                      <a:pt x="420" y="491"/>
                      <a:pt x="420" y="497"/>
                    </a:cubicBezTo>
                    <a:cubicBezTo>
                      <a:pt x="419" y="505"/>
                      <a:pt x="417" y="513"/>
                      <a:pt x="415" y="521"/>
                    </a:cubicBezTo>
                    <a:cubicBezTo>
                      <a:pt x="409" y="549"/>
                      <a:pt x="399" y="577"/>
                      <a:pt x="390" y="604"/>
                    </a:cubicBezTo>
                    <a:lnTo>
                      <a:pt x="389" y="606"/>
                    </a:lnTo>
                    <a:close/>
                    <a:moveTo>
                      <a:pt x="304" y="605"/>
                    </a:moveTo>
                    <a:cubicBezTo>
                      <a:pt x="307" y="604"/>
                      <a:pt x="307" y="604"/>
                      <a:pt x="307" y="604"/>
                    </a:cubicBezTo>
                    <a:cubicBezTo>
                      <a:pt x="307" y="604"/>
                      <a:pt x="308" y="604"/>
                      <a:pt x="308" y="604"/>
                    </a:cubicBezTo>
                    <a:cubicBezTo>
                      <a:pt x="311" y="604"/>
                      <a:pt x="316" y="606"/>
                      <a:pt x="317" y="613"/>
                    </a:cubicBezTo>
                    <a:cubicBezTo>
                      <a:pt x="318" y="624"/>
                      <a:pt x="320" y="634"/>
                      <a:pt x="329" y="642"/>
                    </a:cubicBezTo>
                    <a:cubicBezTo>
                      <a:pt x="335" y="645"/>
                      <a:pt x="340" y="647"/>
                      <a:pt x="346" y="647"/>
                    </a:cubicBezTo>
                    <a:cubicBezTo>
                      <a:pt x="358" y="647"/>
                      <a:pt x="371" y="638"/>
                      <a:pt x="371" y="622"/>
                    </a:cubicBezTo>
                    <a:cubicBezTo>
                      <a:pt x="371" y="619"/>
                      <a:pt x="371" y="619"/>
                      <a:pt x="371" y="619"/>
                    </a:cubicBezTo>
                    <a:cubicBezTo>
                      <a:pt x="371" y="614"/>
                      <a:pt x="371" y="610"/>
                      <a:pt x="371" y="606"/>
                    </a:cubicBezTo>
                    <a:cubicBezTo>
                      <a:pt x="372" y="602"/>
                      <a:pt x="372" y="602"/>
                      <a:pt x="372" y="602"/>
                    </a:cubicBezTo>
                    <a:cubicBezTo>
                      <a:pt x="375" y="605"/>
                      <a:pt x="375" y="605"/>
                      <a:pt x="375" y="605"/>
                    </a:cubicBezTo>
                    <a:cubicBezTo>
                      <a:pt x="375" y="606"/>
                      <a:pt x="376" y="606"/>
                      <a:pt x="376" y="607"/>
                    </a:cubicBezTo>
                    <a:cubicBezTo>
                      <a:pt x="377" y="607"/>
                      <a:pt x="377" y="607"/>
                      <a:pt x="377" y="607"/>
                    </a:cubicBezTo>
                    <a:cubicBezTo>
                      <a:pt x="377" y="608"/>
                      <a:pt x="377" y="608"/>
                      <a:pt x="377" y="608"/>
                    </a:cubicBezTo>
                    <a:cubicBezTo>
                      <a:pt x="378" y="609"/>
                      <a:pt x="378" y="610"/>
                      <a:pt x="379" y="612"/>
                    </a:cubicBezTo>
                    <a:cubicBezTo>
                      <a:pt x="392" y="648"/>
                      <a:pt x="390" y="689"/>
                      <a:pt x="385" y="734"/>
                    </a:cubicBezTo>
                    <a:cubicBezTo>
                      <a:pt x="385" y="737"/>
                      <a:pt x="385" y="737"/>
                      <a:pt x="385" y="737"/>
                    </a:cubicBezTo>
                    <a:cubicBezTo>
                      <a:pt x="383" y="735"/>
                      <a:pt x="383" y="735"/>
                      <a:pt x="383" y="735"/>
                    </a:cubicBezTo>
                    <a:cubicBezTo>
                      <a:pt x="357" y="722"/>
                      <a:pt x="343" y="697"/>
                      <a:pt x="333" y="675"/>
                    </a:cubicBezTo>
                    <a:cubicBezTo>
                      <a:pt x="325" y="660"/>
                      <a:pt x="319" y="644"/>
                      <a:pt x="314" y="632"/>
                    </a:cubicBezTo>
                    <a:cubicBezTo>
                      <a:pt x="313" y="629"/>
                      <a:pt x="312" y="626"/>
                      <a:pt x="311" y="623"/>
                    </a:cubicBezTo>
                    <a:cubicBezTo>
                      <a:pt x="309" y="617"/>
                      <a:pt x="308" y="612"/>
                      <a:pt x="305" y="607"/>
                    </a:cubicBezTo>
                    <a:lnTo>
                      <a:pt x="304" y="605"/>
                    </a:lnTo>
                    <a:close/>
                    <a:moveTo>
                      <a:pt x="313" y="491"/>
                    </a:moveTo>
                    <a:cubicBezTo>
                      <a:pt x="316" y="495"/>
                      <a:pt x="316" y="495"/>
                      <a:pt x="316" y="495"/>
                    </a:cubicBezTo>
                    <a:cubicBezTo>
                      <a:pt x="311" y="494"/>
                      <a:pt x="311" y="494"/>
                      <a:pt x="311" y="494"/>
                    </a:cubicBezTo>
                    <a:cubicBezTo>
                      <a:pt x="311" y="494"/>
                      <a:pt x="310" y="494"/>
                      <a:pt x="310" y="494"/>
                    </a:cubicBezTo>
                    <a:cubicBezTo>
                      <a:pt x="309" y="494"/>
                      <a:pt x="308" y="494"/>
                      <a:pt x="307" y="494"/>
                    </a:cubicBezTo>
                    <a:cubicBezTo>
                      <a:pt x="307" y="494"/>
                      <a:pt x="307" y="495"/>
                      <a:pt x="307" y="495"/>
                    </a:cubicBezTo>
                    <a:cubicBezTo>
                      <a:pt x="306" y="495"/>
                      <a:pt x="306" y="495"/>
                      <a:pt x="307" y="496"/>
                    </a:cubicBezTo>
                    <a:cubicBezTo>
                      <a:pt x="309" y="501"/>
                      <a:pt x="317" y="501"/>
                      <a:pt x="322" y="502"/>
                    </a:cubicBezTo>
                    <a:cubicBezTo>
                      <a:pt x="325" y="502"/>
                      <a:pt x="329" y="503"/>
                      <a:pt x="332" y="503"/>
                    </a:cubicBezTo>
                    <a:cubicBezTo>
                      <a:pt x="332" y="503"/>
                      <a:pt x="332" y="503"/>
                      <a:pt x="332" y="503"/>
                    </a:cubicBezTo>
                    <a:cubicBezTo>
                      <a:pt x="334" y="503"/>
                      <a:pt x="334" y="503"/>
                      <a:pt x="334" y="503"/>
                    </a:cubicBezTo>
                    <a:cubicBezTo>
                      <a:pt x="337" y="503"/>
                      <a:pt x="339" y="503"/>
                      <a:pt x="342" y="502"/>
                    </a:cubicBezTo>
                    <a:cubicBezTo>
                      <a:pt x="342" y="502"/>
                      <a:pt x="342" y="502"/>
                      <a:pt x="342" y="502"/>
                    </a:cubicBezTo>
                    <a:cubicBezTo>
                      <a:pt x="343" y="503"/>
                      <a:pt x="343" y="503"/>
                      <a:pt x="343" y="503"/>
                    </a:cubicBezTo>
                    <a:cubicBezTo>
                      <a:pt x="353" y="508"/>
                      <a:pt x="362" y="520"/>
                      <a:pt x="365" y="531"/>
                    </a:cubicBezTo>
                    <a:cubicBezTo>
                      <a:pt x="366" y="536"/>
                      <a:pt x="364" y="540"/>
                      <a:pt x="363" y="544"/>
                    </a:cubicBezTo>
                    <a:cubicBezTo>
                      <a:pt x="361" y="548"/>
                      <a:pt x="359" y="551"/>
                      <a:pt x="361" y="555"/>
                    </a:cubicBezTo>
                    <a:cubicBezTo>
                      <a:pt x="362" y="559"/>
                      <a:pt x="364" y="561"/>
                      <a:pt x="367" y="564"/>
                    </a:cubicBezTo>
                    <a:cubicBezTo>
                      <a:pt x="374" y="570"/>
                      <a:pt x="371" y="579"/>
                      <a:pt x="369" y="585"/>
                    </a:cubicBezTo>
                    <a:cubicBezTo>
                      <a:pt x="369" y="585"/>
                      <a:pt x="369" y="585"/>
                      <a:pt x="369" y="585"/>
                    </a:cubicBezTo>
                    <a:cubicBezTo>
                      <a:pt x="368" y="586"/>
                      <a:pt x="368" y="586"/>
                      <a:pt x="368" y="586"/>
                    </a:cubicBezTo>
                    <a:cubicBezTo>
                      <a:pt x="368" y="587"/>
                      <a:pt x="367" y="587"/>
                      <a:pt x="367" y="588"/>
                    </a:cubicBezTo>
                    <a:cubicBezTo>
                      <a:pt x="367" y="588"/>
                      <a:pt x="367" y="589"/>
                      <a:pt x="367" y="590"/>
                    </a:cubicBezTo>
                    <a:cubicBezTo>
                      <a:pt x="367" y="590"/>
                      <a:pt x="367" y="590"/>
                      <a:pt x="367" y="590"/>
                    </a:cubicBezTo>
                    <a:cubicBezTo>
                      <a:pt x="367" y="590"/>
                      <a:pt x="367" y="590"/>
                      <a:pt x="367" y="590"/>
                    </a:cubicBezTo>
                    <a:cubicBezTo>
                      <a:pt x="365" y="599"/>
                      <a:pt x="363" y="606"/>
                      <a:pt x="363" y="614"/>
                    </a:cubicBezTo>
                    <a:cubicBezTo>
                      <a:pt x="363" y="621"/>
                      <a:pt x="362" y="631"/>
                      <a:pt x="356" y="637"/>
                    </a:cubicBezTo>
                    <a:cubicBezTo>
                      <a:pt x="354" y="639"/>
                      <a:pt x="351" y="641"/>
                      <a:pt x="347" y="641"/>
                    </a:cubicBezTo>
                    <a:cubicBezTo>
                      <a:pt x="345" y="641"/>
                      <a:pt x="342" y="640"/>
                      <a:pt x="339" y="639"/>
                    </a:cubicBezTo>
                    <a:cubicBezTo>
                      <a:pt x="328" y="634"/>
                      <a:pt x="327" y="625"/>
                      <a:pt x="325" y="617"/>
                    </a:cubicBezTo>
                    <a:cubicBezTo>
                      <a:pt x="325" y="615"/>
                      <a:pt x="324" y="613"/>
                      <a:pt x="324" y="611"/>
                    </a:cubicBezTo>
                    <a:cubicBezTo>
                      <a:pt x="323" y="609"/>
                      <a:pt x="323" y="607"/>
                      <a:pt x="321" y="605"/>
                    </a:cubicBezTo>
                    <a:cubicBezTo>
                      <a:pt x="322" y="606"/>
                      <a:pt x="322" y="606"/>
                      <a:pt x="323" y="607"/>
                    </a:cubicBezTo>
                    <a:cubicBezTo>
                      <a:pt x="324" y="608"/>
                      <a:pt x="325" y="607"/>
                      <a:pt x="325" y="606"/>
                    </a:cubicBezTo>
                    <a:cubicBezTo>
                      <a:pt x="323" y="596"/>
                      <a:pt x="318" y="586"/>
                      <a:pt x="313" y="578"/>
                    </a:cubicBezTo>
                    <a:cubicBezTo>
                      <a:pt x="311" y="575"/>
                      <a:pt x="308" y="577"/>
                      <a:pt x="309" y="579"/>
                    </a:cubicBezTo>
                    <a:cubicBezTo>
                      <a:pt x="313" y="587"/>
                      <a:pt x="316" y="596"/>
                      <a:pt x="321" y="604"/>
                    </a:cubicBezTo>
                    <a:cubicBezTo>
                      <a:pt x="319" y="602"/>
                      <a:pt x="317" y="600"/>
                      <a:pt x="315" y="599"/>
                    </a:cubicBezTo>
                    <a:cubicBezTo>
                      <a:pt x="313" y="589"/>
                      <a:pt x="308" y="579"/>
                      <a:pt x="303" y="570"/>
                    </a:cubicBezTo>
                    <a:cubicBezTo>
                      <a:pt x="302" y="569"/>
                      <a:pt x="299" y="570"/>
                      <a:pt x="300" y="572"/>
                    </a:cubicBezTo>
                    <a:cubicBezTo>
                      <a:pt x="304" y="580"/>
                      <a:pt x="307" y="589"/>
                      <a:pt x="311" y="597"/>
                    </a:cubicBezTo>
                    <a:cubicBezTo>
                      <a:pt x="311" y="597"/>
                      <a:pt x="311" y="597"/>
                      <a:pt x="311" y="597"/>
                    </a:cubicBezTo>
                    <a:cubicBezTo>
                      <a:pt x="310" y="596"/>
                      <a:pt x="309" y="596"/>
                      <a:pt x="308" y="596"/>
                    </a:cubicBezTo>
                    <a:cubicBezTo>
                      <a:pt x="307" y="596"/>
                      <a:pt x="307" y="596"/>
                      <a:pt x="306" y="597"/>
                    </a:cubicBezTo>
                    <a:cubicBezTo>
                      <a:pt x="307" y="588"/>
                      <a:pt x="299" y="577"/>
                      <a:pt x="294" y="572"/>
                    </a:cubicBezTo>
                    <a:cubicBezTo>
                      <a:pt x="292" y="570"/>
                      <a:pt x="290" y="572"/>
                      <a:pt x="291" y="574"/>
                    </a:cubicBezTo>
                    <a:cubicBezTo>
                      <a:pt x="294" y="578"/>
                      <a:pt x="297" y="583"/>
                      <a:pt x="299" y="588"/>
                    </a:cubicBezTo>
                    <a:cubicBezTo>
                      <a:pt x="300" y="591"/>
                      <a:pt x="301" y="594"/>
                      <a:pt x="303" y="597"/>
                    </a:cubicBezTo>
                    <a:cubicBezTo>
                      <a:pt x="303" y="597"/>
                      <a:pt x="302" y="597"/>
                      <a:pt x="302" y="598"/>
                    </a:cubicBezTo>
                    <a:cubicBezTo>
                      <a:pt x="301" y="598"/>
                      <a:pt x="301" y="598"/>
                      <a:pt x="301" y="598"/>
                    </a:cubicBezTo>
                    <a:cubicBezTo>
                      <a:pt x="300" y="597"/>
                      <a:pt x="300" y="597"/>
                      <a:pt x="300" y="597"/>
                    </a:cubicBezTo>
                    <a:cubicBezTo>
                      <a:pt x="299" y="597"/>
                      <a:pt x="298" y="596"/>
                      <a:pt x="297" y="596"/>
                    </a:cubicBezTo>
                    <a:cubicBezTo>
                      <a:pt x="296" y="596"/>
                      <a:pt x="295" y="597"/>
                      <a:pt x="295" y="598"/>
                    </a:cubicBezTo>
                    <a:cubicBezTo>
                      <a:pt x="294" y="599"/>
                      <a:pt x="294" y="599"/>
                      <a:pt x="294" y="599"/>
                    </a:cubicBezTo>
                    <a:cubicBezTo>
                      <a:pt x="293" y="599"/>
                      <a:pt x="293" y="599"/>
                      <a:pt x="293" y="599"/>
                    </a:cubicBezTo>
                    <a:cubicBezTo>
                      <a:pt x="293" y="599"/>
                      <a:pt x="293" y="599"/>
                      <a:pt x="293" y="599"/>
                    </a:cubicBezTo>
                    <a:cubicBezTo>
                      <a:pt x="293" y="590"/>
                      <a:pt x="287" y="582"/>
                      <a:pt x="283" y="575"/>
                    </a:cubicBezTo>
                    <a:cubicBezTo>
                      <a:pt x="281" y="573"/>
                      <a:pt x="278" y="575"/>
                      <a:pt x="279" y="577"/>
                    </a:cubicBezTo>
                    <a:cubicBezTo>
                      <a:pt x="284" y="584"/>
                      <a:pt x="286" y="591"/>
                      <a:pt x="290" y="598"/>
                    </a:cubicBezTo>
                    <a:cubicBezTo>
                      <a:pt x="290" y="598"/>
                      <a:pt x="289" y="598"/>
                      <a:pt x="289" y="597"/>
                    </a:cubicBezTo>
                    <a:cubicBezTo>
                      <a:pt x="288" y="597"/>
                      <a:pt x="287" y="597"/>
                      <a:pt x="287" y="597"/>
                    </a:cubicBezTo>
                    <a:cubicBezTo>
                      <a:pt x="285" y="597"/>
                      <a:pt x="284" y="598"/>
                      <a:pt x="284" y="599"/>
                    </a:cubicBezTo>
                    <a:cubicBezTo>
                      <a:pt x="282" y="592"/>
                      <a:pt x="278" y="585"/>
                      <a:pt x="273" y="581"/>
                    </a:cubicBezTo>
                    <a:cubicBezTo>
                      <a:pt x="271" y="579"/>
                      <a:pt x="268" y="582"/>
                      <a:pt x="270" y="584"/>
                    </a:cubicBezTo>
                    <a:cubicBezTo>
                      <a:pt x="277" y="589"/>
                      <a:pt x="278" y="598"/>
                      <a:pt x="281" y="605"/>
                    </a:cubicBezTo>
                    <a:cubicBezTo>
                      <a:pt x="281" y="605"/>
                      <a:pt x="281" y="605"/>
                      <a:pt x="281" y="605"/>
                    </a:cubicBezTo>
                    <a:cubicBezTo>
                      <a:pt x="280" y="607"/>
                      <a:pt x="279" y="609"/>
                      <a:pt x="278" y="611"/>
                    </a:cubicBezTo>
                    <a:cubicBezTo>
                      <a:pt x="277" y="610"/>
                      <a:pt x="276" y="608"/>
                      <a:pt x="276" y="607"/>
                    </a:cubicBezTo>
                    <a:cubicBezTo>
                      <a:pt x="272" y="600"/>
                      <a:pt x="268" y="593"/>
                      <a:pt x="265" y="586"/>
                    </a:cubicBezTo>
                    <a:cubicBezTo>
                      <a:pt x="264" y="583"/>
                      <a:pt x="260" y="586"/>
                      <a:pt x="261" y="588"/>
                    </a:cubicBezTo>
                    <a:cubicBezTo>
                      <a:pt x="264" y="595"/>
                      <a:pt x="267" y="602"/>
                      <a:pt x="271" y="609"/>
                    </a:cubicBezTo>
                    <a:cubicBezTo>
                      <a:pt x="272" y="612"/>
                      <a:pt x="274" y="616"/>
                      <a:pt x="275" y="619"/>
                    </a:cubicBezTo>
                    <a:cubicBezTo>
                      <a:pt x="274" y="623"/>
                      <a:pt x="274" y="626"/>
                      <a:pt x="275" y="629"/>
                    </a:cubicBezTo>
                    <a:cubicBezTo>
                      <a:pt x="276" y="630"/>
                      <a:pt x="276" y="632"/>
                      <a:pt x="275" y="634"/>
                    </a:cubicBezTo>
                    <a:cubicBezTo>
                      <a:pt x="274" y="637"/>
                      <a:pt x="271" y="639"/>
                      <a:pt x="267" y="640"/>
                    </a:cubicBezTo>
                    <a:cubicBezTo>
                      <a:pt x="263" y="625"/>
                      <a:pt x="253" y="611"/>
                      <a:pt x="248" y="595"/>
                    </a:cubicBezTo>
                    <a:cubicBezTo>
                      <a:pt x="248" y="593"/>
                      <a:pt x="245" y="593"/>
                      <a:pt x="245" y="596"/>
                    </a:cubicBezTo>
                    <a:cubicBezTo>
                      <a:pt x="248" y="611"/>
                      <a:pt x="254" y="628"/>
                      <a:pt x="263" y="641"/>
                    </a:cubicBezTo>
                    <a:cubicBezTo>
                      <a:pt x="263" y="641"/>
                      <a:pt x="262" y="641"/>
                      <a:pt x="262" y="641"/>
                    </a:cubicBezTo>
                    <a:cubicBezTo>
                      <a:pt x="262" y="641"/>
                      <a:pt x="262" y="641"/>
                      <a:pt x="261" y="641"/>
                    </a:cubicBezTo>
                    <a:cubicBezTo>
                      <a:pt x="257" y="641"/>
                      <a:pt x="254" y="639"/>
                      <a:pt x="252" y="636"/>
                    </a:cubicBezTo>
                    <a:cubicBezTo>
                      <a:pt x="248" y="631"/>
                      <a:pt x="248" y="624"/>
                      <a:pt x="249" y="620"/>
                    </a:cubicBezTo>
                    <a:cubicBezTo>
                      <a:pt x="249" y="619"/>
                      <a:pt x="248" y="617"/>
                      <a:pt x="247" y="617"/>
                    </a:cubicBezTo>
                    <a:cubicBezTo>
                      <a:pt x="246" y="616"/>
                      <a:pt x="245" y="615"/>
                      <a:pt x="243" y="615"/>
                    </a:cubicBezTo>
                    <a:cubicBezTo>
                      <a:pt x="243" y="615"/>
                      <a:pt x="244" y="615"/>
                      <a:pt x="244" y="614"/>
                    </a:cubicBezTo>
                    <a:cubicBezTo>
                      <a:pt x="243" y="610"/>
                      <a:pt x="241" y="607"/>
                      <a:pt x="239" y="603"/>
                    </a:cubicBezTo>
                    <a:cubicBezTo>
                      <a:pt x="237" y="599"/>
                      <a:pt x="236" y="594"/>
                      <a:pt x="233" y="590"/>
                    </a:cubicBezTo>
                    <a:cubicBezTo>
                      <a:pt x="232" y="588"/>
                      <a:pt x="229" y="589"/>
                      <a:pt x="230" y="591"/>
                    </a:cubicBezTo>
                    <a:cubicBezTo>
                      <a:pt x="231" y="596"/>
                      <a:pt x="233" y="600"/>
                      <a:pt x="235" y="605"/>
                    </a:cubicBezTo>
                    <a:cubicBezTo>
                      <a:pt x="236" y="608"/>
                      <a:pt x="237" y="610"/>
                      <a:pt x="239" y="613"/>
                    </a:cubicBezTo>
                    <a:cubicBezTo>
                      <a:pt x="234" y="611"/>
                      <a:pt x="228" y="610"/>
                      <a:pt x="224" y="610"/>
                    </a:cubicBezTo>
                    <a:cubicBezTo>
                      <a:pt x="218" y="610"/>
                      <a:pt x="213" y="612"/>
                      <a:pt x="210" y="615"/>
                    </a:cubicBezTo>
                    <a:cubicBezTo>
                      <a:pt x="207" y="618"/>
                      <a:pt x="206" y="623"/>
                      <a:pt x="206" y="630"/>
                    </a:cubicBezTo>
                    <a:cubicBezTo>
                      <a:pt x="207" y="638"/>
                      <a:pt x="209" y="644"/>
                      <a:pt x="214" y="650"/>
                    </a:cubicBezTo>
                    <a:cubicBezTo>
                      <a:pt x="214" y="650"/>
                      <a:pt x="214" y="650"/>
                      <a:pt x="214" y="651"/>
                    </a:cubicBezTo>
                    <a:cubicBezTo>
                      <a:pt x="218" y="665"/>
                      <a:pt x="223" y="683"/>
                      <a:pt x="232" y="695"/>
                    </a:cubicBezTo>
                    <a:cubicBezTo>
                      <a:pt x="233" y="696"/>
                      <a:pt x="235" y="695"/>
                      <a:pt x="235" y="693"/>
                    </a:cubicBezTo>
                    <a:cubicBezTo>
                      <a:pt x="232" y="686"/>
                      <a:pt x="228" y="678"/>
                      <a:pt x="225" y="671"/>
                    </a:cubicBezTo>
                    <a:cubicBezTo>
                      <a:pt x="223" y="665"/>
                      <a:pt x="220" y="660"/>
                      <a:pt x="218" y="654"/>
                    </a:cubicBezTo>
                    <a:cubicBezTo>
                      <a:pt x="219" y="655"/>
                      <a:pt x="220" y="656"/>
                      <a:pt x="221" y="658"/>
                    </a:cubicBezTo>
                    <a:cubicBezTo>
                      <a:pt x="222" y="658"/>
                      <a:pt x="223" y="659"/>
                      <a:pt x="224" y="660"/>
                    </a:cubicBezTo>
                    <a:cubicBezTo>
                      <a:pt x="232" y="666"/>
                      <a:pt x="240" y="674"/>
                      <a:pt x="240" y="680"/>
                    </a:cubicBezTo>
                    <a:cubicBezTo>
                      <a:pt x="240" y="682"/>
                      <a:pt x="239" y="684"/>
                      <a:pt x="237" y="685"/>
                    </a:cubicBezTo>
                    <a:cubicBezTo>
                      <a:pt x="235" y="686"/>
                      <a:pt x="235" y="687"/>
                      <a:pt x="234" y="688"/>
                    </a:cubicBezTo>
                    <a:cubicBezTo>
                      <a:pt x="234" y="689"/>
                      <a:pt x="235" y="690"/>
                      <a:pt x="235" y="691"/>
                    </a:cubicBezTo>
                    <a:cubicBezTo>
                      <a:pt x="240" y="697"/>
                      <a:pt x="241" y="703"/>
                      <a:pt x="239" y="709"/>
                    </a:cubicBezTo>
                    <a:cubicBezTo>
                      <a:pt x="238" y="711"/>
                      <a:pt x="236" y="713"/>
                      <a:pt x="234" y="715"/>
                    </a:cubicBezTo>
                    <a:cubicBezTo>
                      <a:pt x="237" y="709"/>
                      <a:pt x="230" y="696"/>
                      <a:pt x="228" y="691"/>
                    </a:cubicBezTo>
                    <a:cubicBezTo>
                      <a:pt x="222" y="680"/>
                      <a:pt x="215" y="670"/>
                      <a:pt x="208" y="659"/>
                    </a:cubicBezTo>
                    <a:cubicBezTo>
                      <a:pt x="207" y="657"/>
                      <a:pt x="204" y="659"/>
                      <a:pt x="205" y="661"/>
                    </a:cubicBezTo>
                    <a:cubicBezTo>
                      <a:pt x="211" y="671"/>
                      <a:pt x="217" y="681"/>
                      <a:pt x="222" y="691"/>
                    </a:cubicBezTo>
                    <a:cubicBezTo>
                      <a:pt x="225" y="697"/>
                      <a:pt x="228" y="703"/>
                      <a:pt x="229" y="709"/>
                    </a:cubicBezTo>
                    <a:cubicBezTo>
                      <a:pt x="229" y="712"/>
                      <a:pt x="229" y="715"/>
                      <a:pt x="231" y="718"/>
                    </a:cubicBezTo>
                    <a:cubicBezTo>
                      <a:pt x="231" y="718"/>
                      <a:pt x="231" y="718"/>
                      <a:pt x="231" y="718"/>
                    </a:cubicBezTo>
                    <a:cubicBezTo>
                      <a:pt x="230" y="719"/>
                      <a:pt x="228" y="719"/>
                      <a:pt x="227" y="720"/>
                    </a:cubicBezTo>
                    <a:cubicBezTo>
                      <a:pt x="225" y="713"/>
                      <a:pt x="221" y="707"/>
                      <a:pt x="218" y="702"/>
                    </a:cubicBezTo>
                    <a:cubicBezTo>
                      <a:pt x="213" y="693"/>
                      <a:pt x="208" y="685"/>
                      <a:pt x="204" y="675"/>
                    </a:cubicBezTo>
                    <a:cubicBezTo>
                      <a:pt x="204" y="673"/>
                      <a:pt x="201" y="675"/>
                      <a:pt x="201" y="676"/>
                    </a:cubicBezTo>
                    <a:cubicBezTo>
                      <a:pt x="204" y="685"/>
                      <a:pt x="207" y="693"/>
                      <a:pt x="212" y="701"/>
                    </a:cubicBezTo>
                    <a:cubicBezTo>
                      <a:pt x="216" y="708"/>
                      <a:pt x="218" y="715"/>
                      <a:pt x="222" y="721"/>
                    </a:cubicBezTo>
                    <a:cubicBezTo>
                      <a:pt x="221" y="722"/>
                      <a:pt x="219" y="722"/>
                      <a:pt x="217" y="722"/>
                    </a:cubicBezTo>
                    <a:cubicBezTo>
                      <a:pt x="215" y="722"/>
                      <a:pt x="212" y="722"/>
                      <a:pt x="210" y="721"/>
                    </a:cubicBezTo>
                    <a:cubicBezTo>
                      <a:pt x="199" y="717"/>
                      <a:pt x="193" y="707"/>
                      <a:pt x="188" y="699"/>
                    </a:cubicBezTo>
                    <a:cubicBezTo>
                      <a:pt x="188" y="698"/>
                      <a:pt x="188" y="698"/>
                      <a:pt x="188" y="698"/>
                    </a:cubicBezTo>
                    <a:cubicBezTo>
                      <a:pt x="187" y="691"/>
                      <a:pt x="184" y="683"/>
                      <a:pt x="181" y="676"/>
                    </a:cubicBezTo>
                    <a:cubicBezTo>
                      <a:pt x="177" y="667"/>
                      <a:pt x="173" y="660"/>
                      <a:pt x="168" y="652"/>
                    </a:cubicBezTo>
                    <a:cubicBezTo>
                      <a:pt x="167" y="651"/>
                      <a:pt x="164" y="653"/>
                      <a:pt x="165" y="655"/>
                    </a:cubicBezTo>
                    <a:cubicBezTo>
                      <a:pt x="171" y="663"/>
                      <a:pt x="175" y="672"/>
                      <a:pt x="178" y="681"/>
                    </a:cubicBezTo>
                    <a:cubicBezTo>
                      <a:pt x="179" y="683"/>
                      <a:pt x="180" y="686"/>
                      <a:pt x="181" y="689"/>
                    </a:cubicBezTo>
                    <a:cubicBezTo>
                      <a:pt x="180" y="689"/>
                      <a:pt x="178" y="688"/>
                      <a:pt x="176" y="688"/>
                    </a:cubicBezTo>
                    <a:cubicBezTo>
                      <a:pt x="176" y="688"/>
                      <a:pt x="176" y="688"/>
                      <a:pt x="176" y="688"/>
                    </a:cubicBezTo>
                    <a:cubicBezTo>
                      <a:pt x="175" y="688"/>
                      <a:pt x="175" y="688"/>
                      <a:pt x="175" y="688"/>
                    </a:cubicBezTo>
                    <a:cubicBezTo>
                      <a:pt x="174" y="686"/>
                      <a:pt x="173" y="684"/>
                      <a:pt x="172" y="682"/>
                    </a:cubicBezTo>
                    <a:cubicBezTo>
                      <a:pt x="169" y="676"/>
                      <a:pt x="166" y="670"/>
                      <a:pt x="163" y="664"/>
                    </a:cubicBezTo>
                    <a:cubicBezTo>
                      <a:pt x="162" y="662"/>
                      <a:pt x="158" y="663"/>
                      <a:pt x="159" y="666"/>
                    </a:cubicBezTo>
                    <a:cubicBezTo>
                      <a:pt x="162" y="672"/>
                      <a:pt x="165" y="678"/>
                      <a:pt x="168" y="683"/>
                    </a:cubicBezTo>
                    <a:cubicBezTo>
                      <a:pt x="169" y="685"/>
                      <a:pt x="170" y="687"/>
                      <a:pt x="170" y="689"/>
                    </a:cubicBezTo>
                    <a:cubicBezTo>
                      <a:pt x="169" y="690"/>
                      <a:pt x="167" y="691"/>
                      <a:pt x="166" y="692"/>
                    </a:cubicBezTo>
                    <a:cubicBezTo>
                      <a:pt x="166" y="690"/>
                      <a:pt x="164" y="687"/>
                      <a:pt x="163" y="685"/>
                    </a:cubicBezTo>
                    <a:cubicBezTo>
                      <a:pt x="161" y="681"/>
                      <a:pt x="158" y="677"/>
                      <a:pt x="156" y="673"/>
                    </a:cubicBezTo>
                    <a:cubicBezTo>
                      <a:pt x="155" y="670"/>
                      <a:pt x="150" y="672"/>
                      <a:pt x="152" y="675"/>
                    </a:cubicBezTo>
                    <a:cubicBezTo>
                      <a:pt x="154" y="679"/>
                      <a:pt x="157" y="683"/>
                      <a:pt x="159" y="687"/>
                    </a:cubicBezTo>
                    <a:cubicBezTo>
                      <a:pt x="160" y="690"/>
                      <a:pt x="161" y="693"/>
                      <a:pt x="163" y="696"/>
                    </a:cubicBezTo>
                    <a:cubicBezTo>
                      <a:pt x="163" y="696"/>
                      <a:pt x="163" y="696"/>
                      <a:pt x="163" y="696"/>
                    </a:cubicBezTo>
                    <a:cubicBezTo>
                      <a:pt x="161" y="699"/>
                      <a:pt x="160" y="702"/>
                      <a:pt x="158" y="705"/>
                    </a:cubicBezTo>
                    <a:cubicBezTo>
                      <a:pt x="159" y="701"/>
                      <a:pt x="156" y="697"/>
                      <a:pt x="154" y="693"/>
                    </a:cubicBezTo>
                    <a:cubicBezTo>
                      <a:pt x="152" y="688"/>
                      <a:pt x="149" y="684"/>
                      <a:pt x="146" y="679"/>
                    </a:cubicBezTo>
                    <a:cubicBezTo>
                      <a:pt x="145" y="677"/>
                      <a:pt x="142" y="679"/>
                      <a:pt x="143" y="681"/>
                    </a:cubicBezTo>
                    <a:cubicBezTo>
                      <a:pt x="145" y="686"/>
                      <a:pt x="148" y="690"/>
                      <a:pt x="151" y="695"/>
                    </a:cubicBezTo>
                    <a:cubicBezTo>
                      <a:pt x="152" y="699"/>
                      <a:pt x="153" y="704"/>
                      <a:pt x="156" y="706"/>
                    </a:cubicBezTo>
                    <a:cubicBezTo>
                      <a:pt x="157" y="707"/>
                      <a:pt x="158" y="707"/>
                      <a:pt x="158" y="707"/>
                    </a:cubicBezTo>
                    <a:cubicBezTo>
                      <a:pt x="157" y="710"/>
                      <a:pt x="156" y="713"/>
                      <a:pt x="155" y="717"/>
                    </a:cubicBezTo>
                    <a:cubicBezTo>
                      <a:pt x="155" y="718"/>
                      <a:pt x="155" y="718"/>
                      <a:pt x="155" y="718"/>
                    </a:cubicBezTo>
                    <a:cubicBezTo>
                      <a:pt x="154" y="722"/>
                      <a:pt x="153" y="726"/>
                      <a:pt x="151" y="729"/>
                    </a:cubicBezTo>
                    <a:cubicBezTo>
                      <a:pt x="151" y="726"/>
                      <a:pt x="149" y="722"/>
                      <a:pt x="148" y="720"/>
                    </a:cubicBezTo>
                    <a:cubicBezTo>
                      <a:pt x="145" y="713"/>
                      <a:pt x="141" y="706"/>
                      <a:pt x="136" y="699"/>
                    </a:cubicBezTo>
                    <a:cubicBezTo>
                      <a:pt x="135" y="697"/>
                      <a:pt x="132" y="699"/>
                      <a:pt x="133" y="701"/>
                    </a:cubicBezTo>
                    <a:cubicBezTo>
                      <a:pt x="137" y="706"/>
                      <a:pt x="140" y="712"/>
                      <a:pt x="143" y="718"/>
                    </a:cubicBezTo>
                    <a:cubicBezTo>
                      <a:pt x="144" y="721"/>
                      <a:pt x="146" y="725"/>
                      <a:pt x="146" y="728"/>
                    </a:cubicBezTo>
                    <a:cubicBezTo>
                      <a:pt x="146" y="730"/>
                      <a:pt x="146" y="731"/>
                      <a:pt x="147" y="733"/>
                    </a:cubicBezTo>
                    <a:cubicBezTo>
                      <a:pt x="146" y="734"/>
                      <a:pt x="144" y="735"/>
                      <a:pt x="142" y="735"/>
                    </a:cubicBezTo>
                    <a:cubicBezTo>
                      <a:pt x="141" y="736"/>
                      <a:pt x="141" y="736"/>
                      <a:pt x="141" y="736"/>
                    </a:cubicBezTo>
                    <a:cubicBezTo>
                      <a:pt x="140" y="736"/>
                      <a:pt x="140" y="736"/>
                      <a:pt x="139" y="737"/>
                    </a:cubicBezTo>
                    <a:cubicBezTo>
                      <a:pt x="140" y="731"/>
                      <a:pt x="137" y="725"/>
                      <a:pt x="135" y="720"/>
                    </a:cubicBezTo>
                    <a:cubicBezTo>
                      <a:pt x="133" y="715"/>
                      <a:pt x="131" y="710"/>
                      <a:pt x="128" y="706"/>
                    </a:cubicBezTo>
                    <a:cubicBezTo>
                      <a:pt x="127" y="704"/>
                      <a:pt x="124" y="705"/>
                      <a:pt x="125" y="707"/>
                    </a:cubicBezTo>
                    <a:cubicBezTo>
                      <a:pt x="127" y="713"/>
                      <a:pt x="130" y="719"/>
                      <a:pt x="131" y="725"/>
                    </a:cubicBezTo>
                    <a:cubicBezTo>
                      <a:pt x="133" y="729"/>
                      <a:pt x="133" y="734"/>
                      <a:pt x="136" y="738"/>
                    </a:cubicBezTo>
                    <a:cubicBezTo>
                      <a:pt x="130" y="740"/>
                      <a:pt x="122" y="743"/>
                      <a:pt x="115" y="743"/>
                    </a:cubicBezTo>
                    <a:cubicBezTo>
                      <a:pt x="113" y="743"/>
                      <a:pt x="110" y="742"/>
                      <a:pt x="108" y="742"/>
                    </a:cubicBezTo>
                    <a:cubicBezTo>
                      <a:pt x="96" y="737"/>
                      <a:pt x="85" y="724"/>
                      <a:pt x="87" y="710"/>
                    </a:cubicBezTo>
                    <a:cubicBezTo>
                      <a:pt x="89" y="700"/>
                      <a:pt x="98" y="694"/>
                      <a:pt x="106" y="689"/>
                    </a:cubicBezTo>
                    <a:cubicBezTo>
                      <a:pt x="114" y="683"/>
                      <a:pt x="122" y="678"/>
                      <a:pt x="124" y="669"/>
                    </a:cubicBezTo>
                    <a:cubicBezTo>
                      <a:pt x="125" y="664"/>
                      <a:pt x="124" y="657"/>
                      <a:pt x="118" y="654"/>
                    </a:cubicBezTo>
                    <a:cubicBezTo>
                      <a:pt x="117" y="653"/>
                      <a:pt x="115" y="652"/>
                      <a:pt x="113" y="651"/>
                    </a:cubicBezTo>
                    <a:cubicBezTo>
                      <a:pt x="107" y="650"/>
                      <a:pt x="101" y="648"/>
                      <a:pt x="99" y="643"/>
                    </a:cubicBezTo>
                    <a:cubicBezTo>
                      <a:pt x="98" y="641"/>
                      <a:pt x="98" y="638"/>
                      <a:pt x="100" y="635"/>
                    </a:cubicBezTo>
                    <a:cubicBezTo>
                      <a:pt x="101" y="631"/>
                      <a:pt x="103" y="627"/>
                      <a:pt x="105" y="623"/>
                    </a:cubicBezTo>
                    <a:cubicBezTo>
                      <a:pt x="108" y="618"/>
                      <a:pt x="111" y="613"/>
                      <a:pt x="113" y="607"/>
                    </a:cubicBezTo>
                    <a:cubicBezTo>
                      <a:pt x="114" y="602"/>
                      <a:pt x="115" y="597"/>
                      <a:pt x="116" y="592"/>
                    </a:cubicBezTo>
                    <a:cubicBezTo>
                      <a:pt x="116" y="586"/>
                      <a:pt x="117" y="579"/>
                      <a:pt x="120" y="573"/>
                    </a:cubicBezTo>
                    <a:cubicBezTo>
                      <a:pt x="125" y="557"/>
                      <a:pt x="137" y="554"/>
                      <a:pt x="149" y="552"/>
                    </a:cubicBezTo>
                    <a:cubicBezTo>
                      <a:pt x="151" y="551"/>
                      <a:pt x="153" y="551"/>
                      <a:pt x="155" y="550"/>
                    </a:cubicBezTo>
                    <a:cubicBezTo>
                      <a:pt x="156" y="550"/>
                      <a:pt x="156" y="550"/>
                      <a:pt x="156" y="550"/>
                    </a:cubicBezTo>
                    <a:cubicBezTo>
                      <a:pt x="157" y="551"/>
                      <a:pt x="157" y="551"/>
                      <a:pt x="157" y="551"/>
                    </a:cubicBezTo>
                    <a:cubicBezTo>
                      <a:pt x="157" y="551"/>
                      <a:pt x="157" y="551"/>
                      <a:pt x="158" y="551"/>
                    </a:cubicBezTo>
                    <a:cubicBezTo>
                      <a:pt x="159" y="551"/>
                      <a:pt x="159" y="551"/>
                      <a:pt x="160" y="551"/>
                    </a:cubicBezTo>
                    <a:cubicBezTo>
                      <a:pt x="161" y="550"/>
                      <a:pt x="162" y="549"/>
                      <a:pt x="163" y="548"/>
                    </a:cubicBezTo>
                    <a:cubicBezTo>
                      <a:pt x="163" y="547"/>
                      <a:pt x="163" y="547"/>
                      <a:pt x="163" y="547"/>
                    </a:cubicBezTo>
                    <a:cubicBezTo>
                      <a:pt x="163" y="547"/>
                      <a:pt x="163" y="547"/>
                      <a:pt x="163" y="547"/>
                    </a:cubicBezTo>
                    <a:cubicBezTo>
                      <a:pt x="168" y="545"/>
                      <a:pt x="171" y="542"/>
                      <a:pt x="174" y="539"/>
                    </a:cubicBezTo>
                    <a:cubicBezTo>
                      <a:pt x="175" y="538"/>
                      <a:pt x="175" y="536"/>
                      <a:pt x="174" y="535"/>
                    </a:cubicBezTo>
                    <a:cubicBezTo>
                      <a:pt x="174" y="534"/>
                      <a:pt x="172" y="533"/>
                      <a:pt x="170" y="533"/>
                    </a:cubicBezTo>
                    <a:cubicBezTo>
                      <a:pt x="170" y="533"/>
                      <a:pt x="170" y="533"/>
                      <a:pt x="170" y="533"/>
                    </a:cubicBezTo>
                    <a:cubicBezTo>
                      <a:pt x="167" y="533"/>
                      <a:pt x="167" y="533"/>
                      <a:pt x="167" y="533"/>
                    </a:cubicBezTo>
                    <a:cubicBezTo>
                      <a:pt x="168" y="530"/>
                      <a:pt x="168" y="530"/>
                      <a:pt x="168" y="530"/>
                    </a:cubicBezTo>
                    <a:cubicBezTo>
                      <a:pt x="171" y="519"/>
                      <a:pt x="185" y="518"/>
                      <a:pt x="193" y="517"/>
                    </a:cubicBezTo>
                    <a:cubicBezTo>
                      <a:pt x="202" y="517"/>
                      <a:pt x="208" y="514"/>
                      <a:pt x="214" y="509"/>
                    </a:cubicBezTo>
                    <a:cubicBezTo>
                      <a:pt x="219" y="505"/>
                      <a:pt x="221" y="500"/>
                      <a:pt x="223" y="494"/>
                    </a:cubicBezTo>
                    <a:cubicBezTo>
                      <a:pt x="224" y="490"/>
                      <a:pt x="226" y="486"/>
                      <a:pt x="228" y="483"/>
                    </a:cubicBezTo>
                    <a:cubicBezTo>
                      <a:pt x="234" y="474"/>
                      <a:pt x="242" y="462"/>
                      <a:pt x="250" y="462"/>
                    </a:cubicBezTo>
                    <a:cubicBezTo>
                      <a:pt x="252" y="462"/>
                      <a:pt x="253" y="462"/>
                      <a:pt x="254" y="462"/>
                    </a:cubicBezTo>
                    <a:cubicBezTo>
                      <a:pt x="257" y="464"/>
                      <a:pt x="259" y="466"/>
                      <a:pt x="262" y="469"/>
                    </a:cubicBezTo>
                    <a:cubicBezTo>
                      <a:pt x="264" y="471"/>
                      <a:pt x="267" y="474"/>
                      <a:pt x="270" y="475"/>
                    </a:cubicBezTo>
                    <a:cubicBezTo>
                      <a:pt x="274" y="476"/>
                      <a:pt x="278" y="477"/>
                      <a:pt x="283" y="478"/>
                    </a:cubicBezTo>
                    <a:cubicBezTo>
                      <a:pt x="294" y="480"/>
                      <a:pt x="305" y="483"/>
                      <a:pt x="313" y="491"/>
                    </a:cubicBezTo>
                    <a:close/>
                    <a:moveTo>
                      <a:pt x="237" y="419"/>
                    </a:moveTo>
                    <a:cubicBezTo>
                      <a:pt x="242" y="419"/>
                      <a:pt x="242" y="419"/>
                      <a:pt x="242" y="419"/>
                    </a:cubicBezTo>
                    <a:cubicBezTo>
                      <a:pt x="253" y="418"/>
                      <a:pt x="261" y="411"/>
                      <a:pt x="263" y="401"/>
                    </a:cubicBezTo>
                    <a:cubicBezTo>
                      <a:pt x="265" y="396"/>
                      <a:pt x="265" y="396"/>
                      <a:pt x="265" y="396"/>
                    </a:cubicBezTo>
                    <a:cubicBezTo>
                      <a:pt x="267" y="401"/>
                      <a:pt x="267" y="401"/>
                      <a:pt x="267" y="401"/>
                    </a:cubicBezTo>
                    <a:cubicBezTo>
                      <a:pt x="271" y="409"/>
                      <a:pt x="274" y="417"/>
                      <a:pt x="277" y="425"/>
                    </a:cubicBezTo>
                    <a:cubicBezTo>
                      <a:pt x="279" y="428"/>
                      <a:pt x="281" y="432"/>
                      <a:pt x="282" y="436"/>
                    </a:cubicBezTo>
                    <a:cubicBezTo>
                      <a:pt x="285" y="441"/>
                      <a:pt x="285" y="441"/>
                      <a:pt x="285" y="441"/>
                    </a:cubicBezTo>
                    <a:cubicBezTo>
                      <a:pt x="288" y="448"/>
                      <a:pt x="291" y="457"/>
                      <a:pt x="295" y="465"/>
                    </a:cubicBezTo>
                    <a:cubicBezTo>
                      <a:pt x="292" y="467"/>
                      <a:pt x="292" y="467"/>
                      <a:pt x="292" y="467"/>
                    </a:cubicBezTo>
                    <a:cubicBezTo>
                      <a:pt x="284" y="459"/>
                      <a:pt x="276" y="452"/>
                      <a:pt x="267" y="445"/>
                    </a:cubicBezTo>
                    <a:cubicBezTo>
                      <a:pt x="264" y="442"/>
                      <a:pt x="261" y="440"/>
                      <a:pt x="258" y="437"/>
                    </a:cubicBezTo>
                    <a:cubicBezTo>
                      <a:pt x="252" y="432"/>
                      <a:pt x="246" y="427"/>
                      <a:pt x="241" y="422"/>
                    </a:cubicBezTo>
                    <a:lnTo>
                      <a:pt x="237" y="419"/>
                    </a:lnTo>
                    <a:close/>
                    <a:moveTo>
                      <a:pt x="105" y="393"/>
                    </a:moveTo>
                    <a:cubicBezTo>
                      <a:pt x="106" y="392"/>
                      <a:pt x="107" y="391"/>
                      <a:pt x="107" y="390"/>
                    </a:cubicBezTo>
                    <a:cubicBezTo>
                      <a:pt x="107" y="389"/>
                      <a:pt x="106" y="387"/>
                      <a:pt x="104" y="387"/>
                    </a:cubicBezTo>
                    <a:cubicBezTo>
                      <a:pt x="103" y="386"/>
                      <a:pt x="103" y="386"/>
                      <a:pt x="103" y="386"/>
                    </a:cubicBezTo>
                    <a:cubicBezTo>
                      <a:pt x="103" y="385"/>
                      <a:pt x="103" y="385"/>
                      <a:pt x="103" y="385"/>
                    </a:cubicBezTo>
                    <a:cubicBezTo>
                      <a:pt x="103" y="383"/>
                      <a:pt x="103" y="383"/>
                      <a:pt x="103" y="383"/>
                    </a:cubicBezTo>
                    <a:cubicBezTo>
                      <a:pt x="105" y="383"/>
                      <a:pt x="105" y="383"/>
                      <a:pt x="105" y="383"/>
                    </a:cubicBezTo>
                    <a:cubicBezTo>
                      <a:pt x="112" y="383"/>
                      <a:pt x="116" y="379"/>
                      <a:pt x="121" y="370"/>
                    </a:cubicBezTo>
                    <a:cubicBezTo>
                      <a:pt x="126" y="361"/>
                      <a:pt x="136" y="356"/>
                      <a:pt x="146" y="352"/>
                    </a:cubicBezTo>
                    <a:cubicBezTo>
                      <a:pt x="151" y="350"/>
                      <a:pt x="157" y="348"/>
                      <a:pt x="161" y="345"/>
                    </a:cubicBezTo>
                    <a:cubicBezTo>
                      <a:pt x="162" y="344"/>
                      <a:pt x="162" y="344"/>
                      <a:pt x="162" y="344"/>
                    </a:cubicBezTo>
                    <a:cubicBezTo>
                      <a:pt x="163" y="345"/>
                      <a:pt x="163" y="345"/>
                      <a:pt x="163" y="345"/>
                    </a:cubicBezTo>
                    <a:cubicBezTo>
                      <a:pt x="164" y="346"/>
                      <a:pt x="165" y="346"/>
                      <a:pt x="165" y="347"/>
                    </a:cubicBezTo>
                    <a:cubicBezTo>
                      <a:pt x="166" y="347"/>
                      <a:pt x="166" y="348"/>
                      <a:pt x="167" y="349"/>
                    </a:cubicBezTo>
                    <a:cubicBezTo>
                      <a:pt x="167" y="349"/>
                      <a:pt x="168" y="349"/>
                      <a:pt x="168" y="349"/>
                    </a:cubicBezTo>
                    <a:cubicBezTo>
                      <a:pt x="172" y="351"/>
                      <a:pt x="176" y="353"/>
                      <a:pt x="179" y="353"/>
                    </a:cubicBezTo>
                    <a:cubicBezTo>
                      <a:pt x="182" y="353"/>
                      <a:pt x="184" y="352"/>
                      <a:pt x="187" y="350"/>
                    </a:cubicBezTo>
                    <a:cubicBezTo>
                      <a:pt x="193" y="345"/>
                      <a:pt x="196" y="337"/>
                      <a:pt x="196" y="324"/>
                    </a:cubicBezTo>
                    <a:cubicBezTo>
                      <a:pt x="196" y="323"/>
                      <a:pt x="196" y="323"/>
                      <a:pt x="196" y="323"/>
                    </a:cubicBezTo>
                    <a:cubicBezTo>
                      <a:pt x="198" y="323"/>
                      <a:pt x="198" y="323"/>
                      <a:pt x="198" y="323"/>
                    </a:cubicBezTo>
                    <a:cubicBezTo>
                      <a:pt x="203" y="322"/>
                      <a:pt x="208" y="320"/>
                      <a:pt x="213" y="317"/>
                    </a:cubicBezTo>
                    <a:cubicBezTo>
                      <a:pt x="215" y="316"/>
                      <a:pt x="217" y="316"/>
                      <a:pt x="219" y="315"/>
                    </a:cubicBezTo>
                    <a:cubicBezTo>
                      <a:pt x="221" y="314"/>
                      <a:pt x="223" y="314"/>
                      <a:pt x="225" y="314"/>
                    </a:cubicBezTo>
                    <a:cubicBezTo>
                      <a:pt x="228" y="314"/>
                      <a:pt x="231" y="315"/>
                      <a:pt x="234" y="316"/>
                    </a:cubicBezTo>
                    <a:cubicBezTo>
                      <a:pt x="236" y="316"/>
                      <a:pt x="236" y="316"/>
                      <a:pt x="236" y="316"/>
                    </a:cubicBezTo>
                    <a:cubicBezTo>
                      <a:pt x="236" y="317"/>
                      <a:pt x="236" y="317"/>
                      <a:pt x="236" y="317"/>
                    </a:cubicBezTo>
                    <a:cubicBezTo>
                      <a:pt x="237" y="317"/>
                      <a:pt x="238" y="318"/>
                      <a:pt x="239" y="318"/>
                    </a:cubicBezTo>
                    <a:cubicBezTo>
                      <a:pt x="239" y="318"/>
                      <a:pt x="239" y="318"/>
                      <a:pt x="240" y="317"/>
                    </a:cubicBezTo>
                    <a:cubicBezTo>
                      <a:pt x="240" y="317"/>
                      <a:pt x="240" y="317"/>
                      <a:pt x="240" y="317"/>
                    </a:cubicBezTo>
                    <a:cubicBezTo>
                      <a:pt x="240" y="317"/>
                      <a:pt x="240" y="317"/>
                      <a:pt x="240" y="317"/>
                    </a:cubicBezTo>
                    <a:cubicBezTo>
                      <a:pt x="241" y="317"/>
                      <a:pt x="241" y="317"/>
                      <a:pt x="242" y="317"/>
                    </a:cubicBezTo>
                    <a:cubicBezTo>
                      <a:pt x="243" y="317"/>
                      <a:pt x="245" y="317"/>
                      <a:pt x="247" y="316"/>
                    </a:cubicBezTo>
                    <a:cubicBezTo>
                      <a:pt x="248" y="315"/>
                      <a:pt x="249" y="314"/>
                      <a:pt x="250" y="313"/>
                    </a:cubicBezTo>
                    <a:cubicBezTo>
                      <a:pt x="250" y="313"/>
                      <a:pt x="250" y="313"/>
                      <a:pt x="250" y="313"/>
                    </a:cubicBezTo>
                    <a:cubicBezTo>
                      <a:pt x="251" y="312"/>
                      <a:pt x="251" y="312"/>
                      <a:pt x="251" y="312"/>
                    </a:cubicBezTo>
                    <a:cubicBezTo>
                      <a:pt x="255" y="311"/>
                      <a:pt x="258" y="310"/>
                      <a:pt x="261" y="309"/>
                    </a:cubicBezTo>
                    <a:cubicBezTo>
                      <a:pt x="263" y="309"/>
                      <a:pt x="263" y="309"/>
                      <a:pt x="263" y="309"/>
                    </a:cubicBezTo>
                    <a:cubicBezTo>
                      <a:pt x="267" y="308"/>
                      <a:pt x="272" y="307"/>
                      <a:pt x="277" y="307"/>
                    </a:cubicBezTo>
                    <a:cubicBezTo>
                      <a:pt x="282" y="307"/>
                      <a:pt x="285" y="308"/>
                      <a:pt x="286" y="310"/>
                    </a:cubicBezTo>
                    <a:cubicBezTo>
                      <a:pt x="287" y="311"/>
                      <a:pt x="288" y="312"/>
                      <a:pt x="289" y="312"/>
                    </a:cubicBezTo>
                    <a:cubicBezTo>
                      <a:pt x="290" y="312"/>
                      <a:pt x="290" y="312"/>
                      <a:pt x="290" y="312"/>
                    </a:cubicBezTo>
                    <a:cubicBezTo>
                      <a:pt x="293" y="311"/>
                      <a:pt x="295" y="311"/>
                      <a:pt x="298" y="311"/>
                    </a:cubicBezTo>
                    <a:cubicBezTo>
                      <a:pt x="315" y="311"/>
                      <a:pt x="335" y="321"/>
                      <a:pt x="347" y="331"/>
                    </a:cubicBezTo>
                    <a:cubicBezTo>
                      <a:pt x="348" y="331"/>
                      <a:pt x="348" y="331"/>
                      <a:pt x="349" y="331"/>
                    </a:cubicBezTo>
                    <a:cubicBezTo>
                      <a:pt x="350" y="331"/>
                      <a:pt x="352" y="330"/>
                      <a:pt x="352" y="329"/>
                    </a:cubicBezTo>
                    <a:cubicBezTo>
                      <a:pt x="354" y="324"/>
                      <a:pt x="359" y="308"/>
                      <a:pt x="369" y="307"/>
                    </a:cubicBezTo>
                    <a:cubicBezTo>
                      <a:pt x="370" y="307"/>
                      <a:pt x="371" y="306"/>
                      <a:pt x="372" y="306"/>
                    </a:cubicBezTo>
                    <a:cubicBezTo>
                      <a:pt x="377" y="306"/>
                      <a:pt x="380" y="306"/>
                      <a:pt x="384" y="302"/>
                    </a:cubicBezTo>
                    <a:cubicBezTo>
                      <a:pt x="386" y="301"/>
                      <a:pt x="386" y="298"/>
                      <a:pt x="386" y="296"/>
                    </a:cubicBezTo>
                    <a:cubicBezTo>
                      <a:pt x="386" y="293"/>
                      <a:pt x="387" y="291"/>
                      <a:pt x="388" y="289"/>
                    </a:cubicBezTo>
                    <a:cubicBezTo>
                      <a:pt x="389" y="287"/>
                      <a:pt x="389" y="286"/>
                      <a:pt x="390" y="285"/>
                    </a:cubicBezTo>
                    <a:cubicBezTo>
                      <a:pt x="392" y="280"/>
                      <a:pt x="395" y="275"/>
                      <a:pt x="401" y="275"/>
                    </a:cubicBezTo>
                    <a:cubicBezTo>
                      <a:pt x="401" y="275"/>
                      <a:pt x="401" y="275"/>
                      <a:pt x="402" y="275"/>
                    </a:cubicBezTo>
                    <a:cubicBezTo>
                      <a:pt x="402" y="275"/>
                      <a:pt x="402" y="275"/>
                      <a:pt x="402" y="275"/>
                    </a:cubicBezTo>
                    <a:cubicBezTo>
                      <a:pt x="403" y="276"/>
                      <a:pt x="403" y="276"/>
                      <a:pt x="403" y="276"/>
                    </a:cubicBezTo>
                    <a:cubicBezTo>
                      <a:pt x="406" y="278"/>
                      <a:pt x="410" y="280"/>
                      <a:pt x="413" y="280"/>
                    </a:cubicBezTo>
                    <a:cubicBezTo>
                      <a:pt x="414" y="280"/>
                      <a:pt x="416" y="279"/>
                      <a:pt x="417" y="279"/>
                    </a:cubicBezTo>
                    <a:cubicBezTo>
                      <a:pt x="420" y="278"/>
                      <a:pt x="422" y="275"/>
                      <a:pt x="424" y="271"/>
                    </a:cubicBezTo>
                    <a:cubicBezTo>
                      <a:pt x="425" y="270"/>
                      <a:pt x="425" y="270"/>
                      <a:pt x="425" y="270"/>
                    </a:cubicBezTo>
                    <a:cubicBezTo>
                      <a:pt x="426" y="271"/>
                      <a:pt x="426" y="271"/>
                      <a:pt x="426" y="271"/>
                    </a:cubicBezTo>
                    <a:cubicBezTo>
                      <a:pt x="426" y="271"/>
                      <a:pt x="427" y="271"/>
                      <a:pt x="427" y="271"/>
                    </a:cubicBezTo>
                    <a:cubicBezTo>
                      <a:pt x="428" y="271"/>
                      <a:pt x="428" y="271"/>
                      <a:pt x="428" y="271"/>
                    </a:cubicBezTo>
                    <a:cubicBezTo>
                      <a:pt x="428" y="273"/>
                      <a:pt x="428" y="273"/>
                      <a:pt x="428" y="273"/>
                    </a:cubicBezTo>
                    <a:cubicBezTo>
                      <a:pt x="428" y="275"/>
                      <a:pt x="427" y="277"/>
                      <a:pt x="427" y="279"/>
                    </a:cubicBezTo>
                    <a:cubicBezTo>
                      <a:pt x="427" y="279"/>
                      <a:pt x="427" y="280"/>
                      <a:pt x="427" y="281"/>
                    </a:cubicBezTo>
                    <a:cubicBezTo>
                      <a:pt x="428" y="281"/>
                      <a:pt x="429" y="282"/>
                      <a:pt x="429" y="282"/>
                    </a:cubicBezTo>
                    <a:cubicBezTo>
                      <a:pt x="430" y="282"/>
                      <a:pt x="431" y="281"/>
                      <a:pt x="431" y="279"/>
                    </a:cubicBezTo>
                    <a:cubicBezTo>
                      <a:pt x="432" y="275"/>
                      <a:pt x="433" y="271"/>
                      <a:pt x="433" y="267"/>
                    </a:cubicBezTo>
                    <a:cubicBezTo>
                      <a:pt x="433" y="267"/>
                      <a:pt x="433" y="267"/>
                      <a:pt x="433" y="267"/>
                    </a:cubicBezTo>
                    <a:cubicBezTo>
                      <a:pt x="434" y="265"/>
                      <a:pt x="434" y="265"/>
                      <a:pt x="434" y="265"/>
                    </a:cubicBezTo>
                    <a:cubicBezTo>
                      <a:pt x="438" y="261"/>
                      <a:pt x="442" y="257"/>
                      <a:pt x="447" y="254"/>
                    </a:cubicBezTo>
                    <a:cubicBezTo>
                      <a:pt x="450" y="253"/>
                      <a:pt x="452" y="252"/>
                      <a:pt x="455" y="252"/>
                    </a:cubicBezTo>
                    <a:cubicBezTo>
                      <a:pt x="457" y="252"/>
                      <a:pt x="458" y="252"/>
                      <a:pt x="459" y="253"/>
                    </a:cubicBezTo>
                    <a:cubicBezTo>
                      <a:pt x="461" y="254"/>
                      <a:pt x="461" y="254"/>
                      <a:pt x="461" y="254"/>
                    </a:cubicBezTo>
                    <a:cubicBezTo>
                      <a:pt x="460" y="255"/>
                      <a:pt x="460" y="255"/>
                      <a:pt x="460" y="255"/>
                    </a:cubicBezTo>
                    <a:cubicBezTo>
                      <a:pt x="460" y="256"/>
                      <a:pt x="460" y="257"/>
                      <a:pt x="459" y="258"/>
                    </a:cubicBezTo>
                    <a:cubicBezTo>
                      <a:pt x="459" y="259"/>
                      <a:pt x="459" y="260"/>
                      <a:pt x="460" y="260"/>
                    </a:cubicBezTo>
                    <a:cubicBezTo>
                      <a:pt x="460" y="261"/>
                      <a:pt x="461" y="262"/>
                      <a:pt x="463" y="262"/>
                    </a:cubicBezTo>
                    <a:cubicBezTo>
                      <a:pt x="463" y="262"/>
                      <a:pt x="464" y="262"/>
                      <a:pt x="465" y="260"/>
                    </a:cubicBezTo>
                    <a:cubicBezTo>
                      <a:pt x="466" y="259"/>
                      <a:pt x="466" y="259"/>
                      <a:pt x="466" y="259"/>
                    </a:cubicBezTo>
                    <a:cubicBezTo>
                      <a:pt x="467" y="259"/>
                      <a:pt x="467" y="259"/>
                      <a:pt x="467" y="259"/>
                    </a:cubicBezTo>
                    <a:cubicBezTo>
                      <a:pt x="468" y="259"/>
                      <a:pt x="469" y="258"/>
                      <a:pt x="469" y="258"/>
                    </a:cubicBezTo>
                    <a:cubicBezTo>
                      <a:pt x="470" y="256"/>
                      <a:pt x="472" y="255"/>
                      <a:pt x="473" y="254"/>
                    </a:cubicBezTo>
                    <a:cubicBezTo>
                      <a:pt x="474" y="253"/>
                      <a:pt x="474" y="253"/>
                      <a:pt x="474" y="253"/>
                    </a:cubicBezTo>
                    <a:cubicBezTo>
                      <a:pt x="475" y="254"/>
                      <a:pt x="475" y="254"/>
                      <a:pt x="475" y="254"/>
                    </a:cubicBezTo>
                    <a:cubicBezTo>
                      <a:pt x="478" y="257"/>
                      <a:pt x="480" y="260"/>
                      <a:pt x="482" y="263"/>
                    </a:cubicBezTo>
                    <a:cubicBezTo>
                      <a:pt x="483" y="267"/>
                      <a:pt x="485" y="270"/>
                      <a:pt x="488" y="272"/>
                    </a:cubicBezTo>
                    <a:cubicBezTo>
                      <a:pt x="492" y="275"/>
                      <a:pt x="497" y="276"/>
                      <a:pt x="502" y="278"/>
                    </a:cubicBezTo>
                    <a:cubicBezTo>
                      <a:pt x="508" y="279"/>
                      <a:pt x="514" y="281"/>
                      <a:pt x="518" y="285"/>
                    </a:cubicBezTo>
                    <a:cubicBezTo>
                      <a:pt x="519" y="286"/>
                      <a:pt x="520" y="286"/>
                      <a:pt x="520" y="286"/>
                    </a:cubicBezTo>
                    <a:cubicBezTo>
                      <a:pt x="521" y="286"/>
                      <a:pt x="522" y="286"/>
                      <a:pt x="523" y="285"/>
                    </a:cubicBezTo>
                    <a:cubicBezTo>
                      <a:pt x="526" y="281"/>
                      <a:pt x="529" y="279"/>
                      <a:pt x="533" y="279"/>
                    </a:cubicBezTo>
                    <a:cubicBezTo>
                      <a:pt x="541" y="279"/>
                      <a:pt x="549" y="289"/>
                      <a:pt x="554" y="296"/>
                    </a:cubicBezTo>
                    <a:cubicBezTo>
                      <a:pt x="555" y="298"/>
                      <a:pt x="557" y="299"/>
                      <a:pt x="558" y="300"/>
                    </a:cubicBezTo>
                    <a:cubicBezTo>
                      <a:pt x="558" y="300"/>
                      <a:pt x="558" y="300"/>
                      <a:pt x="558" y="300"/>
                    </a:cubicBezTo>
                    <a:cubicBezTo>
                      <a:pt x="558" y="301"/>
                      <a:pt x="558" y="301"/>
                      <a:pt x="558" y="301"/>
                    </a:cubicBezTo>
                    <a:cubicBezTo>
                      <a:pt x="563" y="309"/>
                      <a:pt x="570" y="319"/>
                      <a:pt x="584" y="322"/>
                    </a:cubicBezTo>
                    <a:cubicBezTo>
                      <a:pt x="585" y="322"/>
                      <a:pt x="585" y="322"/>
                      <a:pt x="585" y="322"/>
                    </a:cubicBezTo>
                    <a:cubicBezTo>
                      <a:pt x="585" y="324"/>
                      <a:pt x="585" y="324"/>
                      <a:pt x="585" y="324"/>
                    </a:cubicBezTo>
                    <a:cubicBezTo>
                      <a:pt x="586" y="333"/>
                      <a:pt x="592" y="339"/>
                      <a:pt x="602" y="340"/>
                    </a:cubicBezTo>
                    <a:cubicBezTo>
                      <a:pt x="603" y="341"/>
                      <a:pt x="603" y="341"/>
                      <a:pt x="604" y="341"/>
                    </a:cubicBezTo>
                    <a:cubicBezTo>
                      <a:pt x="606" y="341"/>
                      <a:pt x="607" y="340"/>
                      <a:pt x="609" y="340"/>
                    </a:cubicBezTo>
                    <a:cubicBezTo>
                      <a:pt x="610" y="340"/>
                      <a:pt x="612" y="340"/>
                      <a:pt x="613" y="340"/>
                    </a:cubicBezTo>
                    <a:cubicBezTo>
                      <a:pt x="615" y="340"/>
                      <a:pt x="617" y="340"/>
                      <a:pt x="618" y="341"/>
                    </a:cubicBezTo>
                    <a:cubicBezTo>
                      <a:pt x="622" y="343"/>
                      <a:pt x="626" y="343"/>
                      <a:pt x="630" y="343"/>
                    </a:cubicBezTo>
                    <a:cubicBezTo>
                      <a:pt x="631" y="343"/>
                      <a:pt x="632" y="343"/>
                      <a:pt x="633" y="343"/>
                    </a:cubicBezTo>
                    <a:cubicBezTo>
                      <a:pt x="634" y="343"/>
                      <a:pt x="634" y="343"/>
                      <a:pt x="634" y="343"/>
                    </a:cubicBezTo>
                    <a:cubicBezTo>
                      <a:pt x="634" y="344"/>
                      <a:pt x="634" y="344"/>
                      <a:pt x="634" y="344"/>
                    </a:cubicBezTo>
                    <a:cubicBezTo>
                      <a:pt x="636" y="345"/>
                      <a:pt x="637" y="345"/>
                      <a:pt x="638" y="346"/>
                    </a:cubicBezTo>
                    <a:cubicBezTo>
                      <a:pt x="639" y="347"/>
                      <a:pt x="641" y="348"/>
                      <a:pt x="642" y="349"/>
                    </a:cubicBezTo>
                    <a:cubicBezTo>
                      <a:pt x="642" y="349"/>
                      <a:pt x="643" y="349"/>
                      <a:pt x="643" y="349"/>
                    </a:cubicBezTo>
                    <a:cubicBezTo>
                      <a:pt x="645" y="349"/>
                      <a:pt x="646" y="348"/>
                      <a:pt x="647" y="347"/>
                    </a:cubicBezTo>
                    <a:cubicBezTo>
                      <a:pt x="647" y="345"/>
                      <a:pt x="648" y="344"/>
                      <a:pt x="649" y="343"/>
                    </a:cubicBezTo>
                    <a:cubicBezTo>
                      <a:pt x="650" y="341"/>
                      <a:pt x="650" y="341"/>
                      <a:pt x="650" y="341"/>
                    </a:cubicBezTo>
                    <a:cubicBezTo>
                      <a:pt x="653" y="344"/>
                      <a:pt x="653" y="344"/>
                      <a:pt x="653" y="344"/>
                    </a:cubicBezTo>
                    <a:cubicBezTo>
                      <a:pt x="663" y="351"/>
                      <a:pt x="674" y="360"/>
                      <a:pt x="686" y="365"/>
                    </a:cubicBezTo>
                    <a:cubicBezTo>
                      <a:pt x="687" y="366"/>
                      <a:pt x="687" y="366"/>
                      <a:pt x="687" y="366"/>
                    </a:cubicBezTo>
                    <a:cubicBezTo>
                      <a:pt x="687" y="367"/>
                      <a:pt x="687" y="367"/>
                      <a:pt x="687" y="367"/>
                    </a:cubicBezTo>
                    <a:cubicBezTo>
                      <a:pt x="687" y="367"/>
                      <a:pt x="687" y="367"/>
                      <a:pt x="687" y="367"/>
                    </a:cubicBezTo>
                    <a:cubicBezTo>
                      <a:pt x="688" y="369"/>
                      <a:pt x="689" y="370"/>
                      <a:pt x="691" y="372"/>
                    </a:cubicBezTo>
                    <a:cubicBezTo>
                      <a:pt x="692" y="373"/>
                      <a:pt x="694" y="375"/>
                      <a:pt x="695" y="378"/>
                    </a:cubicBezTo>
                    <a:cubicBezTo>
                      <a:pt x="695" y="378"/>
                      <a:pt x="696" y="379"/>
                      <a:pt x="697" y="379"/>
                    </a:cubicBezTo>
                    <a:cubicBezTo>
                      <a:pt x="703" y="379"/>
                      <a:pt x="709" y="380"/>
                      <a:pt x="715" y="386"/>
                    </a:cubicBezTo>
                    <a:cubicBezTo>
                      <a:pt x="715" y="387"/>
                      <a:pt x="716" y="387"/>
                      <a:pt x="716" y="387"/>
                    </a:cubicBezTo>
                    <a:cubicBezTo>
                      <a:pt x="717" y="387"/>
                      <a:pt x="717" y="387"/>
                      <a:pt x="717" y="387"/>
                    </a:cubicBezTo>
                    <a:cubicBezTo>
                      <a:pt x="721" y="387"/>
                      <a:pt x="732" y="389"/>
                      <a:pt x="735" y="394"/>
                    </a:cubicBezTo>
                    <a:cubicBezTo>
                      <a:pt x="736" y="396"/>
                      <a:pt x="736" y="399"/>
                      <a:pt x="734" y="402"/>
                    </a:cubicBezTo>
                    <a:cubicBezTo>
                      <a:pt x="733" y="404"/>
                      <a:pt x="733" y="405"/>
                      <a:pt x="735" y="406"/>
                    </a:cubicBezTo>
                    <a:cubicBezTo>
                      <a:pt x="740" y="410"/>
                      <a:pt x="743" y="417"/>
                      <a:pt x="741" y="426"/>
                    </a:cubicBezTo>
                    <a:cubicBezTo>
                      <a:pt x="739" y="442"/>
                      <a:pt x="724" y="460"/>
                      <a:pt x="714" y="464"/>
                    </a:cubicBezTo>
                    <a:cubicBezTo>
                      <a:pt x="713" y="464"/>
                      <a:pt x="713" y="465"/>
                      <a:pt x="713" y="466"/>
                    </a:cubicBezTo>
                    <a:cubicBezTo>
                      <a:pt x="712" y="467"/>
                      <a:pt x="713" y="467"/>
                      <a:pt x="713" y="468"/>
                    </a:cubicBezTo>
                    <a:cubicBezTo>
                      <a:pt x="719" y="473"/>
                      <a:pt x="719" y="480"/>
                      <a:pt x="720" y="487"/>
                    </a:cubicBezTo>
                    <a:cubicBezTo>
                      <a:pt x="720" y="491"/>
                      <a:pt x="720" y="496"/>
                      <a:pt x="721" y="500"/>
                    </a:cubicBezTo>
                    <a:cubicBezTo>
                      <a:pt x="722" y="502"/>
                      <a:pt x="723" y="504"/>
                      <a:pt x="724" y="506"/>
                    </a:cubicBezTo>
                    <a:cubicBezTo>
                      <a:pt x="727" y="514"/>
                      <a:pt x="731" y="522"/>
                      <a:pt x="728" y="531"/>
                    </a:cubicBezTo>
                    <a:cubicBezTo>
                      <a:pt x="727" y="529"/>
                      <a:pt x="726" y="527"/>
                      <a:pt x="725" y="525"/>
                    </a:cubicBezTo>
                    <a:cubicBezTo>
                      <a:pt x="722" y="520"/>
                      <a:pt x="719" y="515"/>
                      <a:pt x="716" y="510"/>
                    </a:cubicBezTo>
                    <a:cubicBezTo>
                      <a:pt x="715" y="508"/>
                      <a:pt x="713" y="509"/>
                      <a:pt x="713" y="511"/>
                    </a:cubicBezTo>
                    <a:cubicBezTo>
                      <a:pt x="715" y="515"/>
                      <a:pt x="717" y="519"/>
                      <a:pt x="720" y="523"/>
                    </a:cubicBezTo>
                    <a:cubicBezTo>
                      <a:pt x="722" y="527"/>
                      <a:pt x="723" y="532"/>
                      <a:pt x="725" y="536"/>
                    </a:cubicBezTo>
                    <a:cubicBezTo>
                      <a:pt x="724" y="537"/>
                      <a:pt x="723" y="538"/>
                      <a:pt x="722" y="538"/>
                    </a:cubicBezTo>
                    <a:cubicBezTo>
                      <a:pt x="722" y="534"/>
                      <a:pt x="720" y="530"/>
                      <a:pt x="718" y="527"/>
                    </a:cubicBezTo>
                    <a:cubicBezTo>
                      <a:pt x="716" y="521"/>
                      <a:pt x="714" y="516"/>
                      <a:pt x="711" y="511"/>
                    </a:cubicBezTo>
                    <a:cubicBezTo>
                      <a:pt x="710" y="510"/>
                      <a:pt x="707" y="511"/>
                      <a:pt x="708" y="513"/>
                    </a:cubicBezTo>
                    <a:cubicBezTo>
                      <a:pt x="710" y="518"/>
                      <a:pt x="712" y="523"/>
                      <a:pt x="714" y="528"/>
                    </a:cubicBezTo>
                    <a:cubicBezTo>
                      <a:pt x="716" y="532"/>
                      <a:pt x="717" y="537"/>
                      <a:pt x="719" y="541"/>
                    </a:cubicBezTo>
                    <a:cubicBezTo>
                      <a:pt x="719" y="541"/>
                      <a:pt x="718" y="541"/>
                      <a:pt x="718" y="542"/>
                    </a:cubicBezTo>
                    <a:cubicBezTo>
                      <a:pt x="717" y="532"/>
                      <a:pt x="710" y="521"/>
                      <a:pt x="705" y="514"/>
                    </a:cubicBezTo>
                    <a:cubicBezTo>
                      <a:pt x="704" y="513"/>
                      <a:pt x="702" y="515"/>
                      <a:pt x="703" y="516"/>
                    </a:cubicBezTo>
                    <a:cubicBezTo>
                      <a:pt x="706" y="521"/>
                      <a:pt x="709" y="526"/>
                      <a:pt x="710" y="532"/>
                    </a:cubicBezTo>
                    <a:cubicBezTo>
                      <a:pt x="712" y="536"/>
                      <a:pt x="713" y="540"/>
                      <a:pt x="714" y="544"/>
                    </a:cubicBezTo>
                    <a:cubicBezTo>
                      <a:pt x="712" y="544"/>
                      <a:pt x="710" y="545"/>
                      <a:pt x="708" y="545"/>
                    </a:cubicBezTo>
                    <a:cubicBezTo>
                      <a:pt x="705" y="545"/>
                      <a:pt x="702" y="544"/>
                      <a:pt x="700" y="541"/>
                    </a:cubicBezTo>
                    <a:cubicBezTo>
                      <a:pt x="698" y="539"/>
                      <a:pt x="698" y="534"/>
                      <a:pt x="700" y="529"/>
                    </a:cubicBezTo>
                    <a:cubicBezTo>
                      <a:pt x="700" y="528"/>
                      <a:pt x="700" y="528"/>
                      <a:pt x="699" y="527"/>
                    </a:cubicBezTo>
                    <a:cubicBezTo>
                      <a:pt x="699" y="526"/>
                      <a:pt x="698" y="526"/>
                      <a:pt x="697" y="526"/>
                    </a:cubicBezTo>
                    <a:cubicBezTo>
                      <a:pt x="694" y="526"/>
                      <a:pt x="692" y="524"/>
                      <a:pt x="690" y="522"/>
                    </a:cubicBezTo>
                    <a:cubicBezTo>
                      <a:pt x="686" y="517"/>
                      <a:pt x="687" y="507"/>
                      <a:pt x="688" y="497"/>
                    </a:cubicBezTo>
                    <a:cubicBezTo>
                      <a:pt x="688" y="491"/>
                      <a:pt x="689" y="486"/>
                      <a:pt x="688" y="482"/>
                    </a:cubicBezTo>
                    <a:cubicBezTo>
                      <a:pt x="688" y="481"/>
                      <a:pt x="688" y="481"/>
                      <a:pt x="688" y="481"/>
                    </a:cubicBezTo>
                    <a:cubicBezTo>
                      <a:pt x="689" y="481"/>
                      <a:pt x="689" y="481"/>
                      <a:pt x="689" y="481"/>
                    </a:cubicBezTo>
                    <a:cubicBezTo>
                      <a:pt x="689" y="480"/>
                      <a:pt x="690" y="479"/>
                      <a:pt x="690" y="478"/>
                    </a:cubicBezTo>
                    <a:cubicBezTo>
                      <a:pt x="691" y="477"/>
                      <a:pt x="690" y="477"/>
                      <a:pt x="690" y="476"/>
                    </a:cubicBezTo>
                    <a:cubicBezTo>
                      <a:pt x="690" y="476"/>
                      <a:pt x="689" y="476"/>
                      <a:pt x="689" y="476"/>
                    </a:cubicBezTo>
                    <a:cubicBezTo>
                      <a:pt x="689" y="476"/>
                      <a:pt x="688" y="476"/>
                      <a:pt x="688" y="476"/>
                    </a:cubicBezTo>
                    <a:cubicBezTo>
                      <a:pt x="686" y="478"/>
                      <a:pt x="684" y="479"/>
                      <a:pt x="683" y="480"/>
                    </a:cubicBezTo>
                    <a:cubicBezTo>
                      <a:pt x="682" y="477"/>
                      <a:pt x="681" y="475"/>
                      <a:pt x="680" y="473"/>
                    </a:cubicBezTo>
                    <a:cubicBezTo>
                      <a:pt x="678" y="469"/>
                      <a:pt x="677" y="464"/>
                      <a:pt x="674" y="460"/>
                    </a:cubicBezTo>
                    <a:cubicBezTo>
                      <a:pt x="673" y="458"/>
                      <a:pt x="670" y="459"/>
                      <a:pt x="671" y="462"/>
                    </a:cubicBezTo>
                    <a:cubicBezTo>
                      <a:pt x="673" y="466"/>
                      <a:pt x="675" y="470"/>
                      <a:pt x="676" y="475"/>
                    </a:cubicBezTo>
                    <a:cubicBezTo>
                      <a:pt x="677" y="477"/>
                      <a:pt x="678" y="479"/>
                      <a:pt x="678" y="481"/>
                    </a:cubicBezTo>
                    <a:cubicBezTo>
                      <a:pt x="677" y="482"/>
                      <a:pt x="675" y="482"/>
                      <a:pt x="674" y="482"/>
                    </a:cubicBezTo>
                    <a:cubicBezTo>
                      <a:pt x="669" y="482"/>
                      <a:pt x="665" y="480"/>
                      <a:pt x="662" y="475"/>
                    </a:cubicBezTo>
                    <a:cubicBezTo>
                      <a:pt x="662" y="475"/>
                      <a:pt x="661" y="474"/>
                      <a:pt x="660" y="474"/>
                    </a:cubicBezTo>
                    <a:cubicBezTo>
                      <a:pt x="660" y="474"/>
                      <a:pt x="659" y="475"/>
                      <a:pt x="658" y="475"/>
                    </a:cubicBezTo>
                    <a:cubicBezTo>
                      <a:pt x="656" y="476"/>
                      <a:pt x="655" y="477"/>
                      <a:pt x="653" y="477"/>
                    </a:cubicBezTo>
                    <a:cubicBezTo>
                      <a:pt x="652" y="477"/>
                      <a:pt x="651" y="476"/>
                      <a:pt x="650" y="476"/>
                    </a:cubicBezTo>
                    <a:cubicBezTo>
                      <a:pt x="651" y="476"/>
                      <a:pt x="651" y="476"/>
                      <a:pt x="651" y="475"/>
                    </a:cubicBezTo>
                    <a:cubicBezTo>
                      <a:pt x="652" y="464"/>
                      <a:pt x="641" y="455"/>
                      <a:pt x="637" y="446"/>
                    </a:cubicBezTo>
                    <a:cubicBezTo>
                      <a:pt x="636" y="444"/>
                      <a:pt x="634" y="445"/>
                      <a:pt x="634" y="447"/>
                    </a:cubicBezTo>
                    <a:cubicBezTo>
                      <a:pt x="635" y="452"/>
                      <a:pt x="638" y="456"/>
                      <a:pt x="640" y="460"/>
                    </a:cubicBezTo>
                    <a:cubicBezTo>
                      <a:pt x="643" y="465"/>
                      <a:pt x="646" y="471"/>
                      <a:pt x="649" y="476"/>
                    </a:cubicBezTo>
                    <a:cubicBezTo>
                      <a:pt x="649" y="476"/>
                      <a:pt x="649" y="476"/>
                      <a:pt x="649" y="476"/>
                    </a:cubicBezTo>
                    <a:cubicBezTo>
                      <a:pt x="648" y="475"/>
                      <a:pt x="648" y="475"/>
                      <a:pt x="647" y="474"/>
                    </a:cubicBezTo>
                    <a:cubicBezTo>
                      <a:pt x="646" y="474"/>
                      <a:pt x="646" y="474"/>
                      <a:pt x="645" y="473"/>
                    </a:cubicBezTo>
                    <a:cubicBezTo>
                      <a:pt x="645" y="473"/>
                      <a:pt x="645" y="473"/>
                      <a:pt x="644" y="473"/>
                    </a:cubicBezTo>
                    <a:cubicBezTo>
                      <a:pt x="644" y="473"/>
                      <a:pt x="644" y="473"/>
                      <a:pt x="644" y="473"/>
                    </a:cubicBezTo>
                    <a:cubicBezTo>
                      <a:pt x="644" y="473"/>
                      <a:pt x="644" y="473"/>
                      <a:pt x="644" y="473"/>
                    </a:cubicBezTo>
                    <a:cubicBezTo>
                      <a:pt x="643" y="472"/>
                      <a:pt x="643" y="471"/>
                      <a:pt x="642" y="471"/>
                    </a:cubicBezTo>
                    <a:cubicBezTo>
                      <a:pt x="641" y="470"/>
                      <a:pt x="640" y="470"/>
                      <a:pt x="639" y="469"/>
                    </a:cubicBezTo>
                    <a:cubicBezTo>
                      <a:pt x="639" y="466"/>
                      <a:pt x="637" y="463"/>
                      <a:pt x="635" y="460"/>
                    </a:cubicBezTo>
                    <a:cubicBezTo>
                      <a:pt x="632" y="456"/>
                      <a:pt x="630" y="451"/>
                      <a:pt x="627" y="447"/>
                    </a:cubicBezTo>
                    <a:cubicBezTo>
                      <a:pt x="626" y="445"/>
                      <a:pt x="623" y="447"/>
                      <a:pt x="624" y="449"/>
                    </a:cubicBezTo>
                    <a:cubicBezTo>
                      <a:pt x="625" y="454"/>
                      <a:pt x="628" y="458"/>
                      <a:pt x="631" y="462"/>
                    </a:cubicBezTo>
                    <a:cubicBezTo>
                      <a:pt x="632" y="464"/>
                      <a:pt x="633" y="466"/>
                      <a:pt x="634" y="467"/>
                    </a:cubicBezTo>
                    <a:cubicBezTo>
                      <a:pt x="633" y="467"/>
                      <a:pt x="631" y="467"/>
                      <a:pt x="630" y="467"/>
                    </a:cubicBezTo>
                    <a:cubicBezTo>
                      <a:pt x="629" y="467"/>
                      <a:pt x="629" y="467"/>
                      <a:pt x="628" y="467"/>
                    </a:cubicBezTo>
                    <a:cubicBezTo>
                      <a:pt x="628" y="465"/>
                      <a:pt x="627" y="463"/>
                      <a:pt x="626" y="462"/>
                    </a:cubicBezTo>
                    <a:cubicBezTo>
                      <a:pt x="624" y="458"/>
                      <a:pt x="622" y="455"/>
                      <a:pt x="620" y="451"/>
                    </a:cubicBezTo>
                    <a:cubicBezTo>
                      <a:pt x="619" y="450"/>
                      <a:pt x="617" y="451"/>
                      <a:pt x="618" y="453"/>
                    </a:cubicBezTo>
                    <a:cubicBezTo>
                      <a:pt x="619" y="456"/>
                      <a:pt x="621" y="459"/>
                      <a:pt x="622" y="462"/>
                    </a:cubicBezTo>
                    <a:cubicBezTo>
                      <a:pt x="623" y="464"/>
                      <a:pt x="623" y="466"/>
                      <a:pt x="624" y="468"/>
                    </a:cubicBezTo>
                    <a:cubicBezTo>
                      <a:pt x="623" y="469"/>
                      <a:pt x="623" y="469"/>
                      <a:pt x="622" y="470"/>
                    </a:cubicBezTo>
                    <a:cubicBezTo>
                      <a:pt x="621" y="470"/>
                      <a:pt x="621" y="470"/>
                      <a:pt x="621" y="470"/>
                    </a:cubicBezTo>
                    <a:cubicBezTo>
                      <a:pt x="620" y="470"/>
                      <a:pt x="620" y="470"/>
                      <a:pt x="620" y="470"/>
                    </a:cubicBezTo>
                    <a:cubicBezTo>
                      <a:pt x="622" y="469"/>
                      <a:pt x="622" y="469"/>
                      <a:pt x="622" y="469"/>
                    </a:cubicBezTo>
                    <a:cubicBezTo>
                      <a:pt x="621" y="467"/>
                      <a:pt x="621" y="467"/>
                      <a:pt x="621" y="467"/>
                    </a:cubicBezTo>
                    <a:cubicBezTo>
                      <a:pt x="619" y="470"/>
                      <a:pt x="619" y="470"/>
                      <a:pt x="619" y="470"/>
                    </a:cubicBezTo>
                    <a:cubicBezTo>
                      <a:pt x="615" y="468"/>
                      <a:pt x="615" y="468"/>
                      <a:pt x="615" y="468"/>
                    </a:cubicBezTo>
                    <a:cubicBezTo>
                      <a:pt x="618" y="466"/>
                      <a:pt x="618" y="466"/>
                      <a:pt x="618" y="466"/>
                    </a:cubicBezTo>
                    <a:cubicBezTo>
                      <a:pt x="619" y="466"/>
                      <a:pt x="619" y="465"/>
                      <a:pt x="620" y="465"/>
                    </a:cubicBezTo>
                    <a:cubicBezTo>
                      <a:pt x="613" y="465"/>
                      <a:pt x="605" y="461"/>
                      <a:pt x="603" y="455"/>
                    </a:cubicBezTo>
                    <a:cubicBezTo>
                      <a:pt x="602" y="452"/>
                      <a:pt x="602" y="448"/>
                      <a:pt x="608" y="443"/>
                    </a:cubicBezTo>
                    <a:cubicBezTo>
                      <a:pt x="609" y="443"/>
                      <a:pt x="609" y="442"/>
                      <a:pt x="609" y="441"/>
                    </a:cubicBezTo>
                    <a:cubicBezTo>
                      <a:pt x="609" y="438"/>
                      <a:pt x="609" y="436"/>
                      <a:pt x="609" y="434"/>
                    </a:cubicBezTo>
                    <a:cubicBezTo>
                      <a:pt x="608" y="432"/>
                      <a:pt x="608" y="432"/>
                      <a:pt x="608" y="432"/>
                    </a:cubicBezTo>
                    <a:cubicBezTo>
                      <a:pt x="609" y="432"/>
                      <a:pt x="609" y="432"/>
                      <a:pt x="609" y="432"/>
                    </a:cubicBezTo>
                    <a:cubicBezTo>
                      <a:pt x="615" y="428"/>
                      <a:pt x="618" y="423"/>
                      <a:pt x="618" y="417"/>
                    </a:cubicBezTo>
                    <a:cubicBezTo>
                      <a:pt x="618" y="411"/>
                      <a:pt x="614" y="405"/>
                      <a:pt x="608" y="400"/>
                    </a:cubicBezTo>
                    <a:cubicBezTo>
                      <a:pt x="600" y="394"/>
                      <a:pt x="592" y="390"/>
                      <a:pt x="585" y="390"/>
                    </a:cubicBezTo>
                    <a:cubicBezTo>
                      <a:pt x="584" y="390"/>
                      <a:pt x="584" y="390"/>
                      <a:pt x="584" y="390"/>
                    </a:cubicBezTo>
                    <a:cubicBezTo>
                      <a:pt x="583" y="389"/>
                      <a:pt x="582" y="389"/>
                      <a:pt x="581" y="389"/>
                    </a:cubicBezTo>
                    <a:cubicBezTo>
                      <a:pt x="579" y="389"/>
                      <a:pt x="577" y="390"/>
                      <a:pt x="576" y="390"/>
                    </a:cubicBezTo>
                    <a:cubicBezTo>
                      <a:pt x="573" y="394"/>
                      <a:pt x="570" y="396"/>
                      <a:pt x="567" y="396"/>
                    </a:cubicBezTo>
                    <a:cubicBezTo>
                      <a:pt x="563" y="396"/>
                      <a:pt x="561" y="393"/>
                      <a:pt x="557" y="389"/>
                    </a:cubicBezTo>
                    <a:cubicBezTo>
                      <a:pt x="557" y="389"/>
                      <a:pt x="556" y="388"/>
                      <a:pt x="555" y="388"/>
                    </a:cubicBezTo>
                    <a:cubicBezTo>
                      <a:pt x="554" y="388"/>
                      <a:pt x="553" y="388"/>
                      <a:pt x="553" y="389"/>
                    </a:cubicBezTo>
                    <a:cubicBezTo>
                      <a:pt x="551" y="391"/>
                      <a:pt x="548" y="393"/>
                      <a:pt x="544" y="394"/>
                    </a:cubicBezTo>
                    <a:cubicBezTo>
                      <a:pt x="543" y="394"/>
                      <a:pt x="542" y="395"/>
                      <a:pt x="542" y="397"/>
                    </a:cubicBezTo>
                    <a:cubicBezTo>
                      <a:pt x="542" y="398"/>
                      <a:pt x="542" y="399"/>
                      <a:pt x="543" y="400"/>
                    </a:cubicBezTo>
                    <a:cubicBezTo>
                      <a:pt x="547" y="402"/>
                      <a:pt x="548" y="405"/>
                      <a:pt x="548" y="407"/>
                    </a:cubicBezTo>
                    <a:cubicBezTo>
                      <a:pt x="548" y="410"/>
                      <a:pt x="546" y="413"/>
                      <a:pt x="543" y="415"/>
                    </a:cubicBezTo>
                    <a:cubicBezTo>
                      <a:pt x="543" y="415"/>
                      <a:pt x="542" y="416"/>
                      <a:pt x="542" y="416"/>
                    </a:cubicBezTo>
                    <a:cubicBezTo>
                      <a:pt x="543" y="412"/>
                      <a:pt x="541" y="407"/>
                      <a:pt x="539" y="403"/>
                    </a:cubicBezTo>
                    <a:cubicBezTo>
                      <a:pt x="537" y="398"/>
                      <a:pt x="535" y="392"/>
                      <a:pt x="533" y="387"/>
                    </a:cubicBezTo>
                    <a:cubicBezTo>
                      <a:pt x="532" y="386"/>
                      <a:pt x="530" y="386"/>
                      <a:pt x="530" y="388"/>
                    </a:cubicBezTo>
                    <a:cubicBezTo>
                      <a:pt x="530" y="393"/>
                      <a:pt x="532" y="397"/>
                      <a:pt x="534" y="402"/>
                    </a:cubicBezTo>
                    <a:cubicBezTo>
                      <a:pt x="535" y="407"/>
                      <a:pt x="536" y="413"/>
                      <a:pt x="539" y="417"/>
                    </a:cubicBezTo>
                    <a:cubicBezTo>
                      <a:pt x="540" y="418"/>
                      <a:pt x="541" y="419"/>
                      <a:pt x="542" y="417"/>
                    </a:cubicBezTo>
                    <a:cubicBezTo>
                      <a:pt x="542" y="418"/>
                      <a:pt x="542" y="418"/>
                      <a:pt x="542" y="418"/>
                    </a:cubicBezTo>
                    <a:cubicBezTo>
                      <a:pt x="543" y="424"/>
                      <a:pt x="542" y="428"/>
                      <a:pt x="541" y="430"/>
                    </a:cubicBezTo>
                    <a:cubicBezTo>
                      <a:pt x="539" y="432"/>
                      <a:pt x="537" y="433"/>
                      <a:pt x="534" y="433"/>
                    </a:cubicBezTo>
                    <a:cubicBezTo>
                      <a:pt x="532" y="433"/>
                      <a:pt x="530" y="432"/>
                      <a:pt x="528" y="431"/>
                    </a:cubicBezTo>
                    <a:cubicBezTo>
                      <a:pt x="528" y="431"/>
                      <a:pt x="528" y="431"/>
                      <a:pt x="528" y="431"/>
                    </a:cubicBezTo>
                    <a:cubicBezTo>
                      <a:pt x="528" y="424"/>
                      <a:pt x="524" y="417"/>
                      <a:pt x="521" y="411"/>
                    </a:cubicBezTo>
                    <a:cubicBezTo>
                      <a:pt x="518" y="404"/>
                      <a:pt x="514" y="398"/>
                      <a:pt x="510" y="393"/>
                    </a:cubicBezTo>
                    <a:cubicBezTo>
                      <a:pt x="509" y="391"/>
                      <a:pt x="507" y="393"/>
                      <a:pt x="508" y="394"/>
                    </a:cubicBezTo>
                    <a:cubicBezTo>
                      <a:pt x="511" y="400"/>
                      <a:pt x="514" y="406"/>
                      <a:pt x="517" y="413"/>
                    </a:cubicBezTo>
                    <a:cubicBezTo>
                      <a:pt x="519" y="418"/>
                      <a:pt x="521" y="424"/>
                      <a:pt x="523" y="429"/>
                    </a:cubicBezTo>
                    <a:cubicBezTo>
                      <a:pt x="523" y="429"/>
                      <a:pt x="523" y="429"/>
                      <a:pt x="523" y="429"/>
                    </a:cubicBezTo>
                    <a:cubicBezTo>
                      <a:pt x="522" y="429"/>
                      <a:pt x="522" y="429"/>
                      <a:pt x="521" y="430"/>
                    </a:cubicBezTo>
                    <a:cubicBezTo>
                      <a:pt x="518" y="433"/>
                      <a:pt x="515" y="434"/>
                      <a:pt x="511" y="434"/>
                    </a:cubicBezTo>
                    <a:cubicBezTo>
                      <a:pt x="505" y="434"/>
                      <a:pt x="499" y="430"/>
                      <a:pt x="497" y="425"/>
                    </a:cubicBezTo>
                    <a:cubicBezTo>
                      <a:pt x="496" y="422"/>
                      <a:pt x="495" y="420"/>
                      <a:pt x="495" y="418"/>
                    </a:cubicBezTo>
                    <a:cubicBezTo>
                      <a:pt x="495" y="415"/>
                      <a:pt x="495" y="414"/>
                      <a:pt x="492" y="412"/>
                    </a:cubicBezTo>
                    <a:cubicBezTo>
                      <a:pt x="492" y="407"/>
                      <a:pt x="489" y="401"/>
                      <a:pt x="487" y="397"/>
                    </a:cubicBezTo>
                    <a:cubicBezTo>
                      <a:pt x="485" y="390"/>
                      <a:pt x="481" y="384"/>
                      <a:pt x="477" y="378"/>
                    </a:cubicBezTo>
                    <a:cubicBezTo>
                      <a:pt x="476" y="376"/>
                      <a:pt x="473" y="378"/>
                      <a:pt x="474" y="380"/>
                    </a:cubicBezTo>
                    <a:cubicBezTo>
                      <a:pt x="478" y="386"/>
                      <a:pt x="481" y="392"/>
                      <a:pt x="483" y="399"/>
                    </a:cubicBezTo>
                    <a:cubicBezTo>
                      <a:pt x="484" y="402"/>
                      <a:pt x="485" y="405"/>
                      <a:pt x="486" y="408"/>
                    </a:cubicBezTo>
                    <a:cubicBezTo>
                      <a:pt x="480" y="406"/>
                      <a:pt x="474" y="404"/>
                      <a:pt x="468" y="404"/>
                    </a:cubicBezTo>
                    <a:cubicBezTo>
                      <a:pt x="464" y="404"/>
                      <a:pt x="461" y="405"/>
                      <a:pt x="456" y="405"/>
                    </a:cubicBezTo>
                    <a:cubicBezTo>
                      <a:pt x="457" y="401"/>
                      <a:pt x="453" y="396"/>
                      <a:pt x="451" y="392"/>
                    </a:cubicBezTo>
                    <a:cubicBezTo>
                      <a:pt x="448" y="386"/>
                      <a:pt x="444" y="380"/>
                      <a:pt x="441" y="374"/>
                    </a:cubicBezTo>
                    <a:cubicBezTo>
                      <a:pt x="440" y="372"/>
                      <a:pt x="436" y="373"/>
                      <a:pt x="437" y="376"/>
                    </a:cubicBezTo>
                    <a:cubicBezTo>
                      <a:pt x="439" y="382"/>
                      <a:pt x="443" y="387"/>
                      <a:pt x="446" y="392"/>
                    </a:cubicBezTo>
                    <a:cubicBezTo>
                      <a:pt x="448" y="397"/>
                      <a:pt x="450" y="403"/>
                      <a:pt x="453" y="407"/>
                    </a:cubicBezTo>
                    <a:cubicBezTo>
                      <a:pt x="453" y="408"/>
                      <a:pt x="453" y="409"/>
                      <a:pt x="453" y="411"/>
                    </a:cubicBezTo>
                    <a:cubicBezTo>
                      <a:pt x="454" y="412"/>
                      <a:pt x="454" y="412"/>
                      <a:pt x="454" y="412"/>
                    </a:cubicBezTo>
                    <a:cubicBezTo>
                      <a:pt x="452" y="413"/>
                      <a:pt x="452" y="413"/>
                      <a:pt x="452" y="413"/>
                    </a:cubicBezTo>
                    <a:cubicBezTo>
                      <a:pt x="451" y="413"/>
                      <a:pt x="451" y="414"/>
                      <a:pt x="450" y="414"/>
                    </a:cubicBezTo>
                    <a:cubicBezTo>
                      <a:pt x="448" y="415"/>
                      <a:pt x="448" y="415"/>
                      <a:pt x="448" y="415"/>
                    </a:cubicBezTo>
                    <a:cubicBezTo>
                      <a:pt x="442" y="419"/>
                      <a:pt x="435" y="420"/>
                      <a:pt x="429" y="421"/>
                    </a:cubicBezTo>
                    <a:cubicBezTo>
                      <a:pt x="430" y="414"/>
                      <a:pt x="425" y="406"/>
                      <a:pt x="421" y="400"/>
                    </a:cubicBezTo>
                    <a:cubicBezTo>
                      <a:pt x="416" y="392"/>
                      <a:pt x="411" y="385"/>
                      <a:pt x="407" y="377"/>
                    </a:cubicBezTo>
                    <a:cubicBezTo>
                      <a:pt x="407" y="375"/>
                      <a:pt x="404" y="376"/>
                      <a:pt x="404" y="378"/>
                    </a:cubicBezTo>
                    <a:cubicBezTo>
                      <a:pt x="406" y="386"/>
                      <a:pt x="411" y="393"/>
                      <a:pt x="415" y="400"/>
                    </a:cubicBezTo>
                    <a:cubicBezTo>
                      <a:pt x="419" y="407"/>
                      <a:pt x="421" y="414"/>
                      <a:pt x="425" y="421"/>
                    </a:cubicBezTo>
                    <a:cubicBezTo>
                      <a:pt x="421" y="421"/>
                      <a:pt x="417" y="420"/>
                      <a:pt x="413" y="419"/>
                    </a:cubicBezTo>
                    <a:cubicBezTo>
                      <a:pt x="416" y="405"/>
                      <a:pt x="401" y="390"/>
                      <a:pt x="394" y="378"/>
                    </a:cubicBezTo>
                    <a:cubicBezTo>
                      <a:pt x="393" y="376"/>
                      <a:pt x="390" y="378"/>
                      <a:pt x="391" y="380"/>
                    </a:cubicBezTo>
                    <a:cubicBezTo>
                      <a:pt x="394" y="387"/>
                      <a:pt x="398" y="393"/>
                      <a:pt x="401" y="399"/>
                    </a:cubicBezTo>
                    <a:cubicBezTo>
                      <a:pt x="405" y="405"/>
                      <a:pt x="406" y="412"/>
                      <a:pt x="409" y="418"/>
                    </a:cubicBezTo>
                    <a:cubicBezTo>
                      <a:pt x="408" y="417"/>
                      <a:pt x="406" y="417"/>
                      <a:pt x="405" y="416"/>
                    </a:cubicBezTo>
                    <a:cubicBezTo>
                      <a:pt x="399" y="414"/>
                      <a:pt x="393" y="411"/>
                      <a:pt x="388" y="411"/>
                    </a:cubicBezTo>
                    <a:cubicBezTo>
                      <a:pt x="386" y="411"/>
                      <a:pt x="384" y="413"/>
                      <a:pt x="381" y="414"/>
                    </a:cubicBezTo>
                    <a:cubicBezTo>
                      <a:pt x="379" y="416"/>
                      <a:pt x="377" y="417"/>
                      <a:pt x="375" y="417"/>
                    </a:cubicBezTo>
                    <a:cubicBezTo>
                      <a:pt x="374" y="417"/>
                      <a:pt x="374" y="417"/>
                      <a:pt x="373" y="417"/>
                    </a:cubicBezTo>
                    <a:cubicBezTo>
                      <a:pt x="363" y="410"/>
                      <a:pt x="361" y="403"/>
                      <a:pt x="357" y="394"/>
                    </a:cubicBezTo>
                    <a:cubicBezTo>
                      <a:pt x="356" y="393"/>
                      <a:pt x="356" y="391"/>
                      <a:pt x="355" y="390"/>
                    </a:cubicBezTo>
                    <a:cubicBezTo>
                      <a:pt x="353" y="385"/>
                      <a:pt x="349" y="380"/>
                      <a:pt x="344" y="377"/>
                    </a:cubicBezTo>
                    <a:cubicBezTo>
                      <a:pt x="343" y="373"/>
                      <a:pt x="341" y="369"/>
                      <a:pt x="339" y="365"/>
                    </a:cubicBezTo>
                    <a:cubicBezTo>
                      <a:pt x="337" y="360"/>
                      <a:pt x="335" y="356"/>
                      <a:pt x="333" y="351"/>
                    </a:cubicBezTo>
                    <a:cubicBezTo>
                      <a:pt x="332" y="350"/>
                      <a:pt x="330" y="351"/>
                      <a:pt x="330" y="353"/>
                    </a:cubicBezTo>
                    <a:cubicBezTo>
                      <a:pt x="332" y="357"/>
                      <a:pt x="334" y="362"/>
                      <a:pt x="336" y="367"/>
                    </a:cubicBezTo>
                    <a:cubicBezTo>
                      <a:pt x="337" y="369"/>
                      <a:pt x="338" y="372"/>
                      <a:pt x="340" y="375"/>
                    </a:cubicBezTo>
                    <a:cubicBezTo>
                      <a:pt x="338" y="374"/>
                      <a:pt x="335" y="373"/>
                      <a:pt x="333" y="373"/>
                    </a:cubicBezTo>
                    <a:cubicBezTo>
                      <a:pt x="333" y="373"/>
                      <a:pt x="332" y="373"/>
                      <a:pt x="332" y="373"/>
                    </a:cubicBezTo>
                    <a:cubicBezTo>
                      <a:pt x="332" y="373"/>
                      <a:pt x="332" y="373"/>
                      <a:pt x="332" y="373"/>
                    </a:cubicBezTo>
                    <a:cubicBezTo>
                      <a:pt x="332" y="368"/>
                      <a:pt x="329" y="364"/>
                      <a:pt x="326" y="359"/>
                    </a:cubicBezTo>
                    <a:cubicBezTo>
                      <a:pt x="324" y="355"/>
                      <a:pt x="321" y="351"/>
                      <a:pt x="319" y="347"/>
                    </a:cubicBezTo>
                    <a:cubicBezTo>
                      <a:pt x="317" y="345"/>
                      <a:pt x="315" y="347"/>
                      <a:pt x="316" y="349"/>
                    </a:cubicBezTo>
                    <a:cubicBezTo>
                      <a:pt x="319" y="353"/>
                      <a:pt x="321" y="358"/>
                      <a:pt x="324" y="363"/>
                    </a:cubicBezTo>
                    <a:cubicBezTo>
                      <a:pt x="325" y="367"/>
                      <a:pt x="327" y="371"/>
                      <a:pt x="330" y="374"/>
                    </a:cubicBezTo>
                    <a:cubicBezTo>
                      <a:pt x="330" y="374"/>
                      <a:pt x="330" y="374"/>
                      <a:pt x="330" y="374"/>
                    </a:cubicBezTo>
                    <a:cubicBezTo>
                      <a:pt x="329" y="374"/>
                      <a:pt x="329" y="375"/>
                      <a:pt x="328" y="375"/>
                    </a:cubicBezTo>
                    <a:cubicBezTo>
                      <a:pt x="325" y="378"/>
                      <a:pt x="322" y="379"/>
                      <a:pt x="319" y="379"/>
                    </a:cubicBezTo>
                    <a:cubicBezTo>
                      <a:pt x="314" y="379"/>
                      <a:pt x="310" y="376"/>
                      <a:pt x="306" y="373"/>
                    </a:cubicBezTo>
                    <a:cubicBezTo>
                      <a:pt x="305" y="373"/>
                      <a:pt x="305" y="372"/>
                      <a:pt x="304" y="372"/>
                    </a:cubicBezTo>
                    <a:cubicBezTo>
                      <a:pt x="303" y="372"/>
                      <a:pt x="303" y="371"/>
                      <a:pt x="302" y="371"/>
                    </a:cubicBezTo>
                    <a:cubicBezTo>
                      <a:pt x="302" y="371"/>
                      <a:pt x="302" y="371"/>
                      <a:pt x="302" y="371"/>
                    </a:cubicBezTo>
                    <a:cubicBezTo>
                      <a:pt x="301" y="368"/>
                      <a:pt x="299" y="366"/>
                      <a:pt x="298" y="363"/>
                    </a:cubicBezTo>
                    <a:cubicBezTo>
                      <a:pt x="295" y="358"/>
                      <a:pt x="293" y="352"/>
                      <a:pt x="290" y="347"/>
                    </a:cubicBezTo>
                    <a:cubicBezTo>
                      <a:pt x="289" y="345"/>
                      <a:pt x="286" y="346"/>
                      <a:pt x="286" y="348"/>
                    </a:cubicBezTo>
                    <a:cubicBezTo>
                      <a:pt x="288" y="354"/>
                      <a:pt x="290" y="359"/>
                      <a:pt x="292" y="364"/>
                    </a:cubicBezTo>
                    <a:cubicBezTo>
                      <a:pt x="294" y="367"/>
                      <a:pt x="296" y="371"/>
                      <a:pt x="298" y="375"/>
                    </a:cubicBezTo>
                    <a:cubicBezTo>
                      <a:pt x="296" y="379"/>
                      <a:pt x="294" y="381"/>
                      <a:pt x="292" y="381"/>
                    </a:cubicBezTo>
                    <a:cubicBezTo>
                      <a:pt x="288" y="381"/>
                      <a:pt x="285" y="377"/>
                      <a:pt x="283" y="373"/>
                    </a:cubicBezTo>
                    <a:cubicBezTo>
                      <a:pt x="282" y="372"/>
                      <a:pt x="281" y="372"/>
                      <a:pt x="279" y="372"/>
                    </a:cubicBezTo>
                    <a:cubicBezTo>
                      <a:pt x="278" y="372"/>
                      <a:pt x="277" y="372"/>
                      <a:pt x="277" y="374"/>
                    </a:cubicBezTo>
                    <a:cubicBezTo>
                      <a:pt x="276" y="378"/>
                      <a:pt x="273" y="380"/>
                      <a:pt x="270" y="380"/>
                    </a:cubicBezTo>
                    <a:cubicBezTo>
                      <a:pt x="268" y="380"/>
                      <a:pt x="266" y="379"/>
                      <a:pt x="264" y="377"/>
                    </a:cubicBezTo>
                    <a:cubicBezTo>
                      <a:pt x="263" y="377"/>
                      <a:pt x="263" y="377"/>
                      <a:pt x="263" y="377"/>
                    </a:cubicBezTo>
                    <a:cubicBezTo>
                      <a:pt x="263" y="377"/>
                      <a:pt x="263" y="377"/>
                      <a:pt x="263" y="377"/>
                    </a:cubicBezTo>
                    <a:cubicBezTo>
                      <a:pt x="261" y="374"/>
                      <a:pt x="261" y="374"/>
                      <a:pt x="261" y="374"/>
                    </a:cubicBezTo>
                    <a:cubicBezTo>
                      <a:pt x="255" y="364"/>
                      <a:pt x="248" y="353"/>
                      <a:pt x="238" y="348"/>
                    </a:cubicBezTo>
                    <a:cubicBezTo>
                      <a:pt x="237" y="348"/>
                      <a:pt x="237" y="348"/>
                      <a:pt x="237" y="348"/>
                    </a:cubicBezTo>
                    <a:cubicBezTo>
                      <a:pt x="236" y="348"/>
                      <a:pt x="235" y="349"/>
                      <a:pt x="235" y="349"/>
                    </a:cubicBezTo>
                    <a:cubicBezTo>
                      <a:pt x="234" y="351"/>
                      <a:pt x="234" y="353"/>
                      <a:pt x="235" y="354"/>
                    </a:cubicBezTo>
                    <a:cubicBezTo>
                      <a:pt x="237" y="356"/>
                      <a:pt x="239" y="359"/>
                      <a:pt x="242" y="362"/>
                    </a:cubicBezTo>
                    <a:cubicBezTo>
                      <a:pt x="244" y="364"/>
                      <a:pt x="247" y="367"/>
                      <a:pt x="249" y="370"/>
                    </a:cubicBezTo>
                    <a:cubicBezTo>
                      <a:pt x="253" y="375"/>
                      <a:pt x="257" y="382"/>
                      <a:pt x="261" y="388"/>
                    </a:cubicBezTo>
                    <a:cubicBezTo>
                      <a:pt x="261" y="389"/>
                      <a:pt x="261" y="389"/>
                      <a:pt x="261" y="389"/>
                    </a:cubicBezTo>
                    <a:cubicBezTo>
                      <a:pt x="260" y="390"/>
                      <a:pt x="260" y="390"/>
                      <a:pt x="260" y="390"/>
                    </a:cubicBezTo>
                    <a:cubicBezTo>
                      <a:pt x="260" y="391"/>
                      <a:pt x="260" y="391"/>
                      <a:pt x="260" y="391"/>
                    </a:cubicBezTo>
                    <a:cubicBezTo>
                      <a:pt x="260" y="399"/>
                      <a:pt x="258" y="405"/>
                      <a:pt x="254" y="409"/>
                    </a:cubicBezTo>
                    <a:cubicBezTo>
                      <a:pt x="251" y="412"/>
                      <a:pt x="246" y="414"/>
                      <a:pt x="240" y="414"/>
                    </a:cubicBezTo>
                    <a:cubicBezTo>
                      <a:pt x="239" y="414"/>
                      <a:pt x="238" y="414"/>
                      <a:pt x="237" y="414"/>
                    </a:cubicBezTo>
                    <a:cubicBezTo>
                      <a:pt x="237" y="414"/>
                      <a:pt x="237" y="414"/>
                      <a:pt x="237" y="414"/>
                    </a:cubicBezTo>
                    <a:cubicBezTo>
                      <a:pt x="236" y="414"/>
                      <a:pt x="235" y="414"/>
                      <a:pt x="235" y="415"/>
                    </a:cubicBezTo>
                    <a:cubicBezTo>
                      <a:pt x="234" y="416"/>
                      <a:pt x="234" y="416"/>
                      <a:pt x="234" y="416"/>
                    </a:cubicBezTo>
                    <a:cubicBezTo>
                      <a:pt x="227" y="411"/>
                      <a:pt x="227" y="411"/>
                      <a:pt x="227" y="411"/>
                    </a:cubicBezTo>
                    <a:cubicBezTo>
                      <a:pt x="225" y="408"/>
                      <a:pt x="222" y="406"/>
                      <a:pt x="219" y="403"/>
                    </a:cubicBezTo>
                    <a:cubicBezTo>
                      <a:pt x="214" y="398"/>
                      <a:pt x="209" y="393"/>
                      <a:pt x="203" y="389"/>
                    </a:cubicBezTo>
                    <a:cubicBezTo>
                      <a:pt x="202" y="389"/>
                      <a:pt x="202" y="389"/>
                      <a:pt x="201" y="389"/>
                    </a:cubicBezTo>
                    <a:cubicBezTo>
                      <a:pt x="200" y="389"/>
                      <a:pt x="199" y="389"/>
                      <a:pt x="199" y="390"/>
                    </a:cubicBezTo>
                    <a:cubicBezTo>
                      <a:pt x="198" y="391"/>
                      <a:pt x="198" y="392"/>
                      <a:pt x="199" y="393"/>
                    </a:cubicBezTo>
                    <a:cubicBezTo>
                      <a:pt x="204" y="400"/>
                      <a:pt x="211" y="405"/>
                      <a:pt x="218" y="411"/>
                    </a:cubicBezTo>
                    <a:cubicBezTo>
                      <a:pt x="221" y="413"/>
                      <a:pt x="224" y="415"/>
                      <a:pt x="227" y="418"/>
                    </a:cubicBezTo>
                    <a:cubicBezTo>
                      <a:pt x="233" y="423"/>
                      <a:pt x="233" y="423"/>
                      <a:pt x="233" y="423"/>
                    </a:cubicBezTo>
                    <a:cubicBezTo>
                      <a:pt x="233" y="424"/>
                      <a:pt x="233" y="424"/>
                      <a:pt x="233" y="424"/>
                    </a:cubicBezTo>
                    <a:cubicBezTo>
                      <a:pt x="230" y="430"/>
                      <a:pt x="224" y="433"/>
                      <a:pt x="216" y="433"/>
                    </a:cubicBezTo>
                    <a:cubicBezTo>
                      <a:pt x="207" y="433"/>
                      <a:pt x="197" y="431"/>
                      <a:pt x="189" y="428"/>
                    </a:cubicBezTo>
                    <a:cubicBezTo>
                      <a:pt x="187" y="427"/>
                      <a:pt x="184" y="427"/>
                      <a:pt x="181" y="426"/>
                    </a:cubicBezTo>
                    <a:cubicBezTo>
                      <a:pt x="180" y="423"/>
                      <a:pt x="178" y="419"/>
                      <a:pt x="177" y="416"/>
                    </a:cubicBezTo>
                    <a:cubicBezTo>
                      <a:pt x="175" y="413"/>
                      <a:pt x="172" y="407"/>
                      <a:pt x="168" y="406"/>
                    </a:cubicBezTo>
                    <a:cubicBezTo>
                      <a:pt x="167" y="405"/>
                      <a:pt x="165" y="407"/>
                      <a:pt x="166" y="408"/>
                    </a:cubicBezTo>
                    <a:cubicBezTo>
                      <a:pt x="169" y="412"/>
                      <a:pt x="171" y="415"/>
                      <a:pt x="173" y="420"/>
                    </a:cubicBezTo>
                    <a:cubicBezTo>
                      <a:pt x="174" y="422"/>
                      <a:pt x="175" y="425"/>
                      <a:pt x="176" y="427"/>
                    </a:cubicBezTo>
                    <a:cubicBezTo>
                      <a:pt x="176" y="427"/>
                      <a:pt x="176" y="428"/>
                      <a:pt x="176" y="428"/>
                    </a:cubicBezTo>
                    <a:cubicBezTo>
                      <a:pt x="174" y="433"/>
                      <a:pt x="174" y="437"/>
                      <a:pt x="173" y="442"/>
                    </a:cubicBezTo>
                    <a:cubicBezTo>
                      <a:pt x="172" y="438"/>
                      <a:pt x="170" y="435"/>
                      <a:pt x="168" y="431"/>
                    </a:cubicBezTo>
                    <a:cubicBezTo>
                      <a:pt x="166" y="425"/>
                      <a:pt x="163" y="418"/>
                      <a:pt x="158" y="413"/>
                    </a:cubicBezTo>
                    <a:cubicBezTo>
                      <a:pt x="156" y="412"/>
                      <a:pt x="154" y="413"/>
                      <a:pt x="155" y="415"/>
                    </a:cubicBezTo>
                    <a:cubicBezTo>
                      <a:pt x="158" y="421"/>
                      <a:pt x="161" y="427"/>
                      <a:pt x="164" y="433"/>
                    </a:cubicBezTo>
                    <a:cubicBezTo>
                      <a:pt x="167" y="439"/>
                      <a:pt x="169" y="447"/>
                      <a:pt x="173" y="452"/>
                    </a:cubicBezTo>
                    <a:cubicBezTo>
                      <a:pt x="173" y="452"/>
                      <a:pt x="173" y="452"/>
                      <a:pt x="174" y="452"/>
                    </a:cubicBezTo>
                    <a:cubicBezTo>
                      <a:pt x="174" y="453"/>
                      <a:pt x="174" y="453"/>
                      <a:pt x="174" y="453"/>
                    </a:cubicBezTo>
                    <a:cubicBezTo>
                      <a:pt x="174" y="457"/>
                      <a:pt x="174" y="457"/>
                      <a:pt x="174" y="457"/>
                    </a:cubicBezTo>
                    <a:cubicBezTo>
                      <a:pt x="174" y="459"/>
                      <a:pt x="174" y="460"/>
                      <a:pt x="174" y="462"/>
                    </a:cubicBezTo>
                    <a:cubicBezTo>
                      <a:pt x="172" y="456"/>
                      <a:pt x="168" y="450"/>
                      <a:pt x="166" y="445"/>
                    </a:cubicBezTo>
                    <a:cubicBezTo>
                      <a:pt x="163" y="439"/>
                      <a:pt x="159" y="431"/>
                      <a:pt x="153" y="426"/>
                    </a:cubicBezTo>
                    <a:cubicBezTo>
                      <a:pt x="152" y="425"/>
                      <a:pt x="150" y="426"/>
                      <a:pt x="151" y="428"/>
                    </a:cubicBezTo>
                    <a:cubicBezTo>
                      <a:pt x="155" y="435"/>
                      <a:pt x="160" y="442"/>
                      <a:pt x="163" y="449"/>
                    </a:cubicBezTo>
                    <a:cubicBezTo>
                      <a:pt x="166" y="456"/>
                      <a:pt x="168" y="464"/>
                      <a:pt x="172" y="470"/>
                    </a:cubicBezTo>
                    <a:cubicBezTo>
                      <a:pt x="172" y="470"/>
                      <a:pt x="173" y="470"/>
                      <a:pt x="173" y="470"/>
                    </a:cubicBezTo>
                    <a:cubicBezTo>
                      <a:pt x="172" y="473"/>
                      <a:pt x="172" y="475"/>
                      <a:pt x="171" y="477"/>
                    </a:cubicBezTo>
                    <a:cubicBezTo>
                      <a:pt x="170" y="471"/>
                      <a:pt x="167" y="465"/>
                      <a:pt x="164" y="460"/>
                    </a:cubicBezTo>
                    <a:cubicBezTo>
                      <a:pt x="161" y="454"/>
                      <a:pt x="157" y="447"/>
                      <a:pt x="153" y="441"/>
                    </a:cubicBezTo>
                    <a:cubicBezTo>
                      <a:pt x="152" y="440"/>
                      <a:pt x="149" y="441"/>
                      <a:pt x="150" y="443"/>
                    </a:cubicBezTo>
                    <a:cubicBezTo>
                      <a:pt x="154" y="450"/>
                      <a:pt x="158" y="457"/>
                      <a:pt x="161" y="465"/>
                    </a:cubicBezTo>
                    <a:cubicBezTo>
                      <a:pt x="164" y="471"/>
                      <a:pt x="166" y="478"/>
                      <a:pt x="170" y="483"/>
                    </a:cubicBezTo>
                    <a:cubicBezTo>
                      <a:pt x="170" y="483"/>
                      <a:pt x="170" y="483"/>
                      <a:pt x="170" y="483"/>
                    </a:cubicBezTo>
                    <a:cubicBezTo>
                      <a:pt x="169" y="486"/>
                      <a:pt x="167" y="487"/>
                      <a:pt x="165" y="488"/>
                    </a:cubicBezTo>
                    <a:cubicBezTo>
                      <a:pt x="164" y="481"/>
                      <a:pt x="160" y="474"/>
                      <a:pt x="157" y="468"/>
                    </a:cubicBezTo>
                    <a:cubicBezTo>
                      <a:pt x="153" y="460"/>
                      <a:pt x="148" y="454"/>
                      <a:pt x="143" y="447"/>
                    </a:cubicBezTo>
                    <a:cubicBezTo>
                      <a:pt x="141" y="445"/>
                      <a:pt x="138" y="447"/>
                      <a:pt x="140" y="449"/>
                    </a:cubicBezTo>
                    <a:cubicBezTo>
                      <a:pt x="145" y="457"/>
                      <a:pt x="150" y="465"/>
                      <a:pt x="154" y="473"/>
                    </a:cubicBezTo>
                    <a:cubicBezTo>
                      <a:pt x="157" y="478"/>
                      <a:pt x="158" y="483"/>
                      <a:pt x="160" y="489"/>
                    </a:cubicBezTo>
                    <a:cubicBezTo>
                      <a:pt x="160" y="489"/>
                      <a:pt x="159" y="489"/>
                      <a:pt x="159" y="489"/>
                    </a:cubicBezTo>
                    <a:cubicBezTo>
                      <a:pt x="158" y="489"/>
                      <a:pt x="157" y="489"/>
                      <a:pt x="156" y="489"/>
                    </a:cubicBezTo>
                    <a:cubicBezTo>
                      <a:pt x="155" y="489"/>
                      <a:pt x="153" y="489"/>
                      <a:pt x="152" y="489"/>
                    </a:cubicBezTo>
                    <a:cubicBezTo>
                      <a:pt x="152" y="489"/>
                      <a:pt x="151" y="489"/>
                      <a:pt x="150" y="489"/>
                    </a:cubicBezTo>
                    <a:cubicBezTo>
                      <a:pt x="151" y="489"/>
                      <a:pt x="151" y="489"/>
                      <a:pt x="151" y="488"/>
                    </a:cubicBezTo>
                    <a:cubicBezTo>
                      <a:pt x="150" y="482"/>
                      <a:pt x="145" y="476"/>
                      <a:pt x="142" y="470"/>
                    </a:cubicBezTo>
                    <a:cubicBezTo>
                      <a:pt x="138" y="464"/>
                      <a:pt x="135" y="457"/>
                      <a:pt x="131" y="450"/>
                    </a:cubicBezTo>
                    <a:cubicBezTo>
                      <a:pt x="130" y="448"/>
                      <a:pt x="126" y="450"/>
                      <a:pt x="127" y="452"/>
                    </a:cubicBezTo>
                    <a:cubicBezTo>
                      <a:pt x="131" y="459"/>
                      <a:pt x="134" y="466"/>
                      <a:pt x="138" y="472"/>
                    </a:cubicBezTo>
                    <a:cubicBezTo>
                      <a:pt x="141" y="478"/>
                      <a:pt x="143" y="485"/>
                      <a:pt x="148" y="489"/>
                    </a:cubicBezTo>
                    <a:cubicBezTo>
                      <a:pt x="147" y="489"/>
                      <a:pt x="146" y="489"/>
                      <a:pt x="146" y="489"/>
                    </a:cubicBezTo>
                    <a:cubicBezTo>
                      <a:pt x="144" y="489"/>
                      <a:pt x="142" y="489"/>
                      <a:pt x="140" y="489"/>
                    </a:cubicBezTo>
                    <a:cubicBezTo>
                      <a:pt x="140" y="488"/>
                      <a:pt x="140" y="488"/>
                      <a:pt x="140" y="488"/>
                    </a:cubicBezTo>
                    <a:cubicBezTo>
                      <a:pt x="141" y="482"/>
                      <a:pt x="138" y="476"/>
                      <a:pt x="135" y="471"/>
                    </a:cubicBezTo>
                    <a:cubicBezTo>
                      <a:pt x="132" y="464"/>
                      <a:pt x="128" y="458"/>
                      <a:pt x="125" y="451"/>
                    </a:cubicBezTo>
                    <a:cubicBezTo>
                      <a:pt x="123" y="449"/>
                      <a:pt x="120" y="451"/>
                      <a:pt x="121" y="453"/>
                    </a:cubicBezTo>
                    <a:cubicBezTo>
                      <a:pt x="124" y="459"/>
                      <a:pt x="127" y="465"/>
                      <a:pt x="129" y="470"/>
                    </a:cubicBezTo>
                    <a:cubicBezTo>
                      <a:pt x="132" y="475"/>
                      <a:pt x="133" y="481"/>
                      <a:pt x="136" y="486"/>
                    </a:cubicBezTo>
                    <a:cubicBezTo>
                      <a:pt x="135" y="485"/>
                      <a:pt x="133" y="483"/>
                      <a:pt x="132" y="481"/>
                    </a:cubicBezTo>
                    <a:cubicBezTo>
                      <a:pt x="132" y="480"/>
                      <a:pt x="130" y="479"/>
                      <a:pt x="129" y="479"/>
                    </a:cubicBezTo>
                    <a:cubicBezTo>
                      <a:pt x="128" y="479"/>
                      <a:pt x="128" y="479"/>
                      <a:pt x="128" y="479"/>
                    </a:cubicBezTo>
                    <a:cubicBezTo>
                      <a:pt x="126" y="480"/>
                      <a:pt x="125" y="481"/>
                      <a:pt x="123" y="481"/>
                    </a:cubicBezTo>
                    <a:cubicBezTo>
                      <a:pt x="117" y="481"/>
                      <a:pt x="111" y="474"/>
                      <a:pt x="106" y="468"/>
                    </a:cubicBezTo>
                    <a:cubicBezTo>
                      <a:pt x="104" y="466"/>
                      <a:pt x="103" y="465"/>
                      <a:pt x="102" y="464"/>
                    </a:cubicBezTo>
                    <a:cubicBezTo>
                      <a:pt x="101" y="463"/>
                      <a:pt x="100" y="462"/>
                      <a:pt x="98" y="461"/>
                    </a:cubicBezTo>
                    <a:cubicBezTo>
                      <a:pt x="93" y="458"/>
                      <a:pt x="88" y="454"/>
                      <a:pt x="87" y="450"/>
                    </a:cubicBezTo>
                    <a:cubicBezTo>
                      <a:pt x="84" y="433"/>
                      <a:pt x="92" y="405"/>
                      <a:pt x="105" y="393"/>
                    </a:cubicBezTo>
                    <a:close/>
                    <a:moveTo>
                      <a:pt x="13" y="384"/>
                    </a:moveTo>
                    <a:cubicBezTo>
                      <a:pt x="18" y="378"/>
                      <a:pt x="25" y="375"/>
                      <a:pt x="32" y="372"/>
                    </a:cubicBezTo>
                    <a:cubicBezTo>
                      <a:pt x="33" y="371"/>
                      <a:pt x="35" y="370"/>
                      <a:pt x="37" y="369"/>
                    </a:cubicBezTo>
                    <a:cubicBezTo>
                      <a:pt x="40" y="368"/>
                      <a:pt x="42" y="367"/>
                      <a:pt x="45" y="365"/>
                    </a:cubicBezTo>
                    <a:cubicBezTo>
                      <a:pt x="49" y="363"/>
                      <a:pt x="53" y="360"/>
                      <a:pt x="56" y="356"/>
                    </a:cubicBezTo>
                    <a:cubicBezTo>
                      <a:pt x="58" y="353"/>
                      <a:pt x="60" y="349"/>
                      <a:pt x="62" y="346"/>
                    </a:cubicBezTo>
                    <a:cubicBezTo>
                      <a:pt x="64" y="342"/>
                      <a:pt x="66" y="339"/>
                      <a:pt x="69" y="335"/>
                    </a:cubicBezTo>
                    <a:cubicBezTo>
                      <a:pt x="73" y="330"/>
                      <a:pt x="78" y="329"/>
                      <a:pt x="83" y="327"/>
                    </a:cubicBezTo>
                    <a:cubicBezTo>
                      <a:pt x="88" y="326"/>
                      <a:pt x="92" y="325"/>
                      <a:pt x="95" y="321"/>
                    </a:cubicBezTo>
                    <a:cubicBezTo>
                      <a:pt x="99" y="317"/>
                      <a:pt x="103" y="313"/>
                      <a:pt x="106" y="308"/>
                    </a:cubicBezTo>
                    <a:cubicBezTo>
                      <a:pt x="106" y="308"/>
                      <a:pt x="106" y="308"/>
                      <a:pt x="106" y="308"/>
                    </a:cubicBezTo>
                    <a:cubicBezTo>
                      <a:pt x="110" y="304"/>
                      <a:pt x="111" y="301"/>
                      <a:pt x="112" y="296"/>
                    </a:cubicBezTo>
                    <a:cubicBezTo>
                      <a:pt x="114" y="285"/>
                      <a:pt x="122" y="274"/>
                      <a:pt x="129" y="267"/>
                    </a:cubicBezTo>
                    <a:cubicBezTo>
                      <a:pt x="136" y="261"/>
                      <a:pt x="144" y="259"/>
                      <a:pt x="153" y="259"/>
                    </a:cubicBezTo>
                    <a:cubicBezTo>
                      <a:pt x="160" y="259"/>
                      <a:pt x="168" y="260"/>
                      <a:pt x="175" y="262"/>
                    </a:cubicBezTo>
                    <a:cubicBezTo>
                      <a:pt x="180" y="263"/>
                      <a:pt x="185" y="265"/>
                      <a:pt x="190" y="265"/>
                    </a:cubicBezTo>
                    <a:cubicBezTo>
                      <a:pt x="193" y="266"/>
                      <a:pt x="195" y="266"/>
                      <a:pt x="197" y="266"/>
                    </a:cubicBezTo>
                    <a:cubicBezTo>
                      <a:pt x="205" y="266"/>
                      <a:pt x="210" y="263"/>
                      <a:pt x="216" y="257"/>
                    </a:cubicBezTo>
                    <a:cubicBezTo>
                      <a:pt x="219" y="253"/>
                      <a:pt x="221" y="249"/>
                      <a:pt x="224" y="246"/>
                    </a:cubicBezTo>
                    <a:cubicBezTo>
                      <a:pt x="229" y="240"/>
                      <a:pt x="233" y="234"/>
                      <a:pt x="239" y="228"/>
                    </a:cubicBezTo>
                    <a:cubicBezTo>
                      <a:pt x="240" y="227"/>
                      <a:pt x="240" y="227"/>
                      <a:pt x="240" y="227"/>
                    </a:cubicBezTo>
                    <a:cubicBezTo>
                      <a:pt x="243" y="223"/>
                      <a:pt x="247" y="219"/>
                      <a:pt x="252" y="218"/>
                    </a:cubicBezTo>
                    <a:cubicBezTo>
                      <a:pt x="253" y="218"/>
                      <a:pt x="253" y="218"/>
                      <a:pt x="254" y="218"/>
                    </a:cubicBezTo>
                    <a:cubicBezTo>
                      <a:pt x="260" y="218"/>
                      <a:pt x="262" y="225"/>
                      <a:pt x="264" y="230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5" y="232"/>
                      <a:pt x="266" y="233"/>
                      <a:pt x="267" y="233"/>
                    </a:cubicBezTo>
                    <a:cubicBezTo>
                      <a:pt x="269" y="233"/>
                      <a:pt x="270" y="232"/>
                      <a:pt x="271" y="231"/>
                    </a:cubicBezTo>
                    <a:cubicBezTo>
                      <a:pt x="274" y="222"/>
                      <a:pt x="287" y="221"/>
                      <a:pt x="298" y="221"/>
                    </a:cubicBezTo>
                    <a:cubicBezTo>
                      <a:pt x="301" y="221"/>
                      <a:pt x="304" y="221"/>
                      <a:pt x="307" y="221"/>
                    </a:cubicBezTo>
                    <a:cubicBezTo>
                      <a:pt x="309" y="221"/>
                      <a:pt x="311" y="221"/>
                      <a:pt x="313" y="221"/>
                    </a:cubicBezTo>
                    <a:cubicBezTo>
                      <a:pt x="315" y="221"/>
                      <a:pt x="316" y="221"/>
                      <a:pt x="317" y="221"/>
                    </a:cubicBezTo>
                    <a:cubicBezTo>
                      <a:pt x="326" y="220"/>
                      <a:pt x="336" y="219"/>
                      <a:pt x="344" y="217"/>
                    </a:cubicBezTo>
                    <a:cubicBezTo>
                      <a:pt x="346" y="217"/>
                      <a:pt x="349" y="217"/>
                      <a:pt x="351" y="216"/>
                    </a:cubicBezTo>
                    <a:cubicBezTo>
                      <a:pt x="352" y="216"/>
                      <a:pt x="352" y="216"/>
                      <a:pt x="352" y="216"/>
                    </a:cubicBezTo>
                    <a:cubicBezTo>
                      <a:pt x="352" y="216"/>
                      <a:pt x="353" y="216"/>
                      <a:pt x="353" y="216"/>
                    </a:cubicBezTo>
                    <a:cubicBezTo>
                      <a:pt x="355" y="219"/>
                      <a:pt x="357" y="221"/>
                      <a:pt x="359" y="223"/>
                    </a:cubicBezTo>
                    <a:cubicBezTo>
                      <a:pt x="361" y="226"/>
                      <a:pt x="364" y="230"/>
                      <a:pt x="366" y="234"/>
                    </a:cubicBezTo>
                    <a:cubicBezTo>
                      <a:pt x="372" y="242"/>
                      <a:pt x="379" y="252"/>
                      <a:pt x="387" y="259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7" y="262"/>
                      <a:pt x="387" y="262"/>
                      <a:pt x="387" y="262"/>
                    </a:cubicBezTo>
                    <a:cubicBezTo>
                      <a:pt x="383" y="269"/>
                      <a:pt x="376" y="273"/>
                      <a:pt x="367" y="273"/>
                    </a:cubicBezTo>
                    <a:cubicBezTo>
                      <a:pt x="360" y="273"/>
                      <a:pt x="352" y="270"/>
                      <a:pt x="347" y="268"/>
                    </a:cubicBez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45" y="268"/>
                      <a:pt x="345" y="268"/>
                      <a:pt x="345" y="269"/>
                    </a:cubicBezTo>
                    <a:cubicBezTo>
                      <a:pt x="339" y="279"/>
                      <a:pt x="323" y="281"/>
                      <a:pt x="310" y="282"/>
                    </a:cubicBezTo>
                    <a:cubicBezTo>
                      <a:pt x="306" y="283"/>
                      <a:pt x="302" y="283"/>
                      <a:pt x="299" y="284"/>
                    </a:cubicBezTo>
                    <a:cubicBezTo>
                      <a:pt x="294" y="285"/>
                      <a:pt x="290" y="286"/>
                      <a:pt x="286" y="287"/>
                    </a:cubicBezTo>
                    <a:cubicBezTo>
                      <a:pt x="281" y="288"/>
                      <a:pt x="277" y="289"/>
                      <a:pt x="273" y="290"/>
                    </a:cubicBezTo>
                    <a:cubicBezTo>
                      <a:pt x="271" y="291"/>
                      <a:pt x="269" y="291"/>
                      <a:pt x="266" y="291"/>
                    </a:cubicBezTo>
                    <a:cubicBezTo>
                      <a:pt x="266" y="291"/>
                      <a:pt x="266" y="291"/>
                      <a:pt x="266" y="291"/>
                    </a:cubicBezTo>
                    <a:cubicBezTo>
                      <a:pt x="266" y="286"/>
                      <a:pt x="262" y="281"/>
                      <a:pt x="259" y="278"/>
                    </a:cubicBezTo>
                    <a:cubicBezTo>
                      <a:pt x="255" y="273"/>
                      <a:pt x="251" y="269"/>
                      <a:pt x="247" y="264"/>
                    </a:cubicBezTo>
                    <a:cubicBezTo>
                      <a:pt x="246" y="263"/>
                      <a:pt x="243" y="265"/>
                      <a:pt x="244" y="266"/>
                    </a:cubicBezTo>
                    <a:cubicBezTo>
                      <a:pt x="247" y="271"/>
                      <a:pt x="251" y="275"/>
                      <a:pt x="254" y="280"/>
                    </a:cubicBezTo>
                    <a:cubicBezTo>
                      <a:pt x="257" y="284"/>
                      <a:pt x="260" y="288"/>
                      <a:pt x="264" y="292"/>
                    </a:cubicBezTo>
                    <a:cubicBezTo>
                      <a:pt x="264" y="292"/>
                      <a:pt x="264" y="292"/>
                      <a:pt x="263" y="292"/>
                    </a:cubicBezTo>
                    <a:cubicBezTo>
                      <a:pt x="260" y="292"/>
                      <a:pt x="257" y="292"/>
                      <a:pt x="254" y="293"/>
                    </a:cubicBezTo>
                    <a:cubicBezTo>
                      <a:pt x="250" y="286"/>
                      <a:pt x="243" y="279"/>
                      <a:pt x="237" y="273"/>
                    </a:cubicBezTo>
                    <a:cubicBezTo>
                      <a:pt x="235" y="270"/>
                      <a:pt x="232" y="273"/>
                      <a:pt x="234" y="276"/>
                    </a:cubicBezTo>
                    <a:cubicBezTo>
                      <a:pt x="238" y="281"/>
                      <a:pt x="242" y="286"/>
                      <a:pt x="246" y="291"/>
                    </a:cubicBezTo>
                    <a:cubicBezTo>
                      <a:pt x="247" y="292"/>
                      <a:pt x="248" y="294"/>
                      <a:pt x="249" y="295"/>
                    </a:cubicBezTo>
                    <a:cubicBezTo>
                      <a:pt x="248" y="295"/>
                      <a:pt x="248" y="295"/>
                      <a:pt x="248" y="295"/>
                    </a:cubicBezTo>
                    <a:cubicBezTo>
                      <a:pt x="247" y="295"/>
                      <a:pt x="247" y="296"/>
                      <a:pt x="247" y="296"/>
                    </a:cubicBezTo>
                    <a:cubicBezTo>
                      <a:pt x="247" y="296"/>
                      <a:pt x="247" y="297"/>
                      <a:pt x="247" y="297"/>
                    </a:cubicBezTo>
                    <a:cubicBezTo>
                      <a:pt x="248" y="297"/>
                      <a:pt x="249" y="298"/>
                      <a:pt x="249" y="298"/>
                    </a:cubicBezTo>
                    <a:cubicBezTo>
                      <a:pt x="250" y="298"/>
                      <a:pt x="250" y="298"/>
                      <a:pt x="250" y="298"/>
                    </a:cubicBezTo>
                    <a:cubicBezTo>
                      <a:pt x="250" y="299"/>
                      <a:pt x="250" y="299"/>
                      <a:pt x="250" y="299"/>
                    </a:cubicBezTo>
                    <a:cubicBezTo>
                      <a:pt x="251" y="300"/>
                      <a:pt x="251" y="301"/>
                      <a:pt x="251" y="302"/>
                    </a:cubicBezTo>
                    <a:cubicBezTo>
                      <a:pt x="252" y="304"/>
                      <a:pt x="252" y="304"/>
                      <a:pt x="252" y="304"/>
                    </a:cubicBezTo>
                    <a:cubicBezTo>
                      <a:pt x="250" y="304"/>
                      <a:pt x="250" y="304"/>
                      <a:pt x="250" y="304"/>
                    </a:cubicBezTo>
                    <a:cubicBezTo>
                      <a:pt x="247" y="305"/>
                      <a:pt x="244" y="307"/>
                      <a:pt x="242" y="308"/>
                    </a:cubicBezTo>
                    <a:cubicBezTo>
                      <a:pt x="241" y="303"/>
                      <a:pt x="238" y="299"/>
                      <a:pt x="236" y="295"/>
                    </a:cubicBezTo>
                    <a:cubicBezTo>
                      <a:pt x="233" y="290"/>
                      <a:pt x="230" y="285"/>
                      <a:pt x="227" y="280"/>
                    </a:cubicBezTo>
                    <a:cubicBezTo>
                      <a:pt x="227" y="278"/>
                      <a:pt x="224" y="279"/>
                      <a:pt x="224" y="281"/>
                    </a:cubicBezTo>
                    <a:cubicBezTo>
                      <a:pt x="226" y="287"/>
                      <a:pt x="229" y="292"/>
                      <a:pt x="232" y="297"/>
                    </a:cubicBezTo>
                    <a:cubicBezTo>
                      <a:pt x="234" y="301"/>
                      <a:pt x="236" y="306"/>
                      <a:pt x="240" y="309"/>
                    </a:cubicBezTo>
                    <a:cubicBezTo>
                      <a:pt x="238" y="310"/>
                      <a:pt x="237" y="311"/>
                      <a:pt x="236" y="311"/>
                    </a:cubicBezTo>
                    <a:cubicBezTo>
                      <a:pt x="235" y="312"/>
                      <a:pt x="235" y="312"/>
                      <a:pt x="235" y="312"/>
                    </a:cubicBezTo>
                    <a:cubicBezTo>
                      <a:pt x="234" y="312"/>
                      <a:pt x="234" y="312"/>
                      <a:pt x="234" y="312"/>
                    </a:cubicBezTo>
                    <a:cubicBezTo>
                      <a:pt x="233" y="312"/>
                      <a:pt x="233" y="311"/>
                      <a:pt x="232" y="311"/>
                    </a:cubicBezTo>
                    <a:cubicBezTo>
                      <a:pt x="232" y="311"/>
                      <a:pt x="231" y="311"/>
                      <a:pt x="231" y="311"/>
                    </a:cubicBezTo>
                    <a:cubicBezTo>
                      <a:pt x="230" y="306"/>
                      <a:pt x="227" y="301"/>
                      <a:pt x="224" y="298"/>
                    </a:cubicBezTo>
                    <a:cubicBezTo>
                      <a:pt x="220" y="293"/>
                      <a:pt x="216" y="288"/>
                      <a:pt x="212" y="284"/>
                    </a:cubicBezTo>
                    <a:cubicBezTo>
                      <a:pt x="211" y="282"/>
                      <a:pt x="208" y="284"/>
                      <a:pt x="210" y="286"/>
                    </a:cubicBezTo>
                    <a:cubicBezTo>
                      <a:pt x="213" y="290"/>
                      <a:pt x="216" y="295"/>
                      <a:pt x="219" y="299"/>
                    </a:cubicBezTo>
                    <a:cubicBezTo>
                      <a:pt x="222" y="302"/>
                      <a:pt x="224" y="306"/>
                      <a:pt x="227" y="309"/>
                    </a:cubicBezTo>
                    <a:cubicBezTo>
                      <a:pt x="226" y="309"/>
                      <a:pt x="226" y="309"/>
                      <a:pt x="225" y="309"/>
                    </a:cubicBezTo>
                    <a:cubicBezTo>
                      <a:pt x="224" y="309"/>
                      <a:pt x="224" y="309"/>
                      <a:pt x="223" y="309"/>
                    </a:cubicBezTo>
                    <a:cubicBezTo>
                      <a:pt x="222" y="310"/>
                      <a:pt x="221" y="310"/>
                      <a:pt x="220" y="310"/>
                    </a:cubicBezTo>
                    <a:cubicBezTo>
                      <a:pt x="218" y="307"/>
                      <a:pt x="216" y="304"/>
                      <a:pt x="213" y="302"/>
                    </a:cubicBezTo>
                    <a:cubicBezTo>
                      <a:pt x="210" y="298"/>
                      <a:pt x="207" y="294"/>
                      <a:pt x="204" y="290"/>
                    </a:cubicBezTo>
                    <a:cubicBezTo>
                      <a:pt x="202" y="288"/>
                      <a:pt x="198" y="291"/>
                      <a:pt x="200" y="293"/>
                    </a:cubicBezTo>
                    <a:cubicBezTo>
                      <a:pt x="203" y="297"/>
                      <a:pt x="207" y="301"/>
                      <a:pt x="210" y="305"/>
                    </a:cubicBezTo>
                    <a:cubicBezTo>
                      <a:pt x="211" y="307"/>
                      <a:pt x="213" y="309"/>
                      <a:pt x="215" y="311"/>
                    </a:cubicBezTo>
                    <a:cubicBezTo>
                      <a:pt x="213" y="312"/>
                      <a:pt x="211" y="313"/>
                      <a:pt x="209" y="314"/>
                    </a:cubicBezTo>
                    <a:cubicBezTo>
                      <a:pt x="209" y="314"/>
                      <a:pt x="209" y="314"/>
                      <a:pt x="209" y="314"/>
                    </a:cubicBezTo>
                    <a:cubicBezTo>
                      <a:pt x="207" y="310"/>
                      <a:pt x="203" y="307"/>
                      <a:pt x="200" y="304"/>
                    </a:cubicBezTo>
                    <a:cubicBezTo>
                      <a:pt x="196" y="300"/>
                      <a:pt x="192" y="296"/>
                      <a:pt x="188" y="292"/>
                    </a:cubicBezTo>
                    <a:cubicBezTo>
                      <a:pt x="187" y="291"/>
                      <a:pt x="184" y="293"/>
                      <a:pt x="186" y="295"/>
                    </a:cubicBezTo>
                    <a:cubicBezTo>
                      <a:pt x="189" y="299"/>
                      <a:pt x="193" y="303"/>
                      <a:pt x="197" y="307"/>
                    </a:cubicBezTo>
                    <a:cubicBezTo>
                      <a:pt x="200" y="310"/>
                      <a:pt x="203" y="313"/>
                      <a:pt x="206" y="316"/>
                    </a:cubicBezTo>
                    <a:cubicBezTo>
                      <a:pt x="202" y="317"/>
                      <a:pt x="198" y="319"/>
                      <a:pt x="194" y="319"/>
                    </a:cubicBezTo>
                    <a:cubicBezTo>
                      <a:pt x="194" y="319"/>
                      <a:pt x="194" y="319"/>
                      <a:pt x="194" y="319"/>
                    </a:cubicBezTo>
                    <a:cubicBezTo>
                      <a:pt x="193" y="316"/>
                      <a:pt x="191" y="314"/>
                      <a:pt x="189" y="312"/>
                    </a:cubicBezTo>
                    <a:cubicBezTo>
                      <a:pt x="185" y="308"/>
                      <a:pt x="181" y="305"/>
                      <a:pt x="177" y="302"/>
                    </a:cubicBezTo>
                    <a:cubicBezTo>
                      <a:pt x="175" y="300"/>
                      <a:pt x="173" y="303"/>
                      <a:pt x="174" y="304"/>
                    </a:cubicBezTo>
                    <a:cubicBezTo>
                      <a:pt x="178" y="308"/>
                      <a:pt x="181" y="311"/>
                      <a:pt x="185" y="314"/>
                    </a:cubicBezTo>
                    <a:cubicBezTo>
                      <a:pt x="187" y="316"/>
                      <a:pt x="188" y="318"/>
                      <a:pt x="190" y="321"/>
                    </a:cubicBezTo>
                    <a:cubicBezTo>
                      <a:pt x="190" y="322"/>
                      <a:pt x="191" y="323"/>
                      <a:pt x="192" y="324"/>
                    </a:cubicBezTo>
                    <a:cubicBezTo>
                      <a:pt x="192" y="327"/>
                      <a:pt x="192" y="332"/>
                      <a:pt x="190" y="336"/>
                    </a:cubicBezTo>
                    <a:cubicBezTo>
                      <a:pt x="190" y="330"/>
                      <a:pt x="185" y="324"/>
                      <a:pt x="181" y="321"/>
                    </a:cubicBezTo>
                    <a:cubicBezTo>
                      <a:pt x="176" y="316"/>
                      <a:pt x="170" y="311"/>
                      <a:pt x="165" y="305"/>
                    </a:cubicBezTo>
                    <a:cubicBezTo>
                      <a:pt x="163" y="304"/>
                      <a:pt x="162" y="306"/>
                      <a:pt x="163" y="307"/>
                    </a:cubicBezTo>
                    <a:cubicBezTo>
                      <a:pt x="167" y="313"/>
                      <a:pt x="172" y="318"/>
                      <a:pt x="177" y="323"/>
                    </a:cubicBezTo>
                    <a:cubicBezTo>
                      <a:pt x="180" y="326"/>
                      <a:pt x="182" y="329"/>
                      <a:pt x="184" y="332"/>
                    </a:cubicBezTo>
                    <a:cubicBezTo>
                      <a:pt x="186" y="335"/>
                      <a:pt x="186" y="337"/>
                      <a:pt x="189" y="338"/>
                    </a:cubicBezTo>
                    <a:cubicBezTo>
                      <a:pt x="189" y="339"/>
                      <a:pt x="189" y="339"/>
                      <a:pt x="189" y="339"/>
                    </a:cubicBezTo>
                    <a:cubicBezTo>
                      <a:pt x="189" y="340"/>
                      <a:pt x="188" y="341"/>
                      <a:pt x="187" y="342"/>
                    </a:cubicBezTo>
                    <a:cubicBezTo>
                      <a:pt x="185" y="345"/>
                      <a:pt x="182" y="347"/>
                      <a:pt x="179" y="347"/>
                    </a:cubicBezTo>
                    <a:cubicBezTo>
                      <a:pt x="175" y="347"/>
                      <a:pt x="171" y="345"/>
                      <a:pt x="168" y="342"/>
                    </a:cubicBezTo>
                    <a:cubicBezTo>
                      <a:pt x="167" y="338"/>
                      <a:pt x="164" y="335"/>
                      <a:pt x="162" y="333"/>
                    </a:cubicBezTo>
                    <a:cubicBezTo>
                      <a:pt x="157" y="328"/>
                      <a:pt x="152" y="324"/>
                      <a:pt x="146" y="321"/>
                    </a:cubicBezTo>
                    <a:cubicBezTo>
                      <a:pt x="144" y="320"/>
                      <a:pt x="142" y="323"/>
                      <a:pt x="144" y="324"/>
                    </a:cubicBezTo>
                    <a:cubicBezTo>
                      <a:pt x="150" y="327"/>
                      <a:pt x="154" y="331"/>
                      <a:pt x="158" y="336"/>
                    </a:cubicBezTo>
                    <a:cubicBezTo>
                      <a:pt x="159" y="337"/>
                      <a:pt x="160" y="338"/>
                      <a:pt x="160" y="338"/>
                    </a:cubicBezTo>
                    <a:cubicBezTo>
                      <a:pt x="158" y="340"/>
                      <a:pt x="156" y="341"/>
                      <a:pt x="154" y="342"/>
                    </a:cubicBezTo>
                    <a:cubicBezTo>
                      <a:pt x="152" y="339"/>
                      <a:pt x="150" y="336"/>
                      <a:pt x="148" y="334"/>
                    </a:cubicBezTo>
                    <a:cubicBezTo>
                      <a:pt x="144" y="331"/>
                      <a:pt x="140" y="327"/>
                      <a:pt x="136" y="324"/>
                    </a:cubicBezTo>
                    <a:cubicBezTo>
                      <a:pt x="134" y="322"/>
                      <a:pt x="131" y="326"/>
                      <a:pt x="133" y="328"/>
                    </a:cubicBezTo>
                    <a:cubicBezTo>
                      <a:pt x="137" y="332"/>
                      <a:pt x="141" y="335"/>
                      <a:pt x="145" y="339"/>
                    </a:cubicBezTo>
                    <a:cubicBezTo>
                      <a:pt x="146" y="340"/>
                      <a:pt x="147" y="343"/>
                      <a:pt x="149" y="345"/>
                    </a:cubicBezTo>
                    <a:cubicBezTo>
                      <a:pt x="146" y="346"/>
                      <a:pt x="144" y="347"/>
                      <a:pt x="141" y="348"/>
                    </a:cubicBezTo>
                    <a:cubicBezTo>
                      <a:pt x="135" y="351"/>
                      <a:pt x="129" y="353"/>
                      <a:pt x="124" y="357"/>
                    </a:cubicBezTo>
                    <a:cubicBezTo>
                      <a:pt x="121" y="359"/>
                      <a:pt x="119" y="362"/>
                      <a:pt x="117" y="365"/>
                    </a:cubicBezTo>
                    <a:cubicBezTo>
                      <a:pt x="114" y="371"/>
                      <a:pt x="110" y="376"/>
                      <a:pt x="104" y="376"/>
                    </a:cubicBezTo>
                    <a:cubicBezTo>
                      <a:pt x="103" y="376"/>
                      <a:pt x="102" y="376"/>
                      <a:pt x="101" y="376"/>
                    </a:cubicBezTo>
                    <a:cubicBezTo>
                      <a:pt x="101" y="376"/>
                      <a:pt x="100" y="376"/>
                      <a:pt x="100" y="376"/>
                    </a:cubicBezTo>
                    <a:cubicBezTo>
                      <a:pt x="99" y="376"/>
                      <a:pt x="98" y="376"/>
                      <a:pt x="98" y="377"/>
                    </a:cubicBezTo>
                    <a:cubicBezTo>
                      <a:pt x="97" y="377"/>
                      <a:pt x="97" y="379"/>
                      <a:pt x="97" y="380"/>
                    </a:cubicBezTo>
                    <a:cubicBezTo>
                      <a:pt x="97" y="384"/>
                      <a:pt x="96" y="387"/>
                      <a:pt x="95" y="389"/>
                    </a:cubicBezTo>
                    <a:cubicBezTo>
                      <a:pt x="94" y="390"/>
                      <a:pt x="92" y="391"/>
                      <a:pt x="90" y="391"/>
                    </a:cubicBezTo>
                    <a:cubicBezTo>
                      <a:pt x="85" y="391"/>
                      <a:pt x="80" y="387"/>
                      <a:pt x="78" y="385"/>
                    </a:cubicBezTo>
                    <a:cubicBezTo>
                      <a:pt x="78" y="385"/>
                      <a:pt x="77" y="385"/>
                      <a:pt x="77" y="385"/>
                    </a:cubicBezTo>
                    <a:cubicBezTo>
                      <a:pt x="75" y="385"/>
                      <a:pt x="74" y="386"/>
                      <a:pt x="73" y="387"/>
                    </a:cubicBezTo>
                    <a:cubicBezTo>
                      <a:pt x="70" y="392"/>
                      <a:pt x="65" y="395"/>
                      <a:pt x="60" y="395"/>
                    </a:cubicBezTo>
                    <a:cubicBezTo>
                      <a:pt x="57" y="395"/>
                      <a:pt x="55" y="395"/>
                      <a:pt x="53" y="394"/>
                    </a:cubicBezTo>
                    <a:cubicBezTo>
                      <a:pt x="51" y="394"/>
                      <a:pt x="48" y="394"/>
                      <a:pt x="46" y="394"/>
                    </a:cubicBezTo>
                    <a:cubicBezTo>
                      <a:pt x="45" y="394"/>
                      <a:pt x="45" y="394"/>
                      <a:pt x="45" y="394"/>
                    </a:cubicBezTo>
                    <a:cubicBezTo>
                      <a:pt x="43" y="394"/>
                      <a:pt x="42" y="394"/>
                      <a:pt x="41" y="394"/>
                    </a:cubicBezTo>
                    <a:cubicBezTo>
                      <a:pt x="34" y="395"/>
                      <a:pt x="29" y="399"/>
                      <a:pt x="24" y="404"/>
                    </a:cubicBezTo>
                    <a:cubicBezTo>
                      <a:pt x="22" y="405"/>
                      <a:pt x="19" y="407"/>
                      <a:pt x="17" y="409"/>
                    </a:cubicBezTo>
                    <a:cubicBezTo>
                      <a:pt x="15" y="410"/>
                      <a:pt x="15" y="410"/>
                      <a:pt x="15" y="410"/>
                    </a:cubicBezTo>
                    <a:cubicBezTo>
                      <a:pt x="14" y="408"/>
                      <a:pt x="14" y="408"/>
                      <a:pt x="14" y="408"/>
                    </a:cubicBezTo>
                    <a:cubicBezTo>
                      <a:pt x="11" y="400"/>
                      <a:pt x="9" y="390"/>
                      <a:pt x="13" y="38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78"/>
              <p:cNvSpPr/>
              <p:nvPr/>
            </p:nvSpPr>
            <p:spPr bwMode="auto">
              <a:xfrm>
                <a:off x="7307263" y="2816225"/>
                <a:ext cx="63500" cy="122238"/>
              </a:xfrm>
              <a:custGeom>
                <a:avLst/>
                <a:gdLst>
                  <a:gd name="T0" fmla="*/ 1 w 15"/>
                  <a:gd name="T1" fmla="*/ 3 h 29"/>
                  <a:gd name="T2" fmla="*/ 4 w 15"/>
                  <a:gd name="T3" fmla="*/ 1 h 29"/>
                  <a:gd name="T4" fmla="*/ 12 w 15"/>
                  <a:gd name="T5" fmla="*/ 15 h 29"/>
                  <a:gd name="T6" fmla="*/ 14 w 15"/>
                  <a:gd name="T7" fmla="*/ 28 h 29"/>
                  <a:gd name="T8" fmla="*/ 13 w 15"/>
                  <a:gd name="T9" fmla="*/ 28 h 29"/>
                  <a:gd name="T10" fmla="*/ 8 w 15"/>
                  <a:gd name="T11" fmla="*/ 17 h 29"/>
                  <a:gd name="T12" fmla="*/ 1 w 15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9">
                    <a:moveTo>
                      <a:pt x="1" y="3"/>
                    </a:moveTo>
                    <a:cubicBezTo>
                      <a:pt x="0" y="2"/>
                      <a:pt x="3" y="0"/>
                      <a:pt x="4" y="1"/>
                    </a:cubicBezTo>
                    <a:cubicBezTo>
                      <a:pt x="7" y="6"/>
                      <a:pt x="10" y="10"/>
                      <a:pt x="12" y="15"/>
                    </a:cubicBezTo>
                    <a:cubicBezTo>
                      <a:pt x="13" y="19"/>
                      <a:pt x="15" y="24"/>
                      <a:pt x="14" y="28"/>
                    </a:cubicBezTo>
                    <a:cubicBezTo>
                      <a:pt x="14" y="28"/>
                      <a:pt x="13" y="29"/>
                      <a:pt x="13" y="28"/>
                    </a:cubicBezTo>
                    <a:cubicBezTo>
                      <a:pt x="10" y="25"/>
                      <a:pt x="9" y="21"/>
                      <a:pt x="8" y="17"/>
                    </a:cubicBezTo>
                    <a:cubicBezTo>
                      <a:pt x="6" y="12"/>
                      <a:pt x="4" y="8"/>
                      <a:pt x="1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79"/>
              <p:cNvSpPr/>
              <p:nvPr/>
            </p:nvSpPr>
            <p:spPr bwMode="auto">
              <a:xfrm>
                <a:off x="7269163" y="2790825"/>
                <a:ext cx="80963" cy="144463"/>
              </a:xfrm>
              <a:custGeom>
                <a:avLst/>
                <a:gdLst>
                  <a:gd name="T0" fmla="*/ 1 w 19"/>
                  <a:gd name="T1" fmla="*/ 4 h 34"/>
                  <a:gd name="T2" fmla="*/ 4 w 19"/>
                  <a:gd name="T3" fmla="*/ 2 h 34"/>
                  <a:gd name="T4" fmla="*/ 17 w 19"/>
                  <a:gd name="T5" fmla="*/ 33 h 34"/>
                  <a:gd name="T6" fmla="*/ 15 w 19"/>
                  <a:gd name="T7" fmla="*/ 33 h 34"/>
                  <a:gd name="T8" fmla="*/ 9 w 19"/>
                  <a:gd name="T9" fmla="*/ 19 h 34"/>
                  <a:gd name="T10" fmla="*/ 1 w 19"/>
                  <a:gd name="T1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4">
                    <a:moveTo>
                      <a:pt x="1" y="4"/>
                    </a:moveTo>
                    <a:cubicBezTo>
                      <a:pt x="0" y="2"/>
                      <a:pt x="3" y="0"/>
                      <a:pt x="4" y="2"/>
                    </a:cubicBezTo>
                    <a:cubicBezTo>
                      <a:pt x="9" y="10"/>
                      <a:pt x="19" y="22"/>
                      <a:pt x="17" y="33"/>
                    </a:cubicBezTo>
                    <a:cubicBezTo>
                      <a:pt x="16" y="34"/>
                      <a:pt x="15" y="33"/>
                      <a:pt x="15" y="33"/>
                    </a:cubicBezTo>
                    <a:cubicBezTo>
                      <a:pt x="12" y="29"/>
                      <a:pt x="11" y="24"/>
                      <a:pt x="9" y="19"/>
                    </a:cubicBezTo>
                    <a:cubicBezTo>
                      <a:pt x="6" y="14"/>
                      <a:pt x="3" y="9"/>
                      <a:pt x="1" y="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80"/>
              <p:cNvSpPr/>
              <p:nvPr/>
            </p:nvSpPr>
            <p:spPr bwMode="auto">
              <a:xfrm>
                <a:off x="7231063" y="2781300"/>
                <a:ext cx="76200" cy="136525"/>
              </a:xfrm>
              <a:custGeom>
                <a:avLst/>
                <a:gdLst>
                  <a:gd name="T0" fmla="*/ 4 w 18"/>
                  <a:gd name="T1" fmla="*/ 2 h 32"/>
                  <a:gd name="T2" fmla="*/ 18 w 18"/>
                  <a:gd name="T3" fmla="*/ 30 h 32"/>
                  <a:gd name="T4" fmla="*/ 16 w 18"/>
                  <a:gd name="T5" fmla="*/ 31 h 32"/>
                  <a:gd name="T6" fmla="*/ 1 w 18"/>
                  <a:gd name="T7" fmla="*/ 3 h 32"/>
                  <a:gd name="T8" fmla="*/ 4 w 18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4" y="2"/>
                    </a:moveTo>
                    <a:cubicBezTo>
                      <a:pt x="9" y="10"/>
                      <a:pt x="17" y="20"/>
                      <a:pt x="18" y="30"/>
                    </a:cubicBezTo>
                    <a:cubicBezTo>
                      <a:pt x="18" y="31"/>
                      <a:pt x="17" y="32"/>
                      <a:pt x="16" y="31"/>
                    </a:cubicBezTo>
                    <a:cubicBezTo>
                      <a:pt x="10" y="23"/>
                      <a:pt x="5" y="13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81"/>
              <p:cNvSpPr/>
              <p:nvPr/>
            </p:nvSpPr>
            <p:spPr bwMode="auto">
              <a:xfrm>
                <a:off x="7107238" y="2841625"/>
                <a:ext cx="22225" cy="33338"/>
              </a:xfrm>
              <a:custGeom>
                <a:avLst/>
                <a:gdLst>
                  <a:gd name="T0" fmla="*/ 4 w 5"/>
                  <a:gd name="T1" fmla="*/ 7 h 8"/>
                  <a:gd name="T2" fmla="*/ 1 w 5"/>
                  <a:gd name="T3" fmla="*/ 1 h 8"/>
                  <a:gd name="T4" fmla="*/ 2 w 5"/>
                  <a:gd name="T5" fmla="*/ 0 h 8"/>
                  <a:gd name="T6" fmla="*/ 5 w 5"/>
                  <a:gd name="T7" fmla="*/ 7 h 8"/>
                  <a:gd name="T8" fmla="*/ 4 w 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5"/>
                      <a:pt x="2" y="3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2"/>
                      <a:pt x="4" y="5"/>
                      <a:pt x="5" y="7"/>
                    </a:cubicBezTo>
                    <a:cubicBezTo>
                      <a:pt x="5" y="7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82"/>
              <p:cNvSpPr/>
              <p:nvPr/>
            </p:nvSpPr>
            <p:spPr bwMode="auto">
              <a:xfrm>
                <a:off x="7375525" y="3779838"/>
                <a:ext cx="55563" cy="130175"/>
              </a:xfrm>
              <a:custGeom>
                <a:avLst/>
                <a:gdLst>
                  <a:gd name="T0" fmla="*/ 0 w 13"/>
                  <a:gd name="T1" fmla="*/ 1 h 31"/>
                  <a:gd name="T2" fmla="*/ 2 w 13"/>
                  <a:gd name="T3" fmla="*/ 1 h 31"/>
                  <a:gd name="T4" fmla="*/ 9 w 13"/>
                  <a:gd name="T5" fmla="*/ 15 h 31"/>
                  <a:gd name="T6" fmla="*/ 12 w 13"/>
                  <a:gd name="T7" fmla="*/ 29 h 31"/>
                  <a:gd name="T8" fmla="*/ 10 w 13"/>
                  <a:gd name="T9" fmla="*/ 30 h 31"/>
                  <a:gd name="T10" fmla="*/ 5 w 13"/>
                  <a:gd name="T11" fmla="*/ 15 h 31"/>
                  <a:gd name="T12" fmla="*/ 0 w 13"/>
                  <a:gd name="T1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1"/>
                    </a:moveTo>
                    <a:cubicBezTo>
                      <a:pt x="0" y="0"/>
                      <a:pt x="2" y="0"/>
                      <a:pt x="2" y="1"/>
                    </a:cubicBezTo>
                    <a:cubicBezTo>
                      <a:pt x="5" y="5"/>
                      <a:pt x="7" y="10"/>
                      <a:pt x="9" y="15"/>
                    </a:cubicBezTo>
                    <a:cubicBezTo>
                      <a:pt x="11" y="19"/>
                      <a:pt x="13" y="24"/>
                      <a:pt x="12" y="29"/>
                    </a:cubicBezTo>
                    <a:cubicBezTo>
                      <a:pt x="12" y="30"/>
                      <a:pt x="10" y="31"/>
                      <a:pt x="10" y="30"/>
                    </a:cubicBezTo>
                    <a:cubicBezTo>
                      <a:pt x="7" y="25"/>
                      <a:pt x="6" y="20"/>
                      <a:pt x="5" y="15"/>
                    </a:cubicBezTo>
                    <a:cubicBezTo>
                      <a:pt x="3" y="10"/>
                      <a:pt x="1" y="6"/>
                      <a:pt x="0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83"/>
              <p:cNvSpPr/>
              <p:nvPr/>
            </p:nvSpPr>
            <p:spPr bwMode="auto">
              <a:xfrm>
                <a:off x="7350125" y="3792538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3 w 15"/>
                  <a:gd name="T3" fmla="*/ 2 h 33"/>
                  <a:gd name="T4" fmla="*/ 11 w 15"/>
                  <a:gd name="T5" fmla="*/ 32 h 33"/>
                  <a:gd name="T6" fmla="*/ 10 w 15"/>
                  <a:gd name="T7" fmla="*/ 32 h 33"/>
                  <a:gd name="T8" fmla="*/ 6 w 15"/>
                  <a:gd name="T9" fmla="*/ 2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0" y="1"/>
                      <a:pt x="2" y="0"/>
                      <a:pt x="3" y="2"/>
                    </a:cubicBezTo>
                    <a:cubicBezTo>
                      <a:pt x="7" y="10"/>
                      <a:pt x="15" y="23"/>
                      <a:pt x="11" y="32"/>
                    </a:cubicBezTo>
                    <a:cubicBezTo>
                      <a:pt x="11" y="33"/>
                      <a:pt x="10" y="33"/>
                      <a:pt x="10" y="32"/>
                    </a:cubicBezTo>
                    <a:cubicBezTo>
                      <a:pt x="8" y="29"/>
                      <a:pt x="7" y="24"/>
                      <a:pt x="6" y="20"/>
                    </a:cubicBezTo>
                    <a:cubicBezTo>
                      <a:pt x="5" y="15"/>
                      <a:pt x="2" y="9"/>
                      <a:pt x="0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84"/>
              <p:cNvSpPr/>
              <p:nvPr/>
            </p:nvSpPr>
            <p:spPr bwMode="auto">
              <a:xfrm>
                <a:off x="7345363" y="3859213"/>
                <a:ext cx="34925" cy="68263"/>
              </a:xfrm>
              <a:custGeom>
                <a:avLst/>
                <a:gdLst>
                  <a:gd name="T0" fmla="*/ 3 w 8"/>
                  <a:gd name="T1" fmla="*/ 2 h 16"/>
                  <a:gd name="T2" fmla="*/ 8 w 8"/>
                  <a:gd name="T3" fmla="*/ 15 h 16"/>
                  <a:gd name="T4" fmla="*/ 6 w 8"/>
                  <a:gd name="T5" fmla="*/ 16 h 16"/>
                  <a:gd name="T6" fmla="*/ 1 w 8"/>
                  <a:gd name="T7" fmla="*/ 3 h 16"/>
                  <a:gd name="T8" fmla="*/ 3 w 8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3" y="2"/>
                    </a:moveTo>
                    <a:cubicBezTo>
                      <a:pt x="5" y="6"/>
                      <a:pt x="8" y="11"/>
                      <a:pt x="8" y="15"/>
                    </a:cubicBezTo>
                    <a:cubicBezTo>
                      <a:pt x="8" y="16"/>
                      <a:pt x="6" y="16"/>
                      <a:pt x="6" y="16"/>
                    </a:cubicBezTo>
                    <a:cubicBezTo>
                      <a:pt x="3" y="12"/>
                      <a:pt x="2" y="7"/>
                      <a:pt x="1" y="3"/>
                    </a:cubicBezTo>
                    <a:cubicBezTo>
                      <a:pt x="0" y="1"/>
                      <a:pt x="2" y="0"/>
                      <a:pt x="3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85"/>
              <p:cNvSpPr/>
              <p:nvPr/>
            </p:nvSpPr>
            <p:spPr bwMode="auto">
              <a:xfrm>
                <a:off x="7213600" y="3648075"/>
                <a:ext cx="60325" cy="160338"/>
              </a:xfrm>
              <a:custGeom>
                <a:avLst/>
                <a:gdLst>
                  <a:gd name="T0" fmla="*/ 4 w 14"/>
                  <a:gd name="T1" fmla="*/ 2 h 38"/>
                  <a:gd name="T2" fmla="*/ 11 w 14"/>
                  <a:gd name="T3" fmla="*/ 20 h 38"/>
                  <a:gd name="T4" fmla="*/ 12 w 14"/>
                  <a:gd name="T5" fmla="*/ 37 h 38"/>
                  <a:gd name="T6" fmla="*/ 9 w 14"/>
                  <a:gd name="T7" fmla="*/ 37 h 38"/>
                  <a:gd name="T8" fmla="*/ 6 w 14"/>
                  <a:gd name="T9" fmla="*/ 23 h 38"/>
                  <a:gd name="T10" fmla="*/ 1 w 14"/>
                  <a:gd name="T11" fmla="*/ 3 h 38"/>
                  <a:gd name="T12" fmla="*/ 4 w 14"/>
                  <a:gd name="T1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4" y="2"/>
                    </a:moveTo>
                    <a:cubicBezTo>
                      <a:pt x="8" y="7"/>
                      <a:pt x="10" y="13"/>
                      <a:pt x="11" y="20"/>
                    </a:cubicBezTo>
                    <a:cubicBezTo>
                      <a:pt x="12" y="25"/>
                      <a:pt x="14" y="32"/>
                      <a:pt x="12" y="37"/>
                    </a:cubicBezTo>
                    <a:cubicBezTo>
                      <a:pt x="11" y="38"/>
                      <a:pt x="10" y="38"/>
                      <a:pt x="9" y="37"/>
                    </a:cubicBezTo>
                    <a:cubicBezTo>
                      <a:pt x="7" y="33"/>
                      <a:pt x="7" y="27"/>
                      <a:pt x="6" y="23"/>
                    </a:cubicBezTo>
                    <a:cubicBezTo>
                      <a:pt x="5" y="16"/>
                      <a:pt x="4" y="9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86"/>
              <p:cNvSpPr/>
              <p:nvPr/>
            </p:nvSpPr>
            <p:spPr bwMode="auto">
              <a:xfrm>
                <a:off x="6985000" y="3481388"/>
                <a:ext cx="63500" cy="230188"/>
              </a:xfrm>
              <a:custGeom>
                <a:avLst/>
                <a:gdLst>
                  <a:gd name="T0" fmla="*/ 13 w 15"/>
                  <a:gd name="T1" fmla="*/ 53 h 54"/>
                  <a:gd name="T2" fmla="*/ 12 w 15"/>
                  <a:gd name="T3" fmla="*/ 53 h 54"/>
                  <a:gd name="T4" fmla="*/ 5 w 15"/>
                  <a:gd name="T5" fmla="*/ 30 h 54"/>
                  <a:gd name="T6" fmla="*/ 0 w 15"/>
                  <a:gd name="T7" fmla="*/ 4 h 54"/>
                  <a:gd name="T8" fmla="*/ 4 w 15"/>
                  <a:gd name="T9" fmla="*/ 3 h 54"/>
                  <a:gd name="T10" fmla="*/ 10 w 15"/>
                  <a:gd name="T11" fmla="*/ 29 h 54"/>
                  <a:gd name="T12" fmla="*/ 13 w 15"/>
                  <a:gd name="T1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4">
                    <a:moveTo>
                      <a:pt x="13" y="53"/>
                    </a:moveTo>
                    <a:cubicBezTo>
                      <a:pt x="13" y="54"/>
                      <a:pt x="12" y="54"/>
                      <a:pt x="12" y="53"/>
                    </a:cubicBezTo>
                    <a:cubicBezTo>
                      <a:pt x="8" y="46"/>
                      <a:pt x="7" y="38"/>
                      <a:pt x="5" y="30"/>
                    </a:cubicBezTo>
                    <a:cubicBezTo>
                      <a:pt x="3" y="21"/>
                      <a:pt x="1" y="13"/>
                      <a:pt x="0" y="4"/>
                    </a:cubicBezTo>
                    <a:cubicBezTo>
                      <a:pt x="0" y="1"/>
                      <a:pt x="4" y="0"/>
                      <a:pt x="4" y="3"/>
                    </a:cubicBezTo>
                    <a:cubicBezTo>
                      <a:pt x="6" y="12"/>
                      <a:pt x="8" y="20"/>
                      <a:pt x="10" y="29"/>
                    </a:cubicBezTo>
                    <a:cubicBezTo>
                      <a:pt x="12" y="37"/>
                      <a:pt x="15" y="45"/>
                      <a:pt x="13" y="5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87"/>
              <p:cNvSpPr/>
              <p:nvPr/>
            </p:nvSpPr>
            <p:spPr bwMode="auto">
              <a:xfrm>
                <a:off x="6942138" y="3486150"/>
                <a:ext cx="68263" cy="215900"/>
              </a:xfrm>
              <a:custGeom>
                <a:avLst/>
                <a:gdLst>
                  <a:gd name="T0" fmla="*/ 15 w 16"/>
                  <a:gd name="T1" fmla="*/ 49 h 51"/>
                  <a:gd name="T2" fmla="*/ 13 w 16"/>
                  <a:gd name="T3" fmla="*/ 50 h 51"/>
                  <a:gd name="T4" fmla="*/ 3 w 16"/>
                  <a:gd name="T5" fmla="*/ 15 h 51"/>
                  <a:gd name="T6" fmla="*/ 2 w 16"/>
                  <a:gd name="T7" fmla="*/ 1 h 51"/>
                  <a:gd name="T8" fmla="*/ 3 w 16"/>
                  <a:gd name="T9" fmla="*/ 0 h 51"/>
                  <a:gd name="T10" fmla="*/ 5 w 16"/>
                  <a:gd name="T11" fmla="*/ 1 h 51"/>
                  <a:gd name="T12" fmla="*/ 5 w 16"/>
                  <a:gd name="T13" fmla="*/ 3 h 51"/>
                  <a:gd name="T14" fmla="*/ 5 w 16"/>
                  <a:gd name="T15" fmla="*/ 5 h 51"/>
                  <a:gd name="T16" fmla="*/ 6 w 16"/>
                  <a:gd name="T17" fmla="*/ 10 h 51"/>
                  <a:gd name="T18" fmla="*/ 8 w 16"/>
                  <a:gd name="T19" fmla="*/ 17 h 51"/>
                  <a:gd name="T20" fmla="*/ 15 w 16"/>
                  <a:gd name="T2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1">
                    <a:moveTo>
                      <a:pt x="15" y="49"/>
                    </a:moveTo>
                    <a:cubicBezTo>
                      <a:pt x="14" y="50"/>
                      <a:pt x="13" y="51"/>
                      <a:pt x="13" y="50"/>
                    </a:cubicBezTo>
                    <a:cubicBezTo>
                      <a:pt x="7" y="40"/>
                      <a:pt x="5" y="27"/>
                      <a:pt x="3" y="15"/>
                    </a:cubicBezTo>
                    <a:cubicBezTo>
                      <a:pt x="2" y="11"/>
                      <a:pt x="0" y="5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6" y="6"/>
                      <a:pt x="6" y="8"/>
                      <a:pt x="6" y="10"/>
                    </a:cubicBezTo>
                    <a:cubicBezTo>
                      <a:pt x="7" y="12"/>
                      <a:pt x="8" y="14"/>
                      <a:pt x="8" y="17"/>
                    </a:cubicBezTo>
                    <a:cubicBezTo>
                      <a:pt x="10" y="28"/>
                      <a:pt x="16" y="38"/>
                      <a:pt x="15" y="4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88"/>
              <p:cNvSpPr/>
              <p:nvPr/>
            </p:nvSpPr>
            <p:spPr bwMode="auto">
              <a:xfrm>
                <a:off x="6907213" y="3511550"/>
                <a:ext cx="73025" cy="165100"/>
              </a:xfrm>
              <a:custGeom>
                <a:avLst/>
                <a:gdLst>
                  <a:gd name="T0" fmla="*/ 11 w 17"/>
                  <a:gd name="T1" fmla="*/ 38 h 39"/>
                  <a:gd name="T2" fmla="*/ 9 w 17"/>
                  <a:gd name="T3" fmla="*/ 38 h 39"/>
                  <a:gd name="T4" fmla="*/ 5 w 17"/>
                  <a:gd name="T5" fmla="*/ 22 h 39"/>
                  <a:gd name="T6" fmla="*/ 0 w 17"/>
                  <a:gd name="T7" fmla="*/ 3 h 39"/>
                  <a:gd name="T8" fmla="*/ 3 w 17"/>
                  <a:gd name="T9" fmla="*/ 2 h 39"/>
                  <a:gd name="T10" fmla="*/ 11 w 17"/>
                  <a:gd name="T1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9">
                    <a:moveTo>
                      <a:pt x="11" y="38"/>
                    </a:moveTo>
                    <a:cubicBezTo>
                      <a:pt x="10" y="39"/>
                      <a:pt x="9" y="39"/>
                      <a:pt x="9" y="38"/>
                    </a:cubicBezTo>
                    <a:cubicBezTo>
                      <a:pt x="7" y="33"/>
                      <a:pt x="7" y="27"/>
                      <a:pt x="5" y="22"/>
                    </a:cubicBezTo>
                    <a:cubicBezTo>
                      <a:pt x="4" y="15"/>
                      <a:pt x="1" y="9"/>
                      <a:pt x="0" y="3"/>
                    </a:cubicBezTo>
                    <a:cubicBezTo>
                      <a:pt x="0" y="1"/>
                      <a:pt x="3" y="0"/>
                      <a:pt x="3" y="2"/>
                    </a:cubicBezTo>
                    <a:cubicBezTo>
                      <a:pt x="6" y="11"/>
                      <a:pt x="17" y="30"/>
                      <a:pt x="11" y="38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89"/>
              <p:cNvSpPr/>
              <p:nvPr/>
            </p:nvSpPr>
            <p:spPr bwMode="auto">
              <a:xfrm>
                <a:off x="6856413" y="2981325"/>
                <a:ext cx="47625" cy="109538"/>
              </a:xfrm>
              <a:custGeom>
                <a:avLst/>
                <a:gdLst>
                  <a:gd name="T0" fmla="*/ 5 w 11"/>
                  <a:gd name="T1" fmla="*/ 2 h 26"/>
                  <a:gd name="T2" fmla="*/ 9 w 11"/>
                  <a:gd name="T3" fmla="*/ 25 h 26"/>
                  <a:gd name="T4" fmla="*/ 7 w 11"/>
                  <a:gd name="T5" fmla="*/ 25 h 26"/>
                  <a:gd name="T6" fmla="*/ 4 w 11"/>
                  <a:gd name="T7" fmla="*/ 16 h 26"/>
                  <a:gd name="T8" fmla="*/ 1 w 11"/>
                  <a:gd name="T9" fmla="*/ 3 h 26"/>
                  <a:gd name="T10" fmla="*/ 5 w 11"/>
                  <a:gd name="T1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6">
                    <a:moveTo>
                      <a:pt x="5" y="2"/>
                    </a:moveTo>
                    <a:cubicBezTo>
                      <a:pt x="7" y="9"/>
                      <a:pt x="11" y="18"/>
                      <a:pt x="9" y="25"/>
                    </a:cubicBezTo>
                    <a:cubicBezTo>
                      <a:pt x="9" y="26"/>
                      <a:pt x="7" y="26"/>
                      <a:pt x="7" y="25"/>
                    </a:cubicBezTo>
                    <a:cubicBezTo>
                      <a:pt x="5" y="22"/>
                      <a:pt x="5" y="19"/>
                      <a:pt x="4" y="16"/>
                    </a:cubicBezTo>
                    <a:cubicBezTo>
                      <a:pt x="4" y="11"/>
                      <a:pt x="3" y="7"/>
                      <a:pt x="1" y="3"/>
                    </a:cubicBezTo>
                    <a:cubicBezTo>
                      <a:pt x="0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90"/>
              <p:cNvSpPr/>
              <p:nvPr/>
            </p:nvSpPr>
            <p:spPr bwMode="auto">
              <a:xfrm>
                <a:off x="6797675" y="2947988"/>
                <a:ext cx="33338" cy="104775"/>
              </a:xfrm>
              <a:custGeom>
                <a:avLst/>
                <a:gdLst>
                  <a:gd name="T0" fmla="*/ 4 w 8"/>
                  <a:gd name="T1" fmla="*/ 2 h 25"/>
                  <a:gd name="T2" fmla="*/ 6 w 8"/>
                  <a:gd name="T3" fmla="*/ 14 h 25"/>
                  <a:gd name="T4" fmla="*/ 7 w 8"/>
                  <a:gd name="T5" fmla="*/ 24 h 25"/>
                  <a:gd name="T6" fmla="*/ 5 w 8"/>
                  <a:gd name="T7" fmla="*/ 24 h 25"/>
                  <a:gd name="T8" fmla="*/ 2 w 8"/>
                  <a:gd name="T9" fmla="*/ 14 h 25"/>
                  <a:gd name="T10" fmla="*/ 0 w 8"/>
                  <a:gd name="T11" fmla="*/ 2 h 25"/>
                  <a:gd name="T12" fmla="*/ 4 w 8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5">
                    <a:moveTo>
                      <a:pt x="4" y="2"/>
                    </a:moveTo>
                    <a:cubicBezTo>
                      <a:pt x="4" y="6"/>
                      <a:pt x="5" y="10"/>
                      <a:pt x="6" y="14"/>
                    </a:cubicBezTo>
                    <a:cubicBezTo>
                      <a:pt x="7" y="17"/>
                      <a:pt x="8" y="21"/>
                      <a:pt x="7" y="24"/>
                    </a:cubicBezTo>
                    <a:cubicBezTo>
                      <a:pt x="7" y="24"/>
                      <a:pt x="6" y="25"/>
                      <a:pt x="5" y="24"/>
                    </a:cubicBezTo>
                    <a:cubicBezTo>
                      <a:pt x="3" y="21"/>
                      <a:pt x="3" y="17"/>
                      <a:pt x="2" y="14"/>
                    </a:cubicBezTo>
                    <a:cubicBezTo>
                      <a:pt x="1" y="10"/>
                      <a:pt x="0" y="6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91"/>
              <p:cNvSpPr/>
              <p:nvPr/>
            </p:nvSpPr>
            <p:spPr bwMode="auto">
              <a:xfrm>
                <a:off x="6780213" y="2976563"/>
                <a:ext cx="22225" cy="60325"/>
              </a:xfrm>
              <a:custGeom>
                <a:avLst/>
                <a:gdLst>
                  <a:gd name="T0" fmla="*/ 5 w 5"/>
                  <a:gd name="T1" fmla="*/ 3 h 14"/>
                  <a:gd name="T2" fmla="*/ 4 w 5"/>
                  <a:gd name="T3" fmla="*/ 13 h 14"/>
                  <a:gd name="T4" fmla="*/ 2 w 5"/>
                  <a:gd name="T5" fmla="*/ 13 h 14"/>
                  <a:gd name="T6" fmla="*/ 1 w 5"/>
                  <a:gd name="T7" fmla="*/ 3 h 14"/>
                  <a:gd name="T8" fmla="*/ 5 w 5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5" y="3"/>
                    </a:moveTo>
                    <a:cubicBezTo>
                      <a:pt x="5" y="6"/>
                      <a:pt x="5" y="10"/>
                      <a:pt x="4" y="13"/>
                    </a:cubicBezTo>
                    <a:cubicBezTo>
                      <a:pt x="4" y="14"/>
                      <a:pt x="2" y="14"/>
                      <a:pt x="2" y="13"/>
                    </a:cubicBezTo>
                    <a:cubicBezTo>
                      <a:pt x="0" y="10"/>
                      <a:pt x="1" y="6"/>
                      <a:pt x="1" y="3"/>
                    </a:cubicBezTo>
                    <a:cubicBezTo>
                      <a:pt x="1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92"/>
              <p:cNvSpPr/>
              <p:nvPr/>
            </p:nvSpPr>
            <p:spPr bwMode="auto">
              <a:xfrm>
                <a:off x="5984875" y="3333750"/>
                <a:ext cx="65088" cy="134938"/>
              </a:xfrm>
              <a:custGeom>
                <a:avLst/>
                <a:gdLst>
                  <a:gd name="T0" fmla="*/ 1 w 15"/>
                  <a:gd name="T1" fmla="*/ 0 h 32"/>
                  <a:gd name="T2" fmla="*/ 2 w 15"/>
                  <a:gd name="T3" fmla="*/ 0 h 32"/>
                  <a:gd name="T4" fmla="*/ 10 w 15"/>
                  <a:gd name="T5" fmla="*/ 13 h 32"/>
                  <a:gd name="T6" fmla="*/ 14 w 15"/>
                  <a:gd name="T7" fmla="*/ 30 h 32"/>
                  <a:gd name="T8" fmla="*/ 12 w 15"/>
                  <a:gd name="T9" fmla="*/ 31 h 32"/>
                  <a:gd name="T10" fmla="*/ 5 w 15"/>
                  <a:gd name="T11" fmla="*/ 14 h 32"/>
                  <a:gd name="T12" fmla="*/ 1 w 1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6" y="2"/>
                      <a:pt x="8" y="10"/>
                      <a:pt x="10" y="13"/>
                    </a:cubicBezTo>
                    <a:cubicBezTo>
                      <a:pt x="12" y="18"/>
                      <a:pt x="15" y="25"/>
                      <a:pt x="14" y="30"/>
                    </a:cubicBezTo>
                    <a:cubicBezTo>
                      <a:pt x="14" y="31"/>
                      <a:pt x="13" y="32"/>
                      <a:pt x="12" y="31"/>
                    </a:cubicBezTo>
                    <a:cubicBezTo>
                      <a:pt x="8" y="26"/>
                      <a:pt x="7" y="19"/>
                      <a:pt x="5" y="14"/>
                    </a:cubicBezTo>
                    <a:cubicBezTo>
                      <a:pt x="3" y="10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93"/>
              <p:cNvSpPr/>
              <p:nvPr/>
            </p:nvSpPr>
            <p:spPr bwMode="auto">
              <a:xfrm>
                <a:off x="5946775" y="3346450"/>
                <a:ext cx="77788" cy="160338"/>
              </a:xfrm>
              <a:custGeom>
                <a:avLst/>
                <a:gdLst>
                  <a:gd name="T0" fmla="*/ 16 w 18"/>
                  <a:gd name="T1" fmla="*/ 37 h 38"/>
                  <a:gd name="T2" fmla="*/ 14 w 18"/>
                  <a:gd name="T3" fmla="*/ 37 h 38"/>
                  <a:gd name="T4" fmla="*/ 9 w 18"/>
                  <a:gd name="T5" fmla="*/ 20 h 38"/>
                  <a:gd name="T6" fmla="*/ 1 w 18"/>
                  <a:gd name="T7" fmla="*/ 3 h 38"/>
                  <a:gd name="T8" fmla="*/ 4 w 18"/>
                  <a:gd name="T9" fmla="*/ 2 h 38"/>
                  <a:gd name="T10" fmla="*/ 16 w 18"/>
                  <a:gd name="T11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8">
                    <a:moveTo>
                      <a:pt x="16" y="37"/>
                    </a:moveTo>
                    <a:cubicBezTo>
                      <a:pt x="16" y="38"/>
                      <a:pt x="14" y="38"/>
                      <a:pt x="14" y="37"/>
                    </a:cubicBezTo>
                    <a:cubicBezTo>
                      <a:pt x="12" y="32"/>
                      <a:pt x="11" y="26"/>
                      <a:pt x="9" y="20"/>
                    </a:cubicBezTo>
                    <a:cubicBezTo>
                      <a:pt x="7" y="14"/>
                      <a:pt x="4" y="9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10" y="11"/>
                      <a:pt x="18" y="25"/>
                      <a:pt x="16" y="37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94"/>
              <p:cNvSpPr/>
              <p:nvPr/>
            </p:nvSpPr>
            <p:spPr bwMode="auto">
              <a:xfrm>
                <a:off x="5921375" y="3359150"/>
                <a:ext cx="103188" cy="233363"/>
              </a:xfrm>
              <a:custGeom>
                <a:avLst/>
                <a:gdLst>
                  <a:gd name="T0" fmla="*/ 1 w 24"/>
                  <a:gd name="T1" fmla="*/ 3 h 55"/>
                  <a:gd name="T2" fmla="*/ 4 w 24"/>
                  <a:gd name="T3" fmla="*/ 1 h 55"/>
                  <a:gd name="T4" fmla="*/ 15 w 24"/>
                  <a:gd name="T5" fmla="*/ 25 h 55"/>
                  <a:gd name="T6" fmla="*/ 24 w 24"/>
                  <a:gd name="T7" fmla="*/ 54 h 55"/>
                  <a:gd name="T8" fmla="*/ 22 w 24"/>
                  <a:gd name="T9" fmla="*/ 55 h 55"/>
                  <a:gd name="T10" fmla="*/ 12 w 24"/>
                  <a:gd name="T11" fmla="*/ 29 h 55"/>
                  <a:gd name="T12" fmla="*/ 1 w 24"/>
                  <a:gd name="T13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5">
                    <a:moveTo>
                      <a:pt x="1" y="3"/>
                    </a:moveTo>
                    <a:cubicBezTo>
                      <a:pt x="0" y="2"/>
                      <a:pt x="3" y="0"/>
                      <a:pt x="4" y="1"/>
                    </a:cubicBezTo>
                    <a:cubicBezTo>
                      <a:pt x="9" y="9"/>
                      <a:pt x="12" y="16"/>
                      <a:pt x="15" y="25"/>
                    </a:cubicBezTo>
                    <a:cubicBezTo>
                      <a:pt x="19" y="34"/>
                      <a:pt x="23" y="44"/>
                      <a:pt x="24" y="54"/>
                    </a:cubicBezTo>
                    <a:cubicBezTo>
                      <a:pt x="24" y="55"/>
                      <a:pt x="23" y="55"/>
                      <a:pt x="22" y="55"/>
                    </a:cubicBezTo>
                    <a:cubicBezTo>
                      <a:pt x="17" y="47"/>
                      <a:pt x="15" y="38"/>
                      <a:pt x="12" y="29"/>
                    </a:cubicBezTo>
                    <a:cubicBezTo>
                      <a:pt x="9" y="20"/>
                      <a:pt x="6" y="12"/>
                      <a:pt x="1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95"/>
              <p:cNvSpPr/>
              <p:nvPr/>
            </p:nvSpPr>
            <p:spPr bwMode="auto">
              <a:xfrm>
                <a:off x="5892800" y="3402013"/>
                <a:ext cx="101600" cy="198438"/>
              </a:xfrm>
              <a:custGeom>
                <a:avLst/>
                <a:gdLst>
                  <a:gd name="T0" fmla="*/ 2 w 24"/>
                  <a:gd name="T1" fmla="*/ 1 h 47"/>
                  <a:gd name="T2" fmla="*/ 15 w 24"/>
                  <a:gd name="T3" fmla="*/ 19 h 47"/>
                  <a:gd name="T4" fmla="*/ 24 w 24"/>
                  <a:gd name="T5" fmla="*/ 45 h 47"/>
                  <a:gd name="T6" fmla="*/ 22 w 24"/>
                  <a:gd name="T7" fmla="*/ 46 h 47"/>
                  <a:gd name="T8" fmla="*/ 13 w 24"/>
                  <a:gd name="T9" fmla="*/ 25 h 47"/>
                  <a:gd name="T10" fmla="*/ 1 w 24"/>
                  <a:gd name="T11" fmla="*/ 2 h 47"/>
                  <a:gd name="T12" fmla="*/ 2 w 24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7">
                    <a:moveTo>
                      <a:pt x="2" y="1"/>
                    </a:moveTo>
                    <a:cubicBezTo>
                      <a:pt x="8" y="5"/>
                      <a:pt x="11" y="12"/>
                      <a:pt x="15" y="19"/>
                    </a:cubicBezTo>
                    <a:cubicBezTo>
                      <a:pt x="18" y="27"/>
                      <a:pt x="23" y="36"/>
                      <a:pt x="24" y="45"/>
                    </a:cubicBezTo>
                    <a:cubicBezTo>
                      <a:pt x="24" y="46"/>
                      <a:pt x="23" y="47"/>
                      <a:pt x="22" y="46"/>
                    </a:cubicBezTo>
                    <a:cubicBezTo>
                      <a:pt x="18" y="40"/>
                      <a:pt x="16" y="32"/>
                      <a:pt x="13" y="25"/>
                    </a:cubicBezTo>
                    <a:cubicBezTo>
                      <a:pt x="10" y="17"/>
                      <a:pt x="6" y="9"/>
                      <a:pt x="1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96"/>
              <p:cNvSpPr/>
              <p:nvPr/>
            </p:nvSpPr>
            <p:spPr bwMode="auto">
              <a:xfrm>
                <a:off x="5586413" y="3414713"/>
                <a:ext cx="76200" cy="173038"/>
              </a:xfrm>
              <a:custGeom>
                <a:avLst/>
                <a:gdLst>
                  <a:gd name="T0" fmla="*/ 18 w 18"/>
                  <a:gd name="T1" fmla="*/ 39 h 41"/>
                  <a:gd name="T2" fmla="*/ 16 w 18"/>
                  <a:gd name="T3" fmla="*/ 40 h 41"/>
                  <a:gd name="T4" fmla="*/ 7 w 18"/>
                  <a:gd name="T5" fmla="*/ 22 h 41"/>
                  <a:gd name="T6" fmla="*/ 1 w 18"/>
                  <a:gd name="T7" fmla="*/ 3 h 41"/>
                  <a:gd name="T8" fmla="*/ 4 w 18"/>
                  <a:gd name="T9" fmla="*/ 2 h 41"/>
                  <a:gd name="T10" fmla="*/ 13 w 18"/>
                  <a:gd name="T11" fmla="*/ 22 h 41"/>
                  <a:gd name="T12" fmla="*/ 18 w 18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1">
                    <a:moveTo>
                      <a:pt x="18" y="39"/>
                    </a:moveTo>
                    <a:cubicBezTo>
                      <a:pt x="18" y="41"/>
                      <a:pt x="16" y="41"/>
                      <a:pt x="16" y="40"/>
                    </a:cubicBezTo>
                    <a:cubicBezTo>
                      <a:pt x="11" y="35"/>
                      <a:pt x="10" y="28"/>
                      <a:pt x="7" y="22"/>
                    </a:cubicBezTo>
                    <a:cubicBezTo>
                      <a:pt x="5" y="15"/>
                      <a:pt x="3" y="9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7" y="8"/>
                      <a:pt x="10" y="15"/>
                      <a:pt x="13" y="22"/>
                    </a:cubicBezTo>
                    <a:cubicBezTo>
                      <a:pt x="15" y="28"/>
                      <a:pt x="18" y="33"/>
                      <a:pt x="18" y="3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97"/>
              <p:cNvSpPr/>
              <p:nvPr/>
            </p:nvSpPr>
            <p:spPr bwMode="auto">
              <a:xfrm>
                <a:off x="5297488" y="3706813"/>
                <a:ext cx="114300" cy="254000"/>
              </a:xfrm>
              <a:custGeom>
                <a:avLst/>
                <a:gdLst>
                  <a:gd name="T0" fmla="*/ 27 w 27"/>
                  <a:gd name="T1" fmla="*/ 58 h 60"/>
                  <a:gd name="T2" fmla="*/ 24 w 27"/>
                  <a:gd name="T3" fmla="*/ 59 h 60"/>
                  <a:gd name="T4" fmla="*/ 11 w 27"/>
                  <a:gd name="T5" fmla="*/ 30 h 60"/>
                  <a:gd name="T6" fmla="*/ 0 w 27"/>
                  <a:gd name="T7" fmla="*/ 3 h 60"/>
                  <a:gd name="T8" fmla="*/ 4 w 27"/>
                  <a:gd name="T9" fmla="*/ 3 h 60"/>
                  <a:gd name="T10" fmla="*/ 19 w 27"/>
                  <a:gd name="T11" fmla="*/ 34 h 60"/>
                  <a:gd name="T12" fmla="*/ 27 w 27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0">
                    <a:moveTo>
                      <a:pt x="27" y="58"/>
                    </a:moveTo>
                    <a:cubicBezTo>
                      <a:pt x="27" y="60"/>
                      <a:pt x="25" y="60"/>
                      <a:pt x="24" y="59"/>
                    </a:cubicBezTo>
                    <a:cubicBezTo>
                      <a:pt x="19" y="50"/>
                      <a:pt x="16" y="40"/>
                      <a:pt x="11" y="30"/>
                    </a:cubicBezTo>
                    <a:cubicBezTo>
                      <a:pt x="7" y="22"/>
                      <a:pt x="3" y="13"/>
                      <a:pt x="0" y="3"/>
                    </a:cubicBezTo>
                    <a:cubicBezTo>
                      <a:pt x="0" y="1"/>
                      <a:pt x="3" y="0"/>
                      <a:pt x="4" y="3"/>
                    </a:cubicBezTo>
                    <a:cubicBezTo>
                      <a:pt x="8" y="14"/>
                      <a:pt x="13" y="24"/>
                      <a:pt x="19" y="34"/>
                    </a:cubicBezTo>
                    <a:cubicBezTo>
                      <a:pt x="22" y="41"/>
                      <a:pt x="27" y="50"/>
                      <a:pt x="27" y="58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98"/>
              <p:cNvSpPr/>
              <p:nvPr/>
            </p:nvSpPr>
            <p:spPr bwMode="auto">
              <a:xfrm>
                <a:off x="5262563" y="3668713"/>
                <a:ext cx="103188" cy="266700"/>
              </a:xfrm>
              <a:custGeom>
                <a:avLst/>
                <a:gdLst>
                  <a:gd name="T0" fmla="*/ 24 w 24"/>
                  <a:gd name="T1" fmla="*/ 61 h 63"/>
                  <a:gd name="T2" fmla="*/ 22 w 24"/>
                  <a:gd name="T3" fmla="*/ 62 h 63"/>
                  <a:gd name="T4" fmla="*/ 10 w 24"/>
                  <a:gd name="T5" fmla="*/ 35 h 63"/>
                  <a:gd name="T6" fmla="*/ 0 w 24"/>
                  <a:gd name="T7" fmla="*/ 4 h 63"/>
                  <a:gd name="T8" fmla="*/ 4 w 24"/>
                  <a:gd name="T9" fmla="*/ 3 h 63"/>
                  <a:gd name="T10" fmla="*/ 16 w 24"/>
                  <a:gd name="T11" fmla="*/ 36 h 63"/>
                  <a:gd name="T12" fmla="*/ 24 w 24"/>
                  <a:gd name="T13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24" y="61"/>
                    </a:moveTo>
                    <a:cubicBezTo>
                      <a:pt x="24" y="62"/>
                      <a:pt x="23" y="63"/>
                      <a:pt x="22" y="62"/>
                    </a:cubicBezTo>
                    <a:cubicBezTo>
                      <a:pt x="16" y="54"/>
                      <a:pt x="14" y="44"/>
                      <a:pt x="10" y="35"/>
                    </a:cubicBezTo>
                    <a:cubicBezTo>
                      <a:pt x="6" y="25"/>
                      <a:pt x="2" y="15"/>
                      <a:pt x="0" y="4"/>
                    </a:cubicBezTo>
                    <a:cubicBezTo>
                      <a:pt x="0" y="1"/>
                      <a:pt x="3" y="0"/>
                      <a:pt x="4" y="3"/>
                    </a:cubicBezTo>
                    <a:cubicBezTo>
                      <a:pt x="7" y="14"/>
                      <a:pt x="11" y="25"/>
                      <a:pt x="16" y="36"/>
                    </a:cubicBezTo>
                    <a:cubicBezTo>
                      <a:pt x="19" y="44"/>
                      <a:pt x="24" y="52"/>
                      <a:pt x="24" y="6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5062538" y="3800475"/>
                <a:ext cx="93663" cy="152400"/>
              </a:xfrm>
              <a:custGeom>
                <a:avLst/>
                <a:gdLst>
                  <a:gd name="T0" fmla="*/ 21 w 22"/>
                  <a:gd name="T1" fmla="*/ 35 h 36"/>
                  <a:gd name="T2" fmla="*/ 19 w 22"/>
                  <a:gd name="T3" fmla="*/ 35 h 36"/>
                  <a:gd name="T4" fmla="*/ 12 w 22"/>
                  <a:gd name="T5" fmla="*/ 22 h 36"/>
                  <a:gd name="T6" fmla="*/ 1 w 22"/>
                  <a:gd name="T7" fmla="*/ 5 h 36"/>
                  <a:gd name="T8" fmla="*/ 4 w 22"/>
                  <a:gd name="T9" fmla="*/ 2 h 36"/>
                  <a:gd name="T10" fmla="*/ 16 w 22"/>
                  <a:gd name="T11" fmla="*/ 18 h 36"/>
                  <a:gd name="T12" fmla="*/ 21 w 22"/>
                  <a:gd name="T1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6">
                    <a:moveTo>
                      <a:pt x="21" y="35"/>
                    </a:moveTo>
                    <a:cubicBezTo>
                      <a:pt x="21" y="36"/>
                      <a:pt x="19" y="36"/>
                      <a:pt x="19" y="35"/>
                    </a:cubicBezTo>
                    <a:cubicBezTo>
                      <a:pt x="16" y="32"/>
                      <a:pt x="15" y="27"/>
                      <a:pt x="12" y="22"/>
                    </a:cubicBezTo>
                    <a:cubicBezTo>
                      <a:pt x="9" y="16"/>
                      <a:pt x="5" y="10"/>
                      <a:pt x="1" y="5"/>
                    </a:cubicBezTo>
                    <a:cubicBezTo>
                      <a:pt x="0" y="3"/>
                      <a:pt x="3" y="0"/>
                      <a:pt x="4" y="2"/>
                    </a:cubicBezTo>
                    <a:cubicBezTo>
                      <a:pt x="8" y="7"/>
                      <a:pt x="12" y="13"/>
                      <a:pt x="16" y="18"/>
                    </a:cubicBezTo>
                    <a:cubicBezTo>
                      <a:pt x="18" y="23"/>
                      <a:pt x="22" y="29"/>
                      <a:pt x="21" y="3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100"/>
              <p:cNvSpPr/>
              <p:nvPr/>
            </p:nvSpPr>
            <p:spPr bwMode="auto">
              <a:xfrm>
                <a:off x="4999038" y="3910013"/>
                <a:ext cx="63500" cy="111125"/>
              </a:xfrm>
              <a:custGeom>
                <a:avLst/>
                <a:gdLst>
                  <a:gd name="T0" fmla="*/ 11 w 15"/>
                  <a:gd name="T1" fmla="*/ 25 h 26"/>
                  <a:gd name="T2" fmla="*/ 9 w 15"/>
                  <a:gd name="T3" fmla="*/ 25 h 26"/>
                  <a:gd name="T4" fmla="*/ 6 w 15"/>
                  <a:gd name="T5" fmla="*/ 16 h 26"/>
                  <a:gd name="T6" fmla="*/ 1 w 15"/>
                  <a:gd name="T7" fmla="*/ 5 h 26"/>
                  <a:gd name="T8" fmla="*/ 5 w 15"/>
                  <a:gd name="T9" fmla="*/ 3 h 26"/>
                  <a:gd name="T10" fmla="*/ 11 w 15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6">
                    <a:moveTo>
                      <a:pt x="11" y="25"/>
                    </a:moveTo>
                    <a:cubicBezTo>
                      <a:pt x="10" y="25"/>
                      <a:pt x="9" y="26"/>
                      <a:pt x="9" y="25"/>
                    </a:cubicBezTo>
                    <a:cubicBezTo>
                      <a:pt x="7" y="22"/>
                      <a:pt x="7" y="19"/>
                      <a:pt x="6" y="16"/>
                    </a:cubicBezTo>
                    <a:cubicBezTo>
                      <a:pt x="5" y="12"/>
                      <a:pt x="3" y="8"/>
                      <a:pt x="1" y="5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8" y="8"/>
                      <a:pt x="15" y="19"/>
                      <a:pt x="11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101"/>
              <p:cNvSpPr/>
              <p:nvPr/>
            </p:nvSpPr>
            <p:spPr bwMode="auto">
              <a:xfrm>
                <a:off x="4978400" y="3914775"/>
                <a:ext cx="55563" cy="136525"/>
              </a:xfrm>
              <a:custGeom>
                <a:avLst/>
                <a:gdLst>
                  <a:gd name="T0" fmla="*/ 12 w 13"/>
                  <a:gd name="T1" fmla="*/ 29 h 32"/>
                  <a:gd name="T2" fmla="*/ 8 w 13"/>
                  <a:gd name="T3" fmla="*/ 29 h 32"/>
                  <a:gd name="T4" fmla="*/ 8 w 13"/>
                  <a:gd name="T5" fmla="*/ 29 h 32"/>
                  <a:gd name="T6" fmla="*/ 4 w 13"/>
                  <a:gd name="T7" fmla="*/ 15 h 32"/>
                  <a:gd name="T8" fmla="*/ 0 w 13"/>
                  <a:gd name="T9" fmla="*/ 3 h 32"/>
                  <a:gd name="T10" fmla="*/ 3 w 13"/>
                  <a:gd name="T11" fmla="*/ 2 h 32"/>
                  <a:gd name="T12" fmla="*/ 12 w 13"/>
                  <a:gd name="T13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12" y="29"/>
                    </a:moveTo>
                    <a:cubicBezTo>
                      <a:pt x="12" y="32"/>
                      <a:pt x="8" y="31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4"/>
                      <a:pt x="6" y="19"/>
                      <a:pt x="4" y="15"/>
                    </a:cubicBezTo>
                    <a:cubicBezTo>
                      <a:pt x="3" y="11"/>
                      <a:pt x="1" y="7"/>
                      <a:pt x="0" y="3"/>
                    </a:cubicBezTo>
                    <a:cubicBezTo>
                      <a:pt x="0" y="2"/>
                      <a:pt x="2" y="0"/>
                      <a:pt x="3" y="2"/>
                    </a:cubicBezTo>
                    <a:cubicBezTo>
                      <a:pt x="8" y="9"/>
                      <a:pt x="13" y="20"/>
                      <a:pt x="12" y="2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102"/>
              <p:cNvSpPr/>
              <p:nvPr/>
            </p:nvSpPr>
            <p:spPr bwMode="auto">
              <a:xfrm>
                <a:off x="4940300" y="3922713"/>
                <a:ext cx="63500" cy="106363"/>
              </a:xfrm>
              <a:custGeom>
                <a:avLst/>
                <a:gdLst>
                  <a:gd name="T0" fmla="*/ 12 w 15"/>
                  <a:gd name="T1" fmla="*/ 23 h 25"/>
                  <a:gd name="T2" fmla="*/ 8 w 15"/>
                  <a:gd name="T3" fmla="*/ 22 h 25"/>
                  <a:gd name="T4" fmla="*/ 6 w 15"/>
                  <a:gd name="T5" fmla="*/ 14 h 25"/>
                  <a:gd name="T6" fmla="*/ 2 w 15"/>
                  <a:gd name="T7" fmla="*/ 5 h 25"/>
                  <a:gd name="T8" fmla="*/ 6 w 15"/>
                  <a:gd name="T9" fmla="*/ 3 h 25"/>
                  <a:gd name="T10" fmla="*/ 12 w 15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5">
                    <a:moveTo>
                      <a:pt x="12" y="23"/>
                    </a:moveTo>
                    <a:cubicBezTo>
                      <a:pt x="11" y="25"/>
                      <a:pt x="9" y="24"/>
                      <a:pt x="8" y="22"/>
                    </a:cubicBezTo>
                    <a:cubicBezTo>
                      <a:pt x="8" y="19"/>
                      <a:pt x="7" y="16"/>
                      <a:pt x="6" y="14"/>
                    </a:cubicBezTo>
                    <a:cubicBezTo>
                      <a:pt x="5" y="11"/>
                      <a:pt x="3" y="8"/>
                      <a:pt x="2" y="5"/>
                    </a:cubicBezTo>
                    <a:cubicBezTo>
                      <a:pt x="0" y="2"/>
                      <a:pt x="4" y="0"/>
                      <a:pt x="6" y="3"/>
                    </a:cubicBezTo>
                    <a:cubicBezTo>
                      <a:pt x="9" y="8"/>
                      <a:pt x="15" y="17"/>
                      <a:pt x="12" y="2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103"/>
              <p:cNvSpPr/>
              <p:nvPr/>
            </p:nvSpPr>
            <p:spPr bwMode="auto">
              <a:xfrm>
                <a:off x="4910138" y="3927475"/>
                <a:ext cx="47625" cy="85725"/>
              </a:xfrm>
              <a:custGeom>
                <a:avLst/>
                <a:gdLst>
                  <a:gd name="T0" fmla="*/ 8 w 11"/>
                  <a:gd name="T1" fmla="*/ 19 h 20"/>
                  <a:gd name="T2" fmla="*/ 4 w 11"/>
                  <a:gd name="T3" fmla="*/ 15 h 20"/>
                  <a:gd name="T4" fmla="*/ 0 w 11"/>
                  <a:gd name="T5" fmla="*/ 4 h 20"/>
                  <a:gd name="T6" fmla="*/ 5 w 11"/>
                  <a:gd name="T7" fmla="*/ 3 h 20"/>
                  <a:gd name="T8" fmla="*/ 9 w 11"/>
                  <a:gd name="T9" fmla="*/ 12 h 20"/>
                  <a:gd name="T10" fmla="*/ 8 w 11"/>
                  <a:gd name="T1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0">
                    <a:moveTo>
                      <a:pt x="8" y="19"/>
                    </a:moveTo>
                    <a:cubicBezTo>
                      <a:pt x="6" y="20"/>
                      <a:pt x="4" y="17"/>
                      <a:pt x="4" y="15"/>
                    </a:cubicBezTo>
                    <a:cubicBezTo>
                      <a:pt x="3" y="11"/>
                      <a:pt x="2" y="8"/>
                      <a:pt x="0" y="4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6" y="6"/>
                      <a:pt x="7" y="9"/>
                      <a:pt x="9" y="12"/>
                    </a:cubicBezTo>
                    <a:cubicBezTo>
                      <a:pt x="9" y="14"/>
                      <a:pt x="11" y="18"/>
                      <a:pt x="8" y="1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104"/>
              <p:cNvSpPr/>
              <p:nvPr/>
            </p:nvSpPr>
            <p:spPr bwMode="auto">
              <a:xfrm>
                <a:off x="5360988" y="2611438"/>
                <a:ext cx="68263" cy="111125"/>
              </a:xfrm>
              <a:custGeom>
                <a:avLst/>
                <a:gdLst>
                  <a:gd name="T0" fmla="*/ 4 w 16"/>
                  <a:gd name="T1" fmla="*/ 2 h 26"/>
                  <a:gd name="T2" fmla="*/ 11 w 16"/>
                  <a:gd name="T3" fmla="*/ 14 h 26"/>
                  <a:gd name="T4" fmla="*/ 16 w 16"/>
                  <a:gd name="T5" fmla="*/ 25 h 26"/>
                  <a:gd name="T6" fmla="*/ 15 w 16"/>
                  <a:gd name="T7" fmla="*/ 26 h 26"/>
                  <a:gd name="T8" fmla="*/ 8 w 16"/>
                  <a:gd name="T9" fmla="*/ 17 h 26"/>
                  <a:gd name="T10" fmla="*/ 1 w 16"/>
                  <a:gd name="T11" fmla="*/ 4 h 26"/>
                  <a:gd name="T12" fmla="*/ 4 w 16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4" y="2"/>
                    </a:moveTo>
                    <a:cubicBezTo>
                      <a:pt x="6" y="6"/>
                      <a:pt x="9" y="10"/>
                      <a:pt x="11" y="14"/>
                    </a:cubicBezTo>
                    <a:cubicBezTo>
                      <a:pt x="13" y="17"/>
                      <a:pt x="16" y="21"/>
                      <a:pt x="16" y="25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2" y="24"/>
                      <a:pt x="10" y="20"/>
                      <a:pt x="8" y="17"/>
                    </a:cubicBezTo>
                    <a:cubicBezTo>
                      <a:pt x="6" y="13"/>
                      <a:pt x="3" y="9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105"/>
              <p:cNvSpPr/>
              <p:nvPr/>
            </p:nvSpPr>
            <p:spPr bwMode="auto">
              <a:xfrm>
                <a:off x="5326063" y="2608263"/>
                <a:ext cx="65088" cy="119063"/>
              </a:xfrm>
              <a:custGeom>
                <a:avLst/>
                <a:gdLst>
                  <a:gd name="T0" fmla="*/ 4 w 15"/>
                  <a:gd name="T1" fmla="*/ 1 h 28"/>
                  <a:gd name="T2" fmla="*/ 11 w 15"/>
                  <a:gd name="T3" fmla="*/ 14 h 28"/>
                  <a:gd name="T4" fmla="*/ 14 w 15"/>
                  <a:gd name="T5" fmla="*/ 27 h 28"/>
                  <a:gd name="T6" fmla="*/ 12 w 15"/>
                  <a:gd name="T7" fmla="*/ 28 h 28"/>
                  <a:gd name="T8" fmla="*/ 6 w 15"/>
                  <a:gd name="T9" fmla="*/ 16 h 28"/>
                  <a:gd name="T10" fmla="*/ 1 w 15"/>
                  <a:gd name="T11" fmla="*/ 2 h 28"/>
                  <a:gd name="T12" fmla="*/ 4 w 15"/>
                  <a:gd name="T1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4" y="1"/>
                    </a:moveTo>
                    <a:cubicBezTo>
                      <a:pt x="6" y="5"/>
                      <a:pt x="9" y="9"/>
                      <a:pt x="11" y="14"/>
                    </a:cubicBezTo>
                    <a:cubicBezTo>
                      <a:pt x="12" y="18"/>
                      <a:pt x="15" y="23"/>
                      <a:pt x="14" y="27"/>
                    </a:cubicBezTo>
                    <a:cubicBezTo>
                      <a:pt x="14" y="28"/>
                      <a:pt x="12" y="28"/>
                      <a:pt x="12" y="28"/>
                    </a:cubicBezTo>
                    <a:cubicBezTo>
                      <a:pt x="9" y="24"/>
                      <a:pt x="8" y="20"/>
                      <a:pt x="6" y="16"/>
                    </a:cubicBezTo>
                    <a:cubicBezTo>
                      <a:pt x="5" y="11"/>
                      <a:pt x="2" y="7"/>
                      <a:pt x="1" y="2"/>
                    </a:cubicBezTo>
                    <a:cubicBezTo>
                      <a:pt x="0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106"/>
              <p:cNvSpPr/>
              <p:nvPr/>
            </p:nvSpPr>
            <p:spPr bwMode="auto">
              <a:xfrm>
                <a:off x="5280025" y="2603500"/>
                <a:ext cx="60325" cy="123825"/>
              </a:xfrm>
              <a:custGeom>
                <a:avLst/>
                <a:gdLst>
                  <a:gd name="T0" fmla="*/ 4 w 14"/>
                  <a:gd name="T1" fmla="*/ 1 h 29"/>
                  <a:gd name="T2" fmla="*/ 10 w 14"/>
                  <a:gd name="T3" fmla="*/ 14 h 29"/>
                  <a:gd name="T4" fmla="*/ 14 w 14"/>
                  <a:gd name="T5" fmla="*/ 27 h 29"/>
                  <a:gd name="T6" fmla="*/ 12 w 14"/>
                  <a:gd name="T7" fmla="*/ 28 h 29"/>
                  <a:gd name="T8" fmla="*/ 5 w 14"/>
                  <a:gd name="T9" fmla="*/ 15 h 29"/>
                  <a:gd name="T10" fmla="*/ 0 w 14"/>
                  <a:gd name="T11" fmla="*/ 3 h 29"/>
                  <a:gd name="T12" fmla="*/ 4 w 14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4" y="1"/>
                    </a:moveTo>
                    <a:cubicBezTo>
                      <a:pt x="6" y="5"/>
                      <a:pt x="8" y="10"/>
                      <a:pt x="10" y="14"/>
                    </a:cubicBezTo>
                    <a:cubicBezTo>
                      <a:pt x="12" y="18"/>
                      <a:pt x="14" y="23"/>
                      <a:pt x="14" y="27"/>
                    </a:cubicBezTo>
                    <a:cubicBezTo>
                      <a:pt x="14" y="28"/>
                      <a:pt x="12" y="29"/>
                      <a:pt x="12" y="28"/>
                    </a:cubicBezTo>
                    <a:cubicBezTo>
                      <a:pt x="8" y="24"/>
                      <a:pt x="7" y="19"/>
                      <a:pt x="5" y="15"/>
                    </a:cubicBezTo>
                    <a:cubicBezTo>
                      <a:pt x="3" y="11"/>
                      <a:pt x="1" y="7"/>
                      <a:pt x="0" y="3"/>
                    </a:cubicBezTo>
                    <a:cubicBezTo>
                      <a:pt x="0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07"/>
              <p:cNvSpPr/>
              <p:nvPr/>
            </p:nvSpPr>
            <p:spPr bwMode="auto">
              <a:xfrm>
                <a:off x="4930775" y="2816225"/>
                <a:ext cx="90488" cy="119063"/>
              </a:xfrm>
              <a:custGeom>
                <a:avLst/>
                <a:gdLst>
                  <a:gd name="T0" fmla="*/ 4 w 21"/>
                  <a:gd name="T1" fmla="*/ 2 h 28"/>
                  <a:gd name="T2" fmla="*/ 10 w 21"/>
                  <a:gd name="T3" fmla="*/ 11 h 28"/>
                  <a:gd name="T4" fmla="*/ 11 w 21"/>
                  <a:gd name="T5" fmla="*/ 12 h 28"/>
                  <a:gd name="T6" fmla="*/ 15 w 21"/>
                  <a:gd name="T7" fmla="*/ 12 h 28"/>
                  <a:gd name="T8" fmla="*/ 21 w 21"/>
                  <a:gd name="T9" fmla="*/ 27 h 28"/>
                  <a:gd name="T10" fmla="*/ 19 w 21"/>
                  <a:gd name="T11" fmla="*/ 28 h 28"/>
                  <a:gd name="T12" fmla="*/ 13 w 21"/>
                  <a:gd name="T13" fmla="*/ 19 h 28"/>
                  <a:gd name="T14" fmla="*/ 12 w 21"/>
                  <a:gd name="T15" fmla="*/ 20 h 28"/>
                  <a:gd name="T16" fmla="*/ 7 w 21"/>
                  <a:gd name="T17" fmla="*/ 14 h 28"/>
                  <a:gd name="T18" fmla="*/ 1 w 21"/>
                  <a:gd name="T19" fmla="*/ 3 h 28"/>
                  <a:gd name="T20" fmla="*/ 4 w 21"/>
                  <a:gd name="T2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4" y="2"/>
                    </a:moveTo>
                    <a:cubicBezTo>
                      <a:pt x="6" y="5"/>
                      <a:pt x="8" y="8"/>
                      <a:pt x="10" y="11"/>
                    </a:cubicBezTo>
                    <a:cubicBezTo>
                      <a:pt x="10" y="11"/>
                      <a:pt x="10" y="11"/>
                      <a:pt x="11" y="12"/>
                    </a:cubicBezTo>
                    <a:cubicBezTo>
                      <a:pt x="12" y="10"/>
                      <a:pt x="14" y="10"/>
                      <a:pt x="15" y="12"/>
                    </a:cubicBezTo>
                    <a:cubicBezTo>
                      <a:pt x="17" y="17"/>
                      <a:pt x="21" y="22"/>
                      <a:pt x="21" y="27"/>
                    </a:cubicBezTo>
                    <a:cubicBezTo>
                      <a:pt x="21" y="28"/>
                      <a:pt x="20" y="28"/>
                      <a:pt x="19" y="28"/>
                    </a:cubicBezTo>
                    <a:cubicBezTo>
                      <a:pt x="17" y="26"/>
                      <a:pt x="15" y="22"/>
                      <a:pt x="13" y="19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9" y="19"/>
                      <a:pt x="8" y="16"/>
                      <a:pt x="7" y="14"/>
                    </a:cubicBezTo>
                    <a:cubicBezTo>
                      <a:pt x="4" y="11"/>
                      <a:pt x="3" y="7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08"/>
              <p:cNvSpPr/>
              <p:nvPr/>
            </p:nvSpPr>
            <p:spPr bwMode="auto">
              <a:xfrm>
                <a:off x="6696075" y="2540000"/>
                <a:ext cx="79375" cy="177800"/>
              </a:xfrm>
              <a:custGeom>
                <a:avLst/>
                <a:gdLst>
                  <a:gd name="T0" fmla="*/ 4 w 19"/>
                  <a:gd name="T1" fmla="*/ 2 h 42"/>
                  <a:gd name="T2" fmla="*/ 14 w 19"/>
                  <a:gd name="T3" fmla="*/ 19 h 42"/>
                  <a:gd name="T4" fmla="*/ 18 w 19"/>
                  <a:gd name="T5" fmla="*/ 40 h 42"/>
                  <a:gd name="T6" fmla="*/ 15 w 19"/>
                  <a:gd name="T7" fmla="*/ 40 h 42"/>
                  <a:gd name="T8" fmla="*/ 10 w 19"/>
                  <a:gd name="T9" fmla="*/ 26 h 42"/>
                  <a:gd name="T10" fmla="*/ 1 w 19"/>
                  <a:gd name="T11" fmla="*/ 4 h 42"/>
                  <a:gd name="T12" fmla="*/ 4 w 19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2">
                    <a:moveTo>
                      <a:pt x="4" y="2"/>
                    </a:moveTo>
                    <a:cubicBezTo>
                      <a:pt x="9" y="7"/>
                      <a:pt x="11" y="13"/>
                      <a:pt x="14" y="19"/>
                    </a:cubicBezTo>
                    <a:cubicBezTo>
                      <a:pt x="16" y="25"/>
                      <a:pt x="19" y="33"/>
                      <a:pt x="18" y="40"/>
                    </a:cubicBezTo>
                    <a:cubicBezTo>
                      <a:pt x="18" y="41"/>
                      <a:pt x="16" y="42"/>
                      <a:pt x="15" y="40"/>
                    </a:cubicBezTo>
                    <a:cubicBezTo>
                      <a:pt x="12" y="37"/>
                      <a:pt x="12" y="31"/>
                      <a:pt x="10" y="26"/>
                    </a:cubicBezTo>
                    <a:cubicBezTo>
                      <a:pt x="8" y="19"/>
                      <a:pt x="6" y="11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09"/>
              <p:cNvSpPr/>
              <p:nvPr/>
            </p:nvSpPr>
            <p:spPr bwMode="auto">
              <a:xfrm>
                <a:off x="6584950" y="2547938"/>
                <a:ext cx="93663" cy="166688"/>
              </a:xfrm>
              <a:custGeom>
                <a:avLst/>
                <a:gdLst>
                  <a:gd name="T0" fmla="*/ 3 w 22"/>
                  <a:gd name="T1" fmla="*/ 1 h 39"/>
                  <a:gd name="T2" fmla="*/ 13 w 22"/>
                  <a:gd name="T3" fmla="*/ 17 h 39"/>
                  <a:gd name="T4" fmla="*/ 20 w 22"/>
                  <a:gd name="T5" fmla="*/ 38 h 39"/>
                  <a:gd name="T6" fmla="*/ 17 w 22"/>
                  <a:gd name="T7" fmla="*/ 39 h 39"/>
                  <a:gd name="T8" fmla="*/ 8 w 22"/>
                  <a:gd name="T9" fmla="*/ 20 h 39"/>
                  <a:gd name="T10" fmla="*/ 1 w 22"/>
                  <a:gd name="T11" fmla="*/ 2 h 39"/>
                  <a:gd name="T12" fmla="*/ 3 w 22"/>
                  <a:gd name="T1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9">
                    <a:moveTo>
                      <a:pt x="3" y="1"/>
                    </a:moveTo>
                    <a:cubicBezTo>
                      <a:pt x="8" y="5"/>
                      <a:pt x="10" y="12"/>
                      <a:pt x="13" y="17"/>
                    </a:cubicBezTo>
                    <a:cubicBezTo>
                      <a:pt x="16" y="23"/>
                      <a:pt x="22" y="32"/>
                      <a:pt x="20" y="38"/>
                    </a:cubicBezTo>
                    <a:cubicBezTo>
                      <a:pt x="20" y="39"/>
                      <a:pt x="18" y="39"/>
                      <a:pt x="17" y="39"/>
                    </a:cubicBezTo>
                    <a:cubicBezTo>
                      <a:pt x="13" y="34"/>
                      <a:pt x="11" y="25"/>
                      <a:pt x="8" y="20"/>
                    </a:cubicBezTo>
                    <a:cubicBezTo>
                      <a:pt x="6" y="15"/>
                      <a:pt x="0" y="8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110"/>
              <p:cNvSpPr/>
              <p:nvPr/>
            </p:nvSpPr>
            <p:spPr bwMode="auto">
              <a:xfrm>
                <a:off x="6473825" y="2484438"/>
                <a:ext cx="65088" cy="127000"/>
              </a:xfrm>
              <a:custGeom>
                <a:avLst/>
                <a:gdLst>
                  <a:gd name="T0" fmla="*/ 4 w 15"/>
                  <a:gd name="T1" fmla="*/ 2 h 30"/>
                  <a:gd name="T2" fmla="*/ 15 w 15"/>
                  <a:gd name="T3" fmla="*/ 29 h 30"/>
                  <a:gd name="T4" fmla="*/ 13 w 15"/>
                  <a:gd name="T5" fmla="*/ 29 h 30"/>
                  <a:gd name="T6" fmla="*/ 0 w 15"/>
                  <a:gd name="T7" fmla="*/ 3 h 30"/>
                  <a:gd name="T8" fmla="*/ 4 w 15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4" y="2"/>
                    </a:moveTo>
                    <a:cubicBezTo>
                      <a:pt x="8" y="10"/>
                      <a:pt x="15" y="19"/>
                      <a:pt x="15" y="29"/>
                    </a:cubicBezTo>
                    <a:cubicBezTo>
                      <a:pt x="15" y="30"/>
                      <a:pt x="14" y="30"/>
                      <a:pt x="13" y="29"/>
                    </a:cubicBezTo>
                    <a:cubicBezTo>
                      <a:pt x="7" y="22"/>
                      <a:pt x="3" y="12"/>
                      <a:pt x="0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111"/>
              <p:cNvSpPr/>
              <p:nvPr/>
            </p:nvSpPr>
            <p:spPr bwMode="auto">
              <a:xfrm>
                <a:off x="6394450" y="2466975"/>
                <a:ext cx="92075" cy="141288"/>
              </a:xfrm>
              <a:custGeom>
                <a:avLst/>
                <a:gdLst>
                  <a:gd name="T0" fmla="*/ 4 w 22"/>
                  <a:gd name="T1" fmla="*/ 2 h 33"/>
                  <a:gd name="T2" fmla="*/ 15 w 22"/>
                  <a:gd name="T3" fmla="*/ 17 h 33"/>
                  <a:gd name="T4" fmla="*/ 20 w 22"/>
                  <a:gd name="T5" fmla="*/ 32 h 33"/>
                  <a:gd name="T6" fmla="*/ 18 w 22"/>
                  <a:gd name="T7" fmla="*/ 33 h 33"/>
                  <a:gd name="T8" fmla="*/ 11 w 22"/>
                  <a:gd name="T9" fmla="*/ 19 h 33"/>
                  <a:gd name="T10" fmla="*/ 1 w 22"/>
                  <a:gd name="T11" fmla="*/ 4 h 33"/>
                  <a:gd name="T12" fmla="*/ 4 w 22"/>
                  <a:gd name="T1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3">
                    <a:moveTo>
                      <a:pt x="4" y="2"/>
                    </a:moveTo>
                    <a:cubicBezTo>
                      <a:pt x="8" y="7"/>
                      <a:pt x="12" y="12"/>
                      <a:pt x="15" y="17"/>
                    </a:cubicBezTo>
                    <a:cubicBezTo>
                      <a:pt x="18" y="21"/>
                      <a:pt x="22" y="27"/>
                      <a:pt x="20" y="32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4" y="29"/>
                      <a:pt x="13" y="23"/>
                      <a:pt x="11" y="19"/>
                    </a:cubicBezTo>
                    <a:cubicBezTo>
                      <a:pt x="8" y="14"/>
                      <a:pt x="4" y="9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112"/>
              <p:cNvSpPr/>
              <p:nvPr/>
            </p:nvSpPr>
            <p:spPr bwMode="auto">
              <a:xfrm>
                <a:off x="6316663" y="2506663"/>
                <a:ext cx="93663" cy="155575"/>
              </a:xfrm>
              <a:custGeom>
                <a:avLst/>
                <a:gdLst>
                  <a:gd name="T0" fmla="*/ 15 w 22"/>
                  <a:gd name="T1" fmla="*/ 31 h 37"/>
                  <a:gd name="T2" fmla="*/ 15 w 22"/>
                  <a:gd name="T3" fmla="*/ 31 h 37"/>
                  <a:gd name="T4" fmla="*/ 1 w 22"/>
                  <a:gd name="T5" fmla="*/ 4 h 37"/>
                  <a:gd name="T6" fmla="*/ 5 w 22"/>
                  <a:gd name="T7" fmla="*/ 2 h 37"/>
                  <a:gd name="T8" fmla="*/ 20 w 22"/>
                  <a:gd name="T9" fmla="*/ 34 h 37"/>
                  <a:gd name="T10" fmla="*/ 17 w 22"/>
                  <a:gd name="T11" fmla="*/ 35 h 37"/>
                  <a:gd name="T12" fmla="*/ 14 w 22"/>
                  <a:gd name="T13" fmla="*/ 32 h 37"/>
                  <a:gd name="T14" fmla="*/ 15 w 2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7">
                    <a:moveTo>
                      <a:pt x="15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2" y="21"/>
                      <a:pt x="7" y="13"/>
                      <a:pt x="1" y="4"/>
                    </a:cubicBezTo>
                    <a:cubicBezTo>
                      <a:pt x="0" y="1"/>
                      <a:pt x="3" y="0"/>
                      <a:pt x="5" y="2"/>
                    </a:cubicBezTo>
                    <a:cubicBezTo>
                      <a:pt x="11" y="11"/>
                      <a:pt x="22" y="22"/>
                      <a:pt x="20" y="34"/>
                    </a:cubicBezTo>
                    <a:cubicBezTo>
                      <a:pt x="20" y="36"/>
                      <a:pt x="18" y="37"/>
                      <a:pt x="17" y="35"/>
                    </a:cubicBezTo>
                    <a:cubicBezTo>
                      <a:pt x="16" y="34"/>
                      <a:pt x="15" y="33"/>
                      <a:pt x="14" y="32"/>
                    </a:cubicBezTo>
                    <a:cubicBezTo>
                      <a:pt x="14" y="32"/>
                      <a:pt x="15" y="31"/>
                      <a:pt x="15" y="3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113"/>
              <p:cNvSpPr/>
              <p:nvPr/>
            </p:nvSpPr>
            <p:spPr bwMode="auto">
              <a:xfrm>
                <a:off x="6257925" y="2489200"/>
                <a:ext cx="96838" cy="169863"/>
              </a:xfrm>
              <a:custGeom>
                <a:avLst/>
                <a:gdLst>
                  <a:gd name="T0" fmla="*/ 4 w 23"/>
                  <a:gd name="T1" fmla="*/ 1 h 40"/>
                  <a:gd name="T2" fmla="*/ 7 w 23"/>
                  <a:gd name="T3" fmla="*/ 4 h 40"/>
                  <a:gd name="T4" fmla="*/ 7 w 23"/>
                  <a:gd name="T5" fmla="*/ 6 h 40"/>
                  <a:gd name="T6" fmla="*/ 16 w 23"/>
                  <a:gd name="T7" fmla="*/ 20 h 40"/>
                  <a:gd name="T8" fmla="*/ 21 w 23"/>
                  <a:gd name="T9" fmla="*/ 38 h 40"/>
                  <a:gd name="T10" fmla="*/ 18 w 23"/>
                  <a:gd name="T11" fmla="*/ 40 h 40"/>
                  <a:gd name="T12" fmla="*/ 18 w 23"/>
                  <a:gd name="T13" fmla="*/ 40 h 40"/>
                  <a:gd name="T14" fmla="*/ 17 w 23"/>
                  <a:gd name="T15" fmla="*/ 39 h 40"/>
                  <a:gd name="T16" fmla="*/ 16 w 23"/>
                  <a:gd name="T17" fmla="*/ 39 h 40"/>
                  <a:gd name="T18" fmla="*/ 16 w 23"/>
                  <a:gd name="T19" fmla="*/ 35 h 40"/>
                  <a:gd name="T20" fmla="*/ 12 w 23"/>
                  <a:gd name="T21" fmla="*/ 24 h 40"/>
                  <a:gd name="T22" fmla="*/ 1 w 23"/>
                  <a:gd name="T23" fmla="*/ 4 h 40"/>
                  <a:gd name="T24" fmla="*/ 4 w 23"/>
                  <a:gd name="T2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40">
                    <a:moveTo>
                      <a:pt x="4" y="1"/>
                    </a:moveTo>
                    <a:cubicBezTo>
                      <a:pt x="5" y="2"/>
                      <a:pt x="6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10" y="10"/>
                      <a:pt x="13" y="16"/>
                      <a:pt x="16" y="20"/>
                    </a:cubicBezTo>
                    <a:cubicBezTo>
                      <a:pt x="18" y="25"/>
                      <a:pt x="23" y="33"/>
                      <a:pt x="21" y="38"/>
                    </a:cubicBezTo>
                    <a:cubicBezTo>
                      <a:pt x="20" y="39"/>
                      <a:pt x="19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40"/>
                      <a:pt x="17" y="40"/>
                      <a:pt x="17" y="39"/>
                    </a:cubicBezTo>
                    <a:cubicBezTo>
                      <a:pt x="17" y="40"/>
                      <a:pt x="17" y="39"/>
                      <a:pt x="16" y="39"/>
                    </a:cubicBezTo>
                    <a:cubicBezTo>
                      <a:pt x="16" y="38"/>
                      <a:pt x="16" y="36"/>
                      <a:pt x="16" y="35"/>
                    </a:cubicBezTo>
                    <a:cubicBezTo>
                      <a:pt x="15" y="32"/>
                      <a:pt x="13" y="28"/>
                      <a:pt x="12" y="24"/>
                    </a:cubicBezTo>
                    <a:cubicBezTo>
                      <a:pt x="8" y="17"/>
                      <a:pt x="3" y="11"/>
                      <a:pt x="1" y="4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114"/>
              <p:cNvSpPr/>
              <p:nvPr/>
            </p:nvSpPr>
            <p:spPr bwMode="auto">
              <a:xfrm>
                <a:off x="6096000" y="2497138"/>
                <a:ext cx="80963" cy="149225"/>
              </a:xfrm>
              <a:custGeom>
                <a:avLst/>
                <a:gdLst>
                  <a:gd name="T0" fmla="*/ 5 w 19"/>
                  <a:gd name="T1" fmla="*/ 2 h 35"/>
                  <a:gd name="T2" fmla="*/ 13 w 19"/>
                  <a:gd name="T3" fmla="*/ 18 h 35"/>
                  <a:gd name="T4" fmla="*/ 19 w 19"/>
                  <a:gd name="T5" fmla="*/ 34 h 35"/>
                  <a:gd name="T6" fmla="*/ 16 w 19"/>
                  <a:gd name="T7" fmla="*/ 34 h 35"/>
                  <a:gd name="T8" fmla="*/ 9 w 19"/>
                  <a:gd name="T9" fmla="*/ 20 h 35"/>
                  <a:gd name="T10" fmla="*/ 1 w 19"/>
                  <a:gd name="T11" fmla="*/ 4 h 35"/>
                  <a:gd name="T12" fmla="*/ 5 w 19"/>
                  <a:gd name="T13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5">
                    <a:moveTo>
                      <a:pt x="5" y="2"/>
                    </a:moveTo>
                    <a:cubicBezTo>
                      <a:pt x="8" y="8"/>
                      <a:pt x="10" y="13"/>
                      <a:pt x="13" y="18"/>
                    </a:cubicBezTo>
                    <a:cubicBezTo>
                      <a:pt x="16" y="23"/>
                      <a:pt x="19" y="28"/>
                      <a:pt x="19" y="34"/>
                    </a:cubicBezTo>
                    <a:cubicBezTo>
                      <a:pt x="19" y="35"/>
                      <a:pt x="17" y="35"/>
                      <a:pt x="16" y="34"/>
                    </a:cubicBezTo>
                    <a:cubicBezTo>
                      <a:pt x="13" y="31"/>
                      <a:pt x="11" y="25"/>
                      <a:pt x="9" y="20"/>
                    </a:cubicBezTo>
                    <a:cubicBezTo>
                      <a:pt x="6" y="15"/>
                      <a:pt x="4" y="10"/>
                      <a:pt x="1" y="4"/>
                    </a:cubicBezTo>
                    <a:cubicBezTo>
                      <a:pt x="0" y="2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115"/>
              <p:cNvSpPr/>
              <p:nvPr/>
            </p:nvSpPr>
            <p:spPr bwMode="auto">
              <a:xfrm>
                <a:off x="6049963" y="2501900"/>
                <a:ext cx="76200" cy="160338"/>
              </a:xfrm>
              <a:custGeom>
                <a:avLst/>
                <a:gdLst>
                  <a:gd name="T0" fmla="*/ 3 w 18"/>
                  <a:gd name="T1" fmla="*/ 1 h 38"/>
                  <a:gd name="T2" fmla="*/ 6 w 18"/>
                  <a:gd name="T3" fmla="*/ 2 h 38"/>
                  <a:gd name="T4" fmla="*/ 13 w 18"/>
                  <a:gd name="T5" fmla="*/ 22 h 38"/>
                  <a:gd name="T6" fmla="*/ 16 w 18"/>
                  <a:gd name="T7" fmla="*/ 37 h 38"/>
                  <a:gd name="T8" fmla="*/ 14 w 18"/>
                  <a:gd name="T9" fmla="*/ 38 h 38"/>
                  <a:gd name="T10" fmla="*/ 10 w 18"/>
                  <a:gd name="T11" fmla="*/ 30 h 38"/>
                  <a:gd name="T12" fmla="*/ 5 w 18"/>
                  <a:gd name="T13" fmla="*/ 17 h 38"/>
                  <a:gd name="T14" fmla="*/ 3 w 18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8">
                    <a:moveTo>
                      <a:pt x="3" y="1"/>
                    </a:moveTo>
                    <a:cubicBezTo>
                      <a:pt x="4" y="0"/>
                      <a:pt x="6" y="1"/>
                      <a:pt x="6" y="2"/>
                    </a:cubicBezTo>
                    <a:cubicBezTo>
                      <a:pt x="6" y="9"/>
                      <a:pt x="10" y="16"/>
                      <a:pt x="13" y="22"/>
                    </a:cubicBezTo>
                    <a:cubicBezTo>
                      <a:pt x="15" y="26"/>
                      <a:pt x="18" y="33"/>
                      <a:pt x="16" y="37"/>
                    </a:cubicBezTo>
                    <a:cubicBezTo>
                      <a:pt x="16" y="38"/>
                      <a:pt x="14" y="38"/>
                      <a:pt x="14" y="38"/>
                    </a:cubicBezTo>
                    <a:cubicBezTo>
                      <a:pt x="12" y="35"/>
                      <a:pt x="11" y="32"/>
                      <a:pt x="10" y="30"/>
                    </a:cubicBezTo>
                    <a:cubicBezTo>
                      <a:pt x="9" y="25"/>
                      <a:pt x="7" y="21"/>
                      <a:pt x="5" y="17"/>
                    </a:cubicBezTo>
                    <a:cubicBezTo>
                      <a:pt x="3" y="13"/>
                      <a:pt x="0" y="6"/>
                      <a:pt x="3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116"/>
              <p:cNvSpPr/>
              <p:nvPr/>
            </p:nvSpPr>
            <p:spPr bwMode="auto">
              <a:xfrm>
                <a:off x="6019800" y="2509838"/>
                <a:ext cx="50800" cy="114300"/>
              </a:xfrm>
              <a:custGeom>
                <a:avLst/>
                <a:gdLst>
                  <a:gd name="T0" fmla="*/ 4 w 12"/>
                  <a:gd name="T1" fmla="*/ 2 h 27"/>
                  <a:gd name="T2" fmla="*/ 8 w 12"/>
                  <a:gd name="T3" fmla="*/ 15 h 27"/>
                  <a:gd name="T4" fmla="*/ 12 w 12"/>
                  <a:gd name="T5" fmla="*/ 26 h 27"/>
                  <a:gd name="T6" fmla="*/ 10 w 12"/>
                  <a:gd name="T7" fmla="*/ 27 h 27"/>
                  <a:gd name="T8" fmla="*/ 3 w 12"/>
                  <a:gd name="T9" fmla="*/ 16 h 27"/>
                  <a:gd name="T10" fmla="*/ 0 w 12"/>
                  <a:gd name="T11" fmla="*/ 2 h 27"/>
                  <a:gd name="T12" fmla="*/ 4 w 12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7">
                    <a:moveTo>
                      <a:pt x="4" y="2"/>
                    </a:moveTo>
                    <a:cubicBezTo>
                      <a:pt x="5" y="7"/>
                      <a:pt x="6" y="11"/>
                      <a:pt x="8" y="15"/>
                    </a:cubicBezTo>
                    <a:cubicBezTo>
                      <a:pt x="10" y="18"/>
                      <a:pt x="12" y="22"/>
                      <a:pt x="12" y="26"/>
                    </a:cubicBezTo>
                    <a:cubicBezTo>
                      <a:pt x="12" y="27"/>
                      <a:pt x="10" y="27"/>
                      <a:pt x="10" y="27"/>
                    </a:cubicBezTo>
                    <a:cubicBezTo>
                      <a:pt x="6" y="24"/>
                      <a:pt x="5" y="19"/>
                      <a:pt x="3" y="16"/>
                    </a:cubicBezTo>
                    <a:cubicBezTo>
                      <a:pt x="1" y="11"/>
                      <a:pt x="0" y="7"/>
                      <a:pt x="0" y="2"/>
                    </a:cubicBezTo>
                    <a:cubicBezTo>
                      <a:pt x="0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117"/>
              <p:cNvSpPr/>
              <p:nvPr/>
            </p:nvSpPr>
            <p:spPr bwMode="auto">
              <a:xfrm>
                <a:off x="5802313" y="2357438"/>
                <a:ext cx="60325" cy="123825"/>
              </a:xfrm>
              <a:custGeom>
                <a:avLst/>
                <a:gdLst>
                  <a:gd name="T0" fmla="*/ 0 w 14"/>
                  <a:gd name="T1" fmla="*/ 3 h 29"/>
                  <a:gd name="T2" fmla="*/ 4 w 14"/>
                  <a:gd name="T3" fmla="*/ 2 h 29"/>
                  <a:gd name="T4" fmla="*/ 10 w 14"/>
                  <a:gd name="T5" fmla="*/ 15 h 29"/>
                  <a:gd name="T6" fmla="*/ 14 w 14"/>
                  <a:gd name="T7" fmla="*/ 27 h 29"/>
                  <a:gd name="T8" fmla="*/ 12 w 14"/>
                  <a:gd name="T9" fmla="*/ 28 h 29"/>
                  <a:gd name="T10" fmla="*/ 5 w 14"/>
                  <a:gd name="T11" fmla="*/ 17 h 29"/>
                  <a:gd name="T12" fmla="*/ 0 w 14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3"/>
                    </a:moveTo>
                    <a:cubicBezTo>
                      <a:pt x="0" y="0"/>
                      <a:pt x="4" y="0"/>
                      <a:pt x="4" y="2"/>
                    </a:cubicBezTo>
                    <a:cubicBezTo>
                      <a:pt x="6" y="7"/>
                      <a:pt x="8" y="11"/>
                      <a:pt x="10" y="15"/>
                    </a:cubicBezTo>
                    <a:cubicBezTo>
                      <a:pt x="11" y="19"/>
                      <a:pt x="14" y="23"/>
                      <a:pt x="14" y="27"/>
                    </a:cubicBezTo>
                    <a:cubicBezTo>
                      <a:pt x="14" y="29"/>
                      <a:pt x="13" y="29"/>
                      <a:pt x="12" y="28"/>
                    </a:cubicBezTo>
                    <a:cubicBezTo>
                      <a:pt x="8" y="25"/>
                      <a:pt x="7" y="21"/>
                      <a:pt x="5" y="17"/>
                    </a:cubicBezTo>
                    <a:cubicBezTo>
                      <a:pt x="3" y="13"/>
                      <a:pt x="2" y="8"/>
                      <a:pt x="0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118"/>
              <p:cNvSpPr/>
              <p:nvPr/>
            </p:nvSpPr>
            <p:spPr bwMode="auto">
              <a:xfrm>
                <a:off x="5761038" y="2352675"/>
                <a:ext cx="66675" cy="141288"/>
              </a:xfrm>
              <a:custGeom>
                <a:avLst/>
                <a:gdLst>
                  <a:gd name="T0" fmla="*/ 5 w 16"/>
                  <a:gd name="T1" fmla="*/ 2 h 33"/>
                  <a:gd name="T2" fmla="*/ 12 w 16"/>
                  <a:gd name="T3" fmla="*/ 18 h 33"/>
                  <a:gd name="T4" fmla="*/ 16 w 16"/>
                  <a:gd name="T5" fmla="*/ 32 h 33"/>
                  <a:gd name="T6" fmla="*/ 14 w 16"/>
                  <a:gd name="T7" fmla="*/ 32 h 33"/>
                  <a:gd name="T8" fmla="*/ 6 w 16"/>
                  <a:gd name="T9" fmla="*/ 18 h 33"/>
                  <a:gd name="T10" fmla="*/ 1 w 16"/>
                  <a:gd name="T11" fmla="*/ 3 h 33"/>
                  <a:gd name="T12" fmla="*/ 5 w 16"/>
                  <a:gd name="T1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5" y="2"/>
                    </a:moveTo>
                    <a:cubicBezTo>
                      <a:pt x="7" y="7"/>
                      <a:pt x="9" y="13"/>
                      <a:pt x="12" y="18"/>
                    </a:cubicBezTo>
                    <a:cubicBezTo>
                      <a:pt x="14" y="22"/>
                      <a:pt x="16" y="27"/>
                      <a:pt x="16" y="32"/>
                    </a:cubicBezTo>
                    <a:cubicBezTo>
                      <a:pt x="16" y="33"/>
                      <a:pt x="15" y="33"/>
                      <a:pt x="14" y="32"/>
                    </a:cubicBezTo>
                    <a:cubicBezTo>
                      <a:pt x="10" y="29"/>
                      <a:pt x="8" y="23"/>
                      <a:pt x="6" y="18"/>
                    </a:cubicBezTo>
                    <a:cubicBezTo>
                      <a:pt x="4" y="13"/>
                      <a:pt x="2" y="8"/>
                      <a:pt x="1" y="3"/>
                    </a:cubicBezTo>
                    <a:cubicBezTo>
                      <a:pt x="0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119"/>
              <p:cNvSpPr/>
              <p:nvPr/>
            </p:nvSpPr>
            <p:spPr bwMode="auto">
              <a:xfrm>
                <a:off x="5683250" y="2390775"/>
                <a:ext cx="60325" cy="115888"/>
              </a:xfrm>
              <a:custGeom>
                <a:avLst/>
                <a:gdLst>
                  <a:gd name="T0" fmla="*/ 5 w 14"/>
                  <a:gd name="T1" fmla="*/ 2 h 27"/>
                  <a:gd name="T2" fmla="*/ 11 w 14"/>
                  <a:gd name="T3" fmla="*/ 15 h 27"/>
                  <a:gd name="T4" fmla="*/ 12 w 14"/>
                  <a:gd name="T5" fmla="*/ 26 h 27"/>
                  <a:gd name="T6" fmla="*/ 10 w 14"/>
                  <a:gd name="T7" fmla="*/ 26 h 27"/>
                  <a:gd name="T8" fmla="*/ 6 w 14"/>
                  <a:gd name="T9" fmla="*/ 16 h 27"/>
                  <a:gd name="T10" fmla="*/ 1 w 14"/>
                  <a:gd name="T11" fmla="*/ 4 h 27"/>
                  <a:gd name="T12" fmla="*/ 5 w 14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5" y="2"/>
                    </a:moveTo>
                    <a:cubicBezTo>
                      <a:pt x="7" y="7"/>
                      <a:pt x="9" y="10"/>
                      <a:pt x="11" y="15"/>
                    </a:cubicBezTo>
                    <a:cubicBezTo>
                      <a:pt x="12" y="18"/>
                      <a:pt x="14" y="22"/>
                      <a:pt x="12" y="26"/>
                    </a:cubicBezTo>
                    <a:cubicBezTo>
                      <a:pt x="12" y="27"/>
                      <a:pt x="11" y="27"/>
                      <a:pt x="10" y="26"/>
                    </a:cubicBezTo>
                    <a:cubicBezTo>
                      <a:pt x="8" y="23"/>
                      <a:pt x="7" y="19"/>
                      <a:pt x="6" y="16"/>
                    </a:cubicBezTo>
                    <a:cubicBezTo>
                      <a:pt x="4" y="12"/>
                      <a:pt x="2" y="8"/>
                      <a:pt x="1" y="4"/>
                    </a:cubicBezTo>
                    <a:cubicBezTo>
                      <a:pt x="0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120"/>
              <p:cNvSpPr/>
              <p:nvPr/>
            </p:nvSpPr>
            <p:spPr bwMode="auto">
              <a:xfrm>
                <a:off x="5624513" y="2413000"/>
                <a:ext cx="50800" cy="93663"/>
              </a:xfrm>
              <a:custGeom>
                <a:avLst/>
                <a:gdLst>
                  <a:gd name="T0" fmla="*/ 5 w 12"/>
                  <a:gd name="T1" fmla="*/ 3 h 22"/>
                  <a:gd name="T2" fmla="*/ 9 w 12"/>
                  <a:gd name="T3" fmla="*/ 13 h 22"/>
                  <a:gd name="T4" fmla="*/ 11 w 12"/>
                  <a:gd name="T5" fmla="*/ 20 h 22"/>
                  <a:gd name="T6" fmla="*/ 8 w 12"/>
                  <a:gd name="T7" fmla="*/ 21 h 22"/>
                  <a:gd name="T8" fmla="*/ 4 w 12"/>
                  <a:gd name="T9" fmla="*/ 14 h 22"/>
                  <a:gd name="T10" fmla="*/ 1 w 12"/>
                  <a:gd name="T11" fmla="*/ 4 h 22"/>
                  <a:gd name="T12" fmla="*/ 5 w 12"/>
                  <a:gd name="T1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5" y="3"/>
                    </a:moveTo>
                    <a:cubicBezTo>
                      <a:pt x="6" y="6"/>
                      <a:pt x="7" y="10"/>
                      <a:pt x="9" y="13"/>
                    </a:cubicBezTo>
                    <a:cubicBezTo>
                      <a:pt x="10" y="15"/>
                      <a:pt x="12" y="18"/>
                      <a:pt x="11" y="20"/>
                    </a:cubicBezTo>
                    <a:cubicBezTo>
                      <a:pt x="10" y="22"/>
                      <a:pt x="9" y="22"/>
                      <a:pt x="8" y="21"/>
                    </a:cubicBezTo>
                    <a:cubicBezTo>
                      <a:pt x="6" y="20"/>
                      <a:pt x="5" y="17"/>
                      <a:pt x="4" y="14"/>
                    </a:cubicBezTo>
                    <a:cubicBezTo>
                      <a:pt x="3" y="10"/>
                      <a:pt x="2" y="7"/>
                      <a:pt x="1" y="4"/>
                    </a:cubicBezTo>
                    <a:cubicBezTo>
                      <a:pt x="0" y="1"/>
                      <a:pt x="4" y="0"/>
                      <a:pt x="5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121"/>
              <p:cNvSpPr/>
              <p:nvPr/>
            </p:nvSpPr>
            <p:spPr bwMode="auto">
              <a:xfrm>
                <a:off x="7405688" y="2260600"/>
                <a:ext cx="80963" cy="177800"/>
              </a:xfrm>
              <a:custGeom>
                <a:avLst/>
                <a:gdLst>
                  <a:gd name="T0" fmla="*/ 4 w 19"/>
                  <a:gd name="T1" fmla="*/ 2 h 42"/>
                  <a:gd name="T2" fmla="*/ 17 w 19"/>
                  <a:gd name="T3" fmla="*/ 41 h 42"/>
                  <a:gd name="T4" fmla="*/ 15 w 19"/>
                  <a:gd name="T5" fmla="*/ 41 h 42"/>
                  <a:gd name="T6" fmla="*/ 10 w 19"/>
                  <a:gd name="T7" fmla="*/ 24 h 42"/>
                  <a:gd name="T8" fmla="*/ 1 w 19"/>
                  <a:gd name="T9" fmla="*/ 3 h 42"/>
                  <a:gd name="T10" fmla="*/ 4 w 19"/>
                  <a:gd name="T1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2">
                    <a:moveTo>
                      <a:pt x="4" y="2"/>
                    </a:moveTo>
                    <a:cubicBezTo>
                      <a:pt x="10" y="12"/>
                      <a:pt x="19" y="28"/>
                      <a:pt x="17" y="41"/>
                    </a:cubicBezTo>
                    <a:cubicBezTo>
                      <a:pt x="17" y="42"/>
                      <a:pt x="15" y="42"/>
                      <a:pt x="15" y="41"/>
                    </a:cubicBezTo>
                    <a:cubicBezTo>
                      <a:pt x="12" y="36"/>
                      <a:pt x="11" y="30"/>
                      <a:pt x="10" y="24"/>
                    </a:cubicBezTo>
                    <a:cubicBezTo>
                      <a:pt x="7" y="17"/>
                      <a:pt x="5" y="10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122"/>
              <p:cNvSpPr/>
              <p:nvPr/>
            </p:nvSpPr>
            <p:spPr bwMode="auto">
              <a:xfrm>
                <a:off x="7354888" y="2233613"/>
                <a:ext cx="58738" cy="169863"/>
              </a:xfrm>
              <a:custGeom>
                <a:avLst/>
                <a:gdLst>
                  <a:gd name="T0" fmla="*/ 11 w 14"/>
                  <a:gd name="T1" fmla="*/ 39 h 40"/>
                  <a:gd name="T2" fmla="*/ 6 w 14"/>
                  <a:gd name="T3" fmla="*/ 24 h 40"/>
                  <a:gd name="T4" fmla="*/ 1 w 14"/>
                  <a:gd name="T5" fmla="*/ 4 h 40"/>
                  <a:gd name="T6" fmla="*/ 4 w 14"/>
                  <a:gd name="T7" fmla="*/ 2 h 40"/>
                  <a:gd name="T8" fmla="*/ 11 w 14"/>
                  <a:gd name="T9" fmla="*/ 21 h 40"/>
                  <a:gd name="T10" fmla="*/ 13 w 14"/>
                  <a:gd name="T11" fmla="*/ 38 h 40"/>
                  <a:gd name="T12" fmla="*/ 11 w 14"/>
                  <a:gd name="T13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0">
                    <a:moveTo>
                      <a:pt x="11" y="39"/>
                    </a:moveTo>
                    <a:cubicBezTo>
                      <a:pt x="8" y="35"/>
                      <a:pt x="8" y="29"/>
                      <a:pt x="6" y="24"/>
                    </a:cubicBezTo>
                    <a:cubicBezTo>
                      <a:pt x="5" y="17"/>
                      <a:pt x="3" y="10"/>
                      <a:pt x="1" y="4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7" y="8"/>
                      <a:pt x="9" y="14"/>
                      <a:pt x="11" y="21"/>
                    </a:cubicBezTo>
                    <a:cubicBezTo>
                      <a:pt x="12" y="27"/>
                      <a:pt x="14" y="33"/>
                      <a:pt x="13" y="38"/>
                    </a:cubicBezTo>
                    <a:cubicBezTo>
                      <a:pt x="13" y="39"/>
                      <a:pt x="11" y="40"/>
                      <a:pt x="11" y="3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123"/>
              <p:cNvSpPr/>
              <p:nvPr/>
            </p:nvSpPr>
            <p:spPr bwMode="auto">
              <a:xfrm>
                <a:off x="7294563" y="2192338"/>
                <a:ext cx="68263" cy="185738"/>
              </a:xfrm>
              <a:custGeom>
                <a:avLst/>
                <a:gdLst>
                  <a:gd name="T0" fmla="*/ 14 w 16"/>
                  <a:gd name="T1" fmla="*/ 43 h 44"/>
                  <a:gd name="T2" fmla="*/ 12 w 16"/>
                  <a:gd name="T3" fmla="*/ 44 h 44"/>
                  <a:gd name="T4" fmla="*/ 7 w 16"/>
                  <a:gd name="T5" fmla="*/ 26 h 44"/>
                  <a:gd name="T6" fmla="*/ 1 w 16"/>
                  <a:gd name="T7" fmla="*/ 4 h 44"/>
                  <a:gd name="T8" fmla="*/ 4 w 16"/>
                  <a:gd name="T9" fmla="*/ 3 h 44"/>
                  <a:gd name="T10" fmla="*/ 12 w 16"/>
                  <a:gd name="T11" fmla="*/ 25 h 44"/>
                  <a:gd name="T12" fmla="*/ 14 w 16"/>
                  <a:gd name="T13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4">
                    <a:moveTo>
                      <a:pt x="14" y="43"/>
                    </a:moveTo>
                    <a:cubicBezTo>
                      <a:pt x="14" y="44"/>
                      <a:pt x="13" y="44"/>
                      <a:pt x="12" y="44"/>
                    </a:cubicBezTo>
                    <a:cubicBezTo>
                      <a:pt x="9" y="38"/>
                      <a:pt x="9" y="32"/>
                      <a:pt x="7" y="26"/>
                    </a:cubicBezTo>
                    <a:cubicBezTo>
                      <a:pt x="5" y="18"/>
                      <a:pt x="2" y="11"/>
                      <a:pt x="1" y="4"/>
                    </a:cubicBezTo>
                    <a:cubicBezTo>
                      <a:pt x="0" y="1"/>
                      <a:pt x="4" y="0"/>
                      <a:pt x="4" y="3"/>
                    </a:cubicBezTo>
                    <a:cubicBezTo>
                      <a:pt x="6" y="10"/>
                      <a:pt x="9" y="17"/>
                      <a:pt x="12" y="25"/>
                    </a:cubicBezTo>
                    <a:cubicBezTo>
                      <a:pt x="14" y="31"/>
                      <a:pt x="16" y="37"/>
                      <a:pt x="14" y="4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124"/>
              <p:cNvSpPr/>
              <p:nvPr/>
            </p:nvSpPr>
            <p:spPr bwMode="auto">
              <a:xfrm>
                <a:off x="7158038" y="2174875"/>
                <a:ext cx="68263" cy="136525"/>
              </a:xfrm>
              <a:custGeom>
                <a:avLst/>
                <a:gdLst>
                  <a:gd name="T0" fmla="*/ 12 w 16"/>
                  <a:gd name="T1" fmla="*/ 32 h 32"/>
                  <a:gd name="T2" fmla="*/ 11 w 16"/>
                  <a:gd name="T3" fmla="*/ 32 h 32"/>
                  <a:gd name="T4" fmla="*/ 8 w 16"/>
                  <a:gd name="T5" fmla="*/ 21 h 32"/>
                  <a:gd name="T6" fmla="*/ 1 w 16"/>
                  <a:gd name="T7" fmla="*/ 5 h 32"/>
                  <a:gd name="T8" fmla="*/ 5 w 16"/>
                  <a:gd name="T9" fmla="*/ 3 h 32"/>
                  <a:gd name="T10" fmla="*/ 12 w 16"/>
                  <a:gd name="T11" fmla="*/ 19 h 32"/>
                  <a:gd name="T12" fmla="*/ 12 w 1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12" y="32"/>
                    </a:moveTo>
                    <a:cubicBezTo>
                      <a:pt x="12" y="32"/>
                      <a:pt x="11" y="32"/>
                      <a:pt x="11" y="32"/>
                    </a:cubicBezTo>
                    <a:cubicBezTo>
                      <a:pt x="8" y="29"/>
                      <a:pt x="9" y="25"/>
                      <a:pt x="8" y="21"/>
                    </a:cubicBezTo>
                    <a:cubicBezTo>
                      <a:pt x="6" y="16"/>
                      <a:pt x="4" y="10"/>
                      <a:pt x="1" y="5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8" y="8"/>
                      <a:pt x="10" y="13"/>
                      <a:pt x="12" y="19"/>
                    </a:cubicBezTo>
                    <a:cubicBezTo>
                      <a:pt x="13" y="22"/>
                      <a:pt x="16" y="29"/>
                      <a:pt x="12" y="3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125"/>
              <p:cNvSpPr/>
              <p:nvPr/>
            </p:nvSpPr>
            <p:spPr bwMode="auto">
              <a:xfrm>
                <a:off x="7091363" y="2128838"/>
                <a:ext cx="76200" cy="182563"/>
              </a:xfrm>
              <a:custGeom>
                <a:avLst/>
                <a:gdLst>
                  <a:gd name="T0" fmla="*/ 13 w 18"/>
                  <a:gd name="T1" fmla="*/ 42 h 43"/>
                  <a:gd name="T2" fmla="*/ 10 w 18"/>
                  <a:gd name="T3" fmla="*/ 31 h 43"/>
                  <a:gd name="T4" fmla="*/ 5 w 18"/>
                  <a:gd name="T5" fmla="*/ 18 h 43"/>
                  <a:gd name="T6" fmla="*/ 2 w 18"/>
                  <a:gd name="T7" fmla="*/ 1 h 43"/>
                  <a:gd name="T8" fmla="*/ 5 w 18"/>
                  <a:gd name="T9" fmla="*/ 1 h 43"/>
                  <a:gd name="T10" fmla="*/ 13 w 18"/>
                  <a:gd name="T11" fmla="*/ 24 h 43"/>
                  <a:gd name="T12" fmla="*/ 16 w 18"/>
                  <a:gd name="T13" fmla="*/ 42 h 43"/>
                  <a:gd name="T14" fmla="*/ 13 w 18"/>
                  <a:gd name="T1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3">
                    <a:moveTo>
                      <a:pt x="13" y="42"/>
                    </a:moveTo>
                    <a:cubicBezTo>
                      <a:pt x="11" y="39"/>
                      <a:pt x="11" y="34"/>
                      <a:pt x="10" y="31"/>
                    </a:cubicBezTo>
                    <a:cubicBezTo>
                      <a:pt x="8" y="27"/>
                      <a:pt x="6" y="23"/>
                      <a:pt x="5" y="18"/>
                    </a:cubicBezTo>
                    <a:cubicBezTo>
                      <a:pt x="3" y="13"/>
                      <a:pt x="0" y="7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10"/>
                      <a:pt x="9" y="17"/>
                      <a:pt x="13" y="24"/>
                    </a:cubicBezTo>
                    <a:cubicBezTo>
                      <a:pt x="15" y="29"/>
                      <a:pt x="18" y="37"/>
                      <a:pt x="16" y="42"/>
                    </a:cubicBezTo>
                    <a:cubicBezTo>
                      <a:pt x="16" y="43"/>
                      <a:pt x="14" y="43"/>
                      <a:pt x="13" y="4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126"/>
              <p:cNvSpPr/>
              <p:nvPr/>
            </p:nvSpPr>
            <p:spPr bwMode="auto">
              <a:xfrm>
                <a:off x="7005638" y="2111375"/>
                <a:ext cx="63500" cy="200025"/>
              </a:xfrm>
              <a:custGeom>
                <a:avLst/>
                <a:gdLst>
                  <a:gd name="T0" fmla="*/ 13 w 15"/>
                  <a:gd name="T1" fmla="*/ 46 h 47"/>
                  <a:gd name="T2" fmla="*/ 11 w 15"/>
                  <a:gd name="T3" fmla="*/ 46 h 47"/>
                  <a:gd name="T4" fmla="*/ 5 w 15"/>
                  <a:gd name="T5" fmla="*/ 26 h 47"/>
                  <a:gd name="T6" fmla="*/ 0 w 15"/>
                  <a:gd name="T7" fmla="*/ 2 h 47"/>
                  <a:gd name="T8" fmla="*/ 3 w 15"/>
                  <a:gd name="T9" fmla="*/ 2 h 47"/>
                  <a:gd name="T10" fmla="*/ 9 w 15"/>
                  <a:gd name="T11" fmla="*/ 25 h 47"/>
                  <a:gd name="T12" fmla="*/ 13 w 15"/>
                  <a:gd name="T1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7">
                    <a:moveTo>
                      <a:pt x="13" y="46"/>
                    </a:moveTo>
                    <a:cubicBezTo>
                      <a:pt x="13" y="47"/>
                      <a:pt x="12" y="46"/>
                      <a:pt x="11" y="46"/>
                    </a:cubicBezTo>
                    <a:cubicBezTo>
                      <a:pt x="8" y="40"/>
                      <a:pt x="7" y="32"/>
                      <a:pt x="5" y="26"/>
                    </a:cubicBezTo>
                    <a:cubicBezTo>
                      <a:pt x="3" y="18"/>
                      <a:pt x="1" y="10"/>
                      <a:pt x="0" y="2"/>
                    </a:cubicBezTo>
                    <a:cubicBezTo>
                      <a:pt x="0" y="1"/>
                      <a:pt x="3" y="0"/>
                      <a:pt x="3" y="2"/>
                    </a:cubicBezTo>
                    <a:cubicBezTo>
                      <a:pt x="5" y="10"/>
                      <a:pt x="7" y="17"/>
                      <a:pt x="9" y="25"/>
                    </a:cubicBezTo>
                    <a:cubicBezTo>
                      <a:pt x="11" y="32"/>
                      <a:pt x="15" y="39"/>
                      <a:pt x="13" y="4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127"/>
              <p:cNvSpPr/>
              <p:nvPr/>
            </p:nvSpPr>
            <p:spPr bwMode="auto">
              <a:xfrm>
                <a:off x="6904038" y="2073275"/>
                <a:ext cx="46038" cy="147638"/>
              </a:xfrm>
              <a:custGeom>
                <a:avLst/>
                <a:gdLst>
                  <a:gd name="T0" fmla="*/ 8 w 11"/>
                  <a:gd name="T1" fmla="*/ 33 h 35"/>
                  <a:gd name="T2" fmla="*/ 3 w 11"/>
                  <a:gd name="T3" fmla="*/ 18 h 35"/>
                  <a:gd name="T4" fmla="*/ 0 w 11"/>
                  <a:gd name="T5" fmla="*/ 2 h 35"/>
                  <a:gd name="T6" fmla="*/ 3 w 11"/>
                  <a:gd name="T7" fmla="*/ 2 h 35"/>
                  <a:gd name="T8" fmla="*/ 8 w 11"/>
                  <a:gd name="T9" fmla="*/ 19 h 35"/>
                  <a:gd name="T10" fmla="*/ 10 w 11"/>
                  <a:gd name="T11" fmla="*/ 33 h 35"/>
                  <a:gd name="T12" fmla="*/ 8 w 11"/>
                  <a:gd name="T1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5">
                    <a:moveTo>
                      <a:pt x="8" y="33"/>
                    </a:moveTo>
                    <a:cubicBezTo>
                      <a:pt x="5" y="29"/>
                      <a:pt x="4" y="23"/>
                      <a:pt x="3" y="18"/>
                    </a:cubicBezTo>
                    <a:cubicBezTo>
                      <a:pt x="2" y="13"/>
                      <a:pt x="1" y="8"/>
                      <a:pt x="0" y="2"/>
                    </a:cubicBezTo>
                    <a:cubicBezTo>
                      <a:pt x="0" y="0"/>
                      <a:pt x="3" y="0"/>
                      <a:pt x="3" y="2"/>
                    </a:cubicBezTo>
                    <a:cubicBezTo>
                      <a:pt x="5" y="8"/>
                      <a:pt x="7" y="13"/>
                      <a:pt x="8" y="19"/>
                    </a:cubicBezTo>
                    <a:cubicBezTo>
                      <a:pt x="10" y="24"/>
                      <a:pt x="11" y="28"/>
                      <a:pt x="10" y="33"/>
                    </a:cubicBezTo>
                    <a:cubicBezTo>
                      <a:pt x="10" y="35"/>
                      <a:pt x="8" y="34"/>
                      <a:pt x="8" y="3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128"/>
              <p:cNvSpPr/>
              <p:nvPr/>
            </p:nvSpPr>
            <p:spPr bwMode="auto">
              <a:xfrm>
                <a:off x="6711950" y="1695450"/>
                <a:ext cx="38100" cy="106363"/>
              </a:xfrm>
              <a:custGeom>
                <a:avLst/>
                <a:gdLst>
                  <a:gd name="T0" fmla="*/ 7 w 9"/>
                  <a:gd name="T1" fmla="*/ 24 h 25"/>
                  <a:gd name="T2" fmla="*/ 2 w 9"/>
                  <a:gd name="T3" fmla="*/ 14 h 25"/>
                  <a:gd name="T4" fmla="*/ 0 w 9"/>
                  <a:gd name="T5" fmla="*/ 2 h 25"/>
                  <a:gd name="T6" fmla="*/ 3 w 9"/>
                  <a:gd name="T7" fmla="*/ 1 h 25"/>
                  <a:gd name="T8" fmla="*/ 6 w 9"/>
                  <a:gd name="T9" fmla="*/ 14 h 25"/>
                  <a:gd name="T10" fmla="*/ 9 w 9"/>
                  <a:gd name="T11" fmla="*/ 23 h 25"/>
                  <a:gd name="T12" fmla="*/ 7 w 9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5">
                    <a:moveTo>
                      <a:pt x="7" y="24"/>
                    </a:moveTo>
                    <a:cubicBezTo>
                      <a:pt x="4" y="21"/>
                      <a:pt x="3" y="17"/>
                      <a:pt x="2" y="14"/>
                    </a:cubicBezTo>
                    <a:cubicBezTo>
                      <a:pt x="1" y="10"/>
                      <a:pt x="0" y="6"/>
                      <a:pt x="0" y="2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3" y="6"/>
                      <a:pt x="5" y="10"/>
                      <a:pt x="6" y="14"/>
                    </a:cubicBezTo>
                    <a:cubicBezTo>
                      <a:pt x="8" y="17"/>
                      <a:pt x="9" y="20"/>
                      <a:pt x="9" y="23"/>
                    </a:cubicBezTo>
                    <a:cubicBezTo>
                      <a:pt x="9" y="24"/>
                      <a:pt x="7" y="25"/>
                      <a:pt x="7" y="2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129"/>
              <p:cNvSpPr/>
              <p:nvPr/>
            </p:nvSpPr>
            <p:spPr bwMode="auto">
              <a:xfrm>
                <a:off x="6678613" y="1695450"/>
                <a:ext cx="42863" cy="119063"/>
              </a:xfrm>
              <a:custGeom>
                <a:avLst/>
                <a:gdLst>
                  <a:gd name="T0" fmla="*/ 9 w 10"/>
                  <a:gd name="T1" fmla="*/ 27 h 28"/>
                  <a:gd name="T2" fmla="*/ 7 w 10"/>
                  <a:gd name="T3" fmla="*/ 27 h 28"/>
                  <a:gd name="T4" fmla="*/ 3 w 10"/>
                  <a:gd name="T5" fmla="*/ 17 h 28"/>
                  <a:gd name="T6" fmla="*/ 0 w 10"/>
                  <a:gd name="T7" fmla="*/ 3 h 28"/>
                  <a:gd name="T8" fmla="*/ 4 w 10"/>
                  <a:gd name="T9" fmla="*/ 2 h 28"/>
                  <a:gd name="T10" fmla="*/ 7 w 10"/>
                  <a:gd name="T11" fmla="*/ 16 h 28"/>
                  <a:gd name="T12" fmla="*/ 9 w 10"/>
                  <a:gd name="T1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8">
                    <a:moveTo>
                      <a:pt x="9" y="27"/>
                    </a:moveTo>
                    <a:cubicBezTo>
                      <a:pt x="8" y="28"/>
                      <a:pt x="7" y="28"/>
                      <a:pt x="7" y="27"/>
                    </a:cubicBezTo>
                    <a:cubicBezTo>
                      <a:pt x="5" y="24"/>
                      <a:pt x="4" y="20"/>
                      <a:pt x="3" y="17"/>
                    </a:cubicBezTo>
                    <a:cubicBezTo>
                      <a:pt x="2" y="12"/>
                      <a:pt x="1" y="8"/>
                      <a:pt x="0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4" y="7"/>
                      <a:pt x="6" y="11"/>
                      <a:pt x="7" y="16"/>
                    </a:cubicBezTo>
                    <a:cubicBezTo>
                      <a:pt x="9" y="19"/>
                      <a:pt x="10" y="23"/>
                      <a:pt x="9" y="27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130"/>
              <p:cNvSpPr/>
              <p:nvPr/>
            </p:nvSpPr>
            <p:spPr bwMode="auto">
              <a:xfrm>
                <a:off x="6615113" y="1649413"/>
                <a:ext cx="76200" cy="165100"/>
              </a:xfrm>
              <a:custGeom>
                <a:avLst/>
                <a:gdLst>
                  <a:gd name="T0" fmla="*/ 12 w 18"/>
                  <a:gd name="T1" fmla="*/ 38 h 39"/>
                  <a:gd name="T2" fmla="*/ 6 w 18"/>
                  <a:gd name="T3" fmla="*/ 21 h 39"/>
                  <a:gd name="T4" fmla="*/ 0 w 18"/>
                  <a:gd name="T5" fmla="*/ 3 h 39"/>
                  <a:gd name="T6" fmla="*/ 3 w 18"/>
                  <a:gd name="T7" fmla="*/ 2 h 39"/>
                  <a:gd name="T8" fmla="*/ 14 w 18"/>
                  <a:gd name="T9" fmla="*/ 38 h 39"/>
                  <a:gd name="T10" fmla="*/ 12 w 18"/>
                  <a:gd name="T1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9">
                    <a:moveTo>
                      <a:pt x="12" y="38"/>
                    </a:moveTo>
                    <a:cubicBezTo>
                      <a:pt x="9" y="33"/>
                      <a:pt x="8" y="26"/>
                      <a:pt x="6" y="21"/>
                    </a:cubicBezTo>
                    <a:cubicBezTo>
                      <a:pt x="4" y="15"/>
                      <a:pt x="2" y="10"/>
                      <a:pt x="0" y="3"/>
                    </a:cubicBezTo>
                    <a:cubicBezTo>
                      <a:pt x="0" y="2"/>
                      <a:pt x="3" y="0"/>
                      <a:pt x="3" y="2"/>
                    </a:cubicBezTo>
                    <a:cubicBezTo>
                      <a:pt x="7" y="12"/>
                      <a:pt x="18" y="27"/>
                      <a:pt x="14" y="38"/>
                    </a:cubicBezTo>
                    <a:cubicBezTo>
                      <a:pt x="14" y="39"/>
                      <a:pt x="13" y="39"/>
                      <a:pt x="12" y="38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131"/>
              <p:cNvSpPr/>
              <p:nvPr/>
            </p:nvSpPr>
            <p:spPr bwMode="auto">
              <a:xfrm>
                <a:off x="6526213" y="1652588"/>
                <a:ext cx="58738" cy="139700"/>
              </a:xfrm>
              <a:custGeom>
                <a:avLst/>
                <a:gdLst>
                  <a:gd name="T0" fmla="*/ 14 w 14"/>
                  <a:gd name="T1" fmla="*/ 31 h 33"/>
                  <a:gd name="T2" fmla="*/ 11 w 14"/>
                  <a:gd name="T3" fmla="*/ 32 h 33"/>
                  <a:gd name="T4" fmla="*/ 5 w 14"/>
                  <a:gd name="T5" fmla="*/ 20 h 33"/>
                  <a:gd name="T6" fmla="*/ 0 w 14"/>
                  <a:gd name="T7" fmla="*/ 4 h 33"/>
                  <a:gd name="T8" fmla="*/ 5 w 14"/>
                  <a:gd name="T9" fmla="*/ 3 h 33"/>
                  <a:gd name="T10" fmla="*/ 11 w 14"/>
                  <a:gd name="T11" fmla="*/ 19 h 33"/>
                  <a:gd name="T12" fmla="*/ 14 w 14"/>
                  <a:gd name="T1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14" y="31"/>
                    </a:moveTo>
                    <a:cubicBezTo>
                      <a:pt x="14" y="32"/>
                      <a:pt x="12" y="33"/>
                      <a:pt x="11" y="32"/>
                    </a:cubicBezTo>
                    <a:cubicBezTo>
                      <a:pt x="8" y="29"/>
                      <a:pt x="7" y="24"/>
                      <a:pt x="5" y="20"/>
                    </a:cubicBezTo>
                    <a:cubicBezTo>
                      <a:pt x="3" y="15"/>
                      <a:pt x="2" y="9"/>
                      <a:pt x="0" y="4"/>
                    </a:cubicBezTo>
                    <a:cubicBezTo>
                      <a:pt x="0" y="1"/>
                      <a:pt x="4" y="0"/>
                      <a:pt x="5" y="3"/>
                    </a:cubicBezTo>
                    <a:cubicBezTo>
                      <a:pt x="7" y="9"/>
                      <a:pt x="9" y="14"/>
                      <a:pt x="11" y="19"/>
                    </a:cubicBezTo>
                    <a:cubicBezTo>
                      <a:pt x="12" y="23"/>
                      <a:pt x="14" y="27"/>
                      <a:pt x="14" y="3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132"/>
              <p:cNvSpPr/>
              <p:nvPr/>
            </p:nvSpPr>
            <p:spPr bwMode="auto">
              <a:xfrm>
                <a:off x="6465888" y="1589088"/>
                <a:ext cx="46038" cy="131763"/>
              </a:xfrm>
              <a:custGeom>
                <a:avLst/>
                <a:gdLst>
                  <a:gd name="T0" fmla="*/ 9 w 11"/>
                  <a:gd name="T1" fmla="*/ 30 h 31"/>
                  <a:gd name="T2" fmla="*/ 0 w 11"/>
                  <a:gd name="T3" fmla="*/ 3 h 31"/>
                  <a:gd name="T4" fmla="*/ 4 w 11"/>
                  <a:gd name="T5" fmla="*/ 2 h 31"/>
                  <a:gd name="T6" fmla="*/ 11 w 11"/>
                  <a:gd name="T7" fmla="*/ 29 h 31"/>
                  <a:gd name="T8" fmla="*/ 9 w 1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1">
                    <a:moveTo>
                      <a:pt x="9" y="30"/>
                    </a:moveTo>
                    <a:cubicBezTo>
                      <a:pt x="3" y="23"/>
                      <a:pt x="1" y="12"/>
                      <a:pt x="0" y="3"/>
                    </a:cubicBezTo>
                    <a:cubicBezTo>
                      <a:pt x="0" y="1"/>
                      <a:pt x="4" y="0"/>
                      <a:pt x="4" y="2"/>
                    </a:cubicBezTo>
                    <a:cubicBezTo>
                      <a:pt x="6" y="11"/>
                      <a:pt x="10" y="20"/>
                      <a:pt x="11" y="29"/>
                    </a:cubicBezTo>
                    <a:cubicBezTo>
                      <a:pt x="11" y="30"/>
                      <a:pt x="9" y="31"/>
                      <a:pt x="9" y="3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133"/>
              <p:cNvSpPr/>
              <p:nvPr/>
            </p:nvSpPr>
            <p:spPr bwMode="auto">
              <a:xfrm>
                <a:off x="6338888" y="1492250"/>
                <a:ext cx="41275" cy="109538"/>
              </a:xfrm>
              <a:custGeom>
                <a:avLst/>
                <a:gdLst>
                  <a:gd name="T0" fmla="*/ 7 w 10"/>
                  <a:gd name="T1" fmla="*/ 25 h 26"/>
                  <a:gd name="T2" fmla="*/ 3 w 10"/>
                  <a:gd name="T3" fmla="*/ 14 h 26"/>
                  <a:gd name="T4" fmla="*/ 1 w 10"/>
                  <a:gd name="T5" fmla="*/ 2 h 26"/>
                  <a:gd name="T6" fmla="*/ 5 w 10"/>
                  <a:gd name="T7" fmla="*/ 3 h 26"/>
                  <a:gd name="T8" fmla="*/ 7 w 10"/>
                  <a:gd name="T9" fmla="*/ 15 h 26"/>
                  <a:gd name="T10" fmla="*/ 9 w 10"/>
                  <a:gd name="T11" fmla="*/ 25 h 26"/>
                  <a:gd name="T12" fmla="*/ 7 w 10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7" y="25"/>
                    </a:moveTo>
                    <a:cubicBezTo>
                      <a:pt x="4" y="22"/>
                      <a:pt x="4" y="18"/>
                      <a:pt x="3" y="14"/>
                    </a:cubicBezTo>
                    <a:cubicBezTo>
                      <a:pt x="1" y="10"/>
                      <a:pt x="0" y="6"/>
                      <a:pt x="1" y="2"/>
                    </a:cubicBezTo>
                    <a:cubicBezTo>
                      <a:pt x="1" y="0"/>
                      <a:pt x="4" y="0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8" y="18"/>
                      <a:pt x="10" y="22"/>
                      <a:pt x="9" y="25"/>
                    </a:cubicBezTo>
                    <a:cubicBezTo>
                      <a:pt x="8" y="26"/>
                      <a:pt x="7" y="26"/>
                      <a:pt x="7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134"/>
              <p:cNvSpPr/>
              <p:nvPr/>
            </p:nvSpPr>
            <p:spPr bwMode="auto">
              <a:xfrm>
                <a:off x="6159500" y="1500188"/>
                <a:ext cx="25400" cy="38100"/>
              </a:xfrm>
              <a:custGeom>
                <a:avLst/>
                <a:gdLst>
                  <a:gd name="T0" fmla="*/ 3 w 6"/>
                  <a:gd name="T1" fmla="*/ 8 h 9"/>
                  <a:gd name="T2" fmla="*/ 1 w 6"/>
                  <a:gd name="T3" fmla="*/ 4 h 9"/>
                  <a:gd name="T4" fmla="*/ 4 w 6"/>
                  <a:gd name="T5" fmla="*/ 2 h 9"/>
                  <a:gd name="T6" fmla="*/ 5 w 6"/>
                  <a:gd name="T7" fmla="*/ 6 h 9"/>
                  <a:gd name="T8" fmla="*/ 3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2" y="7"/>
                      <a:pt x="2" y="5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ubicBezTo>
                      <a:pt x="4" y="3"/>
                      <a:pt x="4" y="5"/>
                      <a:pt x="5" y="6"/>
                    </a:cubicBezTo>
                    <a:cubicBezTo>
                      <a:pt x="6" y="7"/>
                      <a:pt x="4" y="9"/>
                      <a:pt x="3" y="8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135"/>
              <p:cNvSpPr/>
              <p:nvPr/>
            </p:nvSpPr>
            <p:spPr bwMode="auto">
              <a:xfrm>
                <a:off x="6146800" y="1649413"/>
                <a:ext cx="50800" cy="101600"/>
              </a:xfrm>
              <a:custGeom>
                <a:avLst/>
                <a:gdLst>
                  <a:gd name="T0" fmla="*/ 5 w 12"/>
                  <a:gd name="T1" fmla="*/ 3 h 24"/>
                  <a:gd name="T2" fmla="*/ 9 w 12"/>
                  <a:gd name="T3" fmla="*/ 13 h 24"/>
                  <a:gd name="T4" fmla="*/ 11 w 12"/>
                  <a:gd name="T5" fmla="*/ 23 h 24"/>
                  <a:gd name="T6" fmla="*/ 9 w 12"/>
                  <a:gd name="T7" fmla="*/ 23 h 24"/>
                  <a:gd name="T8" fmla="*/ 5 w 12"/>
                  <a:gd name="T9" fmla="*/ 16 h 24"/>
                  <a:gd name="T10" fmla="*/ 1 w 12"/>
                  <a:gd name="T11" fmla="*/ 5 h 24"/>
                  <a:gd name="T12" fmla="*/ 5 w 12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5" y="3"/>
                    </a:moveTo>
                    <a:cubicBezTo>
                      <a:pt x="7" y="6"/>
                      <a:pt x="8" y="10"/>
                      <a:pt x="9" y="13"/>
                    </a:cubicBezTo>
                    <a:cubicBezTo>
                      <a:pt x="10" y="16"/>
                      <a:pt x="12" y="20"/>
                      <a:pt x="11" y="23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6" y="22"/>
                      <a:pt x="6" y="19"/>
                      <a:pt x="5" y="16"/>
                    </a:cubicBezTo>
                    <a:cubicBezTo>
                      <a:pt x="4" y="12"/>
                      <a:pt x="2" y="9"/>
                      <a:pt x="1" y="5"/>
                    </a:cubicBezTo>
                    <a:cubicBezTo>
                      <a:pt x="0" y="2"/>
                      <a:pt x="4" y="0"/>
                      <a:pt x="5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136"/>
              <p:cNvSpPr/>
              <p:nvPr/>
            </p:nvSpPr>
            <p:spPr bwMode="auto">
              <a:xfrm>
                <a:off x="6053138" y="1670050"/>
                <a:ext cx="77788" cy="106363"/>
              </a:xfrm>
              <a:custGeom>
                <a:avLst/>
                <a:gdLst>
                  <a:gd name="T0" fmla="*/ 10 w 18"/>
                  <a:gd name="T1" fmla="*/ 25 h 25"/>
                  <a:gd name="T2" fmla="*/ 9 w 18"/>
                  <a:gd name="T3" fmla="*/ 24 h 25"/>
                  <a:gd name="T4" fmla="*/ 6 w 18"/>
                  <a:gd name="T5" fmla="*/ 15 h 25"/>
                  <a:gd name="T6" fmla="*/ 1 w 18"/>
                  <a:gd name="T7" fmla="*/ 5 h 25"/>
                  <a:gd name="T8" fmla="*/ 5 w 18"/>
                  <a:gd name="T9" fmla="*/ 3 h 25"/>
                  <a:gd name="T10" fmla="*/ 10 w 1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5">
                    <a:moveTo>
                      <a:pt x="10" y="25"/>
                    </a:moveTo>
                    <a:cubicBezTo>
                      <a:pt x="9" y="25"/>
                      <a:pt x="9" y="24"/>
                      <a:pt x="9" y="24"/>
                    </a:cubicBezTo>
                    <a:cubicBezTo>
                      <a:pt x="8" y="21"/>
                      <a:pt x="7" y="18"/>
                      <a:pt x="6" y="15"/>
                    </a:cubicBezTo>
                    <a:cubicBezTo>
                      <a:pt x="5" y="12"/>
                      <a:pt x="3" y="8"/>
                      <a:pt x="1" y="5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7" y="6"/>
                      <a:pt x="18" y="23"/>
                      <a:pt x="10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137"/>
              <p:cNvSpPr/>
              <p:nvPr/>
            </p:nvSpPr>
            <p:spPr bwMode="auto">
              <a:xfrm>
                <a:off x="6032500" y="1700213"/>
                <a:ext cx="38100" cy="63500"/>
              </a:xfrm>
              <a:custGeom>
                <a:avLst/>
                <a:gdLst>
                  <a:gd name="T0" fmla="*/ 9 w 9"/>
                  <a:gd name="T1" fmla="*/ 14 h 15"/>
                  <a:gd name="T2" fmla="*/ 7 w 9"/>
                  <a:gd name="T3" fmla="*/ 14 h 15"/>
                  <a:gd name="T4" fmla="*/ 4 w 9"/>
                  <a:gd name="T5" fmla="*/ 10 h 15"/>
                  <a:gd name="T6" fmla="*/ 1 w 9"/>
                  <a:gd name="T7" fmla="*/ 3 h 15"/>
                  <a:gd name="T8" fmla="*/ 4 w 9"/>
                  <a:gd name="T9" fmla="*/ 2 h 15"/>
                  <a:gd name="T10" fmla="*/ 8 w 9"/>
                  <a:gd name="T11" fmla="*/ 8 h 15"/>
                  <a:gd name="T12" fmla="*/ 9 w 9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9" y="14"/>
                    </a:moveTo>
                    <a:cubicBezTo>
                      <a:pt x="9" y="15"/>
                      <a:pt x="8" y="15"/>
                      <a:pt x="7" y="14"/>
                    </a:cubicBezTo>
                    <a:cubicBezTo>
                      <a:pt x="5" y="13"/>
                      <a:pt x="5" y="12"/>
                      <a:pt x="4" y="10"/>
                    </a:cubicBezTo>
                    <a:cubicBezTo>
                      <a:pt x="3" y="7"/>
                      <a:pt x="2" y="5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6" y="3"/>
                      <a:pt x="7" y="6"/>
                      <a:pt x="8" y="8"/>
                    </a:cubicBezTo>
                    <a:cubicBezTo>
                      <a:pt x="8" y="10"/>
                      <a:pt x="9" y="12"/>
                      <a:pt x="9" y="1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138"/>
              <p:cNvSpPr/>
              <p:nvPr/>
            </p:nvSpPr>
            <p:spPr bwMode="auto">
              <a:xfrm>
                <a:off x="6027738" y="1924050"/>
                <a:ext cx="85725" cy="123825"/>
              </a:xfrm>
              <a:custGeom>
                <a:avLst/>
                <a:gdLst>
                  <a:gd name="T0" fmla="*/ 2 w 20"/>
                  <a:gd name="T1" fmla="*/ 0 h 29"/>
                  <a:gd name="T2" fmla="*/ 12 w 20"/>
                  <a:gd name="T3" fmla="*/ 13 h 29"/>
                  <a:gd name="T4" fmla="*/ 17 w 20"/>
                  <a:gd name="T5" fmla="*/ 27 h 29"/>
                  <a:gd name="T6" fmla="*/ 9 w 20"/>
                  <a:gd name="T7" fmla="*/ 17 h 29"/>
                  <a:gd name="T8" fmla="*/ 0 w 20"/>
                  <a:gd name="T9" fmla="*/ 2 h 29"/>
                  <a:gd name="T10" fmla="*/ 2 w 2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">
                    <a:moveTo>
                      <a:pt x="2" y="0"/>
                    </a:moveTo>
                    <a:cubicBezTo>
                      <a:pt x="6" y="4"/>
                      <a:pt x="9" y="9"/>
                      <a:pt x="12" y="13"/>
                    </a:cubicBezTo>
                    <a:cubicBezTo>
                      <a:pt x="14" y="16"/>
                      <a:pt x="20" y="24"/>
                      <a:pt x="17" y="27"/>
                    </a:cubicBezTo>
                    <a:cubicBezTo>
                      <a:pt x="14" y="29"/>
                      <a:pt x="10" y="19"/>
                      <a:pt x="9" y="17"/>
                    </a:cubicBezTo>
                    <a:cubicBezTo>
                      <a:pt x="6" y="12"/>
                      <a:pt x="3" y="7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139"/>
              <p:cNvSpPr/>
              <p:nvPr/>
            </p:nvSpPr>
            <p:spPr bwMode="auto">
              <a:xfrm>
                <a:off x="5956300" y="1895475"/>
                <a:ext cx="101600" cy="139700"/>
              </a:xfrm>
              <a:custGeom>
                <a:avLst/>
                <a:gdLst>
                  <a:gd name="T0" fmla="*/ 4 w 24"/>
                  <a:gd name="T1" fmla="*/ 2 h 33"/>
                  <a:gd name="T2" fmla="*/ 17 w 24"/>
                  <a:gd name="T3" fmla="*/ 18 h 33"/>
                  <a:gd name="T4" fmla="*/ 24 w 24"/>
                  <a:gd name="T5" fmla="*/ 32 h 33"/>
                  <a:gd name="T6" fmla="*/ 22 w 24"/>
                  <a:gd name="T7" fmla="*/ 32 h 33"/>
                  <a:gd name="T8" fmla="*/ 11 w 24"/>
                  <a:gd name="T9" fmla="*/ 18 h 33"/>
                  <a:gd name="T10" fmla="*/ 1 w 24"/>
                  <a:gd name="T11" fmla="*/ 3 h 33"/>
                  <a:gd name="T12" fmla="*/ 4 w 24"/>
                  <a:gd name="T1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3">
                    <a:moveTo>
                      <a:pt x="4" y="2"/>
                    </a:moveTo>
                    <a:cubicBezTo>
                      <a:pt x="8" y="8"/>
                      <a:pt x="13" y="13"/>
                      <a:pt x="17" y="18"/>
                    </a:cubicBezTo>
                    <a:cubicBezTo>
                      <a:pt x="20" y="22"/>
                      <a:pt x="24" y="27"/>
                      <a:pt x="24" y="32"/>
                    </a:cubicBezTo>
                    <a:cubicBezTo>
                      <a:pt x="24" y="33"/>
                      <a:pt x="22" y="33"/>
                      <a:pt x="22" y="32"/>
                    </a:cubicBezTo>
                    <a:cubicBezTo>
                      <a:pt x="18" y="28"/>
                      <a:pt x="15" y="23"/>
                      <a:pt x="11" y="18"/>
                    </a:cubicBezTo>
                    <a:cubicBezTo>
                      <a:pt x="8" y="13"/>
                      <a:pt x="4" y="9"/>
                      <a:pt x="1" y="3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140"/>
              <p:cNvSpPr/>
              <p:nvPr/>
            </p:nvSpPr>
            <p:spPr bwMode="auto">
              <a:xfrm>
                <a:off x="5913438" y="1898650"/>
                <a:ext cx="88900" cy="136525"/>
              </a:xfrm>
              <a:custGeom>
                <a:avLst/>
                <a:gdLst>
                  <a:gd name="T0" fmla="*/ 3 w 21"/>
                  <a:gd name="T1" fmla="*/ 2 h 32"/>
                  <a:gd name="T2" fmla="*/ 14 w 21"/>
                  <a:gd name="T3" fmla="*/ 18 h 32"/>
                  <a:gd name="T4" fmla="*/ 21 w 21"/>
                  <a:gd name="T5" fmla="*/ 30 h 32"/>
                  <a:gd name="T6" fmla="*/ 19 w 21"/>
                  <a:gd name="T7" fmla="*/ 32 h 32"/>
                  <a:gd name="T8" fmla="*/ 11 w 21"/>
                  <a:gd name="T9" fmla="*/ 20 h 32"/>
                  <a:gd name="T10" fmla="*/ 1 w 21"/>
                  <a:gd name="T11" fmla="*/ 3 h 32"/>
                  <a:gd name="T12" fmla="*/ 3 w 21"/>
                  <a:gd name="T1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2">
                    <a:moveTo>
                      <a:pt x="3" y="2"/>
                    </a:moveTo>
                    <a:cubicBezTo>
                      <a:pt x="7" y="7"/>
                      <a:pt x="11" y="12"/>
                      <a:pt x="14" y="18"/>
                    </a:cubicBezTo>
                    <a:cubicBezTo>
                      <a:pt x="17" y="21"/>
                      <a:pt x="20" y="26"/>
                      <a:pt x="21" y="30"/>
                    </a:cubicBezTo>
                    <a:cubicBezTo>
                      <a:pt x="21" y="31"/>
                      <a:pt x="20" y="32"/>
                      <a:pt x="19" y="32"/>
                    </a:cubicBezTo>
                    <a:cubicBezTo>
                      <a:pt x="15" y="29"/>
                      <a:pt x="13" y="24"/>
                      <a:pt x="11" y="20"/>
                    </a:cubicBezTo>
                    <a:cubicBezTo>
                      <a:pt x="7" y="14"/>
                      <a:pt x="4" y="9"/>
                      <a:pt x="1" y="3"/>
                    </a:cubicBezTo>
                    <a:cubicBezTo>
                      <a:pt x="0" y="2"/>
                      <a:pt x="2" y="0"/>
                      <a:pt x="3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141"/>
              <p:cNvSpPr/>
              <p:nvPr/>
            </p:nvSpPr>
            <p:spPr bwMode="auto">
              <a:xfrm>
                <a:off x="5870575" y="1920875"/>
                <a:ext cx="88900" cy="127000"/>
              </a:xfrm>
              <a:custGeom>
                <a:avLst/>
                <a:gdLst>
                  <a:gd name="T0" fmla="*/ 4 w 21"/>
                  <a:gd name="T1" fmla="*/ 1 h 30"/>
                  <a:gd name="T2" fmla="*/ 13 w 21"/>
                  <a:gd name="T3" fmla="*/ 13 h 30"/>
                  <a:gd name="T4" fmla="*/ 20 w 21"/>
                  <a:gd name="T5" fmla="*/ 28 h 30"/>
                  <a:gd name="T6" fmla="*/ 18 w 21"/>
                  <a:gd name="T7" fmla="*/ 30 h 30"/>
                  <a:gd name="T8" fmla="*/ 11 w 21"/>
                  <a:gd name="T9" fmla="*/ 19 h 30"/>
                  <a:gd name="T10" fmla="*/ 1 w 21"/>
                  <a:gd name="T11" fmla="*/ 3 h 30"/>
                  <a:gd name="T12" fmla="*/ 4 w 2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0">
                    <a:moveTo>
                      <a:pt x="4" y="1"/>
                    </a:moveTo>
                    <a:cubicBezTo>
                      <a:pt x="7" y="5"/>
                      <a:pt x="10" y="9"/>
                      <a:pt x="13" y="13"/>
                    </a:cubicBezTo>
                    <a:cubicBezTo>
                      <a:pt x="16" y="18"/>
                      <a:pt x="20" y="23"/>
                      <a:pt x="20" y="28"/>
                    </a:cubicBezTo>
                    <a:cubicBezTo>
                      <a:pt x="21" y="30"/>
                      <a:pt x="19" y="30"/>
                      <a:pt x="18" y="30"/>
                    </a:cubicBezTo>
                    <a:cubicBezTo>
                      <a:pt x="15" y="27"/>
                      <a:pt x="13" y="23"/>
                      <a:pt x="11" y="19"/>
                    </a:cubicBezTo>
                    <a:cubicBezTo>
                      <a:pt x="8" y="13"/>
                      <a:pt x="5" y="8"/>
                      <a:pt x="1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142"/>
              <p:cNvSpPr/>
              <p:nvPr/>
            </p:nvSpPr>
            <p:spPr bwMode="auto">
              <a:xfrm>
                <a:off x="5857875" y="1974850"/>
                <a:ext cx="60325" cy="85725"/>
              </a:xfrm>
              <a:custGeom>
                <a:avLst/>
                <a:gdLst>
                  <a:gd name="T0" fmla="*/ 3 w 14"/>
                  <a:gd name="T1" fmla="*/ 1 h 20"/>
                  <a:gd name="T2" fmla="*/ 5 w 14"/>
                  <a:gd name="T3" fmla="*/ 4 h 20"/>
                  <a:gd name="T4" fmla="*/ 8 w 14"/>
                  <a:gd name="T5" fmla="*/ 9 h 20"/>
                  <a:gd name="T6" fmla="*/ 13 w 14"/>
                  <a:gd name="T7" fmla="*/ 19 h 20"/>
                  <a:gd name="T8" fmla="*/ 11 w 14"/>
                  <a:gd name="T9" fmla="*/ 20 h 20"/>
                  <a:gd name="T10" fmla="*/ 3 w 14"/>
                  <a:gd name="T11" fmla="*/ 10 h 20"/>
                  <a:gd name="T12" fmla="*/ 0 w 14"/>
                  <a:gd name="T13" fmla="*/ 1 h 20"/>
                  <a:gd name="T14" fmla="*/ 3 w 14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4" y="3"/>
                      <a:pt x="5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10" y="11"/>
                      <a:pt x="14" y="16"/>
                      <a:pt x="13" y="19"/>
                    </a:cubicBezTo>
                    <a:cubicBezTo>
                      <a:pt x="13" y="20"/>
                      <a:pt x="12" y="20"/>
                      <a:pt x="11" y="20"/>
                    </a:cubicBezTo>
                    <a:cubicBezTo>
                      <a:pt x="8" y="19"/>
                      <a:pt x="5" y="13"/>
                      <a:pt x="3" y="10"/>
                    </a:cubicBezTo>
                    <a:cubicBezTo>
                      <a:pt x="2" y="7"/>
                      <a:pt x="0" y="4"/>
                      <a:pt x="0" y="1"/>
                    </a:cubicBezTo>
                    <a:cubicBezTo>
                      <a:pt x="0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143"/>
              <p:cNvSpPr/>
              <p:nvPr/>
            </p:nvSpPr>
            <p:spPr bwMode="auto">
              <a:xfrm>
                <a:off x="5781675" y="1958975"/>
                <a:ext cx="85725" cy="122238"/>
              </a:xfrm>
              <a:custGeom>
                <a:avLst/>
                <a:gdLst>
                  <a:gd name="T0" fmla="*/ 4 w 20"/>
                  <a:gd name="T1" fmla="*/ 2 h 29"/>
                  <a:gd name="T2" fmla="*/ 14 w 20"/>
                  <a:gd name="T3" fmla="*/ 14 h 29"/>
                  <a:gd name="T4" fmla="*/ 19 w 20"/>
                  <a:gd name="T5" fmla="*/ 28 h 29"/>
                  <a:gd name="T6" fmla="*/ 17 w 20"/>
                  <a:gd name="T7" fmla="*/ 29 h 29"/>
                  <a:gd name="T8" fmla="*/ 10 w 20"/>
                  <a:gd name="T9" fmla="*/ 18 h 29"/>
                  <a:gd name="T10" fmla="*/ 1 w 20"/>
                  <a:gd name="T11" fmla="*/ 4 h 29"/>
                  <a:gd name="T12" fmla="*/ 4 w 20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9">
                    <a:moveTo>
                      <a:pt x="4" y="2"/>
                    </a:moveTo>
                    <a:cubicBezTo>
                      <a:pt x="8" y="6"/>
                      <a:pt x="11" y="9"/>
                      <a:pt x="14" y="14"/>
                    </a:cubicBezTo>
                    <a:cubicBezTo>
                      <a:pt x="17" y="18"/>
                      <a:pt x="20" y="23"/>
                      <a:pt x="19" y="28"/>
                    </a:cubicBezTo>
                    <a:cubicBezTo>
                      <a:pt x="19" y="29"/>
                      <a:pt x="18" y="29"/>
                      <a:pt x="17" y="29"/>
                    </a:cubicBezTo>
                    <a:cubicBezTo>
                      <a:pt x="14" y="26"/>
                      <a:pt x="12" y="21"/>
                      <a:pt x="10" y="18"/>
                    </a:cubicBezTo>
                    <a:cubicBezTo>
                      <a:pt x="8" y="13"/>
                      <a:pt x="5" y="8"/>
                      <a:pt x="1" y="4"/>
                    </a:cubicBezTo>
                    <a:cubicBezTo>
                      <a:pt x="0" y="2"/>
                      <a:pt x="2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144"/>
              <p:cNvSpPr/>
              <p:nvPr/>
            </p:nvSpPr>
            <p:spPr bwMode="auto">
              <a:xfrm>
                <a:off x="5761038" y="1974850"/>
                <a:ext cx="63500" cy="98425"/>
              </a:xfrm>
              <a:custGeom>
                <a:avLst/>
                <a:gdLst>
                  <a:gd name="T0" fmla="*/ 4 w 15"/>
                  <a:gd name="T1" fmla="*/ 3 h 23"/>
                  <a:gd name="T2" fmla="*/ 9 w 15"/>
                  <a:gd name="T3" fmla="*/ 13 h 23"/>
                  <a:gd name="T4" fmla="*/ 14 w 15"/>
                  <a:gd name="T5" fmla="*/ 22 h 23"/>
                  <a:gd name="T6" fmla="*/ 13 w 15"/>
                  <a:gd name="T7" fmla="*/ 23 h 23"/>
                  <a:gd name="T8" fmla="*/ 4 w 15"/>
                  <a:gd name="T9" fmla="*/ 15 h 23"/>
                  <a:gd name="T10" fmla="*/ 0 w 15"/>
                  <a:gd name="T11" fmla="*/ 3 h 23"/>
                  <a:gd name="T12" fmla="*/ 4 w 1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3">
                    <a:moveTo>
                      <a:pt x="4" y="3"/>
                    </a:moveTo>
                    <a:cubicBezTo>
                      <a:pt x="4" y="6"/>
                      <a:pt x="7" y="10"/>
                      <a:pt x="9" y="13"/>
                    </a:cubicBezTo>
                    <a:cubicBezTo>
                      <a:pt x="11" y="16"/>
                      <a:pt x="14" y="19"/>
                      <a:pt x="14" y="22"/>
                    </a:cubicBezTo>
                    <a:cubicBezTo>
                      <a:pt x="15" y="23"/>
                      <a:pt x="14" y="23"/>
                      <a:pt x="13" y="23"/>
                    </a:cubicBezTo>
                    <a:cubicBezTo>
                      <a:pt x="9" y="22"/>
                      <a:pt x="6" y="18"/>
                      <a:pt x="4" y="15"/>
                    </a:cubicBezTo>
                    <a:cubicBezTo>
                      <a:pt x="2" y="11"/>
                      <a:pt x="0" y="7"/>
                      <a:pt x="0" y="3"/>
                    </a:cubicBezTo>
                    <a:cubicBezTo>
                      <a:pt x="0" y="1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145"/>
              <p:cNvSpPr/>
              <p:nvPr/>
            </p:nvSpPr>
            <p:spPr bwMode="auto">
              <a:xfrm>
                <a:off x="5695950" y="2005013"/>
                <a:ext cx="77788" cy="98425"/>
              </a:xfrm>
              <a:custGeom>
                <a:avLst/>
                <a:gdLst>
                  <a:gd name="T0" fmla="*/ 3 w 18"/>
                  <a:gd name="T1" fmla="*/ 1 h 23"/>
                  <a:gd name="T2" fmla="*/ 12 w 18"/>
                  <a:gd name="T3" fmla="*/ 9 h 23"/>
                  <a:gd name="T4" fmla="*/ 18 w 18"/>
                  <a:gd name="T5" fmla="*/ 22 h 23"/>
                  <a:gd name="T6" fmla="*/ 16 w 18"/>
                  <a:gd name="T7" fmla="*/ 22 h 23"/>
                  <a:gd name="T8" fmla="*/ 10 w 18"/>
                  <a:gd name="T9" fmla="*/ 14 h 23"/>
                  <a:gd name="T10" fmla="*/ 1 w 18"/>
                  <a:gd name="T11" fmla="*/ 3 h 23"/>
                  <a:gd name="T12" fmla="*/ 3 w 18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3" y="1"/>
                    </a:moveTo>
                    <a:cubicBezTo>
                      <a:pt x="7" y="2"/>
                      <a:pt x="10" y="6"/>
                      <a:pt x="12" y="9"/>
                    </a:cubicBezTo>
                    <a:cubicBezTo>
                      <a:pt x="15" y="13"/>
                      <a:pt x="18" y="17"/>
                      <a:pt x="18" y="22"/>
                    </a:cubicBezTo>
                    <a:cubicBezTo>
                      <a:pt x="18" y="22"/>
                      <a:pt x="17" y="23"/>
                      <a:pt x="16" y="22"/>
                    </a:cubicBezTo>
                    <a:cubicBezTo>
                      <a:pt x="13" y="20"/>
                      <a:pt x="12" y="17"/>
                      <a:pt x="10" y="14"/>
                    </a:cubicBezTo>
                    <a:cubicBezTo>
                      <a:pt x="7" y="10"/>
                      <a:pt x="4" y="7"/>
                      <a:pt x="1" y="3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146"/>
              <p:cNvSpPr/>
              <p:nvPr/>
            </p:nvSpPr>
            <p:spPr bwMode="auto">
              <a:xfrm>
                <a:off x="5645150" y="2000250"/>
                <a:ext cx="80963" cy="106363"/>
              </a:xfrm>
              <a:custGeom>
                <a:avLst/>
                <a:gdLst>
                  <a:gd name="T0" fmla="*/ 4 w 19"/>
                  <a:gd name="T1" fmla="*/ 1 h 25"/>
                  <a:gd name="T2" fmla="*/ 13 w 19"/>
                  <a:gd name="T3" fmla="*/ 12 h 25"/>
                  <a:gd name="T4" fmla="*/ 18 w 19"/>
                  <a:gd name="T5" fmla="*/ 23 h 25"/>
                  <a:gd name="T6" fmla="*/ 16 w 19"/>
                  <a:gd name="T7" fmla="*/ 24 h 25"/>
                  <a:gd name="T8" fmla="*/ 8 w 19"/>
                  <a:gd name="T9" fmla="*/ 14 h 25"/>
                  <a:gd name="T10" fmla="*/ 1 w 19"/>
                  <a:gd name="T11" fmla="*/ 3 h 25"/>
                  <a:gd name="T12" fmla="*/ 4 w 19"/>
                  <a:gd name="T1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5">
                    <a:moveTo>
                      <a:pt x="4" y="1"/>
                    </a:moveTo>
                    <a:cubicBezTo>
                      <a:pt x="7" y="5"/>
                      <a:pt x="10" y="9"/>
                      <a:pt x="13" y="12"/>
                    </a:cubicBezTo>
                    <a:cubicBezTo>
                      <a:pt x="15" y="15"/>
                      <a:pt x="19" y="19"/>
                      <a:pt x="18" y="23"/>
                    </a:cubicBezTo>
                    <a:cubicBezTo>
                      <a:pt x="18" y="24"/>
                      <a:pt x="17" y="25"/>
                      <a:pt x="16" y="24"/>
                    </a:cubicBezTo>
                    <a:cubicBezTo>
                      <a:pt x="13" y="22"/>
                      <a:pt x="11" y="17"/>
                      <a:pt x="8" y="14"/>
                    </a:cubicBezTo>
                    <a:cubicBezTo>
                      <a:pt x="6" y="11"/>
                      <a:pt x="3" y="7"/>
                      <a:pt x="1" y="3"/>
                    </a:cubicBezTo>
                    <a:cubicBezTo>
                      <a:pt x="0" y="2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147"/>
              <p:cNvSpPr/>
              <p:nvPr/>
            </p:nvSpPr>
            <p:spPr bwMode="auto">
              <a:xfrm>
                <a:off x="5611813" y="2017713"/>
                <a:ext cx="71438" cy="106363"/>
              </a:xfrm>
              <a:custGeom>
                <a:avLst/>
                <a:gdLst>
                  <a:gd name="T0" fmla="*/ 4 w 17"/>
                  <a:gd name="T1" fmla="*/ 2 h 25"/>
                  <a:gd name="T2" fmla="*/ 16 w 17"/>
                  <a:gd name="T3" fmla="*/ 24 h 25"/>
                  <a:gd name="T4" fmla="*/ 14 w 17"/>
                  <a:gd name="T5" fmla="*/ 25 h 25"/>
                  <a:gd name="T6" fmla="*/ 7 w 17"/>
                  <a:gd name="T7" fmla="*/ 15 h 25"/>
                  <a:gd name="T8" fmla="*/ 1 w 17"/>
                  <a:gd name="T9" fmla="*/ 3 h 25"/>
                  <a:gd name="T10" fmla="*/ 4 w 17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5">
                    <a:moveTo>
                      <a:pt x="4" y="2"/>
                    </a:moveTo>
                    <a:cubicBezTo>
                      <a:pt x="8" y="8"/>
                      <a:pt x="17" y="16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1" y="22"/>
                      <a:pt x="9" y="18"/>
                      <a:pt x="7" y="15"/>
                    </a:cubicBezTo>
                    <a:cubicBezTo>
                      <a:pt x="5" y="11"/>
                      <a:pt x="3" y="7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148"/>
              <p:cNvSpPr/>
              <p:nvPr/>
            </p:nvSpPr>
            <p:spPr bwMode="auto">
              <a:xfrm>
                <a:off x="5181600" y="2233613"/>
                <a:ext cx="98425" cy="128588"/>
              </a:xfrm>
              <a:custGeom>
                <a:avLst/>
                <a:gdLst>
                  <a:gd name="T0" fmla="*/ 5 w 23"/>
                  <a:gd name="T1" fmla="*/ 3 h 30"/>
                  <a:gd name="T2" fmla="*/ 16 w 23"/>
                  <a:gd name="T3" fmla="*/ 16 h 30"/>
                  <a:gd name="T4" fmla="*/ 23 w 23"/>
                  <a:gd name="T5" fmla="*/ 28 h 30"/>
                  <a:gd name="T6" fmla="*/ 21 w 23"/>
                  <a:gd name="T7" fmla="*/ 29 h 30"/>
                  <a:gd name="T8" fmla="*/ 12 w 23"/>
                  <a:gd name="T9" fmla="*/ 18 h 30"/>
                  <a:gd name="T10" fmla="*/ 2 w 23"/>
                  <a:gd name="T11" fmla="*/ 6 h 30"/>
                  <a:gd name="T12" fmla="*/ 5 w 23"/>
                  <a:gd name="T1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0">
                    <a:moveTo>
                      <a:pt x="5" y="3"/>
                    </a:moveTo>
                    <a:cubicBezTo>
                      <a:pt x="9" y="7"/>
                      <a:pt x="13" y="12"/>
                      <a:pt x="16" y="16"/>
                    </a:cubicBezTo>
                    <a:cubicBezTo>
                      <a:pt x="19" y="20"/>
                      <a:pt x="23" y="24"/>
                      <a:pt x="23" y="28"/>
                    </a:cubicBezTo>
                    <a:cubicBezTo>
                      <a:pt x="23" y="29"/>
                      <a:pt x="22" y="30"/>
                      <a:pt x="21" y="29"/>
                    </a:cubicBezTo>
                    <a:cubicBezTo>
                      <a:pt x="17" y="27"/>
                      <a:pt x="15" y="22"/>
                      <a:pt x="12" y="18"/>
                    </a:cubicBezTo>
                    <a:cubicBezTo>
                      <a:pt x="8" y="14"/>
                      <a:pt x="5" y="10"/>
                      <a:pt x="2" y="6"/>
                    </a:cubicBezTo>
                    <a:cubicBezTo>
                      <a:pt x="0" y="3"/>
                      <a:pt x="4" y="0"/>
                      <a:pt x="5" y="3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149"/>
              <p:cNvSpPr/>
              <p:nvPr/>
            </p:nvSpPr>
            <p:spPr bwMode="auto">
              <a:xfrm>
                <a:off x="4995863" y="2289175"/>
                <a:ext cx="101600" cy="98425"/>
              </a:xfrm>
              <a:custGeom>
                <a:avLst/>
                <a:gdLst>
                  <a:gd name="T0" fmla="*/ 3 w 24"/>
                  <a:gd name="T1" fmla="*/ 6 h 23"/>
                  <a:gd name="T2" fmla="*/ 7 w 24"/>
                  <a:gd name="T3" fmla="*/ 2 h 23"/>
                  <a:gd name="T4" fmla="*/ 17 w 24"/>
                  <a:gd name="T5" fmla="*/ 12 h 23"/>
                  <a:gd name="T6" fmla="*/ 22 w 24"/>
                  <a:gd name="T7" fmla="*/ 21 h 23"/>
                  <a:gd name="T8" fmla="*/ 20 w 24"/>
                  <a:gd name="T9" fmla="*/ 23 h 23"/>
                  <a:gd name="T10" fmla="*/ 12 w 24"/>
                  <a:gd name="T11" fmla="*/ 15 h 23"/>
                  <a:gd name="T12" fmla="*/ 3 w 24"/>
                  <a:gd name="T1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">
                    <a:moveTo>
                      <a:pt x="3" y="6"/>
                    </a:moveTo>
                    <a:cubicBezTo>
                      <a:pt x="0" y="3"/>
                      <a:pt x="5" y="0"/>
                      <a:pt x="7" y="2"/>
                    </a:cubicBezTo>
                    <a:cubicBezTo>
                      <a:pt x="10" y="5"/>
                      <a:pt x="14" y="8"/>
                      <a:pt x="17" y="12"/>
                    </a:cubicBezTo>
                    <a:cubicBezTo>
                      <a:pt x="19" y="14"/>
                      <a:pt x="24" y="18"/>
                      <a:pt x="22" y="21"/>
                    </a:cubicBezTo>
                    <a:cubicBezTo>
                      <a:pt x="22" y="22"/>
                      <a:pt x="21" y="23"/>
                      <a:pt x="20" y="23"/>
                    </a:cubicBezTo>
                    <a:cubicBezTo>
                      <a:pt x="17" y="23"/>
                      <a:pt x="14" y="18"/>
                      <a:pt x="12" y="15"/>
                    </a:cubicBezTo>
                    <a:cubicBezTo>
                      <a:pt x="9" y="12"/>
                      <a:pt x="6" y="9"/>
                      <a:pt x="3" y="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150"/>
              <p:cNvSpPr/>
              <p:nvPr/>
            </p:nvSpPr>
            <p:spPr bwMode="auto">
              <a:xfrm>
                <a:off x="4970463" y="2306638"/>
                <a:ext cx="71438" cy="80963"/>
              </a:xfrm>
              <a:custGeom>
                <a:avLst/>
                <a:gdLst>
                  <a:gd name="T0" fmla="*/ 5 w 17"/>
                  <a:gd name="T1" fmla="*/ 2 h 19"/>
                  <a:gd name="T2" fmla="*/ 12 w 17"/>
                  <a:gd name="T3" fmla="*/ 10 h 19"/>
                  <a:gd name="T4" fmla="*/ 17 w 17"/>
                  <a:gd name="T5" fmla="*/ 17 h 19"/>
                  <a:gd name="T6" fmla="*/ 15 w 17"/>
                  <a:gd name="T7" fmla="*/ 18 h 19"/>
                  <a:gd name="T8" fmla="*/ 9 w 17"/>
                  <a:gd name="T9" fmla="*/ 14 h 19"/>
                  <a:gd name="T10" fmla="*/ 2 w 17"/>
                  <a:gd name="T11" fmla="*/ 5 h 19"/>
                  <a:gd name="T12" fmla="*/ 5 w 17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7" y="5"/>
                      <a:pt x="9" y="7"/>
                      <a:pt x="12" y="10"/>
                    </a:cubicBezTo>
                    <a:cubicBezTo>
                      <a:pt x="13" y="12"/>
                      <a:pt x="16" y="14"/>
                      <a:pt x="17" y="17"/>
                    </a:cubicBezTo>
                    <a:cubicBezTo>
                      <a:pt x="17" y="18"/>
                      <a:pt x="16" y="19"/>
                      <a:pt x="15" y="18"/>
                    </a:cubicBezTo>
                    <a:cubicBezTo>
                      <a:pt x="12" y="18"/>
                      <a:pt x="10" y="16"/>
                      <a:pt x="9" y="14"/>
                    </a:cubicBezTo>
                    <a:cubicBezTo>
                      <a:pt x="6" y="11"/>
                      <a:pt x="4" y="8"/>
                      <a:pt x="2" y="5"/>
                    </a:cubicBezTo>
                    <a:cubicBezTo>
                      <a:pt x="0" y="3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151"/>
              <p:cNvSpPr/>
              <p:nvPr/>
            </p:nvSpPr>
            <p:spPr bwMode="auto">
              <a:xfrm>
                <a:off x="5786438" y="1449388"/>
                <a:ext cx="80963" cy="109538"/>
              </a:xfrm>
              <a:custGeom>
                <a:avLst/>
                <a:gdLst>
                  <a:gd name="T0" fmla="*/ 14 w 19"/>
                  <a:gd name="T1" fmla="*/ 25 h 26"/>
                  <a:gd name="T2" fmla="*/ 12 w 19"/>
                  <a:gd name="T3" fmla="*/ 25 h 26"/>
                  <a:gd name="T4" fmla="*/ 8 w 19"/>
                  <a:gd name="T5" fmla="*/ 15 h 26"/>
                  <a:gd name="T6" fmla="*/ 1 w 19"/>
                  <a:gd name="T7" fmla="*/ 4 h 26"/>
                  <a:gd name="T8" fmla="*/ 4 w 19"/>
                  <a:gd name="T9" fmla="*/ 2 h 26"/>
                  <a:gd name="T10" fmla="*/ 14 w 19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6">
                    <a:moveTo>
                      <a:pt x="14" y="25"/>
                    </a:moveTo>
                    <a:cubicBezTo>
                      <a:pt x="13" y="26"/>
                      <a:pt x="12" y="26"/>
                      <a:pt x="12" y="25"/>
                    </a:cubicBezTo>
                    <a:cubicBezTo>
                      <a:pt x="10" y="22"/>
                      <a:pt x="9" y="18"/>
                      <a:pt x="8" y="15"/>
                    </a:cubicBezTo>
                    <a:cubicBezTo>
                      <a:pt x="6" y="11"/>
                      <a:pt x="3" y="7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ubicBezTo>
                      <a:pt x="7" y="7"/>
                      <a:pt x="19" y="18"/>
                      <a:pt x="14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152"/>
              <p:cNvSpPr/>
              <p:nvPr/>
            </p:nvSpPr>
            <p:spPr bwMode="auto">
              <a:xfrm>
                <a:off x="5748338" y="1457325"/>
                <a:ext cx="58738" cy="106363"/>
              </a:xfrm>
              <a:custGeom>
                <a:avLst/>
                <a:gdLst>
                  <a:gd name="T0" fmla="*/ 12 w 14"/>
                  <a:gd name="T1" fmla="*/ 24 h 25"/>
                  <a:gd name="T2" fmla="*/ 10 w 14"/>
                  <a:gd name="T3" fmla="*/ 24 h 25"/>
                  <a:gd name="T4" fmla="*/ 5 w 14"/>
                  <a:gd name="T5" fmla="*/ 15 h 25"/>
                  <a:gd name="T6" fmla="*/ 0 w 14"/>
                  <a:gd name="T7" fmla="*/ 3 h 25"/>
                  <a:gd name="T8" fmla="*/ 3 w 14"/>
                  <a:gd name="T9" fmla="*/ 2 h 25"/>
                  <a:gd name="T10" fmla="*/ 10 w 14"/>
                  <a:gd name="T11" fmla="*/ 14 h 25"/>
                  <a:gd name="T12" fmla="*/ 12 w 14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5">
                    <a:moveTo>
                      <a:pt x="12" y="24"/>
                    </a:moveTo>
                    <a:cubicBezTo>
                      <a:pt x="11" y="25"/>
                      <a:pt x="10" y="25"/>
                      <a:pt x="10" y="24"/>
                    </a:cubicBezTo>
                    <a:cubicBezTo>
                      <a:pt x="7" y="23"/>
                      <a:pt x="6" y="18"/>
                      <a:pt x="5" y="15"/>
                    </a:cubicBezTo>
                    <a:cubicBezTo>
                      <a:pt x="3" y="11"/>
                      <a:pt x="1" y="7"/>
                      <a:pt x="0" y="3"/>
                    </a:cubicBezTo>
                    <a:cubicBezTo>
                      <a:pt x="0" y="1"/>
                      <a:pt x="2" y="0"/>
                      <a:pt x="3" y="2"/>
                    </a:cubicBezTo>
                    <a:cubicBezTo>
                      <a:pt x="6" y="6"/>
                      <a:pt x="8" y="10"/>
                      <a:pt x="10" y="14"/>
                    </a:cubicBezTo>
                    <a:cubicBezTo>
                      <a:pt x="12" y="17"/>
                      <a:pt x="14" y="22"/>
                      <a:pt x="12" y="2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153"/>
              <p:cNvSpPr/>
              <p:nvPr/>
            </p:nvSpPr>
            <p:spPr bwMode="auto">
              <a:xfrm>
                <a:off x="5705475" y="1470025"/>
                <a:ext cx="80963" cy="114300"/>
              </a:xfrm>
              <a:custGeom>
                <a:avLst/>
                <a:gdLst>
                  <a:gd name="T0" fmla="*/ 13 w 19"/>
                  <a:gd name="T1" fmla="*/ 26 h 27"/>
                  <a:gd name="T2" fmla="*/ 11 w 19"/>
                  <a:gd name="T3" fmla="*/ 26 h 27"/>
                  <a:gd name="T4" fmla="*/ 9 w 19"/>
                  <a:gd name="T5" fmla="*/ 23 h 27"/>
                  <a:gd name="T6" fmla="*/ 6 w 19"/>
                  <a:gd name="T7" fmla="*/ 16 h 27"/>
                  <a:gd name="T8" fmla="*/ 1 w 19"/>
                  <a:gd name="T9" fmla="*/ 3 h 27"/>
                  <a:gd name="T10" fmla="*/ 4 w 19"/>
                  <a:gd name="T11" fmla="*/ 2 h 27"/>
                  <a:gd name="T12" fmla="*/ 13 w 19"/>
                  <a:gd name="T1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13" y="26"/>
                    </a:moveTo>
                    <a:cubicBezTo>
                      <a:pt x="12" y="27"/>
                      <a:pt x="12" y="27"/>
                      <a:pt x="11" y="26"/>
                    </a:cubicBezTo>
                    <a:cubicBezTo>
                      <a:pt x="10" y="25"/>
                      <a:pt x="10" y="25"/>
                      <a:pt x="9" y="23"/>
                    </a:cubicBezTo>
                    <a:cubicBezTo>
                      <a:pt x="8" y="21"/>
                      <a:pt x="7" y="18"/>
                      <a:pt x="6" y="16"/>
                    </a:cubicBezTo>
                    <a:cubicBezTo>
                      <a:pt x="4" y="12"/>
                      <a:pt x="2" y="8"/>
                      <a:pt x="1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6" y="6"/>
                      <a:pt x="19" y="21"/>
                      <a:pt x="13" y="2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154"/>
              <p:cNvSpPr/>
              <p:nvPr/>
            </p:nvSpPr>
            <p:spPr bwMode="auto">
              <a:xfrm>
                <a:off x="5675313" y="1504950"/>
                <a:ext cx="50800" cy="88900"/>
              </a:xfrm>
              <a:custGeom>
                <a:avLst/>
                <a:gdLst>
                  <a:gd name="T0" fmla="*/ 11 w 12"/>
                  <a:gd name="T1" fmla="*/ 20 h 21"/>
                  <a:gd name="T2" fmla="*/ 9 w 12"/>
                  <a:gd name="T3" fmla="*/ 20 h 21"/>
                  <a:gd name="T4" fmla="*/ 5 w 12"/>
                  <a:gd name="T5" fmla="*/ 13 h 21"/>
                  <a:gd name="T6" fmla="*/ 1 w 12"/>
                  <a:gd name="T7" fmla="*/ 5 h 21"/>
                  <a:gd name="T8" fmla="*/ 5 w 12"/>
                  <a:gd name="T9" fmla="*/ 2 h 21"/>
                  <a:gd name="T10" fmla="*/ 9 w 12"/>
                  <a:gd name="T11" fmla="*/ 11 h 21"/>
                  <a:gd name="T12" fmla="*/ 11 w 12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11" y="20"/>
                    </a:moveTo>
                    <a:cubicBezTo>
                      <a:pt x="11" y="21"/>
                      <a:pt x="10" y="21"/>
                      <a:pt x="9" y="20"/>
                    </a:cubicBezTo>
                    <a:cubicBezTo>
                      <a:pt x="7" y="19"/>
                      <a:pt x="6" y="16"/>
                      <a:pt x="5" y="13"/>
                    </a:cubicBezTo>
                    <a:cubicBezTo>
                      <a:pt x="4" y="10"/>
                      <a:pt x="2" y="7"/>
                      <a:pt x="1" y="5"/>
                    </a:cubicBezTo>
                    <a:cubicBezTo>
                      <a:pt x="0" y="2"/>
                      <a:pt x="3" y="0"/>
                      <a:pt x="5" y="2"/>
                    </a:cubicBezTo>
                    <a:cubicBezTo>
                      <a:pt x="6" y="5"/>
                      <a:pt x="8" y="8"/>
                      <a:pt x="9" y="11"/>
                    </a:cubicBezTo>
                    <a:cubicBezTo>
                      <a:pt x="11" y="14"/>
                      <a:pt x="12" y="17"/>
                      <a:pt x="11" y="2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5178" y="6680"/>
              <a:ext cx="8844" cy="8966"/>
              <a:chOff x="2667001" y="-84138"/>
              <a:chExt cx="6862763" cy="6958013"/>
            </a:xfrm>
          </p:grpSpPr>
          <p:sp>
            <p:nvSpPr>
              <p:cNvPr id="114" name="Freeform 26"/>
              <p:cNvSpPr>
                <a:spLocks noEditPoints="1"/>
              </p:cNvSpPr>
              <p:nvPr/>
            </p:nvSpPr>
            <p:spPr bwMode="auto">
              <a:xfrm>
                <a:off x="4029076" y="395288"/>
                <a:ext cx="4267200" cy="6305550"/>
              </a:xfrm>
              <a:custGeom>
                <a:avLst/>
                <a:gdLst>
                  <a:gd name="T0" fmla="*/ 126 w 1059"/>
                  <a:gd name="T1" fmla="*/ 110 h 1564"/>
                  <a:gd name="T2" fmla="*/ 73 w 1059"/>
                  <a:gd name="T3" fmla="*/ 278 h 1564"/>
                  <a:gd name="T4" fmla="*/ 48 w 1059"/>
                  <a:gd name="T5" fmla="*/ 478 h 1564"/>
                  <a:gd name="T6" fmla="*/ 129 w 1059"/>
                  <a:gd name="T7" fmla="*/ 672 h 1564"/>
                  <a:gd name="T8" fmla="*/ 300 w 1059"/>
                  <a:gd name="T9" fmla="*/ 771 h 1564"/>
                  <a:gd name="T10" fmla="*/ 397 w 1059"/>
                  <a:gd name="T11" fmla="*/ 847 h 1564"/>
                  <a:gd name="T12" fmla="*/ 476 w 1059"/>
                  <a:gd name="T13" fmla="*/ 883 h 1564"/>
                  <a:gd name="T14" fmla="*/ 442 w 1059"/>
                  <a:gd name="T15" fmla="*/ 1029 h 1564"/>
                  <a:gd name="T16" fmla="*/ 580 w 1059"/>
                  <a:gd name="T17" fmla="*/ 1240 h 1564"/>
                  <a:gd name="T18" fmla="*/ 526 w 1059"/>
                  <a:gd name="T19" fmla="*/ 1479 h 1564"/>
                  <a:gd name="T20" fmla="*/ 561 w 1059"/>
                  <a:gd name="T21" fmla="*/ 1541 h 1564"/>
                  <a:gd name="T22" fmla="*/ 657 w 1059"/>
                  <a:gd name="T23" fmla="*/ 1440 h 1564"/>
                  <a:gd name="T24" fmla="*/ 775 w 1059"/>
                  <a:gd name="T25" fmla="*/ 1368 h 1564"/>
                  <a:gd name="T26" fmla="*/ 953 w 1059"/>
                  <a:gd name="T27" fmla="*/ 1213 h 1564"/>
                  <a:gd name="T28" fmla="*/ 1027 w 1059"/>
                  <a:gd name="T29" fmla="*/ 1002 h 1564"/>
                  <a:gd name="T30" fmla="*/ 893 w 1059"/>
                  <a:gd name="T31" fmla="*/ 987 h 1564"/>
                  <a:gd name="T32" fmla="*/ 841 w 1059"/>
                  <a:gd name="T33" fmla="*/ 906 h 1564"/>
                  <a:gd name="T34" fmla="*/ 626 w 1059"/>
                  <a:gd name="T35" fmla="*/ 834 h 1564"/>
                  <a:gd name="T36" fmla="*/ 553 w 1059"/>
                  <a:gd name="T37" fmla="*/ 806 h 1564"/>
                  <a:gd name="T38" fmla="*/ 420 w 1059"/>
                  <a:gd name="T39" fmla="*/ 855 h 1564"/>
                  <a:gd name="T40" fmla="*/ 313 w 1059"/>
                  <a:gd name="T41" fmla="*/ 730 h 1564"/>
                  <a:gd name="T42" fmla="*/ 305 w 1059"/>
                  <a:gd name="T43" fmla="*/ 672 h 1564"/>
                  <a:gd name="T44" fmla="*/ 206 w 1059"/>
                  <a:gd name="T45" fmla="*/ 602 h 1564"/>
                  <a:gd name="T46" fmla="*/ 324 w 1059"/>
                  <a:gd name="T47" fmla="*/ 529 h 1564"/>
                  <a:gd name="T48" fmla="*/ 439 w 1059"/>
                  <a:gd name="T49" fmla="*/ 595 h 1564"/>
                  <a:gd name="T50" fmla="*/ 515 w 1059"/>
                  <a:gd name="T51" fmla="*/ 409 h 1564"/>
                  <a:gd name="T52" fmla="*/ 593 w 1059"/>
                  <a:gd name="T53" fmla="*/ 329 h 1564"/>
                  <a:gd name="T54" fmla="*/ 634 w 1059"/>
                  <a:gd name="T55" fmla="*/ 329 h 1564"/>
                  <a:gd name="T56" fmla="*/ 632 w 1059"/>
                  <a:gd name="T57" fmla="*/ 263 h 1564"/>
                  <a:gd name="T58" fmla="*/ 557 w 1059"/>
                  <a:gd name="T59" fmla="*/ 191 h 1564"/>
                  <a:gd name="T60" fmla="*/ 501 w 1059"/>
                  <a:gd name="T61" fmla="*/ 204 h 1564"/>
                  <a:gd name="T62" fmla="*/ 393 w 1059"/>
                  <a:gd name="T63" fmla="*/ 198 h 1564"/>
                  <a:gd name="T64" fmla="*/ 367 w 1059"/>
                  <a:gd name="T65" fmla="*/ 148 h 1564"/>
                  <a:gd name="T66" fmla="*/ 512 w 1059"/>
                  <a:gd name="T67" fmla="*/ 69 h 1564"/>
                  <a:gd name="T68" fmla="*/ 564 w 1059"/>
                  <a:gd name="T69" fmla="*/ 120 h 1564"/>
                  <a:gd name="T70" fmla="*/ 562 w 1059"/>
                  <a:gd name="T71" fmla="*/ 81 h 1564"/>
                  <a:gd name="T72" fmla="*/ 452 w 1059"/>
                  <a:gd name="T73" fmla="*/ 93 h 1564"/>
                  <a:gd name="T74" fmla="*/ 393 w 1059"/>
                  <a:gd name="T75" fmla="*/ 75 h 1564"/>
                  <a:gd name="T76" fmla="*/ 353 w 1059"/>
                  <a:gd name="T77" fmla="*/ 40 h 1564"/>
                  <a:gd name="T78" fmla="*/ 330 w 1059"/>
                  <a:gd name="T79" fmla="*/ 82 h 1564"/>
                  <a:gd name="T80" fmla="*/ 183 w 1059"/>
                  <a:gd name="T81" fmla="*/ 17 h 1564"/>
                  <a:gd name="T82" fmla="*/ 0 w 1059"/>
                  <a:gd name="T83" fmla="*/ 104 h 1564"/>
                  <a:gd name="T84" fmla="*/ 250 w 1059"/>
                  <a:gd name="T85" fmla="*/ 139 h 1564"/>
                  <a:gd name="T86" fmla="*/ 489 w 1059"/>
                  <a:gd name="T87" fmla="*/ 342 h 1564"/>
                  <a:gd name="T88" fmla="*/ 412 w 1059"/>
                  <a:gd name="T89" fmla="*/ 376 h 1564"/>
                  <a:gd name="T90" fmla="*/ 396 w 1059"/>
                  <a:gd name="T91" fmla="*/ 271 h 1564"/>
                  <a:gd name="T92" fmla="*/ 440 w 1059"/>
                  <a:gd name="T93" fmla="*/ 351 h 1564"/>
                  <a:gd name="T94" fmla="*/ 393 w 1059"/>
                  <a:gd name="T95" fmla="*/ 362 h 1564"/>
                  <a:gd name="T96" fmla="*/ 374 w 1059"/>
                  <a:gd name="T97" fmla="*/ 312 h 1564"/>
                  <a:gd name="T98" fmla="*/ 324 w 1059"/>
                  <a:gd name="T99" fmla="*/ 255 h 1564"/>
                  <a:gd name="T100" fmla="*/ 306 w 1059"/>
                  <a:gd name="T101" fmla="*/ 212 h 1564"/>
                  <a:gd name="T102" fmla="*/ 235 w 1059"/>
                  <a:gd name="T103" fmla="*/ 94 h 1564"/>
                  <a:gd name="T104" fmla="*/ 242 w 1059"/>
                  <a:gd name="T105" fmla="*/ 107 h 1564"/>
                  <a:gd name="T106" fmla="*/ 218 w 1059"/>
                  <a:gd name="T107" fmla="*/ 122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9" h="1564">
                    <a:moveTo>
                      <a:pt x="59" y="96"/>
                    </a:moveTo>
                    <a:cubicBezTo>
                      <a:pt x="69" y="90"/>
                      <a:pt x="79" y="85"/>
                      <a:pt x="88" y="77"/>
                    </a:cubicBezTo>
                    <a:cubicBezTo>
                      <a:pt x="92" y="74"/>
                      <a:pt x="96" y="70"/>
                      <a:pt x="100" y="68"/>
                    </a:cubicBezTo>
                    <a:cubicBezTo>
                      <a:pt x="109" y="66"/>
                      <a:pt x="120" y="66"/>
                      <a:pt x="123" y="76"/>
                    </a:cubicBezTo>
                    <a:cubicBezTo>
                      <a:pt x="124" y="80"/>
                      <a:pt x="121" y="85"/>
                      <a:pt x="120" y="89"/>
                    </a:cubicBezTo>
                    <a:cubicBezTo>
                      <a:pt x="118" y="98"/>
                      <a:pt x="123" y="103"/>
                      <a:pt x="126" y="110"/>
                    </a:cubicBezTo>
                    <a:cubicBezTo>
                      <a:pt x="131" y="123"/>
                      <a:pt x="125" y="137"/>
                      <a:pt x="118" y="148"/>
                    </a:cubicBezTo>
                    <a:cubicBezTo>
                      <a:pt x="109" y="161"/>
                      <a:pt x="89" y="183"/>
                      <a:pt x="91" y="199"/>
                    </a:cubicBezTo>
                    <a:cubicBezTo>
                      <a:pt x="93" y="214"/>
                      <a:pt x="109" y="248"/>
                      <a:pt x="87" y="256"/>
                    </a:cubicBezTo>
                    <a:cubicBezTo>
                      <a:pt x="85" y="257"/>
                      <a:pt x="83" y="255"/>
                      <a:pt x="82" y="253"/>
                    </a:cubicBezTo>
                    <a:cubicBezTo>
                      <a:pt x="82" y="253"/>
                      <a:pt x="82" y="253"/>
                      <a:pt x="82" y="252"/>
                    </a:cubicBezTo>
                    <a:cubicBezTo>
                      <a:pt x="80" y="261"/>
                      <a:pt x="77" y="270"/>
                      <a:pt x="73" y="278"/>
                    </a:cubicBezTo>
                    <a:cubicBezTo>
                      <a:pt x="65" y="292"/>
                      <a:pt x="55" y="302"/>
                      <a:pt x="46" y="314"/>
                    </a:cubicBezTo>
                    <a:cubicBezTo>
                      <a:pt x="33" y="331"/>
                      <a:pt x="26" y="352"/>
                      <a:pt x="25" y="373"/>
                    </a:cubicBezTo>
                    <a:cubicBezTo>
                      <a:pt x="25" y="390"/>
                      <a:pt x="18" y="414"/>
                      <a:pt x="25" y="430"/>
                    </a:cubicBezTo>
                    <a:cubicBezTo>
                      <a:pt x="32" y="444"/>
                      <a:pt x="40" y="456"/>
                      <a:pt x="42" y="472"/>
                    </a:cubicBezTo>
                    <a:cubicBezTo>
                      <a:pt x="43" y="479"/>
                      <a:pt x="43" y="486"/>
                      <a:pt x="42" y="493"/>
                    </a:cubicBezTo>
                    <a:cubicBezTo>
                      <a:pt x="43" y="488"/>
                      <a:pt x="45" y="482"/>
                      <a:pt x="48" y="478"/>
                    </a:cubicBezTo>
                    <a:cubicBezTo>
                      <a:pt x="54" y="467"/>
                      <a:pt x="62" y="470"/>
                      <a:pt x="69" y="478"/>
                    </a:cubicBezTo>
                    <a:cubicBezTo>
                      <a:pt x="74" y="485"/>
                      <a:pt x="73" y="496"/>
                      <a:pt x="73" y="504"/>
                    </a:cubicBezTo>
                    <a:cubicBezTo>
                      <a:pt x="74" y="520"/>
                      <a:pt x="81" y="533"/>
                      <a:pt x="89" y="546"/>
                    </a:cubicBezTo>
                    <a:cubicBezTo>
                      <a:pt x="101" y="568"/>
                      <a:pt x="113" y="591"/>
                      <a:pt x="118" y="616"/>
                    </a:cubicBezTo>
                    <a:cubicBezTo>
                      <a:pt x="120" y="625"/>
                      <a:pt x="120" y="633"/>
                      <a:pt x="118" y="642"/>
                    </a:cubicBezTo>
                    <a:cubicBezTo>
                      <a:pt x="115" y="656"/>
                      <a:pt x="118" y="662"/>
                      <a:pt x="129" y="672"/>
                    </a:cubicBezTo>
                    <a:cubicBezTo>
                      <a:pt x="148" y="689"/>
                      <a:pt x="163" y="709"/>
                      <a:pt x="183" y="725"/>
                    </a:cubicBezTo>
                    <a:cubicBezTo>
                      <a:pt x="195" y="734"/>
                      <a:pt x="206" y="741"/>
                      <a:pt x="221" y="734"/>
                    </a:cubicBezTo>
                    <a:cubicBezTo>
                      <a:pt x="230" y="730"/>
                      <a:pt x="235" y="734"/>
                      <a:pt x="244" y="736"/>
                    </a:cubicBezTo>
                    <a:cubicBezTo>
                      <a:pt x="247" y="736"/>
                      <a:pt x="248" y="738"/>
                      <a:pt x="248" y="740"/>
                    </a:cubicBezTo>
                    <a:cubicBezTo>
                      <a:pt x="250" y="741"/>
                      <a:pt x="252" y="741"/>
                      <a:pt x="254" y="742"/>
                    </a:cubicBezTo>
                    <a:cubicBezTo>
                      <a:pt x="270" y="751"/>
                      <a:pt x="281" y="767"/>
                      <a:pt x="300" y="771"/>
                    </a:cubicBezTo>
                    <a:cubicBezTo>
                      <a:pt x="309" y="773"/>
                      <a:pt x="318" y="773"/>
                      <a:pt x="327" y="774"/>
                    </a:cubicBezTo>
                    <a:cubicBezTo>
                      <a:pt x="330" y="774"/>
                      <a:pt x="333" y="775"/>
                      <a:pt x="335" y="777"/>
                    </a:cubicBezTo>
                    <a:cubicBezTo>
                      <a:pt x="338" y="780"/>
                      <a:pt x="341" y="783"/>
                      <a:pt x="342" y="787"/>
                    </a:cubicBezTo>
                    <a:cubicBezTo>
                      <a:pt x="345" y="796"/>
                      <a:pt x="347" y="801"/>
                      <a:pt x="355" y="805"/>
                    </a:cubicBezTo>
                    <a:cubicBezTo>
                      <a:pt x="362" y="809"/>
                      <a:pt x="362" y="819"/>
                      <a:pt x="359" y="825"/>
                    </a:cubicBezTo>
                    <a:cubicBezTo>
                      <a:pt x="361" y="821"/>
                      <a:pt x="395" y="846"/>
                      <a:pt x="397" y="847"/>
                    </a:cubicBezTo>
                    <a:cubicBezTo>
                      <a:pt x="405" y="852"/>
                      <a:pt x="415" y="856"/>
                      <a:pt x="424" y="858"/>
                    </a:cubicBezTo>
                    <a:cubicBezTo>
                      <a:pt x="433" y="860"/>
                      <a:pt x="437" y="855"/>
                      <a:pt x="444" y="853"/>
                    </a:cubicBezTo>
                    <a:cubicBezTo>
                      <a:pt x="455" y="850"/>
                      <a:pt x="464" y="855"/>
                      <a:pt x="472" y="861"/>
                    </a:cubicBezTo>
                    <a:cubicBezTo>
                      <a:pt x="475" y="863"/>
                      <a:pt x="472" y="868"/>
                      <a:pt x="469" y="867"/>
                    </a:cubicBezTo>
                    <a:cubicBezTo>
                      <a:pt x="469" y="867"/>
                      <a:pt x="469" y="867"/>
                      <a:pt x="469" y="867"/>
                    </a:cubicBezTo>
                    <a:cubicBezTo>
                      <a:pt x="473" y="872"/>
                      <a:pt x="475" y="877"/>
                      <a:pt x="476" y="883"/>
                    </a:cubicBezTo>
                    <a:cubicBezTo>
                      <a:pt x="478" y="896"/>
                      <a:pt x="482" y="908"/>
                      <a:pt x="483" y="921"/>
                    </a:cubicBezTo>
                    <a:cubicBezTo>
                      <a:pt x="486" y="941"/>
                      <a:pt x="467" y="947"/>
                      <a:pt x="456" y="962"/>
                    </a:cubicBezTo>
                    <a:cubicBezTo>
                      <a:pt x="449" y="972"/>
                      <a:pt x="441" y="980"/>
                      <a:pt x="433" y="990"/>
                    </a:cubicBezTo>
                    <a:cubicBezTo>
                      <a:pt x="430" y="993"/>
                      <a:pt x="421" y="1007"/>
                      <a:pt x="429" y="1007"/>
                    </a:cubicBezTo>
                    <a:cubicBezTo>
                      <a:pt x="431" y="1007"/>
                      <a:pt x="432" y="1007"/>
                      <a:pt x="434" y="1008"/>
                    </a:cubicBezTo>
                    <a:cubicBezTo>
                      <a:pt x="442" y="1011"/>
                      <a:pt x="451" y="1021"/>
                      <a:pt x="442" y="1029"/>
                    </a:cubicBezTo>
                    <a:cubicBezTo>
                      <a:pt x="432" y="1038"/>
                      <a:pt x="417" y="1045"/>
                      <a:pt x="431" y="1060"/>
                    </a:cubicBezTo>
                    <a:cubicBezTo>
                      <a:pt x="439" y="1068"/>
                      <a:pt x="444" y="1079"/>
                      <a:pt x="450" y="1088"/>
                    </a:cubicBezTo>
                    <a:cubicBezTo>
                      <a:pt x="466" y="1110"/>
                      <a:pt x="485" y="1125"/>
                      <a:pt x="493" y="1150"/>
                    </a:cubicBezTo>
                    <a:cubicBezTo>
                      <a:pt x="504" y="1179"/>
                      <a:pt x="528" y="1192"/>
                      <a:pt x="557" y="1198"/>
                    </a:cubicBezTo>
                    <a:cubicBezTo>
                      <a:pt x="579" y="1203"/>
                      <a:pt x="576" y="1217"/>
                      <a:pt x="582" y="1235"/>
                    </a:cubicBezTo>
                    <a:cubicBezTo>
                      <a:pt x="583" y="1238"/>
                      <a:pt x="582" y="1239"/>
                      <a:pt x="580" y="1240"/>
                    </a:cubicBezTo>
                    <a:cubicBezTo>
                      <a:pt x="582" y="1251"/>
                      <a:pt x="583" y="1263"/>
                      <a:pt x="583" y="1274"/>
                    </a:cubicBezTo>
                    <a:cubicBezTo>
                      <a:pt x="582" y="1286"/>
                      <a:pt x="579" y="1298"/>
                      <a:pt x="578" y="1310"/>
                    </a:cubicBezTo>
                    <a:cubicBezTo>
                      <a:pt x="576" y="1334"/>
                      <a:pt x="573" y="1355"/>
                      <a:pt x="563" y="1377"/>
                    </a:cubicBezTo>
                    <a:cubicBezTo>
                      <a:pt x="553" y="1396"/>
                      <a:pt x="559" y="1415"/>
                      <a:pt x="546" y="1433"/>
                    </a:cubicBezTo>
                    <a:cubicBezTo>
                      <a:pt x="538" y="1443"/>
                      <a:pt x="527" y="1455"/>
                      <a:pt x="525" y="1468"/>
                    </a:cubicBezTo>
                    <a:cubicBezTo>
                      <a:pt x="525" y="1472"/>
                      <a:pt x="525" y="1476"/>
                      <a:pt x="526" y="1479"/>
                    </a:cubicBezTo>
                    <a:cubicBezTo>
                      <a:pt x="528" y="1477"/>
                      <a:pt x="530" y="1475"/>
                      <a:pt x="533" y="1473"/>
                    </a:cubicBezTo>
                    <a:cubicBezTo>
                      <a:pt x="535" y="1472"/>
                      <a:pt x="538" y="1473"/>
                      <a:pt x="539" y="1475"/>
                    </a:cubicBezTo>
                    <a:cubicBezTo>
                      <a:pt x="546" y="1497"/>
                      <a:pt x="524" y="1522"/>
                      <a:pt x="542" y="1539"/>
                    </a:cubicBezTo>
                    <a:cubicBezTo>
                      <a:pt x="546" y="1543"/>
                      <a:pt x="566" y="1564"/>
                      <a:pt x="573" y="1557"/>
                    </a:cubicBezTo>
                    <a:cubicBezTo>
                      <a:pt x="573" y="1556"/>
                      <a:pt x="574" y="1556"/>
                      <a:pt x="574" y="1556"/>
                    </a:cubicBezTo>
                    <a:cubicBezTo>
                      <a:pt x="567" y="1553"/>
                      <a:pt x="561" y="1548"/>
                      <a:pt x="561" y="1541"/>
                    </a:cubicBezTo>
                    <a:cubicBezTo>
                      <a:pt x="560" y="1529"/>
                      <a:pt x="569" y="1520"/>
                      <a:pt x="577" y="1514"/>
                    </a:cubicBezTo>
                    <a:cubicBezTo>
                      <a:pt x="582" y="1510"/>
                      <a:pt x="593" y="1507"/>
                      <a:pt x="589" y="1501"/>
                    </a:cubicBezTo>
                    <a:cubicBezTo>
                      <a:pt x="587" y="1499"/>
                      <a:pt x="588" y="1497"/>
                      <a:pt x="589" y="1494"/>
                    </a:cubicBezTo>
                    <a:cubicBezTo>
                      <a:pt x="593" y="1485"/>
                      <a:pt x="611" y="1486"/>
                      <a:pt x="613" y="1480"/>
                    </a:cubicBezTo>
                    <a:cubicBezTo>
                      <a:pt x="616" y="1472"/>
                      <a:pt x="611" y="1457"/>
                      <a:pt x="620" y="1452"/>
                    </a:cubicBezTo>
                    <a:cubicBezTo>
                      <a:pt x="633" y="1445"/>
                      <a:pt x="649" y="1457"/>
                      <a:pt x="657" y="1440"/>
                    </a:cubicBezTo>
                    <a:cubicBezTo>
                      <a:pt x="663" y="1429"/>
                      <a:pt x="663" y="1424"/>
                      <a:pt x="678" y="1426"/>
                    </a:cubicBezTo>
                    <a:cubicBezTo>
                      <a:pt x="686" y="1427"/>
                      <a:pt x="698" y="1430"/>
                      <a:pt x="705" y="1427"/>
                    </a:cubicBezTo>
                    <a:cubicBezTo>
                      <a:pt x="721" y="1421"/>
                      <a:pt x="705" y="1402"/>
                      <a:pt x="701" y="1395"/>
                    </a:cubicBezTo>
                    <a:cubicBezTo>
                      <a:pt x="699" y="1391"/>
                      <a:pt x="701" y="1388"/>
                      <a:pt x="704" y="1387"/>
                    </a:cubicBezTo>
                    <a:cubicBezTo>
                      <a:pt x="717" y="1385"/>
                      <a:pt x="734" y="1396"/>
                      <a:pt x="745" y="1391"/>
                    </a:cubicBezTo>
                    <a:cubicBezTo>
                      <a:pt x="757" y="1387"/>
                      <a:pt x="767" y="1377"/>
                      <a:pt x="775" y="1368"/>
                    </a:cubicBezTo>
                    <a:cubicBezTo>
                      <a:pt x="789" y="1352"/>
                      <a:pt x="802" y="1335"/>
                      <a:pt x="822" y="1326"/>
                    </a:cubicBezTo>
                    <a:cubicBezTo>
                      <a:pt x="835" y="1320"/>
                      <a:pt x="843" y="1314"/>
                      <a:pt x="842" y="1299"/>
                    </a:cubicBezTo>
                    <a:cubicBezTo>
                      <a:pt x="841" y="1294"/>
                      <a:pt x="842" y="1289"/>
                      <a:pt x="845" y="1286"/>
                    </a:cubicBezTo>
                    <a:cubicBezTo>
                      <a:pt x="863" y="1270"/>
                      <a:pt x="887" y="1270"/>
                      <a:pt x="905" y="1254"/>
                    </a:cubicBezTo>
                    <a:cubicBezTo>
                      <a:pt x="912" y="1247"/>
                      <a:pt x="919" y="1242"/>
                      <a:pt x="928" y="1239"/>
                    </a:cubicBezTo>
                    <a:cubicBezTo>
                      <a:pt x="942" y="1236"/>
                      <a:pt x="946" y="1224"/>
                      <a:pt x="953" y="1213"/>
                    </a:cubicBezTo>
                    <a:cubicBezTo>
                      <a:pt x="969" y="1189"/>
                      <a:pt x="986" y="1165"/>
                      <a:pt x="989" y="1136"/>
                    </a:cubicBezTo>
                    <a:cubicBezTo>
                      <a:pt x="990" y="1128"/>
                      <a:pt x="991" y="1118"/>
                      <a:pt x="996" y="1111"/>
                    </a:cubicBezTo>
                    <a:cubicBezTo>
                      <a:pt x="1002" y="1102"/>
                      <a:pt x="1012" y="1098"/>
                      <a:pt x="1019" y="1090"/>
                    </a:cubicBezTo>
                    <a:cubicBezTo>
                      <a:pt x="1038" y="1070"/>
                      <a:pt x="1059" y="1038"/>
                      <a:pt x="1049" y="1010"/>
                    </a:cubicBezTo>
                    <a:cubicBezTo>
                      <a:pt x="1049" y="1010"/>
                      <a:pt x="1049" y="1009"/>
                      <a:pt x="1049" y="1009"/>
                    </a:cubicBezTo>
                    <a:cubicBezTo>
                      <a:pt x="1041" y="1010"/>
                      <a:pt x="1034" y="1009"/>
                      <a:pt x="1027" y="1002"/>
                    </a:cubicBezTo>
                    <a:cubicBezTo>
                      <a:pt x="1020" y="996"/>
                      <a:pt x="1012" y="987"/>
                      <a:pt x="1002" y="986"/>
                    </a:cubicBezTo>
                    <a:cubicBezTo>
                      <a:pt x="991" y="985"/>
                      <a:pt x="982" y="989"/>
                      <a:pt x="973" y="992"/>
                    </a:cubicBezTo>
                    <a:cubicBezTo>
                      <a:pt x="963" y="996"/>
                      <a:pt x="945" y="1002"/>
                      <a:pt x="936" y="993"/>
                    </a:cubicBezTo>
                    <a:cubicBezTo>
                      <a:pt x="931" y="988"/>
                      <a:pt x="930" y="978"/>
                      <a:pt x="925" y="975"/>
                    </a:cubicBezTo>
                    <a:cubicBezTo>
                      <a:pt x="915" y="968"/>
                      <a:pt x="901" y="968"/>
                      <a:pt x="896" y="980"/>
                    </a:cubicBezTo>
                    <a:cubicBezTo>
                      <a:pt x="895" y="983"/>
                      <a:pt x="894" y="985"/>
                      <a:pt x="893" y="987"/>
                    </a:cubicBezTo>
                    <a:cubicBezTo>
                      <a:pt x="887" y="996"/>
                      <a:pt x="877" y="1004"/>
                      <a:pt x="867" y="1002"/>
                    </a:cubicBezTo>
                    <a:cubicBezTo>
                      <a:pt x="860" y="1000"/>
                      <a:pt x="854" y="995"/>
                      <a:pt x="848" y="993"/>
                    </a:cubicBezTo>
                    <a:cubicBezTo>
                      <a:pt x="845" y="992"/>
                      <a:pt x="841" y="990"/>
                      <a:pt x="839" y="987"/>
                    </a:cubicBezTo>
                    <a:cubicBezTo>
                      <a:pt x="833" y="980"/>
                      <a:pt x="839" y="967"/>
                      <a:pt x="844" y="960"/>
                    </a:cubicBezTo>
                    <a:cubicBezTo>
                      <a:pt x="851" y="949"/>
                      <a:pt x="860" y="941"/>
                      <a:pt x="871" y="935"/>
                    </a:cubicBezTo>
                    <a:cubicBezTo>
                      <a:pt x="862" y="925"/>
                      <a:pt x="850" y="918"/>
                      <a:pt x="841" y="906"/>
                    </a:cubicBezTo>
                    <a:cubicBezTo>
                      <a:pt x="827" y="887"/>
                      <a:pt x="811" y="899"/>
                      <a:pt x="793" y="901"/>
                    </a:cubicBezTo>
                    <a:cubicBezTo>
                      <a:pt x="782" y="902"/>
                      <a:pt x="772" y="893"/>
                      <a:pt x="765" y="886"/>
                    </a:cubicBezTo>
                    <a:cubicBezTo>
                      <a:pt x="752" y="876"/>
                      <a:pt x="737" y="870"/>
                      <a:pt x="724" y="860"/>
                    </a:cubicBezTo>
                    <a:cubicBezTo>
                      <a:pt x="712" y="852"/>
                      <a:pt x="703" y="842"/>
                      <a:pt x="693" y="831"/>
                    </a:cubicBezTo>
                    <a:cubicBezTo>
                      <a:pt x="678" y="813"/>
                      <a:pt x="670" y="838"/>
                      <a:pt x="659" y="841"/>
                    </a:cubicBezTo>
                    <a:cubicBezTo>
                      <a:pt x="648" y="843"/>
                      <a:pt x="638" y="833"/>
                      <a:pt x="626" y="834"/>
                    </a:cubicBezTo>
                    <a:cubicBezTo>
                      <a:pt x="621" y="835"/>
                      <a:pt x="611" y="836"/>
                      <a:pt x="607" y="830"/>
                    </a:cubicBezTo>
                    <a:cubicBezTo>
                      <a:pt x="600" y="821"/>
                      <a:pt x="607" y="814"/>
                      <a:pt x="592" y="819"/>
                    </a:cubicBezTo>
                    <a:cubicBezTo>
                      <a:pt x="586" y="821"/>
                      <a:pt x="582" y="822"/>
                      <a:pt x="576" y="822"/>
                    </a:cubicBezTo>
                    <a:cubicBezTo>
                      <a:pt x="566" y="823"/>
                      <a:pt x="568" y="834"/>
                      <a:pt x="570" y="841"/>
                    </a:cubicBezTo>
                    <a:cubicBezTo>
                      <a:pt x="571" y="848"/>
                      <a:pt x="562" y="863"/>
                      <a:pt x="554" y="859"/>
                    </a:cubicBezTo>
                    <a:cubicBezTo>
                      <a:pt x="542" y="853"/>
                      <a:pt x="548" y="822"/>
                      <a:pt x="553" y="806"/>
                    </a:cubicBezTo>
                    <a:cubicBezTo>
                      <a:pt x="545" y="810"/>
                      <a:pt x="540" y="816"/>
                      <a:pt x="531" y="820"/>
                    </a:cubicBezTo>
                    <a:cubicBezTo>
                      <a:pt x="522" y="823"/>
                      <a:pt x="510" y="823"/>
                      <a:pt x="506" y="834"/>
                    </a:cubicBezTo>
                    <a:cubicBezTo>
                      <a:pt x="503" y="841"/>
                      <a:pt x="500" y="848"/>
                      <a:pt x="495" y="852"/>
                    </a:cubicBezTo>
                    <a:cubicBezTo>
                      <a:pt x="496" y="854"/>
                      <a:pt x="495" y="857"/>
                      <a:pt x="493" y="857"/>
                    </a:cubicBezTo>
                    <a:cubicBezTo>
                      <a:pt x="480" y="860"/>
                      <a:pt x="474" y="854"/>
                      <a:pt x="461" y="849"/>
                    </a:cubicBezTo>
                    <a:cubicBezTo>
                      <a:pt x="445" y="843"/>
                      <a:pt x="436" y="857"/>
                      <a:pt x="420" y="855"/>
                    </a:cubicBezTo>
                    <a:cubicBezTo>
                      <a:pt x="400" y="853"/>
                      <a:pt x="378" y="833"/>
                      <a:pt x="381" y="812"/>
                    </a:cubicBezTo>
                    <a:cubicBezTo>
                      <a:pt x="382" y="803"/>
                      <a:pt x="385" y="794"/>
                      <a:pt x="386" y="786"/>
                    </a:cubicBezTo>
                    <a:cubicBezTo>
                      <a:pt x="388" y="772"/>
                      <a:pt x="379" y="752"/>
                      <a:pt x="363" y="750"/>
                    </a:cubicBezTo>
                    <a:cubicBezTo>
                      <a:pt x="348" y="748"/>
                      <a:pt x="333" y="754"/>
                      <a:pt x="318" y="750"/>
                    </a:cubicBezTo>
                    <a:cubicBezTo>
                      <a:pt x="315" y="748"/>
                      <a:pt x="308" y="746"/>
                      <a:pt x="309" y="741"/>
                    </a:cubicBezTo>
                    <a:cubicBezTo>
                      <a:pt x="310" y="737"/>
                      <a:pt x="313" y="734"/>
                      <a:pt x="313" y="730"/>
                    </a:cubicBezTo>
                    <a:cubicBezTo>
                      <a:pt x="315" y="720"/>
                      <a:pt x="314" y="711"/>
                      <a:pt x="314" y="701"/>
                    </a:cubicBezTo>
                    <a:cubicBezTo>
                      <a:pt x="314" y="699"/>
                      <a:pt x="316" y="697"/>
                      <a:pt x="318" y="698"/>
                    </a:cubicBezTo>
                    <a:cubicBezTo>
                      <a:pt x="333" y="706"/>
                      <a:pt x="326" y="685"/>
                      <a:pt x="329" y="679"/>
                    </a:cubicBezTo>
                    <a:cubicBezTo>
                      <a:pt x="332" y="675"/>
                      <a:pt x="348" y="659"/>
                      <a:pt x="343" y="660"/>
                    </a:cubicBezTo>
                    <a:cubicBezTo>
                      <a:pt x="337" y="661"/>
                      <a:pt x="330" y="660"/>
                      <a:pt x="324" y="660"/>
                    </a:cubicBezTo>
                    <a:cubicBezTo>
                      <a:pt x="314" y="660"/>
                      <a:pt x="310" y="665"/>
                      <a:pt x="305" y="672"/>
                    </a:cubicBezTo>
                    <a:cubicBezTo>
                      <a:pt x="302" y="684"/>
                      <a:pt x="298" y="699"/>
                      <a:pt x="287" y="704"/>
                    </a:cubicBezTo>
                    <a:cubicBezTo>
                      <a:pt x="280" y="708"/>
                      <a:pt x="265" y="705"/>
                      <a:pt x="261" y="708"/>
                    </a:cubicBezTo>
                    <a:cubicBezTo>
                      <a:pt x="256" y="713"/>
                      <a:pt x="253" y="714"/>
                      <a:pt x="247" y="714"/>
                    </a:cubicBezTo>
                    <a:cubicBezTo>
                      <a:pt x="233" y="715"/>
                      <a:pt x="225" y="698"/>
                      <a:pt x="220" y="688"/>
                    </a:cubicBezTo>
                    <a:cubicBezTo>
                      <a:pt x="212" y="670"/>
                      <a:pt x="204" y="652"/>
                      <a:pt x="204" y="631"/>
                    </a:cubicBezTo>
                    <a:cubicBezTo>
                      <a:pt x="204" y="622"/>
                      <a:pt x="203" y="612"/>
                      <a:pt x="206" y="602"/>
                    </a:cubicBezTo>
                    <a:cubicBezTo>
                      <a:pt x="207" y="597"/>
                      <a:pt x="212" y="594"/>
                      <a:pt x="214" y="589"/>
                    </a:cubicBezTo>
                    <a:cubicBezTo>
                      <a:pt x="218" y="580"/>
                      <a:pt x="217" y="570"/>
                      <a:pt x="222" y="561"/>
                    </a:cubicBezTo>
                    <a:cubicBezTo>
                      <a:pt x="224" y="555"/>
                      <a:pt x="231" y="552"/>
                      <a:pt x="236" y="548"/>
                    </a:cubicBezTo>
                    <a:cubicBezTo>
                      <a:pt x="243" y="544"/>
                      <a:pt x="256" y="525"/>
                      <a:pt x="267" y="528"/>
                    </a:cubicBezTo>
                    <a:cubicBezTo>
                      <a:pt x="280" y="533"/>
                      <a:pt x="291" y="536"/>
                      <a:pt x="305" y="536"/>
                    </a:cubicBezTo>
                    <a:cubicBezTo>
                      <a:pt x="310" y="536"/>
                      <a:pt x="329" y="539"/>
                      <a:pt x="324" y="529"/>
                    </a:cubicBezTo>
                    <a:cubicBezTo>
                      <a:pt x="323" y="527"/>
                      <a:pt x="326" y="524"/>
                      <a:pt x="328" y="524"/>
                    </a:cubicBezTo>
                    <a:cubicBezTo>
                      <a:pt x="346" y="522"/>
                      <a:pt x="367" y="521"/>
                      <a:pt x="384" y="526"/>
                    </a:cubicBezTo>
                    <a:cubicBezTo>
                      <a:pt x="404" y="532"/>
                      <a:pt x="409" y="543"/>
                      <a:pt x="415" y="561"/>
                    </a:cubicBezTo>
                    <a:cubicBezTo>
                      <a:pt x="418" y="571"/>
                      <a:pt x="423" y="581"/>
                      <a:pt x="424" y="591"/>
                    </a:cubicBezTo>
                    <a:cubicBezTo>
                      <a:pt x="425" y="597"/>
                      <a:pt x="426" y="607"/>
                      <a:pt x="435" y="606"/>
                    </a:cubicBezTo>
                    <a:cubicBezTo>
                      <a:pt x="440" y="605"/>
                      <a:pt x="439" y="598"/>
                      <a:pt x="439" y="595"/>
                    </a:cubicBezTo>
                    <a:cubicBezTo>
                      <a:pt x="439" y="580"/>
                      <a:pt x="434" y="566"/>
                      <a:pt x="431" y="552"/>
                    </a:cubicBezTo>
                    <a:cubicBezTo>
                      <a:pt x="429" y="539"/>
                      <a:pt x="427" y="516"/>
                      <a:pt x="437" y="505"/>
                    </a:cubicBezTo>
                    <a:cubicBezTo>
                      <a:pt x="451" y="489"/>
                      <a:pt x="482" y="487"/>
                      <a:pt x="491" y="466"/>
                    </a:cubicBezTo>
                    <a:cubicBezTo>
                      <a:pt x="497" y="453"/>
                      <a:pt x="495" y="439"/>
                      <a:pt x="492" y="425"/>
                    </a:cubicBezTo>
                    <a:cubicBezTo>
                      <a:pt x="490" y="418"/>
                      <a:pt x="489" y="410"/>
                      <a:pt x="495" y="404"/>
                    </a:cubicBezTo>
                    <a:cubicBezTo>
                      <a:pt x="506" y="394"/>
                      <a:pt x="511" y="399"/>
                      <a:pt x="515" y="409"/>
                    </a:cubicBezTo>
                    <a:cubicBezTo>
                      <a:pt x="523" y="399"/>
                      <a:pt x="526" y="387"/>
                      <a:pt x="538" y="380"/>
                    </a:cubicBezTo>
                    <a:cubicBezTo>
                      <a:pt x="542" y="378"/>
                      <a:pt x="571" y="374"/>
                      <a:pt x="565" y="368"/>
                    </a:cubicBezTo>
                    <a:cubicBezTo>
                      <a:pt x="547" y="351"/>
                      <a:pt x="572" y="343"/>
                      <a:pt x="587" y="334"/>
                    </a:cubicBezTo>
                    <a:cubicBezTo>
                      <a:pt x="587" y="334"/>
                      <a:pt x="587" y="334"/>
                      <a:pt x="587" y="334"/>
                    </a:cubicBezTo>
                    <a:cubicBezTo>
                      <a:pt x="589" y="333"/>
                      <a:pt x="590" y="331"/>
                      <a:pt x="592" y="330"/>
                    </a:cubicBezTo>
                    <a:cubicBezTo>
                      <a:pt x="592" y="330"/>
                      <a:pt x="593" y="329"/>
                      <a:pt x="593" y="329"/>
                    </a:cubicBezTo>
                    <a:cubicBezTo>
                      <a:pt x="594" y="328"/>
                      <a:pt x="596" y="327"/>
                      <a:pt x="597" y="327"/>
                    </a:cubicBezTo>
                    <a:cubicBezTo>
                      <a:pt x="601" y="324"/>
                      <a:pt x="607" y="322"/>
                      <a:pt x="612" y="325"/>
                    </a:cubicBezTo>
                    <a:cubicBezTo>
                      <a:pt x="617" y="328"/>
                      <a:pt x="623" y="332"/>
                      <a:pt x="620" y="338"/>
                    </a:cubicBezTo>
                    <a:cubicBezTo>
                      <a:pt x="618" y="342"/>
                      <a:pt x="612" y="350"/>
                      <a:pt x="620" y="347"/>
                    </a:cubicBezTo>
                    <a:cubicBezTo>
                      <a:pt x="622" y="345"/>
                      <a:pt x="624" y="344"/>
                      <a:pt x="627" y="344"/>
                    </a:cubicBezTo>
                    <a:cubicBezTo>
                      <a:pt x="635" y="342"/>
                      <a:pt x="637" y="337"/>
                      <a:pt x="634" y="329"/>
                    </a:cubicBezTo>
                    <a:cubicBezTo>
                      <a:pt x="626" y="326"/>
                      <a:pt x="617" y="327"/>
                      <a:pt x="611" y="322"/>
                    </a:cubicBezTo>
                    <a:cubicBezTo>
                      <a:pt x="604" y="318"/>
                      <a:pt x="604" y="309"/>
                      <a:pt x="604" y="303"/>
                    </a:cubicBezTo>
                    <a:cubicBezTo>
                      <a:pt x="604" y="283"/>
                      <a:pt x="586" y="297"/>
                      <a:pt x="578" y="301"/>
                    </a:cubicBezTo>
                    <a:cubicBezTo>
                      <a:pt x="569" y="306"/>
                      <a:pt x="553" y="315"/>
                      <a:pt x="548" y="301"/>
                    </a:cubicBezTo>
                    <a:cubicBezTo>
                      <a:pt x="544" y="288"/>
                      <a:pt x="565" y="278"/>
                      <a:pt x="574" y="275"/>
                    </a:cubicBezTo>
                    <a:cubicBezTo>
                      <a:pt x="593" y="267"/>
                      <a:pt x="611" y="263"/>
                      <a:pt x="632" y="263"/>
                    </a:cubicBezTo>
                    <a:cubicBezTo>
                      <a:pt x="646" y="263"/>
                      <a:pt x="660" y="260"/>
                      <a:pt x="671" y="248"/>
                    </a:cubicBezTo>
                    <a:cubicBezTo>
                      <a:pt x="682" y="235"/>
                      <a:pt x="652" y="232"/>
                      <a:pt x="646" y="232"/>
                    </a:cubicBezTo>
                    <a:cubicBezTo>
                      <a:pt x="635" y="230"/>
                      <a:pt x="633" y="225"/>
                      <a:pt x="638" y="219"/>
                    </a:cubicBezTo>
                    <a:cubicBezTo>
                      <a:pt x="623" y="213"/>
                      <a:pt x="611" y="208"/>
                      <a:pt x="603" y="192"/>
                    </a:cubicBezTo>
                    <a:cubicBezTo>
                      <a:pt x="598" y="180"/>
                      <a:pt x="589" y="159"/>
                      <a:pt x="575" y="180"/>
                    </a:cubicBezTo>
                    <a:cubicBezTo>
                      <a:pt x="570" y="187"/>
                      <a:pt x="564" y="187"/>
                      <a:pt x="557" y="191"/>
                    </a:cubicBezTo>
                    <a:cubicBezTo>
                      <a:pt x="555" y="192"/>
                      <a:pt x="553" y="192"/>
                      <a:pt x="552" y="191"/>
                    </a:cubicBezTo>
                    <a:cubicBezTo>
                      <a:pt x="541" y="179"/>
                      <a:pt x="542" y="168"/>
                      <a:pt x="540" y="153"/>
                    </a:cubicBezTo>
                    <a:cubicBezTo>
                      <a:pt x="537" y="137"/>
                      <a:pt x="525" y="143"/>
                      <a:pt x="515" y="143"/>
                    </a:cubicBezTo>
                    <a:cubicBezTo>
                      <a:pt x="513" y="143"/>
                      <a:pt x="488" y="135"/>
                      <a:pt x="492" y="143"/>
                    </a:cubicBezTo>
                    <a:cubicBezTo>
                      <a:pt x="502" y="160"/>
                      <a:pt x="492" y="166"/>
                      <a:pt x="478" y="172"/>
                    </a:cubicBezTo>
                    <a:cubicBezTo>
                      <a:pt x="488" y="181"/>
                      <a:pt x="505" y="187"/>
                      <a:pt x="501" y="204"/>
                    </a:cubicBezTo>
                    <a:cubicBezTo>
                      <a:pt x="500" y="210"/>
                      <a:pt x="497" y="215"/>
                      <a:pt x="490" y="217"/>
                    </a:cubicBezTo>
                    <a:cubicBezTo>
                      <a:pt x="474" y="220"/>
                      <a:pt x="480" y="236"/>
                      <a:pt x="483" y="247"/>
                    </a:cubicBezTo>
                    <a:cubicBezTo>
                      <a:pt x="486" y="264"/>
                      <a:pt x="464" y="262"/>
                      <a:pt x="455" y="257"/>
                    </a:cubicBezTo>
                    <a:cubicBezTo>
                      <a:pt x="439" y="250"/>
                      <a:pt x="444" y="230"/>
                      <a:pt x="444" y="216"/>
                    </a:cubicBezTo>
                    <a:cubicBezTo>
                      <a:pt x="431" y="217"/>
                      <a:pt x="420" y="218"/>
                      <a:pt x="408" y="210"/>
                    </a:cubicBezTo>
                    <a:cubicBezTo>
                      <a:pt x="403" y="207"/>
                      <a:pt x="399" y="201"/>
                      <a:pt x="393" y="198"/>
                    </a:cubicBezTo>
                    <a:cubicBezTo>
                      <a:pt x="385" y="195"/>
                      <a:pt x="378" y="196"/>
                      <a:pt x="370" y="193"/>
                    </a:cubicBezTo>
                    <a:cubicBezTo>
                      <a:pt x="367" y="191"/>
                      <a:pt x="367" y="189"/>
                      <a:pt x="369" y="187"/>
                    </a:cubicBezTo>
                    <a:cubicBezTo>
                      <a:pt x="369" y="186"/>
                      <a:pt x="380" y="171"/>
                      <a:pt x="370" y="173"/>
                    </a:cubicBezTo>
                    <a:cubicBezTo>
                      <a:pt x="368" y="173"/>
                      <a:pt x="366" y="174"/>
                      <a:pt x="365" y="173"/>
                    </a:cubicBezTo>
                    <a:cubicBezTo>
                      <a:pt x="360" y="173"/>
                      <a:pt x="358" y="171"/>
                      <a:pt x="356" y="167"/>
                    </a:cubicBezTo>
                    <a:cubicBezTo>
                      <a:pt x="352" y="159"/>
                      <a:pt x="362" y="151"/>
                      <a:pt x="367" y="148"/>
                    </a:cubicBezTo>
                    <a:cubicBezTo>
                      <a:pt x="373" y="144"/>
                      <a:pt x="379" y="140"/>
                      <a:pt x="385" y="136"/>
                    </a:cubicBezTo>
                    <a:cubicBezTo>
                      <a:pt x="395" y="131"/>
                      <a:pt x="407" y="128"/>
                      <a:pt x="416" y="122"/>
                    </a:cubicBezTo>
                    <a:cubicBezTo>
                      <a:pt x="426" y="115"/>
                      <a:pt x="434" y="107"/>
                      <a:pt x="446" y="107"/>
                    </a:cubicBezTo>
                    <a:cubicBezTo>
                      <a:pt x="446" y="105"/>
                      <a:pt x="447" y="102"/>
                      <a:pt x="449" y="99"/>
                    </a:cubicBezTo>
                    <a:cubicBezTo>
                      <a:pt x="456" y="91"/>
                      <a:pt x="464" y="84"/>
                      <a:pt x="470" y="75"/>
                    </a:cubicBezTo>
                    <a:cubicBezTo>
                      <a:pt x="479" y="60"/>
                      <a:pt x="497" y="62"/>
                      <a:pt x="512" y="69"/>
                    </a:cubicBezTo>
                    <a:cubicBezTo>
                      <a:pt x="522" y="74"/>
                      <a:pt x="528" y="80"/>
                      <a:pt x="532" y="90"/>
                    </a:cubicBezTo>
                    <a:cubicBezTo>
                      <a:pt x="533" y="94"/>
                      <a:pt x="532" y="98"/>
                      <a:pt x="532" y="102"/>
                    </a:cubicBezTo>
                    <a:cubicBezTo>
                      <a:pt x="531" y="115"/>
                      <a:pt x="537" y="124"/>
                      <a:pt x="549" y="128"/>
                    </a:cubicBezTo>
                    <a:cubicBezTo>
                      <a:pt x="555" y="131"/>
                      <a:pt x="561" y="132"/>
                      <a:pt x="567" y="131"/>
                    </a:cubicBezTo>
                    <a:cubicBezTo>
                      <a:pt x="568" y="129"/>
                      <a:pt x="570" y="127"/>
                      <a:pt x="571" y="125"/>
                    </a:cubicBezTo>
                    <a:cubicBezTo>
                      <a:pt x="568" y="123"/>
                      <a:pt x="566" y="122"/>
                      <a:pt x="564" y="120"/>
                    </a:cubicBezTo>
                    <a:cubicBezTo>
                      <a:pt x="560" y="118"/>
                      <a:pt x="557" y="115"/>
                      <a:pt x="554" y="112"/>
                    </a:cubicBezTo>
                    <a:cubicBezTo>
                      <a:pt x="551" y="109"/>
                      <a:pt x="548" y="105"/>
                      <a:pt x="550" y="101"/>
                    </a:cubicBezTo>
                    <a:cubicBezTo>
                      <a:pt x="553" y="96"/>
                      <a:pt x="564" y="96"/>
                      <a:pt x="569" y="97"/>
                    </a:cubicBezTo>
                    <a:cubicBezTo>
                      <a:pt x="574" y="99"/>
                      <a:pt x="580" y="102"/>
                      <a:pt x="585" y="102"/>
                    </a:cubicBezTo>
                    <a:cubicBezTo>
                      <a:pt x="607" y="105"/>
                      <a:pt x="591" y="95"/>
                      <a:pt x="585" y="93"/>
                    </a:cubicBezTo>
                    <a:cubicBezTo>
                      <a:pt x="576" y="91"/>
                      <a:pt x="569" y="87"/>
                      <a:pt x="562" y="81"/>
                    </a:cubicBezTo>
                    <a:cubicBezTo>
                      <a:pt x="548" y="70"/>
                      <a:pt x="535" y="63"/>
                      <a:pt x="518" y="60"/>
                    </a:cubicBezTo>
                    <a:cubicBezTo>
                      <a:pt x="504" y="57"/>
                      <a:pt x="492" y="55"/>
                      <a:pt x="480" y="47"/>
                    </a:cubicBezTo>
                    <a:cubicBezTo>
                      <a:pt x="477" y="45"/>
                      <a:pt x="467" y="36"/>
                      <a:pt x="465" y="38"/>
                    </a:cubicBezTo>
                    <a:cubicBezTo>
                      <a:pt x="462" y="40"/>
                      <a:pt x="459" y="43"/>
                      <a:pt x="456" y="45"/>
                    </a:cubicBezTo>
                    <a:cubicBezTo>
                      <a:pt x="442" y="55"/>
                      <a:pt x="458" y="66"/>
                      <a:pt x="460" y="76"/>
                    </a:cubicBezTo>
                    <a:cubicBezTo>
                      <a:pt x="462" y="83"/>
                      <a:pt x="456" y="89"/>
                      <a:pt x="452" y="93"/>
                    </a:cubicBezTo>
                    <a:cubicBezTo>
                      <a:pt x="451" y="94"/>
                      <a:pt x="449" y="95"/>
                      <a:pt x="447" y="94"/>
                    </a:cubicBezTo>
                    <a:cubicBezTo>
                      <a:pt x="438" y="89"/>
                      <a:pt x="423" y="83"/>
                      <a:pt x="420" y="72"/>
                    </a:cubicBezTo>
                    <a:cubicBezTo>
                      <a:pt x="419" y="67"/>
                      <a:pt x="420" y="58"/>
                      <a:pt x="419" y="50"/>
                    </a:cubicBezTo>
                    <a:cubicBezTo>
                      <a:pt x="419" y="53"/>
                      <a:pt x="417" y="55"/>
                      <a:pt x="413" y="57"/>
                    </a:cubicBezTo>
                    <a:cubicBezTo>
                      <a:pt x="418" y="65"/>
                      <a:pt x="421" y="75"/>
                      <a:pt x="412" y="82"/>
                    </a:cubicBezTo>
                    <a:cubicBezTo>
                      <a:pt x="405" y="87"/>
                      <a:pt x="397" y="81"/>
                      <a:pt x="393" y="75"/>
                    </a:cubicBezTo>
                    <a:cubicBezTo>
                      <a:pt x="384" y="79"/>
                      <a:pt x="373" y="86"/>
                      <a:pt x="363" y="81"/>
                    </a:cubicBezTo>
                    <a:cubicBezTo>
                      <a:pt x="358" y="78"/>
                      <a:pt x="349" y="72"/>
                      <a:pt x="351" y="64"/>
                    </a:cubicBezTo>
                    <a:cubicBezTo>
                      <a:pt x="352" y="58"/>
                      <a:pt x="357" y="53"/>
                      <a:pt x="364" y="53"/>
                    </a:cubicBezTo>
                    <a:cubicBezTo>
                      <a:pt x="371" y="54"/>
                      <a:pt x="388" y="59"/>
                      <a:pt x="386" y="45"/>
                    </a:cubicBezTo>
                    <a:cubicBezTo>
                      <a:pt x="386" y="42"/>
                      <a:pt x="385" y="38"/>
                      <a:pt x="385" y="35"/>
                    </a:cubicBezTo>
                    <a:cubicBezTo>
                      <a:pt x="375" y="42"/>
                      <a:pt x="362" y="49"/>
                      <a:pt x="353" y="40"/>
                    </a:cubicBezTo>
                    <a:cubicBezTo>
                      <a:pt x="350" y="38"/>
                      <a:pt x="349" y="29"/>
                      <a:pt x="348" y="25"/>
                    </a:cubicBezTo>
                    <a:cubicBezTo>
                      <a:pt x="345" y="15"/>
                      <a:pt x="329" y="22"/>
                      <a:pt x="320" y="26"/>
                    </a:cubicBezTo>
                    <a:cubicBezTo>
                      <a:pt x="322" y="29"/>
                      <a:pt x="323" y="32"/>
                      <a:pt x="322" y="36"/>
                    </a:cubicBezTo>
                    <a:cubicBezTo>
                      <a:pt x="320" y="45"/>
                      <a:pt x="316" y="53"/>
                      <a:pt x="324" y="61"/>
                    </a:cubicBezTo>
                    <a:cubicBezTo>
                      <a:pt x="331" y="66"/>
                      <a:pt x="335" y="71"/>
                      <a:pt x="333" y="79"/>
                    </a:cubicBezTo>
                    <a:cubicBezTo>
                      <a:pt x="333" y="81"/>
                      <a:pt x="332" y="82"/>
                      <a:pt x="330" y="82"/>
                    </a:cubicBezTo>
                    <a:cubicBezTo>
                      <a:pt x="316" y="82"/>
                      <a:pt x="307" y="75"/>
                      <a:pt x="297" y="65"/>
                    </a:cubicBezTo>
                    <a:cubicBezTo>
                      <a:pt x="292" y="60"/>
                      <a:pt x="287" y="54"/>
                      <a:pt x="281" y="49"/>
                    </a:cubicBezTo>
                    <a:cubicBezTo>
                      <a:pt x="275" y="44"/>
                      <a:pt x="266" y="45"/>
                      <a:pt x="258" y="44"/>
                    </a:cubicBezTo>
                    <a:cubicBezTo>
                      <a:pt x="235" y="43"/>
                      <a:pt x="222" y="22"/>
                      <a:pt x="231" y="2"/>
                    </a:cubicBezTo>
                    <a:cubicBezTo>
                      <a:pt x="215" y="0"/>
                      <a:pt x="204" y="0"/>
                      <a:pt x="191" y="11"/>
                    </a:cubicBezTo>
                    <a:cubicBezTo>
                      <a:pt x="188" y="14"/>
                      <a:pt x="186" y="16"/>
                      <a:pt x="183" y="17"/>
                    </a:cubicBezTo>
                    <a:cubicBezTo>
                      <a:pt x="184" y="20"/>
                      <a:pt x="182" y="23"/>
                      <a:pt x="179" y="23"/>
                    </a:cubicBezTo>
                    <a:cubicBezTo>
                      <a:pt x="173" y="23"/>
                      <a:pt x="170" y="21"/>
                      <a:pt x="166" y="17"/>
                    </a:cubicBezTo>
                    <a:cubicBezTo>
                      <a:pt x="163" y="14"/>
                      <a:pt x="149" y="30"/>
                      <a:pt x="145" y="32"/>
                    </a:cubicBezTo>
                    <a:cubicBezTo>
                      <a:pt x="126" y="40"/>
                      <a:pt x="99" y="41"/>
                      <a:pt x="85" y="58"/>
                    </a:cubicBezTo>
                    <a:cubicBezTo>
                      <a:pt x="66" y="82"/>
                      <a:pt x="37" y="105"/>
                      <a:pt x="5" y="98"/>
                    </a:cubicBezTo>
                    <a:cubicBezTo>
                      <a:pt x="3" y="100"/>
                      <a:pt x="2" y="102"/>
                      <a:pt x="0" y="104"/>
                    </a:cubicBezTo>
                    <a:cubicBezTo>
                      <a:pt x="19" y="114"/>
                      <a:pt x="42" y="106"/>
                      <a:pt x="59" y="96"/>
                    </a:cubicBezTo>
                    <a:close/>
                    <a:moveTo>
                      <a:pt x="265" y="160"/>
                    </a:moveTo>
                    <a:cubicBezTo>
                      <a:pt x="259" y="161"/>
                      <a:pt x="250" y="162"/>
                      <a:pt x="245" y="158"/>
                    </a:cubicBezTo>
                    <a:cubicBezTo>
                      <a:pt x="240" y="156"/>
                      <a:pt x="238" y="150"/>
                      <a:pt x="242" y="145"/>
                    </a:cubicBezTo>
                    <a:cubicBezTo>
                      <a:pt x="244" y="143"/>
                      <a:pt x="246" y="142"/>
                      <a:pt x="248" y="141"/>
                    </a:cubicBezTo>
                    <a:cubicBezTo>
                      <a:pt x="249" y="140"/>
                      <a:pt x="249" y="140"/>
                      <a:pt x="250" y="139"/>
                    </a:cubicBezTo>
                    <a:cubicBezTo>
                      <a:pt x="253" y="136"/>
                      <a:pt x="261" y="137"/>
                      <a:pt x="265" y="135"/>
                    </a:cubicBezTo>
                    <a:cubicBezTo>
                      <a:pt x="270" y="134"/>
                      <a:pt x="275" y="132"/>
                      <a:pt x="279" y="132"/>
                    </a:cubicBezTo>
                    <a:cubicBezTo>
                      <a:pt x="291" y="132"/>
                      <a:pt x="291" y="146"/>
                      <a:pt x="291" y="154"/>
                    </a:cubicBezTo>
                    <a:cubicBezTo>
                      <a:pt x="290" y="156"/>
                      <a:pt x="289" y="157"/>
                      <a:pt x="287" y="157"/>
                    </a:cubicBezTo>
                    <a:cubicBezTo>
                      <a:pt x="280" y="158"/>
                      <a:pt x="272" y="160"/>
                      <a:pt x="265" y="160"/>
                    </a:cubicBezTo>
                    <a:close/>
                    <a:moveTo>
                      <a:pt x="489" y="342"/>
                    </a:moveTo>
                    <a:cubicBezTo>
                      <a:pt x="494" y="340"/>
                      <a:pt x="498" y="339"/>
                      <a:pt x="504" y="339"/>
                    </a:cubicBezTo>
                    <a:cubicBezTo>
                      <a:pt x="506" y="339"/>
                      <a:pt x="508" y="341"/>
                      <a:pt x="508" y="344"/>
                    </a:cubicBezTo>
                    <a:cubicBezTo>
                      <a:pt x="507" y="354"/>
                      <a:pt x="501" y="356"/>
                      <a:pt x="492" y="359"/>
                    </a:cubicBezTo>
                    <a:cubicBezTo>
                      <a:pt x="479" y="362"/>
                      <a:pt x="470" y="373"/>
                      <a:pt x="457" y="378"/>
                    </a:cubicBezTo>
                    <a:cubicBezTo>
                      <a:pt x="445" y="383"/>
                      <a:pt x="421" y="393"/>
                      <a:pt x="411" y="381"/>
                    </a:cubicBezTo>
                    <a:cubicBezTo>
                      <a:pt x="409" y="379"/>
                      <a:pt x="410" y="377"/>
                      <a:pt x="412" y="376"/>
                    </a:cubicBezTo>
                    <a:cubicBezTo>
                      <a:pt x="416" y="373"/>
                      <a:pt x="421" y="372"/>
                      <a:pt x="425" y="370"/>
                    </a:cubicBezTo>
                    <a:cubicBezTo>
                      <a:pt x="437" y="362"/>
                      <a:pt x="449" y="354"/>
                      <a:pt x="462" y="351"/>
                    </a:cubicBezTo>
                    <a:cubicBezTo>
                      <a:pt x="472" y="349"/>
                      <a:pt x="480" y="347"/>
                      <a:pt x="489" y="342"/>
                    </a:cubicBezTo>
                    <a:close/>
                    <a:moveTo>
                      <a:pt x="375" y="274"/>
                    </a:moveTo>
                    <a:cubicBezTo>
                      <a:pt x="374" y="272"/>
                      <a:pt x="373" y="269"/>
                      <a:pt x="375" y="267"/>
                    </a:cubicBezTo>
                    <a:cubicBezTo>
                      <a:pt x="381" y="260"/>
                      <a:pt x="391" y="263"/>
                      <a:pt x="396" y="271"/>
                    </a:cubicBezTo>
                    <a:cubicBezTo>
                      <a:pt x="400" y="278"/>
                      <a:pt x="403" y="286"/>
                      <a:pt x="410" y="291"/>
                    </a:cubicBezTo>
                    <a:cubicBezTo>
                      <a:pt x="414" y="293"/>
                      <a:pt x="421" y="297"/>
                      <a:pt x="423" y="301"/>
                    </a:cubicBezTo>
                    <a:cubicBezTo>
                      <a:pt x="426" y="307"/>
                      <a:pt x="425" y="310"/>
                      <a:pt x="421" y="313"/>
                    </a:cubicBezTo>
                    <a:cubicBezTo>
                      <a:pt x="435" y="320"/>
                      <a:pt x="475" y="310"/>
                      <a:pt x="464" y="339"/>
                    </a:cubicBezTo>
                    <a:cubicBezTo>
                      <a:pt x="462" y="345"/>
                      <a:pt x="460" y="347"/>
                      <a:pt x="454" y="348"/>
                    </a:cubicBezTo>
                    <a:cubicBezTo>
                      <a:pt x="449" y="349"/>
                      <a:pt x="444" y="345"/>
                      <a:pt x="440" y="351"/>
                    </a:cubicBezTo>
                    <a:cubicBezTo>
                      <a:pt x="439" y="353"/>
                      <a:pt x="438" y="355"/>
                      <a:pt x="437" y="357"/>
                    </a:cubicBezTo>
                    <a:cubicBezTo>
                      <a:pt x="430" y="365"/>
                      <a:pt x="420" y="367"/>
                      <a:pt x="414" y="356"/>
                    </a:cubicBezTo>
                    <a:cubicBezTo>
                      <a:pt x="411" y="351"/>
                      <a:pt x="411" y="347"/>
                      <a:pt x="412" y="340"/>
                    </a:cubicBezTo>
                    <a:cubicBezTo>
                      <a:pt x="404" y="334"/>
                      <a:pt x="399" y="335"/>
                      <a:pt x="397" y="341"/>
                    </a:cubicBezTo>
                    <a:cubicBezTo>
                      <a:pt x="396" y="344"/>
                      <a:pt x="396" y="346"/>
                      <a:pt x="395" y="349"/>
                    </a:cubicBezTo>
                    <a:cubicBezTo>
                      <a:pt x="394" y="354"/>
                      <a:pt x="394" y="358"/>
                      <a:pt x="393" y="362"/>
                    </a:cubicBezTo>
                    <a:cubicBezTo>
                      <a:pt x="390" y="373"/>
                      <a:pt x="378" y="383"/>
                      <a:pt x="367" y="377"/>
                    </a:cubicBezTo>
                    <a:cubicBezTo>
                      <a:pt x="357" y="372"/>
                      <a:pt x="359" y="355"/>
                      <a:pt x="362" y="347"/>
                    </a:cubicBezTo>
                    <a:cubicBezTo>
                      <a:pt x="366" y="334"/>
                      <a:pt x="375" y="325"/>
                      <a:pt x="386" y="319"/>
                    </a:cubicBezTo>
                    <a:cubicBezTo>
                      <a:pt x="384" y="318"/>
                      <a:pt x="381" y="318"/>
                      <a:pt x="379" y="318"/>
                    </a:cubicBezTo>
                    <a:cubicBezTo>
                      <a:pt x="377" y="318"/>
                      <a:pt x="374" y="316"/>
                      <a:pt x="374" y="314"/>
                    </a:cubicBezTo>
                    <a:cubicBezTo>
                      <a:pt x="374" y="313"/>
                      <a:pt x="374" y="313"/>
                      <a:pt x="374" y="312"/>
                    </a:cubicBezTo>
                    <a:cubicBezTo>
                      <a:pt x="360" y="313"/>
                      <a:pt x="348" y="320"/>
                      <a:pt x="337" y="305"/>
                    </a:cubicBezTo>
                    <a:cubicBezTo>
                      <a:pt x="335" y="302"/>
                      <a:pt x="337" y="299"/>
                      <a:pt x="340" y="299"/>
                    </a:cubicBezTo>
                    <a:cubicBezTo>
                      <a:pt x="345" y="298"/>
                      <a:pt x="382" y="287"/>
                      <a:pt x="375" y="274"/>
                    </a:cubicBezTo>
                    <a:close/>
                    <a:moveTo>
                      <a:pt x="324" y="207"/>
                    </a:moveTo>
                    <a:cubicBezTo>
                      <a:pt x="328" y="208"/>
                      <a:pt x="330" y="213"/>
                      <a:pt x="330" y="217"/>
                    </a:cubicBezTo>
                    <a:cubicBezTo>
                      <a:pt x="329" y="227"/>
                      <a:pt x="329" y="244"/>
                      <a:pt x="324" y="255"/>
                    </a:cubicBezTo>
                    <a:cubicBezTo>
                      <a:pt x="331" y="255"/>
                      <a:pt x="339" y="257"/>
                      <a:pt x="341" y="266"/>
                    </a:cubicBezTo>
                    <a:cubicBezTo>
                      <a:pt x="344" y="274"/>
                      <a:pt x="337" y="288"/>
                      <a:pt x="329" y="291"/>
                    </a:cubicBezTo>
                    <a:cubicBezTo>
                      <a:pt x="313" y="295"/>
                      <a:pt x="317" y="281"/>
                      <a:pt x="308" y="275"/>
                    </a:cubicBezTo>
                    <a:cubicBezTo>
                      <a:pt x="301" y="270"/>
                      <a:pt x="295" y="268"/>
                      <a:pt x="293" y="262"/>
                    </a:cubicBezTo>
                    <a:cubicBezTo>
                      <a:pt x="282" y="255"/>
                      <a:pt x="283" y="240"/>
                      <a:pt x="286" y="228"/>
                    </a:cubicBezTo>
                    <a:cubicBezTo>
                      <a:pt x="289" y="215"/>
                      <a:pt x="292" y="209"/>
                      <a:pt x="306" y="212"/>
                    </a:cubicBezTo>
                    <a:cubicBezTo>
                      <a:pt x="314" y="213"/>
                      <a:pt x="316" y="205"/>
                      <a:pt x="324" y="207"/>
                    </a:cubicBezTo>
                    <a:close/>
                    <a:moveTo>
                      <a:pt x="282" y="77"/>
                    </a:moveTo>
                    <a:cubicBezTo>
                      <a:pt x="283" y="79"/>
                      <a:pt x="282" y="82"/>
                      <a:pt x="279" y="83"/>
                    </a:cubicBezTo>
                    <a:cubicBezTo>
                      <a:pt x="276" y="83"/>
                      <a:pt x="273" y="84"/>
                      <a:pt x="270" y="85"/>
                    </a:cubicBezTo>
                    <a:cubicBezTo>
                      <a:pt x="269" y="86"/>
                      <a:pt x="268" y="87"/>
                      <a:pt x="267" y="87"/>
                    </a:cubicBezTo>
                    <a:cubicBezTo>
                      <a:pt x="255" y="86"/>
                      <a:pt x="245" y="90"/>
                      <a:pt x="235" y="94"/>
                    </a:cubicBezTo>
                    <a:cubicBezTo>
                      <a:pt x="232" y="95"/>
                      <a:pt x="230" y="93"/>
                      <a:pt x="230" y="91"/>
                    </a:cubicBezTo>
                    <a:cubicBezTo>
                      <a:pt x="228" y="62"/>
                      <a:pt x="268" y="54"/>
                      <a:pt x="282" y="77"/>
                    </a:cubicBezTo>
                    <a:close/>
                    <a:moveTo>
                      <a:pt x="225" y="120"/>
                    </a:moveTo>
                    <a:cubicBezTo>
                      <a:pt x="225" y="120"/>
                      <a:pt x="225" y="120"/>
                      <a:pt x="225" y="120"/>
                    </a:cubicBezTo>
                    <a:cubicBezTo>
                      <a:pt x="231" y="116"/>
                      <a:pt x="236" y="111"/>
                      <a:pt x="242" y="108"/>
                    </a:cubicBezTo>
                    <a:cubicBezTo>
                      <a:pt x="242" y="108"/>
                      <a:pt x="242" y="108"/>
                      <a:pt x="242" y="107"/>
                    </a:cubicBezTo>
                    <a:cubicBezTo>
                      <a:pt x="244" y="88"/>
                      <a:pt x="262" y="98"/>
                      <a:pt x="269" y="109"/>
                    </a:cubicBezTo>
                    <a:cubicBezTo>
                      <a:pt x="280" y="107"/>
                      <a:pt x="294" y="106"/>
                      <a:pt x="300" y="117"/>
                    </a:cubicBezTo>
                    <a:cubicBezTo>
                      <a:pt x="302" y="119"/>
                      <a:pt x="301" y="123"/>
                      <a:pt x="298" y="123"/>
                    </a:cubicBezTo>
                    <a:cubicBezTo>
                      <a:pt x="285" y="126"/>
                      <a:pt x="272" y="126"/>
                      <a:pt x="260" y="132"/>
                    </a:cubicBezTo>
                    <a:cubicBezTo>
                      <a:pt x="254" y="136"/>
                      <a:pt x="248" y="138"/>
                      <a:pt x="240" y="138"/>
                    </a:cubicBezTo>
                    <a:cubicBezTo>
                      <a:pt x="229" y="139"/>
                      <a:pt x="217" y="136"/>
                      <a:pt x="218" y="122"/>
                    </a:cubicBezTo>
                    <a:cubicBezTo>
                      <a:pt x="218" y="119"/>
                      <a:pt x="223" y="116"/>
                      <a:pt x="225" y="120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27"/>
              <p:cNvSpPr/>
              <p:nvPr/>
            </p:nvSpPr>
            <p:spPr bwMode="auto">
              <a:xfrm>
                <a:off x="5202238" y="1254125"/>
                <a:ext cx="184150" cy="274638"/>
              </a:xfrm>
              <a:custGeom>
                <a:avLst/>
                <a:gdLst>
                  <a:gd name="T0" fmla="*/ 4 w 46"/>
                  <a:gd name="T1" fmla="*/ 14 h 68"/>
                  <a:gd name="T2" fmla="*/ 3 w 46"/>
                  <a:gd name="T3" fmla="*/ 38 h 68"/>
                  <a:gd name="T4" fmla="*/ 10 w 46"/>
                  <a:gd name="T5" fmla="*/ 41 h 68"/>
                  <a:gd name="T6" fmla="*/ 11 w 46"/>
                  <a:gd name="T7" fmla="*/ 45 h 68"/>
                  <a:gd name="T8" fmla="*/ 13 w 46"/>
                  <a:gd name="T9" fmla="*/ 46 h 68"/>
                  <a:gd name="T10" fmla="*/ 14 w 46"/>
                  <a:gd name="T11" fmla="*/ 49 h 68"/>
                  <a:gd name="T12" fmla="*/ 29 w 46"/>
                  <a:gd name="T13" fmla="*/ 60 h 68"/>
                  <a:gd name="T14" fmla="*/ 30 w 46"/>
                  <a:gd name="T15" fmla="*/ 67 h 68"/>
                  <a:gd name="T16" fmla="*/ 41 w 46"/>
                  <a:gd name="T17" fmla="*/ 61 h 68"/>
                  <a:gd name="T18" fmla="*/ 23 w 46"/>
                  <a:gd name="T19" fmla="*/ 51 h 68"/>
                  <a:gd name="T20" fmla="*/ 20 w 46"/>
                  <a:gd name="T21" fmla="*/ 44 h 68"/>
                  <a:gd name="T22" fmla="*/ 30 w 46"/>
                  <a:gd name="T23" fmla="*/ 8 h 68"/>
                  <a:gd name="T24" fmla="*/ 23 w 46"/>
                  <a:gd name="T25" fmla="*/ 8 h 68"/>
                  <a:gd name="T26" fmla="*/ 17 w 46"/>
                  <a:gd name="T27" fmla="*/ 8 h 68"/>
                  <a:gd name="T28" fmla="*/ 6 w 46"/>
                  <a:gd name="T29" fmla="*/ 7 h 68"/>
                  <a:gd name="T30" fmla="*/ 4 w 46"/>
                  <a:gd name="T31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68">
                    <a:moveTo>
                      <a:pt x="4" y="14"/>
                    </a:moveTo>
                    <a:cubicBezTo>
                      <a:pt x="2" y="22"/>
                      <a:pt x="0" y="31"/>
                      <a:pt x="3" y="38"/>
                    </a:cubicBezTo>
                    <a:cubicBezTo>
                      <a:pt x="6" y="36"/>
                      <a:pt x="10" y="38"/>
                      <a:pt x="10" y="41"/>
                    </a:cubicBezTo>
                    <a:cubicBezTo>
                      <a:pt x="10" y="43"/>
                      <a:pt x="11" y="44"/>
                      <a:pt x="11" y="45"/>
                    </a:cubicBezTo>
                    <a:cubicBezTo>
                      <a:pt x="12" y="46"/>
                      <a:pt x="12" y="46"/>
                      <a:pt x="13" y="46"/>
                    </a:cubicBezTo>
                    <a:cubicBezTo>
                      <a:pt x="14" y="47"/>
                      <a:pt x="15" y="48"/>
                      <a:pt x="14" y="49"/>
                    </a:cubicBezTo>
                    <a:cubicBezTo>
                      <a:pt x="19" y="53"/>
                      <a:pt x="26" y="55"/>
                      <a:pt x="29" y="60"/>
                    </a:cubicBezTo>
                    <a:cubicBezTo>
                      <a:pt x="30" y="63"/>
                      <a:pt x="30" y="64"/>
                      <a:pt x="30" y="67"/>
                    </a:cubicBezTo>
                    <a:cubicBezTo>
                      <a:pt x="36" y="68"/>
                      <a:pt x="39" y="67"/>
                      <a:pt x="41" y="61"/>
                    </a:cubicBezTo>
                    <a:cubicBezTo>
                      <a:pt x="46" y="47"/>
                      <a:pt x="29" y="51"/>
                      <a:pt x="23" y="51"/>
                    </a:cubicBezTo>
                    <a:cubicBezTo>
                      <a:pt x="19" y="52"/>
                      <a:pt x="16" y="46"/>
                      <a:pt x="20" y="44"/>
                    </a:cubicBezTo>
                    <a:cubicBezTo>
                      <a:pt x="30" y="38"/>
                      <a:pt x="29" y="18"/>
                      <a:pt x="30" y="8"/>
                    </a:cubicBezTo>
                    <a:cubicBezTo>
                      <a:pt x="32" y="0"/>
                      <a:pt x="26" y="6"/>
                      <a:pt x="23" y="8"/>
                    </a:cubicBezTo>
                    <a:cubicBezTo>
                      <a:pt x="21" y="10"/>
                      <a:pt x="19" y="9"/>
                      <a:pt x="17" y="8"/>
                    </a:cubicBezTo>
                    <a:cubicBezTo>
                      <a:pt x="13" y="8"/>
                      <a:pt x="9" y="8"/>
                      <a:pt x="6" y="7"/>
                    </a:cubicBezTo>
                    <a:cubicBezTo>
                      <a:pt x="5" y="6"/>
                      <a:pt x="5" y="12"/>
                      <a:pt x="4" y="14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28"/>
              <p:cNvSpPr/>
              <p:nvPr/>
            </p:nvSpPr>
            <p:spPr bwMode="auto">
              <a:xfrm>
                <a:off x="4987926" y="665163"/>
                <a:ext cx="133350" cy="73025"/>
              </a:xfrm>
              <a:custGeom>
                <a:avLst/>
                <a:gdLst>
                  <a:gd name="T0" fmla="*/ 26 w 33"/>
                  <a:gd name="T1" fmla="*/ 12 h 18"/>
                  <a:gd name="T2" fmla="*/ 33 w 33"/>
                  <a:gd name="T3" fmla="*/ 9 h 18"/>
                  <a:gd name="T4" fmla="*/ 0 w 33"/>
                  <a:gd name="T5" fmla="*/ 18 h 18"/>
                  <a:gd name="T6" fmla="*/ 26 w 33"/>
                  <a:gd name="T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8">
                    <a:moveTo>
                      <a:pt x="26" y="12"/>
                    </a:moveTo>
                    <a:cubicBezTo>
                      <a:pt x="28" y="10"/>
                      <a:pt x="30" y="9"/>
                      <a:pt x="33" y="9"/>
                    </a:cubicBezTo>
                    <a:cubicBezTo>
                      <a:pt x="22" y="0"/>
                      <a:pt x="3" y="4"/>
                      <a:pt x="0" y="18"/>
                    </a:cubicBezTo>
                    <a:cubicBezTo>
                      <a:pt x="8" y="14"/>
                      <a:pt x="17" y="11"/>
                      <a:pt x="26" y="12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7183438" y="636588"/>
                <a:ext cx="153988" cy="85725"/>
              </a:xfrm>
              <a:custGeom>
                <a:avLst/>
                <a:gdLst>
                  <a:gd name="T0" fmla="*/ 14 w 38"/>
                  <a:gd name="T1" fmla="*/ 21 h 21"/>
                  <a:gd name="T2" fmla="*/ 21 w 38"/>
                  <a:gd name="T3" fmla="*/ 20 h 21"/>
                  <a:gd name="T4" fmla="*/ 38 w 38"/>
                  <a:gd name="T5" fmla="*/ 15 h 21"/>
                  <a:gd name="T6" fmla="*/ 32 w 38"/>
                  <a:gd name="T7" fmla="*/ 6 h 21"/>
                  <a:gd name="T8" fmla="*/ 29 w 38"/>
                  <a:gd name="T9" fmla="*/ 2 h 21"/>
                  <a:gd name="T10" fmla="*/ 22 w 38"/>
                  <a:gd name="T11" fmla="*/ 1 h 21"/>
                  <a:gd name="T12" fmla="*/ 23 w 38"/>
                  <a:gd name="T13" fmla="*/ 5 h 21"/>
                  <a:gd name="T14" fmla="*/ 0 w 38"/>
                  <a:gd name="T15" fmla="*/ 20 h 21"/>
                  <a:gd name="T16" fmla="*/ 0 w 38"/>
                  <a:gd name="T17" fmla="*/ 20 h 21"/>
                  <a:gd name="T18" fmla="*/ 3 w 38"/>
                  <a:gd name="T19" fmla="*/ 21 h 21"/>
                  <a:gd name="T20" fmla="*/ 14 w 38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1">
                    <a:moveTo>
                      <a:pt x="14" y="21"/>
                    </a:moveTo>
                    <a:cubicBezTo>
                      <a:pt x="16" y="20"/>
                      <a:pt x="19" y="20"/>
                      <a:pt x="21" y="20"/>
                    </a:cubicBezTo>
                    <a:cubicBezTo>
                      <a:pt x="25" y="16"/>
                      <a:pt x="32" y="15"/>
                      <a:pt x="38" y="15"/>
                    </a:cubicBezTo>
                    <a:cubicBezTo>
                      <a:pt x="36" y="11"/>
                      <a:pt x="34" y="8"/>
                      <a:pt x="32" y="6"/>
                    </a:cubicBezTo>
                    <a:cubicBezTo>
                      <a:pt x="31" y="4"/>
                      <a:pt x="30" y="3"/>
                      <a:pt x="29" y="2"/>
                    </a:cubicBezTo>
                    <a:cubicBezTo>
                      <a:pt x="27" y="0"/>
                      <a:pt x="25" y="0"/>
                      <a:pt x="22" y="1"/>
                    </a:cubicBezTo>
                    <a:cubicBezTo>
                      <a:pt x="22" y="2"/>
                      <a:pt x="23" y="4"/>
                      <a:pt x="23" y="5"/>
                    </a:cubicBezTo>
                    <a:cubicBezTo>
                      <a:pt x="23" y="15"/>
                      <a:pt x="5" y="15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1"/>
                      <a:pt x="10" y="21"/>
                      <a:pt x="14" y="21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5600701" y="2963863"/>
                <a:ext cx="539750" cy="238125"/>
              </a:xfrm>
              <a:custGeom>
                <a:avLst/>
                <a:gdLst>
                  <a:gd name="T0" fmla="*/ 114 w 134"/>
                  <a:gd name="T1" fmla="*/ 37 h 59"/>
                  <a:gd name="T2" fmla="*/ 97 w 134"/>
                  <a:gd name="T3" fmla="*/ 31 h 59"/>
                  <a:gd name="T4" fmla="*/ 50 w 134"/>
                  <a:gd name="T5" fmla="*/ 13 h 59"/>
                  <a:gd name="T6" fmla="*/ 7 w 134"/>
                  <a:gd name="T7" fmla="*/ 8 h 59"/>
                  <a:gd name="T8" fmla="*/ 0 w 134"/>
                  <a:gd name="T9" fmla="*/ 13 h 59"/>
                  <a:gd name="T10" fmla="*/ 1 w 134"/>
                  <a:gd name="T11" fmla="*/ 13 h 59"/>
                  <a:gd name="T12" fmla="*/ 32 w 134"/>
                  <a:gd name="T13" fmla="*/ 14 h 59"/>
                  <a:gd name="T14" fmla="*/ 53 w 134"/>
                  <a:gd name="T15" fmla="*/ 25 h 59"/>
                  <a:gd name="T16" fmla="*/ 77 w 134"/>
                  <a:gd name="T17" fmla="*/ 32 h 59"/>
                  <a:gd name="T18" fmla="*/ 80 w 134"/>
                  <a:gd name="T19" fmla="*/ 53 h 59"/>
                  <a:gd name="T20" fmla="*/ 114 w 134"/>
                  <a:gd name="T21" fmla="*/ 59 h 59"/>
                  <a:gd name="T22" fmla="*/ 114 w 134"/>
                  <a:gd name="T23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59">
                    <a:moveTo>
                      <a:pt x="114" y="37"/>
                    </a:moveTo>
                    <a:cubicBezTo>
                      <a:pt x="108" y="34"/>
                      <a:pt x="103" y="33"/>
                      <a:pt x="97" y="31"/>
                    </a:cubicBezTo>
                    <a:cubicBezTo>
                      <a:pt x="81" y="26"/>
                      <a:pt x="66" y="18"/>
                      <a:pt x="50" y="13"/>
                    </a:cubicBezTo>
                    <a:cubicBezTo>
                      <a:pt x="37" y="8"/>
                      <a:pt x="20" y="0"/>
                      <a:pt x="7" y="8"/>
                    </a:cubicBezTo>
                    <a:cubicBezTo>
                      <a:pt x="4" y="9"/>
                      <a:pt x="2" y="11"/>
                      <a:pt x="0" y="13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1" y="9"/>
                      <a:pt x="22" y="9"/>
                      <a:pt x="32" y="14"/>
                    </a:cubicBezTo>
                    <a:cubicBezTo>
                      <a:pt x="39" y="17"/>
                      <a:pt x="46" y="22"/>
                      <a:pt x="53" y="25"/>
                    </a:cubicBezTo>
                    <a:cubicBezTo>
                      <a:pt x="60" y="28"/>
                      <a:pt x="69" y="29"/>
                      <a:pt x="77" y="32"/>
                    </a:cubicBezTo>
                    <a:cubicBezTo>
                      <a:pt x="94" y="37"/>
                      <a:pt x="89" y="45"/>
                      <a:pt x="80" y="53"/>
                    </a:cubicBezTo>
                    <a:cubicBezTo>
                      <a:pt x="91" y="55"/>
                      <a:pt x="102" y="59"/>
                      <a:pt x="114" y="59"/>
                    </a:cubicBezTo>
                    <a:cubicBezTo>
                      <a:pt x="134" y="59"/>
                      <a:pt x="124" y="41"/>
                      <a:pt x="114" y="3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31"/>
              <p:cNvSpPr/>
              <p:nvPr/>
            </p:nvSpPr>
            <p:spPr bwMode="auto">
              <a:xfrm>
                <a:off x="5692776" y="544513"/>
                <a:ext cx="20638" cy="39688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10 h 10"/>
                  <a:gd name="T4" fmla="*/ 0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cubicBezTo>
                      <a:pt x="2" y="3"/>
                      <a:pt x="4" y="7"/>
                      <a:pt x="5" y="10"/>
                    </a:cubicBezTo>
                    <a:cubicBezTo>
                      <a:pt x="5" y="5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32"/>
              <p:cNvSpPr/>
              <p:nvPr/>
            </p:nvSpPr>
            <p:spPr bwMode="auto">
              <a:xfrm>
                <a:off x="4943476" y="830263"/>
                <a:ext cx="246063" cy="112713"/>
              </a:xfrm>
              <a:custGeom>
                <a:avLst/>
                <a:gdLst>
                  <a:gd name="T0" fmla="*/ 32 w 61"/>
                  <a:gd name="T1" fmla="*/ 16 h 28"/>
                  <a:gd name="T2" fmla="*/ 61 w 61"/>
                  <a:gd name="T3" fmla="*/ 9 h 28"/>
                  <a:gd name="T4" fmla="*/ 40 w 61"/>
                  <a:gd name="T5" fmla="*/ 11 h 28"/>
                  <a:gd name="T6" fmla="*/ 34 w 61"/>
                  <a:gd name="T7" fmla="*/ 8 h 28"/>
                  <a:gd name="T8" fmla="*/ 30 w 61"/>
                  <a:gd name="T9" fmla="*/ 0 h 28"/>
                  <a:gd name="T10" fmla="*/ 29 w 61"/>
                  <a:gd name="T11" fmla="*/ 1 h 28"/>
                  <a:gd name="T12" fmla="*/ 23 w 61"/>
                  <a:gd name="T13" fmla="*/ 3 h 28"/>
                  <a:gd name="T14" fmla="*/ 19 w 61"/>
                  <a:gd name="T15" fmla="*/ 4 h 28"/>
                  <a:gd name="T16" fmla="*/ 0 w 61"/>
                  <a:gd name="T17" fmla="*/ 20 h 28"/>
                  <a:gd name="T18" fmla="*/ 32 w 61"/>
                  <a:gd name="T1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28">
                    <a:moveTo>
                      <a:pt x="32" y="16"/>
                    </a:moveTo>
                    <a:cubicBezTo>
                      <a:pt x="42" y="12"/>
                      <a:pt x="51" y="11"/>
                      <a:pt x="61" y="9"/>
                    </a:cubicBezTo>
                    <a:cubicBezTo>
                      <a:pt x="55" y="7"/>
                      <a:pt x="46" y="10"/>
                      <a:pt x="40" y="11"/>
                    </a:cubicBezTo>
                    <a:cubicBezTo>
                      <a:pt x="38" y="12"/>
                      <a:pt x="35" y="11"/>
                      <a:pt x="34" y="8"/>
                    </a:cubicBezTo>
                    <a:cubicBezTo>
                      <a:pt x="33" y="6"/>
                      <a:pt x="32" y="2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7" y="1"/>
                      <a:pt x="25" y="2"/>
                      <a:pt x="23" y="3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2" y="9"/>
                      <a:pt x="6" y="15"/>
                      <a:pt x="0" y="20"/>
                    </a:cubicBezTo>
                    <a:cubicBezTo>
                      <a:pt x="5" y="28"/>
                      <a:pt x="27" y="19"/>
                      <a:pt x="32" y="16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33"/>
              <p:cNvSpPr/>
              <p:nvPr/>
            </p:nvSpPr>
            <p:spPr bwMode="auto">
              <a:xfrm>
                <a:off x="7292976" y="306388"/>
                <a:ext cx="757238" cy="447675"/>
              </a:xfrm>
              <a:custGeom>
                <a:avLst/>
                <a:gdLst>
                  <a:gd name="T0" fmla="*/ 32 w 188"/>
                  <a:gd name="T1" fmla="*/ 30 h 111"/>
                  <a:gd name="T2" fmla="*/ 73 w 188"/>
                  <a:gd name="T3" fmla="*/ 47 h 111"/>
                  <a:gd name="T4" fmla="*/ 97 w 188"/>
                  <a:gd name="T5" fmla="*/ 72 h 111"/>
                  <a:gd name="T6" fmla="*/ 119 w 188"/>
                  <a:gd name="T7" fmla="*/ 94 h 111"/>
                  <a:gd name="T8" fmla="*/ 129 w 188"/>
                  <a:gd name="T9" fmla="*/ 92 h 111"/>
                  <a:gd name="T10" fmla="*/ 133 w 188"/>
                  <a:gd name="T11" fmla="*/ 85 h 111"/>
                  <a:gd name="T12" fmla="*/ 176 w 188"/>
                  <a:gd name="T13" fmla="*/ 107 h 111"/>
                  <a:gd name="T14" fmla="*/ 188 w 188"/>
                  <a:gd name="T15" fmla="*/ 111 h 111"/>
                  <a:gd name="T16" fmla="*/ 22 w 188"/>
                  <a:gd name="T17" fmla="*/ 8 h 111"/>
                  <a:gd name="T18" fmla="*/ 0 w 188"/>
                  <a:gd name="T19" fmla="*/ 0 h 111"/>
                  <a:gd name="T20" fmla="*/ 11 w 188"/>
                  <a:gd name="T21" fmla="*/ 9 h 111"/>
                  <a:gd name="T22" fmla="*/ 32 w 188"/>
                  <a:gd name="T23" fmla="*/ 3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11">
                    <a:moveTo>
                      <a:pt x="32" y="30"/>
                    </a:moveTo>
                    <a:cubicBezTo>
                      <a:pt x="44" y="40"/>
                      <a:pt x="59" y="41"/>
                      <a:pt x="73" y="47"/>
                    </a:cubicBezTo>
                    <a:cubicBezTo>
                      <a:pt x="86" y="53"/>
                      <a:pt x="90" y="60"/>
                      <a:pt x="97" y="72"/>
                    </a:cubicBezTo>
                    <a:cubicBezTo>
                      <a:pt x="102" y="80"/>
                      <a:pt x="110" y="87"/>
                      <a:pt x="119" y="94"/>
                    </a:cubicBezTo>
                    <a:cubicBezTo>
                      <a:pt x="123" y="97"/>
                      <a:pt x="138" y="105"/>
                      <a:pt x="129" y="92"/>
                    </a:cubicBezTo>
                    <a:cubicBezTo>
                      <a:pt x="127" y="90"/>
                      <a:pt x="129" y="85"/>
                      <a:pt x="133" y="85"/>
                    </a:cubicBezTo>
                    <a:cubicBezTo>
                      <a:pt x="152" y="86"/>
                      <a:pt x="160" y="100"/>
                      <a:pt x="176" y="107"/>
                    </a:cubicBezTo>
                    <a:cubicBezTo>
                      <a:pt x="180" y="108"/>
                      <a:pt x="184" y="110"/>
                      <a:pt x="188" y="111"/>
                    </a:cubicBezTo>
                    <a:cubicBezTo>
                      <a:pt x="138" y="69"/>
                      <a:pt x="83" y="33"/>
                      <a:pt x="22" y="8"/>
                    </a:cubicBezTo>
                    <a:cubicBezTo>
                      <a:pt x="14" y="5"/>
                      <a:pt x="7" y="2"/>
                      <a:pt x="0" y="0"/>
                    </a:cubicBezTo>
                    <a:cubicBezTo>
                      <a:pt x="4" y="3"/>
                      <a:pt x="8" y="6"/>
                      <a:pt x="11" y="9"/>
                    </a:cubicBezTo>
                    <a:cubicBezTo>
                      <a:pt x="19" y="16"/>
                      <a:pt x="24" y="24"/>
                      <a:pt x="32" y="30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34"/>
              <p:cNvSpPr/>
              <p:nvPr/>
            </p:nvSpPr>
            <p:spPr bwMode="auto">
              <a:xfrm>
                <a:off x="8170863" y="858838"/>
                <a:ext cx="508000" cy="838200"/>
              </a:xfrm>
              <a:custGeom>
                <a:avLst/>
                <a:gdLst>
                  <a:gd name="T0" fmla="*/ 28 w 126"/>
                  <a:gd name="T1" fmla="*/ 84 h 208"/>
                  <a:gd name="T2" fmla="*/ 61 w 126"/>
                  <a:gd name="T3" fmla="*/ 95 h 208"/>
                  <a:gd name="T4" fmla="*/ 75 w 126"/>
                  <a:gd name="T5" fmla="*/ 124 h 208"/>
                  <a:gd name="T6" fmla="*/ 64 w 126"/>
                  <a:gd name="T7" fmla="*/ 141 h 208"/>
                  <a:gd name="T8" fmla="*/ 95 w 126"/>
                  <a:gd name="T9" fmla="*/ 191 h 208"/>
                  <a:gd name="T10" fmla="*/ 111 w 126"/>
                  <a:gd name="T11" fmla="*/ 202 h 208"/>
                  <a:gd name="T12" fmla="*/ 121 w 126"/>
                  <a:gd name="T13" fmla="*/ 182 h 208"/>
                  <a:gd name="T14" fmla="*/ 93 w 126"/>
                  <a:gd name="T15" fmla="*/ 128 h 208"/>
                  <a:gd name="T16" fmla="*/ 88 w 126"/>
                  <a:gd name="T17" fmla="*/ 88 h 208"/>
                  <a:gd name="T18" fmla="*/ 0 w 126"/>
                  <a:gd name="T19" fmla="*/ 0 h 208"/>
                  <a:gd name="T20" fmla="*/ 16 w 126"/>
                  <a:gd name="T21" fmla="*/ 37 h 208"/>
                  <a:gd name="T22" fmla="*/ 28 w 126"/>
                  <a:gd name="T23" fmla="*/ 8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08">
                    <a:moveTo>
                      <a:pt x="28" y="84"/>
                    </a:moveTo>
                    <a:cubicBezTo>
                      <a:pt x="40" y="85"/>
                      <a:pt x="52" y="87"/>
                      <a:pt x="61" y="95"/>
                    </a:cubicBezTo>
                    <a:cubicBezTo>
                      <a:pt x="68" y="102"/>
                      <a:pt x="72" y="115"/>
                      <a:pt x="75" y="124"/>
                    </a:cubicBezTo>
                    <a:cubicBezTo>
                      <a:pt x="77" y="131"/>
                      <a:pt x="71" y="138"/>
                      <a:pt x="64" y="141"/>
                    </a:cubicBezTo>
                    <a:cubicBezTo>
                      <a:pt x="58" y="143"/>
                      <a:pt x="90" y="186"/>
                      <a:pt x="95" y="191"/>
                    </a:cubicBezTo>
                    <a:cubicBezTo>
                      <a:pt x="100" y="196"/>
                      <a:pt x="105" y="200"/>
                      <a:pt x="111" y="202"/>
                    </a:cubicBezTo>
                    <a:cubicBezTo>
                      <a:pt x="126" y="208"/>
                      <a:pt x="124" y="191"/>
                      <a:pt x="121" y="182"/>
                    </a:cubicBezTo>
                    <a:cubicBezTo>
                      <a:pt x="115" y="162"/>
                      <a:pt x="102" y="147"/>
                      <a:pt x="93" y="128"/>
                    </a:cubicBezTo>
                    <a:cubicBezTo>
                      <a:pt x="88" y="117"/>
                      <a:pt x="79" y="100"/>
                      <a:pt x="88" y="88"/>
                    </a:cubicBezTo>
                    <a:cubicBezTo>
                      <a:pt x="59" y="58"/>
                      <a:pt x="30" y="28"/>
                      <a:pt x="0" y="0"/>
                    </a:cubicBezTo>
                    <a:cubicBezTo>
                      <a:pt x="5" y="13"/>
                      <a:pt x="7" y="26"/>
                      <a:pt x="16" y="37"/>
                    </a:cubicBezTo>
                    <a:cubicBezTo>
                      <a:pt x="28" y="52"/>
                      <a:pt x="28" y="66"/>
                      <a:pt x="28" y="84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35"/>
              <p:cNvSpPr/>
              <p:nvPr/>
            </p:nvSpPr>
            <p:spPr bwMode="auto">
              <a:xfrm>
                <a:off x="8896351" y="1644650"/>
                <a:ext cx="52388" cy="68263"/>
              </a:xfrm>
              <a:custGeom>
                <a:avLst/>
                <a:gdLst>
                  <a:gd name="T0" fmla="*/ 8 w 13"/>
                  <a:gd name="T1" fmla="*/ 14 h 17"/>
                  <a:gd name="T2" fmla="*/ 13 w 13"/>
                  <a:gd name="T3" fmla="*/ 17 h 17"/>
                  <a:gd name="T4" fmla="*/ 9 w 13"/>
                  <a:gd name="T5" fmla="*/ 11 h 17"/>
                  <a:gd name="T6" fmla="*/ 0 w 13"/>
                  <a:gd name="T7" fmla="*/ 0 h 17"/>
                  <a:gd name="T8" fmla="*/ 8 w 13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8" y="14"/>
                    </a:moveTo>
                    <a:cubicBezTo>
                      <a:pt x="10" y="15"/>
                      <a:pt x="12" y="16"/>
                      <a:pt x="13" y="17"/>
                    </a:cubicBezTo>
                    <a:cubicBezTo>
                      <a:pt x="12" y="15"/>
                      <a:pt x="11" y="13"/>
                      <a:pt x="9" y="11"/>
                    </a:cubicBezTo>
                    <a:cubicBezTo>
                      <a:pt x="7" y="7"/>
                      <a:pt x="3" y="4"/>
                      <a:pt x="0" y="0"/>
                    </a:cubicBezTo>
                    <a:cubicBezTo>
                      <a:pt x="1" y="6"/>
                      <a:pt x="3" y="11"/>
                      <a:pt x="8" y="14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36"/>
              <p:cNvSpPr/>
              <p:nvPr/>
            </p:nvSpPr>
            <p:spPr bwMode="auto">
              <a:xfrm>
                <a:off x="5988051" y="1798638"/>
                <a:ext cx="47625" cy="15875"/>
              </a:xfrm>
              <a:custGeom>
                <a:avLst/>
                <a:gdLst>
                  <a:gd name="T0" fmla="*/ 0 w 12"/>
                  <a:gd name="T1" fmla="*/ 4 h 4"/>
                  <a:gd name="T2" fmla="*/ 12 w 12"/>
                  <a:gd name="T3" fmla="*/ 0 h 4"/>
                  <a:gd name="T4" fmla="*/ 0 w 1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cubicBezTo>
                      <a:pt x="4" y="3"/>
                      <a:pt x="9" y="3"/>
                      <a:pt x="12" y="0"/>
                    </a:cubicBezTo>
                    <a:cubicBezTo>
                      <a:pt x="8" y="1"/>
                      <a:pt x="4" y="2"/>
                      <a:pt x="0" y="4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37"/>
              <p:cNvSpPr/>
              <p:nvPr/>
            </p:nvSpPr>
            <p:spPr bwMode="auto">
              <a:xfrm>
                <a:off x="5734051" y="1825625"/>
                <a:ext cx="228600" cy="104775"/>
              </a:xfrm>
              <a:custGeom>
                <a:avLst/>
                <a:gdLst>
                  <a:gd name="T0" fmla="*/ 0 w 57"/>
                  <a:gd name="T1" fmla="*/ 24 h 26"/>
                  <a:gd name="T2" fmla="*/ 34 w 57"/>
                  <a:gd name="T3" fmla="*/ 15 h 26"/>
                  <a:gd name="T4" fmla="*/ 57 w 57"/>
                  <a:gd name="T5" fmla="*/ 0 h 26"/>
                  <a:gd name="T6" fmla="*/ 45 w 57"/>
                  <a:gd name="T7" fmla="*/ 3 h 26"/>
                  <a:gd name="T8" fmla="*/ 1 w 57"/>
                  <a:gd name="T9" fmla="*/ 24 h 26"/>
                  <a:gd name="T10" fmla="*/ 0 w 57"/>
                  <a:gd name="T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6">
                    <a:moveTo>
                      <a:pt x="0" y="24"/>
                    </a:moveTo>
                    <a:cubicBezTo>
                      <a:pt x="10" y="26"/>
                      <a:pt x="28" y="17"/>
                      <a:pt x="34" y="15"/>
                    </a:cubicBezTo>
                    <a:cubicBezTo>
                      <a:pt x="42" y="11"/>
                      <a:pt x="49" y="5"/>
                      <a:pt x="57" y="0"/>
                    </a:cubicBezTo>
                    <a:cubicBezTo>
                      <a:pt x="53" y="1"/>
                      <a:pt x="49" y="3"/>
                      <a:pt x="45" y="3"/>
                    </a:cubicBezTo>
                    <a:cubicBezTo>
                      <a:pt x="28" y="5"/>
                      <a:pt x="16" y="16"/>
                      <a:pt x="1" y="24"/>
                    </a:cubicBezTo>
                    <a:cubicBezTo>
                      <a:pt x="1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38"/>
              <p:cNvSpPr/>
              <p:nvPr/>
            </p:nvSpPr>
            <p:spPr bwMode="auto">
              <a:xfrm>
                <a:off x="5435601" y="1447800"/>
                <a:ext cx="442913" cy="430213"/>
              </a:xfrm>
              <a:custGeom>
                <a:avLst/>
                <a:gdLst>
                  <a:gd name="T0" fmla="*/ 26 w 110"/>
                  <a:gd name="T1" fmla="*/ 45 h 107"/>
                  <a:gd name="T2" fmla="*/ 27 w 110"/>
                  <a:gd name="T3" fmla="*/ 45 h 107"/>
                  <a:gd name="T4" fmla="*/ 35 w 110"/>
                  <a:gd name="T5" fmla="*/ 47 h 107"/>
                  <a:gd name="T6" fmla="*/ 36 w 110"/>
                  <a:gd name="T7" fmla="*/ 48 h 107"/>
                  <a:gd name="T8" fmla="*/ 50 w 110"/>
                  <a:gd name="T9" fmla="*/ 53 h 107"/>
                  <a:gd name="T10" fmla="*/ 50 w 110"/>
                  <a:gd name="T11" fmla="*/ 61 h 107"/>
                  <a:gd name="T12" fmla="*/ 25 w 110"/>
                  <a:gd name="T13" fmla="*/ 82 h 107"/>
                  <a:gd name="T14" fmla="*/ 20 w 110"/>
                  <a:gd name="T15" fmla="*/ 96 h 107"/>
                  <a:gd name="T16" fmla="*/ 35 w 110"/>
                  <a:gd name="T17" fmla="*/ 99 h 107"/>
                  <a:gd name="T18" fmla="*/ 44 w 110"/>
                  <a:gd name="T19" fmla="*/ 69 h 107"/>
                  <a:gd name="T20" fmla="*/ 72 w 110"/>
                  <a:gd name="T21" fmla="*/ 78 h 107"/>
                  <a:gd name="T22" fmla="*/ 82 w 110"/>
                  <a:gd name="T23" fmla="*/ 89 h 107"/>
                  <a:gd name="T24" fmla="*/ 88 w 110"/>
                  <a:gd name="T25" fmla="*/ 80 h 107"/>
                  <a:gd name="T26" fmla="*/ 98 w 110"/>
                  <a:gd name="T27" fmla="*/ 77 h 107"/>
                  <a:gd name="T28" fmla="*/ 103 w 110"/>
                  <a:gd name="T29" fmla="*/ 78 h 107"/>
                  <a:gd name="T30" fmla="*/ 104 w 110"/>
                  <a:gd name="T31" fmla="*/ 65 h 107"/>
                  <a:gd name="T32" fmla="*/ 61 w 110"/>
                  <a:gd name="T33" fmla="*/ 54 h 107"/>
                  <a:gd name="T34" fmla="*/ 64 w 110"/>
                  <a:gd name="T35" fmla="*/ 48 h 107"/>
                  <a:gd name="T36" fmla="*/ 49 w 110"/>
                  <a:gd name="T37" fmla="*/ 29 h 107"/>
                  <a:gd name="T38" fmla="*/ 40 w 110"/>
                  <a:gd name="T39" fmla="*/ 14 h 107"/>
                  <a:gd name="T40" fmla="*/ 35 w 110"/>
                  <a:gd name="T41" fmla="*/ 15 h 107"/>
                  <a:gd name="T42" fmla="*/ 0 w 110"/>
                  <a:gd name="T43" fmla="*/ 44 h 107"/>
                  <a:gd name="T44" fmla="*/ 26 w 110"/>
                  <a:gd name="T45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07">
                    <a:moveTo>
                      <a:pt x="26" y="45"/>
                    </a:moveTo>
                    <a:cubicBezTo>
                      <a:pt x="26" y="45"/>
                      <a:pt x="26" y="45"/>
                      <a:pt x="27" y="45"/>
                    </a:cubicBezTo>
                    <a:cubicBezTo>
                      <a:pt x="28" y="40"/>
                      <a:pt x="35" y="42"/>
                      <a:pt x="35" y="47"/>
                    </a:cubicBezTo>
                    <a:cubicBezTo>
                      <a:pt x="36" y="47"/>
                      <a:pt x="36" y="48"/>
                      <a:pt x="36" y="48"/>
                    </a:cubicBezTo>
                    <a:cubicBezTo>
                      <a:pt x="41" y="49"/>
                      <a:pt x="46" y="50"/>
                      <a:pt x="50" y="53"/>
                    </a:cubicBezTo>
                    <a:cubicBezTo>
                      <a:pt x="54" y="55"/>
                      <a:pt x="53" y="60"/>
                      <a:pt x="50" y="61"/>
                    </a:cubicBezTo>
                    <a:cubicBezTo>
                      <a:pt x="40" y="66"/>
                      <a:pt x="30" y="72"/>
                      <a:pt x="25" y="82"/>
                    </a:cubicBezTo>
                    <a:cubicBezTo>
                      <a:pt x="22" y="86"/>
                      <a:pt x="21" y="91"/>
                      <a:pt x="20" y="96"/>
                    </a:cubicBezTo>
                    <a:cubicBezTo>
                      <a:pt x="18" y="106"/>
                      <a:pt x="23" y="107"/>
                      <a:pt x="35" y="99"/>
                    </a:cubicBezTo>
                    <a:cubicBezTo>
                      <a:pt x="37" y="90"/>
                      <a:pt x="38" y="77"/>
                      <a:pt x="44" y="69"/>
                    </a:cubicBezTo>
                    <a:cubicBezTo>
                      <a:pt x="53" y="58"/>
                      <a:pt x="76" y="61"/>
                      <a:pt x="72" y="78"/>
                    </a:cubicBezTo>
                    <a:cubicBezTo>
                      <a:pt x="71" y="86"/>
                      <a:pt x="75" y="101"/>
                      <a:pt x="82" y="89"/>
                    </a:cubicBezTo>
                    <a:cubicBezTo>
                      <a:pt x="84" y="86"/>
                      <a:pt x="86" y="82"/>
                      <a:pt x="88" y="80"/>
                    </a:cubicBezTo>
                    <a:cubicBezTo>
                      <a:pt x="91" y="77"/>
                      <a:pt x="95" y="77"/>
                      <a:pt x="98" y="77"/>
                    </a:cubicBezTo>
                    <a:cubicBezTo>
                      <a:pt x="100" y="78"/>
                      <a:pt x="101" y="78"/>
                      <a:pt x="103" y="78"/>
                    </a:cubicBezTo>
                    <a:cubicBezTo>
                      <a:pt x="109" y="73"/>
                      <a:pt x="110" y="69"/>
                      <a:pt x="104" y="65"/>
                    </a:cubicBezTo>
                    <a:cubicBezTo>
                      <a:pt x="91" y="60"/>
                      <a:pt x="71" y="67"/>
                      <a:pt x="61" y="54"/>
                    </a:cubicBezTo>
                    <a:cubicBezTo>
                      <a:pt x="60" y="51"/>
                      <a:pt x="61" y="49"/>
                      <a:pt x="64" y="48"/>
                    </a:cubicBezTo>
                    <a:cubicBezTo>
                      <a:pt x="73" y="44"/>
                      <a:pt x="52" y="33"/>
                      <a:pt x="49" y="29"/>
                    </a:cubicBezTo>
                    <a:cubicBezTo>
                      <a:pt x="46" y="24"/>
                      <a:pt x="44" y="19"/>
                      <a:pt x="40" y="14"/>
                    </a:cubicBezTo>
                    <a:cubicBezTo>
                      <a:pt x="29" y="0"/>
                      <a:pt x="35" y="14"/>
                      <a:pt x="35" y="15"/>
                    </a:cubicBezTo>
                    <a:cubicBezTo>
                      <a:pt x="36" y="30"/>
                      <a:pt x="15" y="41"/>
                      <a:pt x="0" y="44"/>
                    </a:cubicBezTo>
                    <a:cubicBezTo>
                      <a:pt x="7" y="48"/>
                      <a:pt x="17" y="45"/>
                      <a:pt x="26" y="45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39"/>
              <p:cNvSpPr/>
              <p:nvPr/>
            </p:nvSpPr>
            <p:spPr bwMode="auto">
              <a:xfrm>
                <a:off x="5016501" y="963613"/>
                <a:ext cx="152400" cy="47625"/>
              </a:xfrm>
              <a:custGeom>
                <a:avLst/>
                <a:gdLst>
                  <a:gd name="T0" fmla="*/ 35 w 38"/>
                  <a:gd name="T1" fmla="*/ 0 h 12"/>
                  <a:gd name="T2" fmla="*/ 24 w 38"/>
                  <a:gd name="T3" fmla="*/ 3 h 12"/>
                  <a:gd name="T4" fmla="*/ 7 w 38"/>
                  <a:gd name="T5" fmla="*/ 6 h 12"/>
                  <a:gd name="T6" fmla="*/ 4 w 38"/>
                  <a:gd name="T7" fmla="*/ 11 h 12"/>
                  <a:gd name="T8" fmla="*/ 18 w 38"/>
                  <a:gd name="T9" fmla="*/ 12 h 12"/>
                  <a:gd name="T10" fmla="*/ 38 w 38"/>
                  <a:gd name="T11" fmla="*/ 9 h 12"/>
                  <a:gd name="T12" fmla="*/ 35 w 3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">
                    <a:moveTo>
                      <a:pt x="35" y="0"/>
                    </a:moveTo>
                    <a:cubicBezTo>
                      <a:pt x="31" y="0"/>
                      <a:pt x="28" y="2"/>
                      <a:pt x="24" y="3"/>
                    </a:cubicBezTo>
                    <a:cubicBezTo>
                      <a:pt x="20" y="4"/>
                      <a:pt x="12" y="8"/>
                      <a:pt x="7" y="6"/>
                    </a:cubicBezTo>
                    <a:cubicBezTo>
                      <a:pt x="5" y="7"/>
                      <a:pt x="0" y="10"/>
                      <a:pt x="4" y="11"/>
                    </a:cubicBezTo>
                    <a:cubicBezTo>
                      <a:pt x="9" y="12"/>
                      <a:pt x="13" y="12"/>
                      <a:pt x="18" y="12"/>
                    </a:cubicBezTo>
                    <a:cubicBezTo>
                      <a:pt x="24" y="11"/>
                      <a:pt x="31" y="10"/>
                      <a:pt x="38" y="9"/>
                    </a:cubicBezTo>
                    <a:cubicBezTo>
                      <a:pt x="38" y="5"/>
                      <a:pt x="38" y="1"/>
                      <a:pt x="35" y="0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40"/>
              <p:cNvSpPr/>
              <p:nvPr/>
            </p:nvSpPr>
            <p:spPr bwMode="auto">
              <a:xfrm>
                <a:off x="7804151" y="4084638"/>
                <a:ext cx="1519238" cy="2273300"/>
              </a:xfrm>
              <a:custGeom>
                <a:avLst/>
                <a:gdLst>
                  <a:gd name="T0" fmla="*/ 308 w 377"/>
                  <a:gd name="T1" fmla="*/ 98 h 564"/>
                  <a:gd name="T2" fmla="*/ 305 w 377"/>
                  <a:gd name="T3" fmla="*/ 105 h 564"/>
                  <a:gd name="T4" fmla="*/ 250 w 377"/>
                  <a:gd name="T5" fmla="*/ 229 h 564"/>
                  <a:gd name="T6" fmla="*/ 247 w 377"/>
                  <a:gd name="T7" fmla="*/ 227 h 564"/>
                  <a:gd name="T8" fmla="*/ 299 w 377"/>
                  <a:gd name="T9" fmla="*/ 104 h 564"/>
                  <a:gd name="T10" fmla="*/ 228 w 377"/>
                  <a:gd name="T11" fmla="*/ 152 h 564"/>
                  <a:gd name="T12" fmla="*/ 227 w 377"/>
                  <a:gd name="T13" fmla="*/ 150 h 564"/>
                  <a:gd name="T14" fmla="*/ 301 w 377"/>
                  <a:gd name="T15" fmla="*/ 99 h 564"/>
                  <a:gd name="T16" fmla="*/ 303 w 377"/>
                  <a:gd name="T17" fmla="*/ 93 h 564"/>
                  <a:gd name="T18" fmla="*/ 313 w 377"/>
                  <a:gd name="T19" fmla="*/ 28 h 564"/>
                  <a:gd name="T20" fmla="*/ 314 w 377"/>
                  <a:gd name="T21" fmla="*/ 0 h 564"/>
                  <a:gd name="T22" fmla="*/ 304 w 377"/>
                  <a:gd name="T23" fmla="*/ 6 h 564"/>
                  <a:gd name="T24" fmla="*/ 183 w 377"/>
                  <a:gd name="T25" fmla="*/ 63 h 564"/>
                  <a:gd name="T26" fmla="*/ 176 w 377"/>
                  <a:gd name="T27" fmla="*/ 146 h 564"/>
                  <a:gd name="T28" fmla="*/ 137 w 377"/>
                  <a:gd name="T29" fmla="*/ 291 h 564"/>
                  <a:gd name="T30" fmla="*/ 58 w 377"/>
                  <a:gd name="T31" fmla="*/ 460 h 564"/>
                  <a:gd name="T32" fmla="*/ 97 w 377"/>
                  <a:gd name="T33" fmla="*/ 447 h 564"/>
                  <a:gd name="T34" fmla="*/ 99 w 377"/>
                  <a:gd name="T35" fmla="*/ 451 h 564"/>
                  <a:gd name="T36" fmla="*/ 52 w 377"/>
                  <a:gd name="T37" fmla="*/ 470 h 564"/>
                  <a:gd name="T38" fmla="*/ 0 w 377"/>
                  <a:gd name="T39" fmla="*/ 564 h 564"/>
                  <a:gd name="T40" fmla="*/ 69 w 377"/>
                  <a:gd name="T41" fmla="*/ 511 h 564"/>
                  <a:gd name="T42" fmla="*/ 168 w 377"/>
                  <a:gd name="T43" fmla="*/ 410 h 564"/>
                  <a:gd name="T44" fmla="*/ 251 w 377"/>
                  <a:gd name="T45" fmla="*/ 302 h 564"/>
                  <a:gd name="T46" fmla="*/ 263 w 377"/>
                  <a:gd name="T47" fmla="*/ 300 h 564"/>
                  <a:gd name="T48" fmla="*/ 307 w 377"/>
                  <a:gd name="T49" fmla="*/ 236 h 564"/>
                  <a:gd name="T50" fmla="*/ 364 w 377"/>
                  <a:gd name="T51" fmla="*/ 90 h 564"/>
                  <a:gd name="T52" fmla="*/ 377 w 377"/>
                  <a:gd name="T53" fmla="*/ 37 h 564"/>
                  <a:gd name="T54" fmla="*/ 308 w 377"/>
                  <a:gd name="T55" fmla="*/ 98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564">
                    <a:moveTo>
                      <a:pt x="308" y="98"/>
                    </a:moveTo>
                    <a:cubicBezTo>
                      <a:pt x="307" y="100"/>
                      <a:pt x="306" y="103"/>
                      <a:pt x="305" y="105"/>
                    </a:cubicBezTo>
                    <a:cubicBezTo>
                      <a:pt x="291" y="148"/>
                      <a:pt x="272" y="189"/>
                      <a:pt x="250" y="229"/>
                    </a:cubicBezTo>
                    <a:cubicBezTo>
                      <a:pt x="249" y="231"/>
                      <a:pt x="246" y="229"/>
                      <a:pt x="247" y="227"/>
                    </a:cubicBezTo>
                    <a:cubicBezTo>
                      <a:pt x="263" y="185"/>
                      <a:pt x="285" y="146"/>
                      <a:pt x="299" y="104"/>
                    </a:cubicBezTo>
                    <a:cubicBezTo>
                      <a:pt x="275" y="120"/>
                      <a:pt x="251" y="136"/>
                      <a:pt x="228" y="152"/>
                    </a:cubicBezTo>
                    <a:cubicBezTo>
                      <a:pt x="227" y="152"/>
                      <a:pt x="226" y="151"/>
                      <a:pt x="227" y="150"/>
                    </a:cubicBezTo>
                    <a:cubicBezTo>
                      <a:pt x="250" y="133"/>
                      <a:pt x="276" y="116"/>
                      <a:pt x="301" y="99"/>
                    </a:cubicBezTo>
                    <a:cubicBezTo>
                      <a:pt x="301" y="97"/>
                      <a:pt x="302" y="95"/>
                      <a:pt x="303" y="93"/>
                    </a:cubicBezTo>
                    <a:cubicBezTo>
                      <a:pt x="309" y="71"/>
                      <a:pt x="314" y="50"/>
                      <a:pt x="313" y="28"/>
                    </a:cubicBezTo>
                    <a:cubicBezTo>
                      <a:pt x="313" y="18"/>
                      <a:pt x="313" y="9"/>
                      <a:pt x="314" y="0"/>
                    </a:cubicBezTo>
                    <a:cubicBezTo>
                      <a:pt x="311" y="2"/>
                      <a:pt x="307" y="4"/>
                      <a:pt x="304" y="6"/>
                    </a:cubicBezTo>
                    <a:cubicBezTo>
                      <a:pt x="266" y="29"/>
                      <a:pt x="225" y="47"/>
                      <a:pt x="183" y="63"/>
                    </a:cubicBezTo>
                    <a:cubicBezTo>
                      <a:pt x="181" y="91"/>
                      <a:pt x="179" y="119"/>
                      <a:pt x="176" y="146"/>
                    </a:cubicBezTo>
                    <a:cubicBezTo>
                      <a:pt x="170" y="197"/>
                      <a:pt x="155" y="245"/>
                      <a:pt x="137" y="291"/>
                    </a:cubicBezTo>
                    <a:cubicBezTo>
                      <a:pt x="114" y="349"/>
                      <a:pt x="87" y="405"/>
                      <a:pt x="58" y="460"/>
                    </a:cubicBezTo>
                    <a:cubicBezTo>
                      <a:pt x="71" y="455"/>
                      <a:pt x="84" y="451"/>
                      <a:pt x="97" y="447"/>
                    </a:cubicBezTo>
                    <a:cubicBezTo>
                      <a:pt x="100" y="446"/>
                      <a:pt x="102" y="450"/>
                      <a:pt x="99" y="451"/>
                    </a:cubicBezTo>
                    <a:cubicBezTo>
                      <a:pt x="84" y="458"/>
                      <a:pt x="69" y="465"/>
                      <a:pt x="52" y="470"/>
                    </a:cubicBezTo>
                    <a:cubicBezTo>
                      <a:pt x="35" y="502"/>
                      <a:pt x="18" y="533"/>
                      <a:pt x="0" y="564"/>
                    </a:cubicBezTo>
                    <a:cubicBezTo>
                      <a:pt x="24" y="548"/>
                      <a:pt x="47" y="530"/>
                      <a:pt x="69" y="511"/>
                    </a:cubicBezTo>
                    <a:cubicBezTo>
                      <a:pt x="105" y="480"/>
                      <a:pt x="138" y="446"/>
                      <a:pt x="168" y="410"/>
                    </a:cubicBezTo>
                    <a:cubicBezTo>
                      <a:pt x="197" y="375"/>
                      <a:pt x="221" y="336"/>
                      <a:pt x="251" y="302"/>
                    </a:cubicBezTo>
                    <a:cubicBezTo>
                      <a:pt x="254" y="298"/>
                      <a:pt x="259" y="298"/>
                      <a:pt x="263" y="300"/>
                    </a:cubicBezTo>
                    <a:cubicBezTo>
                      <a:pt x="278" y="279"/>
                      <a:pt x="294" y="258"/>
                      <a:pt x="307" y="236"/>
                    </a:cubicBezTo>
                    <a:cubicBezTo>
                      <a:pt x="335" y="190"/>
                      <a:pt x="350" y="141"/>
                      <a:pt x="364" y="90"/>
                    </a:cubicBezTo>
                    <a:cubicBezTo>
                      <a:pt x="368" y="73"/>
                      <a:pt x="373" y="55"/>
                      <a:pt x="377" y="37"/>
                    </a:cubicBezTo>
                    <a:cubicBezTo>
                      <a:pt x="357" y="60"/>
                      <a:pt x="333" y="80"/>
                      <a:pt x="308" y="98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41"/>
              <p:cNvSpPr/>
              <p:nvPr/>
            </p:nvSpPr>
            <p:spPr bwMode="auto">
              <a:xfrm>
                <a:off x="5854701" y="266700"/>
                <a:ext cx="293688" cy="201613"/>
              </a:xfrm>
              <a:custGeom>
                <a:avLst/>
                <a:gdLst>
                  <a:gd name="T0" fmla="*/ 35 w 73"/>
                  <a:gd name="T1" fmla="*/ 14 h 50"/>
                  <a:gd name="T2" fmla="*/ 0 w 73"/>
                  <a:gd name="T3" fmla="*/ 32 h 50"/>
                  <a:gd name="T4" fmla="*/ 22 w 73"/>
                  <a:gd name="T5" fmla="*/ 46 h 50"/>
                  <a:gd name="T6" fmla="*/ 47 w 73"/>
                  <a:gd name="T7" fmla="*/ 39 h 50"/>
                  <a:gd name="T8" fmla="*/ 48 w 73"/>
                  <a:gd name="T9" fmla="*/ 38 h 50"/>
                  <a:gd name="T10" fmla="*/ 56 w 73"/>
                  <a:gd name="T11" fmla="*/ 19 h 50"/>
                  <a:gd name="T12" fmla="*/ 73 w 73"/>
                  <a:gd name="T13" fmla="*/ 8 h 50"/>
                  <a:gd name="T14" fmla="*/ 63 w 73"/>
                  <a:gd name="T15" fmla="*/ 4 h 50"/>
                  <a:gd name="T16" fmla="*/ 35 w 73"/>
                  <a:gd name="T17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0">
                    <a:moveTo>
                      <a:pt x="35" y="14"/>
                    </a:moveTo>
                    <a:cubicBezTo>
                      <a:pt x="24" y="20"/>
                      <a:pt x="11" y="25"/>
                      <a:pt x="0" y="32"/>
                    </a:cubicBezTo>
                    <a:cubicBezTo>
                      <a:pt x="7" y="37"/>
                      <a:pt x="14" y="43"/>
                      <a:pt x="22" y="46"/>
                    </a:cubicBezTo>
                    <a:cubicBezTo>
                      <a:pt x="32" y="50"/>
                      <a:pt x="39" y="43"/>
                      <a:pt x="47" y="39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4"/>
                      <a:pt x="51" y="24"/>
                      <a:pt x="56" y="19"/>
                    </a:cubicBezTo>
                    <a:cubicBezTo>
                      <a:pt x="61" y="14"/>
                      <a:pt x="68" y="13"/>
                      <a:pt x="73" y="8"/>
                    </a:cubicBezTo>
                    <a:cubicBezTo>
                      <a:pt x="70" y="7"/>
                      <a:pt x="66" y="6"/>
                      <a:pt x="63" y="4"/>
                    </a:cubicBezTo>
                    <a:cubicBezTo>
                      <a:pt x="52" y="0"/>
                      <a:pt x="44" y="10"/>
                      <a:pt x="35" y="14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42"/>
              <p:cNvSpPr/>
              <p:nvPr/>
            </p:nvSpPr>
            <p:spPr bwMode="auto">
              <a:xfrm>
                <a:off x="6229351" y="257175"/>
                <a:ext cx="841375" cy="714375"/>
              </a:xfrm>
              <a:custGeom>
                <a:avLst/>
                <a:gdLst>
                  <a:gd name="T0" fmla="*/ 181 w 209"/>
                  <a:gd name="T1" fmla="*/ 177 h 177"/>
                  <a:gd name="T2" fmla="*/ 168 w 209"/>
                  <a:gd name="T3" fmla="*/ 122 h 177"/>
                  <a:gd name="T4" fmla="*/ 175 w 209"/>
                  <a:gd name="T5" fmla="*/ 96 h 177"/>
                  <a:gd name="T6" fmla="*/ 182 w 209"/>
                  <a:gd name="T7" fmla="*/ 64 h 177"/>
                  <a:gd name="T8" fmla="*/ 132 w 209"/>
                  <a:gd name="T9" fmla="*/ 40 h 177"/>
                  <a:gd name="T10" fmla="*/ 79 w 209"/>
                  <a:gd name="T11" fmla="*/ 11 h 177"/>
                  <a:gd name="T12" fmla="*/ 17 w 209"/>
                  <a:gd name="T13" fmla="*/ 12 h 177"/>
                  <a:gd name="T14" fmla="*/ 1 w 209"/>
                  <a:gd name="T15" fmla="*/ 33 h 177"/>
                  <a:gd name="T16" fmla="*/ 2 w 209"/>
                  <a:gd name="T17" fmla="*/ 38 h 177"/>
                  <a:gd name="T18" fmla="*/ 53 w 209"/>
                  <a:gd name="T19" fmla="*/ 65 h 177"/>
                  <a:gd name="T20" fmla="*/ 90 w 209"/>
                  <a:gd name="T21" fmla="*/ 99 h 177"/>
                  <a:gd name="T22" fmla="*/ 110 w 209"/>
                  <a:gd name="T23" fmla="*/ 122 h 177"/>
                  <a:gd name="T24" fmla="*/ 123 w 209"/>
                  <a:gd name="T25" fmla="*/ 154 h 177"/>
                  <a:gd name="T26" fmla="*/ 156 w 209"/>
                  <a:gd name="T27" fmla="*/ 163 h 177"/>
                  <a:gd name="T28" fmla="*/ 181 w 209"/>
                  <a:gd name="T2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77">
                    <a:moveTo>
                      <a:pt x="181" y="177"/>
                    </a:moveTo>
                    <a:cubicBezTo>
                      <a:pt x="171" y="160"/>
                      <a:pt x="152" y="134"/>
                      <a:pt x="168" y="122"/>
                    </a:cubicBezTo>
                    <a:cubicBezTo>
                      <a:pt x="179" y="113"/>
                      <a:pt x="171" y="106"/>
                      <a:pt x="175" y="96"/>
                    </a:cubicBezTo>
                    <a:cubicBezTo>
                      <a:pt x="180" y="83"/>
                      <a:pt x="209" y="78"/>
                      <a:pt x="182" y="64"/>
                    </a:cubicBezTo>
                    <a:cubicBezTo>
                      <a:pt x="165" y="56"/>
                      <a:pt x="149" y="48"/>
                      <a:pt x="132" y="40"/>
                    </a:cubicBezTo>
                    <a:cubicBezTo>
                      <a:pt x="113" y="31"/>
                      <a:pt x="97" y="20"/>
                      <a:pt x="79" y="11"/>
                    </a:cubicBezTo>
                    <a:cubicBezTo>
                      <a:pt x="57" y="0"/>
                      <a:pt x="38" y="5"/>
                      <a:pt x="17" y="12"/>
                    </a:cubicBezTo>
                    <a:cubicBezTo>
                      <a:pt x="7" y="16"/>
                      <a:pt x="5" y="25"/>
                      <a:pt x="1" y="33"/>
                    </a:cubicBezTo>
                    <a:cubicBezTo>
                      <a:pt x="2" y="35"/>
                      <a:pt x="3" y="36"/>
                      <a:pt x="2" y="38"/>
                    </a:cubicBezTo>
                    <a:cubicBezTo>
                      <a:pt x="0" y="43"/>
                      <a:pt x="49" y="64"/>
                      <a:pt x="53" y="65"/>
                    </a:cubicBezTo>
                    <a:cubicBezTo>
                      <a:pt x="71" y="71"/>
                      <a:pt x="86" y="79"/>
                      <a:pt x="90" y="99"/>
                    </a:cubicBezTo>
                    <a:cubicBezTo>
                      <a:pt x="93" y="114"/>
                      <a:pt x="105" y="111"/>
                      <a:pt x="110" y="122"/>
                    </a:cubicBezTo>
                    <a:cubicBezTo>
                      <a:pt x="115" y="133"/>
                      <a:pt x="109" y="149"/>
                      <a:pt x="123" y="154"/>
                    </a:cubicBezTo>
                    <a:cubicBezTo>
                      <a:pt x="133" y="158"/>
                      <a:pt x="145" y="159"/>
                      <a:pt x="156" y="163"/>
                    </a:cubicBezTo>
                    <a:cubicBezTo>
                      <a:pt x="165" y="167"/>
                      <a:pt x="172" y="173"/>
                      <a:pt x="181" y="1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43"/>
              <p:cNvSpPr/>
              <p:nvPr/>
            </p:nvSpPr>
            <p:spPr bwMode="auto">
              <a:xfrm>
                <a:off x="6745288" y="1471613"/>
                <a:ext cx="173038" cy="112713"/>
              </a:xfrm>
              <a:custGeom>
                <a:avLst/>
                <a:gdLst>
                  <a:gd name="T0" fmla="*/ 36 w 43"/>
                  <a:gd name="T1" fmla="*/ 25 h 28"/>
                  <a:gd name="T2" fmla="*/ 43 w 43"/>
                  <a:gd name="T3" fmla="*/ 24 h 28"/>
                  <a:gd name="T4" fmla="*/ 22 w 43"/>
                  <a:gd name="T5" fmla="*/ 12 h 28"/>
                  <a:gd name="T6" fmla="*/ 9 w 43"/>
                  <a:gd name="T7" fmla="*/ 0 h 28"/>
                  <a:gd name="T8" fmla="*/ 3 w 43"/>
                  <a:gd name="T9" fmla="*/ 28 h 28"/>
                  <a:gd name="T10" fmla="*/ 36 w 43"/>
                  <a:gd name="T1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8">
                    <a:moveTo>
                      <a:pt x="36" y="25"/>
                    </a:moveTo>
                    <a:cubicBezTo>
                      <a:pt x="38" y="24"/>
                      <a:pt x="40" y="24"/>
                      <a:pt x="43" y="24"/>
                    </a:cubicBezTo>
                    <a:cubicBezTo>
                      <a:pt x="40" y="17"/>
                      <a:pt x="29" y="15"/>
                      <a:pt x="22" y="12"/>
                    </a:cubicBezTo>
                    <a:cubicBezTo>
                      <a:pt x="16" y="9"/>
                      <a:pt x="12" y="6"/>
                      <a:pt x="9" y="0"/>
                    </a:cubicBezTo>
                    <a:cubicBezTo>
                      <a:pt x="4" y="9"/>
                      <a:pt x="0" y="18"/>
                      <a:pt x="3" y="28"/>
                    </a:cubicBezTo>
                    <a:cubicBezTo>
                      <a:pt x="14" y="28"/>
                      <a:pt x="25" y="25"/>
                      <a:pt x="36" y="2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44"/>
              <p:cNvSpPr/>
              <p:nvPr/>
            </p:nvSpPr>
            <p:spPr bwMode="auto">
              <a:xfrm>
                <a:off x="6232526" y="3168650"/>
                <a:ext cx="201613" cy="93663"/>
              </a:xfrm>
              <a:custGeom>
                <a:avLst/>
                <a:gdLst>
                  <a:gd name="T0" fmla="*/ 3 w 50"/>
                  <a:gd name="T1" fmla="*/ 0 h 23"/>
                  <a:gd name="T2" fmla="*/ 0 w 50"/>
                  <a:gd name="T3" fmla="*/ 18 h 23"/>
                  <a:gd name="T4" fmla="*/ 12 w 50"/>
                  <a:gd name="T5" fmla="*/ 19 h 23"/>
                  <a:gd name="T6" fmla="*/ 17 w 50"/>
                  <a:gd name="T7" fmla="*/ 17 h 23"/>
                  <a:gd name="T8" fmla="*/ 50 w 50"/>
                  <a:gd name="T9" fmla="*/ 23 h 23"/>
                  <a:gd name="T10" fmla="*/ 3 w 50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3">
                    <a:moveTo>
                      <a:pt x="3" y="0"/>
                    </a:moveTo>
                    <a:cubicBezTo>
                      <a:pt x="2" y="6"/>
                      <a:pt x="1" y="12"/>
                      <a:pt x="0" y="18"/>
                    </a:cubicBezTo>
                    <a:cubicBezTo>
                      <a:pt x="4" y="18"/>
                      <a:pt x="8" y="18"/>
                      <a:pt x="12" y="19"/>
                    </a:cubicBezTo>
                    <a:cubicBezTo>
                      <a:pt x="12" y="17"/>
                      <a:pt x="14" y="16"/>
                      <a:pt x="17" y="17"/>
                    </a:cubicBezTo>
                    <a:cubicBezTo>
                      <a:pt x="26" y="23"/>
                      <a:pt x="39" y="21"/>
                      <a:pt x="50" y="23"/>
                    </a:cubicBezTo>
                    <a:cubicBezTo>
                      <a:pt x="45" y="3"/>
                      <a:pt x="21" y="0"/>
                      <a:pt x="3" y="0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45"/>
              <p:cNvSpPr>
                <a:spLocks noEditPoints="1"/>
              </p:cNvSpPr>
              <p:nvPr/>
            </p:nvSpPr>
            <p:spPr bwMode="auto">
              <a:xfrm>
                <a:off x="2767013" y="39688"/>
                <a:ext cx="6661150" cy="6762750"/>
              </a:xfrm>
              <a:custGeom>
                <a:avLst/>
                <a:gdLst>
                  <a:gd name="T0" fmla="*/ 1486 w 1653"/>
                  <a:gd name="T1" fmla="*/ 599 h 1677"/>
                  <a:gd name="T2" fmla="*/ 1489 w 1653"/>
                  <a:gd name="T3" fmla="*/ 386 h 1677"/>
                  <a:gd name="T4" fmla="*/ 1440 w 1653"/>
                  <a:gd name="T5" fmla="*/ 409 h 1677"/>
                  <a:gd name="T6" fmla="*/ 1327 w 1653"/>
                  <a:gd name="T7" fmla="*/ 197 h 1677"/>
                  <a:gd name="T8" fmla="*/ 708 w 1653"/>
                  <a:gd name="T9" fmla="*/ 18 h 1677"/>
                  <a:gd name="T10" fmla="*/ 550 w 1653"/>
                  <a:gd name="T11" fmla="*/ 84 h 1677"/>
                  <a:gd name="T12" fmla="*/ 624 w 1653"/>
                  <a:gd name="T13" fmla="*/ 114 h 1677"/>
                  <a:gd name="T14" fmla="*/ 697 w 1653"/>
                  <a:gd name="T15" fmla="*/ 159 h 1677"/>
                  <a:gd name="T16" fmla="*/ 752 w 1653"/>
                  <a:gd name="T17" fmla="*/ 168 h 1677"/>
                  <a:gd name="T18" fmla="*/ 897 w 1653"/>
                  <a:gd name="T19" fmla="*/ 198 h 1677"/>
                  <a:gd name="T20" fmla="*/ 768 w 1653"/>
                  <a:gd name="T21" fmla="*/ 198 h 1677"/>
                  <a:gd name="T22" fmla="*/ 765 w 1653"/>
                  <a:gd name="T23" fmla="*/ 299 h 1677"/>
                  <a:gd name="T24" fmla="*/ 801 w 1653"/>
                  <a:gd name="T25" fmla="*/ 243 h 1677"/>
                  <a:gd name="T26" fmla="*/ 902 w 1653"/>
                  <a:gd name="T27" fmla="*/ 246 h 1677"/>
                  <a:gd name="T28" fmla="*/ 966 w 1653"/>
                  <a:gd name="T29" fmla="*/ 358 h 1677"/>
                  <a:gd name="T30" fmla="*/ 959 w 1653"/>
                  <a:gd name="T31" fmla="*/ 416 h 1677"/>
                  <a:gd name="T32" fmla="*/ 822 w 1653"/>
                  <a:gd name="T33" fmla="*/ 506 h 1677"/>
                  <a:gd name="T34" fmla="*/ 751 w 1653"/>
                  <a:gd name="T35" fmla="*/ 702 h 1677"/>
                  <a:gd name="T36" fmla="*/ 536 w 1653"/>
                  <a:gd name="T37" fmla="*/ 675 h 1677"/>
                  <a:gd name="T38" fmla="*/ 655 w 1653"/>
                  <a:gd name="T39" fmla="*/ 742 h 1677"/>
                  <a:gd name="T40" fmla="*/ 701 w 1653"/>
                  <a:gd name="T41" fmla="*/ 908 h 1677"/>
                  <a:gd name="T42" fmla="*/ 870 w 1653"/>
                  <a:gd name="T43" fmla="*/ 913 h 1677"/>
                  <a:gd name="T44" fmla="*/ 983 w 1653"/>
                  <a:gd name="T45" fmla="*/ 910 h 1677"/>
                  <a:gd name="T46" fmla="*/ 1158 w 1653"/>
                  <a:gd name="T47" fmla="*/ 1066 h 1677"/>
                  <a:gd name="T48" fmla="*/ 1373 w 1653"/>
                  <a:gd name="T49" fmla="*/ 1091 h 1677"/>
                  <a:gd name="T50" fmla="*/ 1199 w 1653"/>
                  <a:gd name="T51" fmla="*/ 1364 h 1677"/>
                  <a:gd name="T52" fmla="*/ 976 w 1653"/>
                  <a:gd name="T53" fmla="*/ 1536 h 1677"/>
                  <a:gd name="T54" fmla="*/ 900 w 1653"/>
                  <a:gd name="T55" fmla="*/ 1639 h 1677"/>
                  <a:gd name="T56" fmla="*/ 830 w 1653"/>
                  <a:gd name="T57" fmla="*/ 1560 h 1677"/>
                  <a:gd name="T58" fmla="*/ 884 w 1653"/>
                  <a:gd name="T59" fmla="*/ 1310 h 1677"/>
                  <a:gd name="T60" fmla="*/ 748 w 1653"/>
                  <a:gd name="T61" fmla="*/ 1104 h 1677"/>
                  <a:gd name="T62" fmla="*/ 753 w 1653"/>
                  <a:gd name="T63" fmla="*/ 953 h 1677"/>
                  <a:gd name="T64" fmla="*/ 572 w 1653"/>
                  <a:gd name="T65" fmla="*/ 843 h 1677"/>
                  <a:gd name="T66" fmla="*/ 388 w 1653"/>
                  <a:gd name="T67" fmla="*/ 629 h 1677"/>
                  <a:gd name="T68" fmla="*/ 379 w 1653"/>
                  <a:gd name="T69" fmla="*/ 706 h 1677"/>
                  <a:gd name="T70" fmla="*/ 373 w 1653"/>
                  <a:gd name="T71" fmla="*/ 370 h 1677"/>
                  <a:gd name="T72" fmla="*/ 426 w 1653"/>
                  <a:gd name="T73" fmla="*/ 173 h 1677"/>
                  <a:gd name="T74" fmla="*/ 2 w 1653"/>
                  <a:gd name="T75" fmla="*/ 728 h 1677"/>
                  <a:gd name="T76" fmla="*/ 382 w 1653"/>
                  <a:gd name="T77" fmla="*/ 859 h 1677"/>
                  <a:gd name="T78" fmla="*/ 591 w 1653"/>
                  <a:gd name="T79" fmla="*/ 1093 h 1677"/>
                  <a:gd name="T80" fmla="*/ 718 w 1653"/>
                  <a:gd name="T81" fmla="*/ 1570 h 1677"/>
                  <a:gd name="T82" fmla="*/ 444 w 1653"/>
                  <a:gd name="T83" fmla="*/ 1554 h 1677"/>
                  <a:gd name="T84" fmla="*/ 317 w 1653"/>
                  <a:gd name="T85" fmla="*/ 1464 h 1677"/>
                  <a:gd name="T86" fmla="*/ 14 w 1653"/>
                  <a:gd name="T87" fmla="*/ 985 h 1677"/>
                  <a:gd name="T88" fmla="*/ 1244 w 1653"/>
                  <a:gd name="T89" fmla="*/ 1571 h 1677"/>
                  <a:gd name="T90" fmla="*/ 1379 w 1653"/>
                  <a:gd name="T91" fmla="*/ 1297 h 1677"/>
                  <a:gd name="T92" fmla="*/ 1543 w 1653"/>
                  <a:gd name="T93" fmla="*/ 1008 h 1677"/>
                  <a:gd name="T94" fmla="*/ 1560 w 1653"/>
                  <a:gd name="T95" fmla="*/ 1095 h 1677"/>
                  <a:gd name="T96" fmla="*/ 756 w 1653"/>
                  <a:gd name="T97" fmla="*/ 757 h 1677"/>
                  <a:gd name="T98" fmla="*/ 829 w 1653"/>
                  <a:gd name="T99" fmla="*/ 788 h 1677"/>
                  <a:gd name="T100" fmla="*/ 94 w 1653"/>
                  <a:gd name="T101" fmla="*/ 478 h 1677"/>
                  <a:gd name="T102" fmla="*/ 1091 w 1653"/>
                  <a:gd name="T103" fmla="*/ 164 h 1677"/>
                  <a:gd name="T104" fmla="*/ 849 w 1653"/>
                  <a:gd name="T105" fmla="*/ 64 h 1677"/>
                  <a:gd name="T106" fmla="*/ 846 w 1653"/>
                  <a:gd name="T107" fmla="*/ 58 h 1677"/>
                  <a:gd name="T108" fmla="*/ 855 w 1653"/>
                  <a:gd name="T109" fmla="*/ 86 h 1677"/>
                  <a:gd name="T110" fmla="*/ 1054 w 1653"/>
                  <a:gd name="T111" fmla="*/ 237 h 1677"/>
                  <a:gd name="T112" fmla="*/ 987 w 1653"/>
                  <a:gd name="T113" fmla="*/ 390 h 1677"/>
                  <a:gd name="T114" fmla="*/ 917 w 1653"/>
                  <a:gd name="T115" fmla="*/ 803 h 1677"/>
                  <a:gd name="T116" fmla="*/ 1173 w 1653"/>
                  <a:gd name="T117" fmla="*/ 585 h 1677"/>
                  <a:gd name="T118" fmla="*/ 1303 w 1653"/>
                  <a:gd name="T119" fmla="*/ 527 h 1677"/>
                  <a:gd name="T120" fmla="*/ 1438 w 1653"/>
                  <a:gd name="T121" fmla="*/ 815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53" h="1677">
                    <a:moveTo>
                      <a:pt x="1623" y="861"/>
                    </a:moveTo>
                    <a:cubicBezTo>
                      <a:pt x="1609" y="869"/>
                      <a:pt x="1594" y="863"/>
                      <a:pt x="1584" y="851"/>
                    </a:cubicBezTo>
                    <a:cubicBezTo>
                      <a:pt x="1577" y="843"/>
                      <a:pt x="1572" y="833"/>
                      <a:pt x="1566" y="824"/>
                    </a:cubicBezTo>
                    <a:cubicBezTo>
                      <a:pt x="1558" y="812"/>
                      <a:pt x="1552" y="795"/>
                      <a:pt x="1540" y="786"/>
                    </a:cubicBezTo>
                    <a:cubicBezTo>
                      <a:pt x="1522" y="774"/>
                      <a:pt x="1510" y="763"/>
                      <a:pt x="1516" y="740"/>
                    </a:cubicBezTo>
                    <a:cubicBezTo>
                      <a:pt x="1520" y="725"/>
                      <a:pt x="1527" y="708"/>
                      <a:pt x="1516" y="695"/>
                    </a:cubicBezTo>
                    <a:cubicBezTo>
                      <a:pt x="1510" y="687"/>
                      <a:pt x="1499" y="681"/>
                      <a:pt x="1495" y="672"/>
                    </a:cubicBezTo>
                    <a:cubicBezTo>
                      <a:pt x="1491" y="660"/>
                      <a:pt x="1495" y="649"/>
                      <a:pt x="1494" y="637"/>
                    </a:cubicBezTo>
                    <a:cubicBezTo>
                      <a:pt x="1492" y="624"/>
                      <a:pt x="1487" y="612"/>
                      <a:pt x="1486" y="599"/>
                    </a:cubicBezTo>
                    <a:cubicBezTo>
                      <a:pt x="1484" y="586"/>
                      <a:pt x="1486" y="574"/>
                      <a:pt x="1489" y="562"/>
                    </a:cubicBezTo>
                    <a:cubicBezTo>
                      <a:pt x="1491" y="553"/>
                      <a:pt x="1495" y="542"/>
                      <a:pt x="1491" y="533"/>
                    </a:cubicBezTo>
                    <a:cubicBezTo>
                      <a:pt x="1488" y="526"/>
                      <a:pt x="1484" y="521"/>
                      <a:pt x="1480" y="514"/>
                    </a:cubicBezTo>
                    <a:cubicBezTo>
                      <a:pt x="1468" y="490"/>
                      <a:pt x="1479" y="461"/>
                      <a:pt x="1470" y="435"/>
                    </a:cubicBezTo>
                    <a:cubicBezTo>
                      <a:pt x="1469" y="435"/>
                      <a:pt x="1470" y="434"/>
                      <a:pt x="1470" y="433"/>
                    </a:cubicBezTo>
                    <a:cubicBezTo>
                      <a:pt x="1470" y="432"/>
                      <a:pt x="1471" y="430"/>
                      <a:pt x="1473" y="431"/>
                    </a:cubicBezTo>
                    <a:cubicBezTo>
                      <a:pt x="1485" y="437"/>
                      <a:pt x="1495" y="424"/>
                      <a:pt x="1494" y="414"/>
                    </a:cubicBezTo>
                    <a:cubicBezTo>
                      <a:pt x="1493" y="410"/>
                      <a:pt x="1492" y="405"/>
                      <a:pt x="1491" y="401"/>
                    </a:cubicBezTo>
                    <a:cubicBezTo>
                      <a:pt x="1490" y="396"/>
                      <a:pt x="1489" y="391"/>
                      <a:pt x="1489" y="386"/>
                    </a:cubicBezTo>
                    <a:cubicBezTo>
                      <a:pt x="1490" y="379"/>
                      <a:pt x="1493" y="375"/>
                      <a:pt x="1498" y="373"/>
                    </a:cubicBezTo>
                    <a:cubicBezTo>
                      <a:pt x="1487" y="360"/>
                      <a:pt x="1476" y="348"/>
                      <a:pt x="1468" y="334"/>
                    </a:cubicBezTo>
                    <a:cubicBezTo>
                      <a:pt x="1458" y="323"/>
                      <a:pt x="1448" y="312"/>
                      <a:pt x="1438" y="300"/>
                    </a:cubicBezTo>
                    <a:cubicBezTo>
                      <a:pt x="1434" y="304"/>
                      <a:pt x="1434" y="308"/>
                      <a:pt x="1437" y="314"/>
                    </a:cubicBezTo>
                    <a:cubicBezTo>
                      <a:pt x="1437" y="316"/>
                      <a:pt x="1438" y="317"/>
                      <a:pt x="1438" y="319"/>
                    </a:cubicBezTo>
                    <a:cubicBezTo>
                      <a:pt x="1441" y="325"/>
                      <a:pt x="1444" y="331"/>
                      <a:pt x="1447" y="337"/>
                    </a:cubicBezTo>
                    <a:cubicBezTo>
                      <a:pt x="1452" y="345"/>
                      <a:pt x="1458" y="354"/>
                      <a:pt x="1462" y="363"/>
                    </a:cubicBezTo>
                    <a:cubicBezTo>
                      <a:pt x="1468" y="374"/>
                      <a:pt x="1475" y="388"/>
                      <a:pt x="1473" y="401"/>
                    </a:cubicBezTo>
                    <a:cubicBezTo>
                      <a:pt x="1470" y="419"/>
                      <a:pt x="1452" y="417"/>
                      <a:pt x="1440" y="409"/>
                    </a:cubicBezTo>
                    <a:cubicBezTo>
                      <a:pt x="1428" y="400"/>
                      <a:pt x="1419" y="386"/>
                      <a:pt x="1410" y="374"/>
                    </a:cubicBezTo>
                    <a:cubicBezTo>
                      <a:pt x="1406" y="368"/>
                      <a:pt x="1389" y="351"/>
                      <a:pt x="1394" y="341"/>
                    </a:cubicBezTo>
                    <a:cubicBezTo>
                      <a:pt x="1395" y="338"/>
                      <a:pt x="1397" y="337"/>
                      <a:pt x="1400" y="336"/>
                    </a:cubicBezTo>
                    <a:cubicBezTo>
                      <a:pt x="1409" y="333"/>
                      <a:pt x="1406" y="327"/>
                      <a:pt x="1404" y="321"/>
                    </a:cubicBezTo>
                    <a:cubicBezTo>
                      <a:pt x="1397" y="302"/>
                      <a:pt x="1385" y="297"/>
                      <a:pt x="1365" y="297"/>
                    </a:cubicBezTo>
                    <a:cubicBezTo>
                      <a:pt x="1362" y="297"/>
                      <a:pt x="1360" y="295"/>
                      <a:pt x="1360" y="292"/>
                    </a:cubicBezTo>
                    <a:cubicBezTo>
                      <a:pt x="1359" y="283"/>
                      <a:pt x="1362" y="270"/>
                      <a:pt x="1359" y="261"/>
                    </a:cubicBezTo>
                    <a:cubicBezTo>
                      <a:pt x="1355" y="252"/>
                      <a:pt x="1348" y="247"/>
                      <a:pt x="1343" y="238"/>
                    </a:cubicBezTo>
                    <a:cubicBezTo>
                      <a:pt x="1337" y="225"/>
                      <a:pt x="1336" y="209"/>
                      <a:pt x="1327" y="197"/>
                    </a:cubicBezTo>
                    <a:cubicBezTo>
                      <a:pt x="1318" y="187"/>
                      <a:pt x="1306" y="187"/>
                      <a:pt x="1295" y="181"/>
                    </a:cubicBezTo>
                    <a:cubicBezTo>
                      <a:pt x="1284" y="176"/>
                      <a:pt x="1276" y="167"/>
                      <a:pt x="1265" y="162"/>
                    </a:cubicBezTo>
                    <a:cubicBezTo>
                      <a:pt x="1267" y="169"/>
                      <a:pt x="1268" y="176"/>
                      <a:pt x="1260" y="176"/>
                    </a:cubicBezTo>
                    <a:cubicBezTo>
                      <a:pt x="1244" y="177"/>
                      <a:pt x="1228" y="161"/>
                      <a:pt x="1219" y="150"/>
                    </a:cubicBezTo>
                    <a:cubicBezTo>
                      <a:pt x="1210" y="139"/>
                      <a:pt x="1208" y="124"/>
                      <a:pt x="1193" y="119"/>
                    </a:cubicBezTo>
                    <a:cubicBezTo>
                      <a:pt x="1183" y="115"/>
                      <a:pt x="1172" y="114"/>
                      <a:pt x="1163" y="109"/>
                    </a:cubicBezTo>
                    <a:cubicBezTo>
                      <a:pt x="1152" y="104"/>
                      <a:pt x="1147" y="96"/>
                      <a:pt x="1139" y="88"/>
                    </a:cubicBezTo>
                    <a:cubicBezTo>
                      <a:pt x="1129" y="79"/>
                      <a:pt x="1118" y="71"/>
                      <a:pt x="1109" y="61"/>
                    </a:cubicBezTo>
                    <a:cubicBezTo>
                      <a:pt x="981" y="15"/>
                      <a:pt x="843" y="0"/>
                      <a:pt x="708" y="18"/>
                    </a:cubicBezTo>
                    <a:cubicBezTo>
                      <a:pt x="611" y="31"/>
                      <a:pt x="515" y="59"/>
                      <a:pt x="428" y="104"/>
                    </a:cubicBezTo>
                    <a:cubicBezTo>
                      <a:pt x="390" y="124"/>
                      <a:pt x="356" y="146"/>
                      <a:pt x="326" y="177"/>
                    </a:cubicBezTo>
                    <a:cubicBezTo>
                      <a:pt x="346" y="178"/>
                      <a:pt x="364" y="171"/>
                      <a:pt x="379" y="156"/>
                    </a:cubicBezTo>
                    <a:cubicBezTo>
                      <a:pt x="390" y="144"/>
                      <a:pt x="399" y="130"/>
                      <a:pt x="415" y="125"/>
                    </a:cubicBezTo>
                    <a:cubicBezTo>
                      <a:pt x="424" y="122"/>
                      <a:pt x="432" y="120"/>
                      <a:pt x="441" y="117"/>
                    </a:cubicBezTo>
                    <a:cubicBezTo>
                      <a:pt x="453" y="113"/>
                      <a:pt x="459" y="105"/>
                      <a:pt x="468" y="97"/>
                    </a:cubicBezTo>
                    <a:cubicBezTo>
                      <a:pt x="475" y="90"/>
                      <a:pt x="482" y="98"/>
                      <a:pt x="488" y="101"/>
                    </a:cubicBezTo>
                    <a:cubicBezTo>
                      <a:pt x="500" y="97"/>
                      <a:pt x="506" y="85"/>
                      <a:pt x="519" y="82"/>
                    </a:cubicBezTo>
                    <a:cubicBezTo>
                      <a:pt x="528" y="80"/>
                      <a:pt x="540" y="82"/>
                      <a:pt x="550" y="84"/>
                    </a:cubicBezTo>
                    <a:cubicBezTo>
                      <a:pt x="552" y="84"/>
                      <a:pt x="554" y="87"/>
                      <a:pt x="552" y="89"/>
                    </a:cubicBezTo>
                    <a:cubicBezTo>
                      <a:pt x="542" y="104"/>
                      <a:pt x="549" y="123"/>
                      <a:pt x="568" y="126"/>
                    </a:cubicBezTo>
                    <a:cubicBezTo>
                      <a:pt x="574" y="128"/>
                      <a:pt x="581" y="126"/>
                      <a:pt x="588" y="128"/>
                    </a:cubicBezTo>
                    <a:cubicBezTo>
                      <a:pt x="598" y="130"/>
                      <a:pt x="604" y="138"/>
                      <a:pt x="611" y="145"/>
                    </a:cubicBezTo>
                    <a:cubicBezTo>
                      <a:pt x="614" y="149"/>
                      <a:pt x="617" y="152"/>
                      <a:pt x="621" y="155"/>
                    </a:cubicBezTo>
                    <a:cubicBezTo>
                      <a:pt x="625" y="159"/>
                      <a:pt x="629" y="161"/>
                      <a:pt x="635" y="163"/>
                    </a:cubicBezTo>
                    <a:cubicBezTo>
                      <a:pt x="636" y="162"/>
                      <a:pt x="637" y="161"/>
                      <a:pt x="639" y="159"/>
                    </a:cubicBezTo>
                    <a:cubicBezTo>
                      <a:pt x="636" y="156"/>
                      <a:pt x="630" y="153"/>
                      <a:pt x="628" y="149"/>
                    </a:cubicBezTo>
                    <a:cubicBezTo>
                      <a:pt x="621" y="137"/>
                      <a:pt x="631" y="125"/>
                      <a:pt x="624" y="114"/>
                    </a:cubicBezTo>
                    <a:cubicBezTo>
                      <a:pt x="623" y="112"/>
                      <a:pt x="624" y="109"/>
                      <a:pt x="626" y="108"/>
                    </a:cubicBezTo>
                    <a:cubicBezTo>
                      <a:pt x="636" y="105"/>
                      <a:pt x="654" y="94"/>
                      <a:pt x="664" y="103"/>
                    </a:cubicBezTo>
                    <a:cubicBezTo>
                      <a:pt x="668" y="106"/>
                      <a:pt x="669" y="114"/>
                      <a:pt x="671" y="118"/>
                    </a:cubicBezTo>
                    <a:cubicBezTo>
                      <a:pt x="675" y="131"/>
                      <a:pt x="690" y="120"/>
                      <a:pt x="697" y="114"/>
                    </a:cubicBezTo>
                    <a:cubicBezTo>
                      <a:pt x="699" y="112"/>
                      <a:pt x="703" y="112"/>
                      <a:pt x="704" y="115"/>
                    </a:cubicBezTo>
                    <a:cubicBezTo>
                      <a:pt x="705" y="123"/>
                      <a:pt x="712" y="142"/>
                      <a:pt x="703" y="149"/>
                    </a:cubicBezTo>
                    <a:cubicBezTo>
                      <a:pt x="698" y="152"/>
                      <a:pt x="693" y="152"/>
                      <a:pt x="686" y="151"/>
                    </a:cubicBezTo>
                    <a:cubicBezTo>
                      <a:pt x="684" y="150"/>
                      <a:pt x="681" y="150"/>
                      <a:pt x="679" y="149"/>
                    </a:cubicBezTo>
                    <a:cubicBezTo>
                      <a:pt x="683" y="162"/>
                      <a:pt x="689" y="166"/>
                      <a:pt x="697" y="159"/>
                    </a:cubicBezTo>
                    <a:cubicBezTo>
                      <a:pt x="700" y="157"/>
                      <a:pt x="704" y="156"/>
                      <a:pt x="707" y="155"/>
                    </a:cubicBezTo>
                    <a:cubicBezTo>
                      <a:pt x="709" y="154"/>
                      <a:pt x="711" y="155"/>
                      <a:pt x="712" y="157"/>
                    </a:cubicBezTo>
                    <a:cubicBezTo>
                      <a:pt x="721" y="155"/>
                      <a:pt x="723" y="152"/>
                      <a:pt x="718" y="147"/>
                    </a:cubicBezTo>
                    <a:cubicBezTo>
                      <a:pt x="718" y="146"/>
                      <a:pt x="717" y="145"/>
                      <a:pt x="717" y="144"/>
                    </a:cubicBezTo>
                    <a:cubicBezTo>
                      <a:pt x="716" y="142"/>
                      <a:pt x="716" y="139"/>
                      <a:pt x="719" y="138"/>
                    </a:cubicBezTo>
                    <a:cubicBezTo>
                      <a:pt x="726" y="136"/>
                      <a:pt x="715" y="124"/>
                      <a:pt x="714" y="121"/>
                    </a:cubicBezTo>
                    <a:cubicBezTo>
                      <a:pt x="712" y="118"/>
                      <a:pt x="714" y="115"/>
                      <a:pt x="717" y="115"/>
                    </a:cubicBezTo>
                    <a:cubicBezTo>
                      <a:pt x="727" y="113"/>
                      <a:pt x="737" y="116"/>
                      <a:pt x="739" y="127"/>
                    </a:cubicBezTo>
                    <a:cubicBezTo>
                      <a:pt x="742" y="143"/>
                      <a:pt x="736" y="159"/>
                      <a:pt x="752" y="168"/>
                    </a:cubicBezTo>
                    <a:cubicBezTo>
                      <a:pt x="764" y="174"/>
                      <a:pt x="767" y="168"/>
                      <a:pt x="760" y="158"/>
                    </a:cubicBezTo>
                    <a:cubicBezTo>
                      <a:pt x="757" y="153"/>
                      <a:pt x="754" y="148"/>
                      <a:pt x="753" y="142"/>
                    </a:cubicBezTo>
                    <a:cubicBezTo>
                      <a:pt x="752" y="131"/>
                      <a:pt x="769" y="124"/>
                      <a:pt x="774" y="117"/>
                    </a:cubicBezTo>
                    <a:cubicBezTo>
                      <a:pt x="775" y="116"/>
                      <a:pt x="778" y="115"/>
                      <a:pt x="779" y="116"/>
                    </a:cubicBezTo>
                    <a:cubicBezTo>
                      <a:pt x="792" y="123"/>
                      <a:pt x="803" y="134"/>
                      <a:pt x="818" y="137"/>
                    </a:cubicBezTo>
                    <a:cubicBezTo>
                      <a:pt x="828" y="138"/>
                      <a:pt x="838" y="140"/>
                      <a:pt x="848" y="143"/>
                    </a:cubicBezTo>
                    <a:cubicBezTo>
                      <a:pt x="869" y="151"/>
                      <a:pt x="884" y="168"/>
                      <a:pt x="906" y="175"/>
                    </a:cubicBezTo>
                    <a:cubicBezTo>
                      <a:pt x="912" y="178"/>
                      <a:pt x="923" y="185"/>
                      <a:pt x="915" y="193"/>
                    </a:cubicBezTo>
                    <a:cubicBezTo>
                      <a:pt x="910" y="197"/>
                      <a:pt x="904" y="200"/>
                      <a:pt x="897" y="198"/>
                    </a:cubicBezTo>
                    <a:cubicBezTo>
                      <a:pt x="891" y="197"/>
                      <a:pt x="885" y="194"/>
                      <a:pt x="880" y="193"/>
                    </a:cubicBezTo>
                    <a:cubicBezTo>
                      <a:pt x="867" y="192"/>
                      <a:pt x="872" y="193"/>
                      <a:pt x="878" y="198"/>
                    </a:cubicBezTo>
                    <a:cubicBezTo>
                      <a:pt x="885" y="204"/>
                      <a:pt x="902" y="211"/>
                      <a:pt x="893" y="222"/>
                    </a:cubicBezTo>
                    <a:cubicBezTo>
                      <a:pt x="883" y="235"/>
                      <a:pt x="859" y="226"/>
                      <a:pt x="849" y="219"/>
                    </a:cubicBezTo>
                    <a:cubicBezTo>
                      <a:pt x="842" y="214"/>
                      <a:pt x="835" y="207"/>
                      <a:pt x="836" y="198"/>
                    </a:cubicBezTo>
                    <a:cubicBezTo>
                      <a:pt x="836" y="180"/>
                      <a:pt x="833" y="167"/>
                      <a:pt x="813" y="163"/>
                    </a:cubicBezTo>
                    <a:cubicBezTo>
                      <a:pt x="805" y="161"/>
                      <a:pt x="796" y="158"/>
                      <a:pt x="791" y="166"/>
                    </a:cubicBezTo>
                    <a:cubicBezTo>
                      <a:pt x="789" y="170"/>
                      <a:pt x="787" y="174"/>
                      <a:pt x="785" y="177"/>
                    </a:cubicBezTo>
                    <a:cubicBezTo>
                      <a:pt x="781" y="180"/>
                      <a:pt x="765" y="193"/>
                      <a:pt x="768" y="198"/>
                    </a:cubicBezTo>
                    <a:cubicBezTo>
                      <a:pt x="770" y="201"/>
                      <a:pt x="767" y="205"/>
                      <a:pt x="764" y="204"/>
                    </a:cubicBezTo>
                    <a:cubicBezTo>
                      <a:pt x="748" y="201"/>
                      <a:pt x="732" y="218"/>
                      <a:pt x="718" y="224"/>
                    </a:cubicBezTo>
                    <a:cubicBezTo>
                      <a:pt x="707" y="229"/>
                      <a:pt x="685" y="238"/>
                      <a:pt x="677" y="249"/>
                    </a:cubicBezTo>
                    <a:cubicBezTo>
                      <a:pt x="675" y="252"/>
                      <a:pt x="690" y="252"/>
                      <a:pt x="692" y="253"/>
                    </a:cubicBezTo>
                    <a:cubicBezTo>
                      <a:pt x="694" y="253"/>
                      <a:pt x="696" y="256"/>
                      <a:pt x="696" y="258"/>
                    </a:cubicBezTo>
                    <a:cubicBezTo>
                      <a:pt x="699" y="265"/>
                      <a:pt x="695" y="270"/>
                      <a:pt x="691" y="275"/>
                    </a:cubicBezTo>
                    <a:cubicBezTo>
                      <a:pt x="700" y="278"/>
                      <a:pt x="709" y="276"/>
                      <a:pt x="717" y="284"/>
                    </a:cubicBezTo>
                    <a:cubicBezTo>
                      <a:pt x="731" y="297"/>
                      <a:pt x="742" y="298"/>
                      <a:pt x="761" y="295"/>
                    </a:cubicBezTo>
                    <a:cubicBezTo>
                      <a:pt x="763" y="295"/>
                      <a:pt x="765" y="297"/>
                      <a:pt x="765" y="299"/>
                    </a:cubicBezTo>
                    <a:cubicBezTo>
                      <a:pt x="765" y="306"/>
                      <a:pt x="764" y="313"/>
                      <a:pt x="764" y="321"/>
                    </a:cubicBezTo>
                    <a:cubicBezTo>
                      <a:pt x="765" y="330"/>
                      <a:pt x="768" y="339"/>
                      <a:pt x="778" y="340"/>
                    </a:cubicBezTo>
                    <a:cubicBezTo>
                      <a:pt x="786" y="338"/>
                      <a:pt x="788" y="335"/>
                      <a:pt x="785" y="330"/>
                    </a:cubicBezTo>
                    <a:cubicBezTo>
                      <a:pt x="783" y="323"/>
                      <a:pt x="780" y="312"/>
                      <a:pt x="785" y="305"/>
                    </a:cubicBezTo>
                    <a:cubicBezTo>
                      <a:pt x="788" y="302"/>
                      <a:pt x="791" y="298"/>
                      <a:pt x="795" y="297"/>
                    </a:cubicBezTo>
                    <a:cubicBezTo>
                      <a:pt x="804" y="295"/>
                      <a:pt x="810" y="286"/>
                      <a:pt x="801" y="278"/>
                    </a:cubicBezTo>
                    <a:cubicBezTo>
                      <a:pt x="794" y="272"/>
                      <a:pt x="785" y="268"/>
                      <a:pt x="780" y="260"/>
                    </a:cubicBezTo>
                    <a:cubicBezTo>
                      <a:pt x="779" y="258"/>
                      <a:pt x="780" y="255"/>
                      <a:pt x="782" y="254"/>
                    </a:cubicBezTo>
                    <a:cubicBezTo>
                      <a:pt x="787" y="252"/>
                      <a:pt x="802" y="249"/>
                      <a:pt x="801" y="243"/>
                    </a:cubicBezTo>
                    <a:cubicBezTo>
                      <a:pt x="800" y="238"/>
                      <a:pt x="798" y="234"/>
                      <a:pt x="796" y="229"/>
                    </a:cubicBezTo>
                    <a:cubicBezTo>
                      <a:pt x="795" y="224"/>
                      <a:pt x="803" y="217"/>
                      <a:pt x="808" y="218"/>
                    </a:cubicBezTo>
                    <a:cubicBezTo>
                      <a:pt x="813" y="218"/>
                      <a:pt x="818" y="219"/>
                      <a:pt x="822" y="221"/>
                    </a:cubicBezTo>
                    <a:cubicBezTo>
                      <a:pt x="831" y="224"/>
                      <a:pt x="837" y="221"/>
                      <a:pt x="846" y="220"/>
                    </a:cubicBezTo>
                    <a:cubicBezTo>
                      <a:pt x="854" y="219"/>
                      <a:pt x="859" y="229"/>
                      <a:pt x="860" y="235"/>
                    </a:cubicBezTo>
                    <a:cubicBezTo>
                      <a:pt x="862" y="244"/>
                      <a:pt x="861" y="254"/>
                      <a:pt x="864" y="262"/>
                    </a:cubicBezTo>
                    <a:cubicBezTo>
                      <a:pt x="868" y="272"/>
                      <a:pt x="866" y="271"/>
                      <a:pt x="872" y="268"/>
                    </a:cubicBezTo>
                    <a:cubicBezTo>
                      <a:pt x="877" y="267"/>
                      <a:pt x="880" y="264"/>
                      <a:pt x="882" y="259"/>
                    </a:cubicBezTo>
                    <a:cubicBezTo>
                      <a:pt x="886" y="250"/>
                      <a:pt x="892" y="245"/>
                      <a:pt x="902" y="246"/>
                    </a:cubicBezTo>
                    <a:cubicBezTo>
                      <a:pt x="911" y="248"/>
                      <a:pt x="919" y="265"/>
                      <a:pt x="922" y="272"/>
                    </a:cubicBezTo>
                    <a:cubicBezTo>
                      <a:pt x="931" y="290"/>
                      <a:pt x="943" y="294"/>
                      <a:pt x="961" y="302"/>
                    </a:cubicBezTo>
                    <a:cubicBezTo>
                      <a:pt x="964" y="303"/>
                      <a:pt x="964" y="308"/>
                      <a:pt x="961" y="309"/>
                    </a:cubicBezTo>
                    <a:cubicBezTo>
                      <a:pt x="959" y="311"/>
                      <a:pt x="958" y="311"/>
                      <a:pt x="957" y="311"/>
                    </a:cubicBezTo>
                    <a:cubicBezTo>
                      <a:pt x="958" y="311"/>
                      <a:pt x="959" y="311"/>
                      <a:pt x="962" y="311"/>
                    </a:cubicBezTo>
                    <a:cubicBezTo>
                      <a:pt x="964" y="311"/>
                      <a:pt x="966" y="311"/>
                      <a:pt x="968" y="311"/>
                    </a:cubicBezTo>
                    <a:cubicBezTo>
                      <a:pt x="971" y="311"/>
                      <a:pt x="974" y="312"/>
                      <a:pt x="978" y="313"/>
                    </a:cubicBezTo>
                    <a:cubicBezTo>
                      <a:pt x="986" y="316"/>
                      <a:pt x="992" y="320"/>
                      <a:pt x="995" y="328"/>
                    </a:cubicBezTo>
                    <a:cubicBezTo>
                      <a:pt x="1000" y="342"/>
                      <a:pt x="975" y="356"/>
                      <a:pt x="966" y="358"/>
                    </a:cubicBezTo>
                    <a:cubicBezTo>
                      <a:pt x="952" y="362"/>
                      <a:pt x="939" y="358"/>
                      <a:pt x="926" y="360"/>
                    </a:cubicBezTo>
                    <a:cubicBezTo>
                      <a:pt x="917" y="362"/>
                      <a:pt x="908" y="364"/>
                      <a:pt x="900" y="367"/>
                    </a:cubicBezTo>
                    <a:cubicBezTo>
                      <a:pt x="891" y="371"/>
                      <a:pt x="877" y="375"/>
                      <a:pt x="871" y="383"/>
                    </a:cubicBezTo>
                    <a:cubicBezTo>
                      <a:pt x="866" y="391"/>
                      <a:pt x="883" y="384"/>
                      <a:pt x="884" y="384"/>
                    </a:cubicBezTo>
                    <a:cubicBezTo>
                      <a:pt x="889" y="382"/>
                      <a:pt x="894" y="379"/>
                      <a:pt x="898" y="377"/>
                    </a:cubicBezTo>
                    <a:cubicBezTo>
                      <a:pt x="910" y="371"/>
                      <a:pt x="925" y="370"/>
                      <a:pt x="926" y="387"/>
                    </a:cubicBezTo>
                    <a:cubicBezTo>
                      <a:pt x="926" y="393"/>
                      <a:pt x="925" y="403"/>
                      <a:pt x="933" y="404"/>
                    </a:cubicBezTo>
                    <a:cubicBezTo>
                      <a:pt x="937" y="405"/>
                      <a:pt x="941" y="406"/>
                      <a:pt x="945" y="407"/>
                    </a:cubicBezTo>
                    <a:cubicBezTo>
                      <a:pt x="950" y="408"/>
                      <a:pt x="957" y="411"/>
                      <a:pt x="959" y="416"/>
                    </a:cubicBezTo>
                    <a:cubicBezTo>
                      <a:pt x="965" y="433"/>
                      <a:pt x="942" y="443"/>
                      <a:pt x="929" y="446"/>
                    </a:cubicBezTo>
                    <a:cubicBezTo>
                      <a:pt x="924" y="448"/>
                      <a:pt x="921" y="441"/>
                      <a:pt x="920" y="437"/>
                    </a:cubicBezTo>
                    <a:cubicBezTo>
                      <a:pt x="919" y="434"/>
                      <a:pt x="921" y="430"/>
                      <a:pt x="922" y="428"/>
                    </a:cubicBezTo>
                    <a:cubicBezTo>
                      <a:pt x="927" y="419"/>
                      <a:pt x="915" y="424"/>
                      <a:pt x="908" y="427"/>
                    </a:cubicBezTo>
                    <a:cubicBezTo>
                      <a:pt x="898" y="434"/>
                      <a:pt x="880" y="441"/>
                      <a:pt x="887" y="451"/>
                    </a:cubicBezTo>
                    <a:cubicBezTo>
                      <a:pt x="891" y="456"/>
                      <a:pt x="891" y="463"/>
                      <a:pt x="886" y="467"/>
                    </a:cubicBezTo>
                    <a:cubicBezTo>
                      <a:pt x="878" y="473"/>
                      <a:pt x="867" y="472"/>
                      <a:pt x="858" y="476"/>
                    </a:cubicBezTo>
                    <a:cubicBezTo>
                      <a:pt x="844" y="482"/>
                      <a:pt x="840" y="499"/>
                      <a:pt x="829" y="508"/>
                    </a:cubicBezTo>
                    <a:cubicBezTo>
                      <a:pt x="826" y="510"/>
                      <a:pt x="823" y="508"/>
                      <a:pt x="822" y="506"/>
                    </a:cubicBezTo>
                    <a:cubicBezTo>
                      <a:pt x="821" y="504"/>
                      <a:pt x="820" y="502"/>
                      <a:pt x="819" y="500"/>
                    </a:cubicBezTo>
                    <a:cubicBezTo>
                      <a:pt x="814" y="504"/>
                      <a:pt x="813" y="510"/>
                      <a:pt x="815" y="515"/>
                    </a:cubicBezTo>
                    <a:cubicBezTo>
                      <a:pt x="816" y="520"/>
                      <a:pt x="817" y="525"/>
                      <a:pt x="817" y="530"/>
                    </a:cubicBezTo>
                    <a:cubicBezTo>
                      <a:pt x="817" y="539"/>
                      <a:pt x="817" y="546"/>
                      <a:pt x="814" y="554"/>
                    </a:cubicBezTo>
                    <a:cubicBezTo>
                      <a:pt x="809" y="571"/>
                      <a:pt x="793" y="579"/>
                      <a:pt x="779" y="585"/>
                    </a:cubicBezTo>
                    <a:cubicBezTo>
                      <a:pt x="763" y="593"/>
                      <a:pt x="753" y="600"/>
                      <a:pt x="754" y="619"/>
                    </a:cubicBezTo>
                    <a:cubicBezTo>
                      <a:pt x="754" y="626"/>
                      <a:pt x="753" y="634"/>
                      <a:pt x="755" y="640"/>
                    </a:cubicBezTo>
                    <a:cubicBezTo>
                      <a:pt x="758" y="653"/>
                      <a:pt x="761" y="667"/>
                      <a:pt x="762" y="680"/>
                    </a:cubicBezTo>
                    <a:cubicBezTo>
                      <a:pt x="762" y="689"/>
                      <a:pt x="761" y="699"/>
                      <a:pt x="751" y="702"/>
                    </a:cubicBezTo>
                    <a:cubicBezTo>
                      <a:pt x="740" y="706"/>
                      <a:pt x="731" y="696"/>
                      <a:pt x="730" y="687"/>
                    </a:cubicBezTo>
                    <a:cubicBezTo>
                      <a:pt x="728" y="674"/>
                      <a:pt x="724" y="664"/>
                      <a:pt x="720" y="652"/>
                    </a:cubicBezTo>
                    <a:cubicBezTo>
                      <a:pt x="716" y="639"/>
                      <a:pt x="714" y="627"/>
                      <a:pt x="699" y="623"/>
                    </a:cubicBezTo>
                    <a:cubicBezTo>
                      <a:pt x="682" y="618"/>
                      <a:pt x="664" y="618"/>
                      <a:pt x="646" y="619"/>
                    </a:cubicBezTo>
                    <a:cubicBezTo>
                      <a:pt x="648" y="636"/>
                      <a:pt x="617" y="632"/>
                      <a:pt x="606" y="631"/>
                    </a:cubicBezTo>
                    <a:cubicBezTo>
                      <a:pt x="596" y="630"/>
                      <a:pt x="588" y="625"/>
                      <a:pt x="578" y="623"/>
                    </a:cubicBezTo>
                    <a:cubicBezTo>
                      <a:pt x="573" y="623"/>
                      <a:pt x="565" y="634"/>
                      <a:pt x="561" y="637"/>
                    </a:cubicBezTo>
                    <a:cubicBezTo>
                      <a:pt x="556" y="642"/>
                      <a:pt x="548" y="644"/>
                      <a:pt x="543" y="650"/>
                    </a:cubicBezTo>
                    <a:cubicBezTo>
                      <a:pt x="538" y="657"/>
                      <a:pt x="538" y="667"/>
                      <a:pt x="536" y="675"/>
                    </a:cubicBezTo>
                    <a:cubicBezTo>
                      <a:pt x="535" y="681"/>
                      <a:pt x="531" y="686"/>
                      <a:pt x="528" y="690"/>
                    </a:cubicBezTo>
                    <a:cubicBezTo>
                      <a:pt x="523" y="696"/>
                      <a:pt x="525" y="711"/>
                      <a:pt x="525" y="719"/>
                    </a:cubicBezTo>
                    <a:cubicBezTo>
                      <a:pt x="526" y="737"/>
                      <a:pt x="531" y="753"/>
                      <a:pt x="539" y="769"/>
                    </a:cubicBezTo>
                    <a:cubicBezTo>
                      <a:pt x="545" y="783"/>
                      <a:pt x="551" y="799"/>
                      <a:pt x="572" y="788"/>
                    </a:cubicBezTo>
                    <a:cubicBezTo>
                      <a:pt x="576" y="786"/>
                      <a:pt x="578" y="784"/>
                      <a:pt x="583" y="786"/>
                    </a:cubicBezTo>
                    <a:cubicBezTo>
                      <a:pt x="597" y="790"/>
                      <a:pt x="605" y="780"/>
                      <a:pt x="610" y="768"/>
                    </a:cubicBezTo>
                    <a:cubicBezTo>
                      <a:pt x="609" y="768"/>
                      <a:pt x="609" y="767"/>
                      <a:pt x="609" y="766"/>
                    </a:cubicBezTo>
                    <a:cubicBezTo>
                      <a:pt x="612" y="759"/>
                      <a:pt x="618" y="741"/>
                      <a:pt x="628" y="741"/>
                    </a:cubicBezTo>
                    <a:cubicBezTo>
                      <a:pt x="635" y="742"/>
                      <a:pt x="651" y="745"/>
                      <a:pt x="655" y="742"/>
                    </a:cubicBezTo>
                    <a:cubicBezTo>
                      <a:pt x="657" y="742"/>
                      <a:pt x="658" y="742"/>
                      <a:pt x="659" y="743"/>
                    </a:cubicBezTo>
                    <a:cubicBezTo>
                      <a:pt x="662" y="748"/>
                      <a:pt x="662" y="752"/>
                      <a:pt x="658" y="757"/>
                    </a:cubicBezTo>
                    <a:cubicBezTo>
                      <a:pt x="655" y="761"/>
                      <a:pt x="648" y="766"/>
                      <a:pt x="647" y="771"/>
                    </a:cubicBezTo>
                    <a:cubicBezTo>
                      <a:pt x="647" y="775"/>
                      <a:pt x="647" y="779"/>
                      <a:pt x="646" y="783"/>
                    </a:cubicBezTo>
                    <a:cubicBezTo>
                      <a:pt x="646" y="793"/>
                      <a:pt x="640" y="796"/>
                      <a:pt x="633" y="793"/>
                    </a:cubicBezTo>
                    <a:cubicBezTo>
                      <a:pt x="633" y="804"/>
                      <a:pt x="634" y="815"/>
                      <a:pt x="630" y="825"/>
                    </a:cubicBezTo>
                    <a:cubicBezTo>
                      <a:pt x="624" y="838"/>
                      <a:pt x="658" y="832"/>
                      <a:pt x="664" y="831"/>
                    </a:cubicBezTo>
                    <a:cubicBezTo>
                      <a:pt x="683" y="829"/>
                      <a:pt x="702" y="840"/>
                      <a:pt x="706" y="861"/>
                    </a:cubicBezTo>
                    <a:cubicBezTo>
                      <a:pt x="709" y="877"/>
                      <a:pt x="696" y="894"/>
                      <a:pt x="701" y="908"/>
                    </a:cubicBezTo>
                    <a:cubicBezTo>
                      <a:pt x="706" y="922"/>
                      <a:pt x="724" y="941"/>
                      <a:pt x="740" y="935"/>
                    </a:cubicBezTo>
                    <a:cubicBezTo>
                      <a:pt x="749" y="933"/>
                      <a:pt x="758" y="925"/>
                      <a:pt x="767" y="927"/>
                    </a:cubicBezTo>
                    <a:cubicBezTo>
                      <a:pt x="778" y="930"/>
                      <a:pt x="788" y="937"/>
                      <a:pt x="799" y="938"/>
                    </a:cubicBezTo>
                    <a:cubicBezTo>
                      <a:pt x="799" y="938"/>
                      <a:pt x="799" y="938"/>
                      <a:pt x="799" y="938"/>
                    </a:cubicBezTo>
                    <a:cubicBezTo>
                      <a:pt x="814" y="933"/>
                      <a:pt x="809" y="914"/>
                      <a:pt x="821" y="908"/>
                    </a:cubicBezTo>
                    <a:cubicBezTo>
                      <a:pt x="831" y="904"/>
                      <a:pt x="841" y="903"/>
                      <a:pt x="850" y="896"/>
                    </a:cubicBezTo>
                    <a:cubicBezTo>
                      <a:pt x="857" y="891"/>
                      <a:pt x="863" y="888"/>
                      <a:pt x="870" y="885"/>
                    </a:cubicBezTo>
                    <a:cubicBezTo>
                      <a:pt x="873" y="884"/>
                      <a:pt x="875" y="887"/>
                      <a:pt x="874" y="890"/>
                    </a:cubicBezTo>
                    <a:cubicBezTo>
                      <a:pt x="872" y="895"/>
                      <a:pt x="871" y="906"/>
                      <a:pt x="870" y="913"/>
                    </a:cubicBezTo>
                    <a:cubicBezTo>
                      <a:pt x="869" y="916"/>
                      <a:pt x="866" y="944"/>
                      <a:pt x="871" y="940"/>
                    </a:cubicBezTo>
                    <a:cubicBezTo>
                      <a:pt x="882" y="931"/>
                      <a:pt x="869" y="916"/>
                      <a:pt x="879" y="905"/>
                    </a:cubicBezTo>
                    <a:cubicBezTo>
                      <a:pt x="881" y="903"/>
                      <a:pt x="886" y="904"/>
                      <a:pt x="889" y="903"/>
                    </a:cubicBezTo>
                    <a:cubicBezTo>
                      <a:pt x="899" y="903"/>
                      <a:pt x="908" y="899"/>
                      <a:pt x="917" y="897"/>
                    </a:cubicBezTo>
                    <a:cubicBezTo>
                      <a:pt x="919" y="897"/>
                      <a:pt x="921" y="897"/>
                      <a:pt x="921" y="899"/>
                    </a:cubicBezTo>
                    <a:cubicBezTo>
                      <a:pt x="922" y="903"/>
                      <a:pt x="922" y="914"/>
                      <a:pt x="928" y="915"/>
                    </a:cubicBezTo>
                    <a:cubicBezTo>
                      <a:pt x="935" y="917"/>
                      <a:pt x="942" y="914"/>
                      <a:pt x="949" y="915"/>
                    </a:cubicBezTo>
                    <a:cubicBezTo>
                      <a:pt x="955" y="917"/>
                      <a:pt x="970" y="925"/>
                      <a:pt x="974" y="920"/>
                    </a:cubicBezTo>
                    <a:cubicBezTo>
                      <a:pt x="977" y="916"/>
                      <a:pt x="980" y="912"/>
                      <a:pt x="983" y="910"/>
                    </a:cubicBezTo>
                    <a:cubicBezTo>
                      <a:pt x="990" y="906"/>
                      <a:pt x="999" y="903"/>
                      <a:pt x="1006" y="909"/>
                    </a:cubicBezTo>
                    <a:cubicBezTo>
                      <a:pt x="1019" y="920"/>
                      <a:pt x="1028" y="933"/>
                      <a:pt x="1042" y="943"/>
                    </a:cubicBezTo>
                    <a:cubicBezTo>
                      <a:pt x="1056" y="953"/>
                      <a:pt x="1072" y="961"/>
                      <a:pt x="1086" y="972"/>
                    </a:cubicBezTo>
                    <a:cubicBezTo>
                      <a:pt x="1098" y="982"/>
                      <a:pt x="1109" y="981"/>
                      <a:pt x="1123" y="977"/>
                    </a:cubicBezTo>
                    <a:cubicBezTo>
                      <a:pt x="1128" y="976"/>
                      <a:pt x="1134" y="974"/>
                      <a:pt x="1139" y="975"/>
                    </a:cubicBezTo>
                    <a:cubicBezTo>
                      <a:pt x="1151" y="977"/>
                      <a:pt x="1156" y="984"/>
                      <a:pt x="1163" y="994"/>
                    </a:cubicBezTo>
                    <a:cubicBezTo>
                      <a:pt x="1171" y="1005"/>
                      <a:pt x="1184" y="1011"/>
                      <a:pt x="1193" y="1022"/>
                    </a:cubicBezTo>
                    <a:cubicBezTo>
                      <a:pt x="1194" y="1024"/>
                      <a:pt x="1193" y="1027"/>
                      <a:pt x="1192" y="1028"/>
                    </a:cubicBezTo>
                    <a:cubicBezTo>
                      <a:pt x="1177" y="1035"/>
                      <a:pt x="1161" y="1049"/>
                      <a:pt x="1158" y="1066"/>
                    </a:cubicBezTo>
                    <a:cubicBezTo>
                      <a:pt x="1157" y="1073"/>
                      <a:pt x="1173" y="1077"/>
                      <a:pt x="1177" y="1079"/>
                    </a:cubicBezTo>
                    <a:cubicBezTo>
                      <a:pt x="1186" y="1085"/>
                      <a:pt x="1196" y="1077"/>
                      <a:pt x="1200" y="1068"/>
                    </a:cubicBezTo>
                    <a:cubicBezTo>
                      <a:pt x="1207" y="1052"/>
                      <a:pt x="1223" y="1043"/>
                      <a:pt x="1240" y="1054"/>
                    </a:cubicBezTo>
                    <a:cubicBezTo>
                      <a:pt x="1244" y="1057"/>
                      <a:pt x="1248" y="1060"/>
                      <a:pt x="1250" y="1065"/>
                    </a:cubicBezTo>
                    <a:cubicBezTo>
                      <a:pt x="1254" y="1076"/>
                      <a:pt x="1265" y="1078"/>
                      <a:pt x="1275" y="1075"/>
                    </a:cubicBezTo>
                    <a:cubicBezTo>
                      <a:pt x="1286" y="1072"/>
                      <a:pt x="1296" y="1066"/>
                      <a:pt x="1307" y="1065"/>
                    </a:cubicBezTo>
                    <a:cubicBezTo>
                      <a:pt x="1317" y="1065"/>
                      <a:pt x="1327" y="1068"/>
                      <a:pt x="1335" y="1074"/>
                    </a:cubicBezTo>
                    <a:cubicBezTo>
                      <a:pt x="1346" y="1084"/>
                      <a:pt x="1352" y="1093"/>
                      <a:pt x="1368" y="1086"/>
                    </a:cubicBezTo>
                    <a:cubicBezTo>
                      <a:pt x="1371" y="1085"/>
                      <a:pt x="1374" y="1088"/>
                      <a:pt x="1373" y="1091"/>
                    </a:cubicBezTo>
                    <a:cubicBezTo>
                      <a:pt x="1373" y="1095"/>
                      <a:pt x="1373" y="1100"/>
                      <a:pt x="1373" y="1104"/>
                    </a:cubicBezTo>
                    <a:cubicBezTo>
                      <a:pt x="1373" y="1105"/>
                      <a:pt x="1373" y="1106"/>
                      <a:pt x="1373" y="1107"/>
                    </a:cubicBezTo>
                    <a:cubicBezTo>
                      <a:pt x="1376" y="1128"/>
                      <a:pt x="1365" y="1147"/>
                      <a:pt x="1353" y="1165"/>
                    </a:cubicBezTo>
                    <a:cubicBezTo>
                      <a:pt x="1347" y="1174"/>
                      <a:pt x="1340" y="1183"/>
                      <a:pt x="1331" y="1190"/>
                    </a:cubicBezTo>
                    <a:cubicBezTo>
                      <a:pt x="1315" y="1202"/>
                      <a:pt x="1313" y="1213"/>
                      <a:pt x="1310" y="1231"/>
                    </a:cubicBezTo>
                    <a:cubicBezTo>
                      <a:pt x="1306" y="1261"/>
                      <a:pt x="1286" y="1286"/>
                      <a:pt x="1271" y="1310"/>
                    </a:cubicBezTo>
                    <a:cubicBezTo>
                      <a:pt x="1266" y="1319"/>
                      <a:pt x="1262" y="1328"/>
                      <a:pt x="1253" y="1333"/>
                    </a:cubicBezTo>
                    <a:cubicBezTo>
                      <a:pt x="1243" y="1339"/>
                      <a:pt x="1234" y="1338"/>
                      <a:pt x="1225" y="1348"/>
                    </a:cubicBezTo>
                    <a:cubicBezTo>
                      <a:pt x="1217" y="1355"/>
                      <a:pt x="1209" y="1361"/>
                      <a:pt x="1199" y="1364"/>
                    </a:cubicBezTo>
                    <a:cubicBezTo>
                      <a:pt x="1190" y="1368"/>
                      <a:pt x="1163" y="1374"/>
                      <a:pt x="1164" y="1386"/>
                    </a:cubicBezTo>
                    <a:cubicBezTo>
                      <a:pt x="1167" y="1405"/>
                      <a:pt x="1157" y="1413"/>
                      <a:pt x="1142" y="1421"/>
                    </a:cubicBezTo>
                    <a:cubicBezTo>
                      <a:pt x="1116" y="1433"/>
                      <a:pt x="1102" y="1458"/>
                      <a:pt x="1081" y="1476"/>
                    </a:cubicBezTo>
                    <a:cubicBezTo>
                      <a:pt x="1075" y="1481"/>
                      <a:pt x="1065" y="1490"/>
                      <a:pt x="1056" y="1489"/>
                    </a:cubicBezTo>
                    <a:cubicBezTo>
                      <a:pt x="1046" y="1489"/>
                      <a:pt x="1036" y="1485"/>
                      <a:pt x="1026" y="1484"/>
                    </a:cubicBezTo>
                    <a:cubicBezTo>
                      <a:pt x="1031" y="1493"/>
                      <a:pt x="1037" y="1503"/>
                      <a:pt x="1034" y="1511"/>
                    </a:cubicBezTo>
                    <a:cubicBezTo>
                      <a:pt x="1029" y="1522"/>
                      <a:pt x="1020" y="1525"/>
                      <a:pt x="1008" y="1525"/>
                    </a:cubicBezTo>
                    <a:cubicBezTo>
                      <a:pt x="1002" y="1524"/>
                      <a:pt x="996" y="1523"/>
                      <a:pt x="989" y="1523"/>
                    </a:cubicBezTo>
                    <a:cubicBezTo>
                      <a:pt x="979" y="1522"/>
                      <a:pt x="980" y="1529"/>
                      <a:pt x="976" y="1536"/>
                    </a:cubicBezTo>
                    <a:cubicBezTo>
                      <a:pt x="970" y="1544"/>
                      <a:pt x="964" y="1546"/>
                      <a:pt x="954" y="1547"/>
                    </a:cubicBezTo>
                    <a:cubicBezTo>
                      <a:pt x="950" y="1547"/>
                      <a:pt x="946" y="1547"/>
                      <a:pt x="942" y="1547"/>
                    </a:cubicBezTo>
                    <a:cubicBezTo>
                      <a:pt x="935" y="1548"/>
                      <a:pt x="937" y="1549"/>
                      <a:pt x="937" y="1554"/>
                    </a:cubicBezTo>
                    <a:cubicBezTo>
                      <a:pt x="937" y="1560"/>
                      <a:pt x="936" y="1565"/>
                      <a:pt x="934" y="1571"/>
                    </a:cubicBezTo>
                    <a:cubicBezTo>
                      <a:pt x="931" y="1581"/>
                      <a:pt x="921" y="1577"/>
                      <a:pt x="915" y="1583"/>
                    </a:cubicBezTo>
                    <a:cubicBezTo>
                      <a:pt x="907" y="1588"/>
                      <a:pt x="914" y="1584"/>
                      <a:pt x="914" y="1591"/>
                    </a:cubicBezTo>
                    <a:cubicBezTo>
                      <a:pt x="914" y="1594"/>
                      <a:pt x="912" y="1596"/>
                      <a:pt x="910" y="1599"/>
                    </a:cubicBezTo>
                    <a:cubicBezTo>
                      <a:pt x="905" y="1606"/>
                      <a:pt x="895" y="1608"/>
                      <a:pt x="889" y="1614"/>
                    </a:cubicBezTo>
                    <a:cubicBezTo>
                      <a:pt x="878" y="1627"/>
                      <a:pt x="886" y="1635"/>
                      <a:pt x="900" y="1639"/>
                    </a:cubicBezTo>
                    <a:cubicBezTo>
                      <a:pt x="904" y="1641"/>
                      <a:pt x="905" y="1648"/>
                      <a:pt x="899" y="1648"/>
                    </a:cubicBezTo>
                    <a:cubicBezTo>
                      <a:pt x="892" y="1648"/>
                      <a:pt x="893" y="1653"/>
                      <a:pt x="888" y="1655"/>
                    </a:cubicBezTo>
                    <a:cubicBezTo>
                      <a:pt x="883" y="1656"/>
                      <a:pt x="880" y="1655"/>
                      <a:pt x="876" y="1654"/>
                    </a:cubicBezTo>
                    <a:cubicBezTo>
                      <a:pt x="867" y="1651"/>
                      <a:pt x="858" y="1643"/>
                      <a:pt x="852" y="1637"/>
                    </a:cubicBezTo>
                    <a:cubicBezTo>
                      <a:pt x="844" y="1629"/>
                      <a:pt x="839" y="1621"/>
                      <a:pt x="838" y="1609"/>
                    </a:cubicBezTo>
                    <a:cubicBezTo>
                      <a:pt x="838" y="1596"/>
                      <a:pt x="846" y="1585"/>
                      <a:pt x="845" y="1572"/>
                    </a:cubicBezTo>
                    <a:cubicBezTo>
                      <a:pt x="843" y="1575"/>
                      <a:pt x="841" y="1577"/>
                      <a:pt x="840" y="1580"/>
                    </a:cubicBezTo>
                    <a:cubicBezTo>
                      <a:pt x="838" y="1584"/>
                      <a:pt x="831" y="1582"/>
                      <a:pt x="832" y="1578"/>
                    </a:cubicBezTo>
                    <a:cubicBezTo>
                      <a:pt x="833" y="1573"/>
                      <a:pt x="830" y="1565"/>
                      <a:pt x="830" y="1560"/>
                    </a:cubicBezTo>
                    <a:cubicBezTo>
                      <a:pt x="830" y="1557"/>
                      <a:pt x="831" y="1553"/>
                      <a:pt x="832" y="1550"/>
                    </a:cubicBezTo>
                    <a:cubicBezTo>
                      <a:pt x="834" y="1542"/>
                      <a:pt x="840" y="1534"/>
                      <a:pt x="845" y="1527"/>
                    </a:cubicBezTo>
                    <a:cubicBezTo>
                      <a:pt x="854" y="1515"/>
                      <a:pt x="861" y="1505"/>
                      <a:pt x="862" y="1490"/>
                    </a:cubicBezTo>
                    <a:cubicBezTo>
                      <a:pt x="862" y="1483"/>
                      <a:pt x="862" y="1476"/>
                      <a:pt x="865" y="1469"/>
                    </a:cubicBezTo>
                    <a:cubicBezTo>
                      <a:pt x="870" y="1457"/>
                      <a:pt x="877" y="1446"/>
                      <a:pt x="880" y="1433"/>
                    </a:cubicBezTo>
                    <a:cubicBezTo>
                      <a:pt x="882" y="1423"/>
                      <a:pt x="883" y="1412"/>
                      <a:pt x="884" y="1401"/>
                    </a:cubicBezTo>
                    <a:cubicBezTo>
                      <a:pt x="885" y="1386"/>
                      <a:pt x="889" y="1371"/>
                      <a:pt x="889" y="1356"/>
                    </a:cubicBezTo>
                    <a:cubicBezTo>
                      <a:pt x="888" y="1344"/>
                      <a:pt x="887" y="1331"/>
                      <a:pt x="886" y="1319"/>
                    </a:cubicBezTo>
                    <a:cubicBezTo>
                      <a:pt x="885" y="1316"/>
                      <a:pt x="885" y="1313"/>
                      <a:pt x="884" y="1310"/>
                    </a:cubicBezTo>
                    <a:cubicBezTo>
                      <a:pt x="882" y="1295"/>
                      <a:pt x="873" y="1296"/>
                      <a:pt x="864" y="1294"/>
                    </a:cubicBezTo>
                    <a:cubicBezTo>
                      <a:pt x="855" y="1292"/>
                      <a:pt x="845" y="1288"/>
                      <a:pt x="837" y="1284"/>
                    </a:cubicBezTo>
                    <a:cubicBezTo>
                      <a:pt x="821" y="1276"/>
                      <a:pt x="807" y="1263"/>
                      <a:pt x="801" y="1245"/>
                    </a:cubicBezTo>
                    <a:cubicBezTo>
                      <a:pt x="796" y="1230"/>
                      <a:pt x="790" y="1218"/>
                      <a:pt x="778" y="1206"/>
                    </a:cubicBezTo>
                    <a:cubicBezTo>
                      <a:pt x="771" y="1198"/>
                      <a:pt x="763" y="1189"/>
                      <a:pt x="757" y="1180"/>
                    </a:cubicBezTo>
                    <a:cubicBezTo>
                      <a:pt x="750" y="1168"/>
                      <a:pt x="742" y="1157"/>
                      <a:pt x="733" y="1146"/>
                    </a:cubicBezTo>
                    <a:cubicBezTo>
                      <a:pt x="730" y="1143"/>
                      <a:pt x="728" y="1139"/>
                      <a:pt x="729" y="1135"/>
                    </a:cubicBezTo>
                    <a:cubicBezTo>
                      <a:pt x="730" y="1129"/>
                      <a:pt x="735" y="1123"/>
                      <a:pt x="740" y="1120"/>
                    </a:cubicBezTo>
                    <a:cubicBezTo>
                      <a:pt x="744" y="1117"/>
                      <a:pt x="758" y="1111"/>
                      <a:pt x="748" y="1104"/>
                    </a:cubicBezTo>
                    <a:cubicBezTo>
                      <a:pt x="742" y="1100"/>
                      <a:pt x="742" y="1103"/>
                      <a:pt x="738" y="1102"/>
                    </a:cubicBezTo>
                    <a:cubicBezTo>
                      <a:pt x="727" y="1099"/>
                      <a:pt x="734" y="1084"/>
                      <a:pt x="737" y="1078"/>
                    </a:cubicBezTo>
                    <a:cubicBezTo>
                      <a:pt x="742" y="1070"/>
                      <a:pt x="750" y="1066"/>
                      <a:pt x="755" y="1058"/>
                    </a:cubicBezTo>
                    <a:cubicBezTo>
                      <a:pt x="762" y="1048"/>
                      <a:pt x="768" y="1038"/>
                      <a:pt x="777" y="1030"/>
                    </a:cubicBezTo>
                    <a:cubicBezTo>
                      <a:pt x="782" y="1026"/>
                      <a:pt x="791" y="1021"/>
                      <a:pt x="790" y="1014"/>
                    </a:cubicBezTo>
                    <a:cubicBezTo>
                      <a:pt x="789" y="1007"/>
                      <a:pt x="787" y="1000"/>
                      <a:pt x="786" y="994"/>
                    </a:cubicBezTo>
                    <a:cubicBezTo>
                      <a:pt x="782" y="980"/>
                      <a:pt x="784" y="965"/>
                      <a:pt x="774" y="954"/>
                    </a:cubicBezTo>
                    <a:cubicBezTo>
                      <a:pt x="773" y="953"/>
                      <a:pt x="773" y="953"/>
                      <a:pt x="773" y="952"/>
                    </a:cubicBezTo>
                    <a:cubicBezTo>
                      <a:pt x="767" y="950"/>
                      <a:pt x="761" y="949"/>
                      <a:pt x="753" y="953"/>
                    </a:cubicBezTo>
                    <a:cubicBezTo>
                      <a:pt x="749" y="955"/>
                      <a:pt x="745" y="955"/>
                      <a:pt x="740" y="955"/>
                    </a:cubicBezTo>
                    <a:cubicBezTo>
                      <a:pt x="729" y="954"/>
                      <a:pt x="716" y="948"/>
                      <a:pt x="706" y="942"/>
                    </a:cubicBezTo>
                    <a:cubicBezTo>
                      <a:pt x="701" y="939"/>
                      <a:pt x="697" y="936"/>
                      <a:pt x="693" y="932"/>
                    </a:cubicBezTo>
                    <a:cubicBezTo>
                      <a:pt x="687" y="927"/>
                      <a:pt x="679" y="930"/>
                      <a:pt x="673" y="926"/>
                    </a:cubicBezTo>
                    <a:cubicBezTo>
                      <a:pt x="667" y="923"/>
                      <a:pt x="662" y="919"/>
                      <a:pt x="664" y="912"/>
                    </a:cubicBezTo>
                    <a:cubicBezTo>
                      <a:pt x="668" y="898"/>
                      <a:pt x="650" y="897"/>
                      <a:pt x="649" y="884"/>
                    </a:cubicBezTo>
                    <a:cubicBezTo>
                      <a:pt x="648" y="869"/>
                      <a:pt x="639" y="869"/>
                      <a:pt x="628" y="869"/>
                    </a:cubicBezTo>
                    <a:cubicBezTo>
                      <a:pt x="620" y="869"/>
                      <a:pt x="613" y="867"/>
                      <a:pt x="607" y="865"/>
                    </a:cubicBezTo>
                    <a:cubicBezTo>
                      <a:pt x="594" y="860"/>
                      <a:pt x="583" y="851"/>
                      <a:pt x="572" y="843"/>
                    </a:cubicBezTo>
                    <a:cubicBezTo>
                      <a:pt x="562" y="834"/>
                      <a:pt x="556" y="834"/>
                      <a:pt x="544" y="834"/>
                    </a:cubicBezTo>
                    <a:cubicBezTo>
                      <a:pt x="541" y="834"/>
                      <a:pt x="538" y="834"/>
                      <a:pt x="536" y="834"/>
                    </a:cubicBezTo>
                    <a:cubicBezTo>
                      <a:pt x="526" y="835"/>
                      <a:pt x="517" y="837"/>
                      <a:pt x="507" y="831"/>
                    </a:cubicBezTo>
                    <a:cubicBezTo>
                      <a:pt x="489" y="821"/>
                      <a:pt x="474" y="806"/>
                      <a:pt x="460" y="791"/>
                    </a:cubicBezTo>
                    <a:cubicBezTo>
                      <a:pt x="451" y="782"/>
                      <a:pt x="441" y="773"/>
                      <a:pt x="432" y="764"/>
                    </a:cubicBezTo>
                    <a:cubicBezTo>
                      <a:pt x="428" y="760"/>
                      <a:pt x="424" y="756"/>
                      <a:pt x="422" y="751"/>
                    </a:cubicBezTo>
                    <a:cubicBezTo>
                      <a:pt x="420" y="745"/>
                      <a:pt x="420" y="739"/>
                      <a:pt x="421" y="733"/>
                    </a:cubicBezTo>
                    <a:cubicBezTo>
                      <a:pt x="424" y="720"/>
                      <a:pt x="424" y="709"/>
                      <a:pt x="420" y="697"/>
                    </a:cubicBezTo>
                    <a:cubicBezTo>
                      <a:pt x="413" y="672"/>
                      <a:pt x="400" y="651"/>
                      <a:pt x="388" y="629"/>
                    </a:cubicBezTo>
                    <a:cubicBezTo>
                      <a:pt x="384" y="621"/>
                      <a:pt x="378" y="612"/>
                      <a:pt x="378" y="602"/>
                    </a:cubicBezTo>
                    <a:cubicBezTo>
                      <a:pt x="377" y="597"/>
                      <a:pt x="377" y="592"/>
                      <a:pt x="377" y="587"/>
                    </a:cubicBezTo>
                    <a:cubicBezTo>
                      <a:pt x="377" y="583"/>
                      <a:pt x="376" y="578"/>
                      <a:pt x="375" y="574"/>
                    </a:cubicBezTo>
                    <a:cubicBezTo>
                      <a:pt x="373" y="573"/>
                      <a:pt x="371" y="571"/>
                      <a:pt x="369" y="570"/>
                    </a:cubicBezTo>
                    <a:cubicBezTo>
                      <a:pt x="365" y="580"/>
                      <a:pt x="361" y="595"/>
                      <a:pt x="364" y="606"/>
                    </a:cubicBezTo>
                    <a:cubicBezTo>
                      <a:pt x="366" y="613"/>
                      <a:pt x="368" y="620"/>
                      <a:pt x="369" y="627"/>
                    </a:cubicBezTo>
                    <a:cubicBezTo>
                      <a:pt x="371" y="632"/>
                      <a:pt x="372" y="637"/>
                      <a:pt x="373" y="643"/>
                    </a:cubicBezTo>
                    <a:cubicBezTo>
                      <a:pt x="377" y="663"/>
                      <a:pt x="386" y="683"/>
                      <a:pt x="387" y="703"/>
                    </a:cubicBezTo>
                    <a:cubicBezTo>
                      <a:pt x="388" y="708"/>
                      <a:pt x="381" y="709"/>
                      <a:pt x="379" y="706"/>
                    </a:cubicBezTo>
                    <a:cubicBezTo>
                      <a:pt x="368" y="693"/>
                      <a:pt x="365" y="678"/>
                      <a:pt x="364" y="662"/>
                    </a:cubicBezTo>
                    <a:cubicBezTo>
                      <a:pt x="364" y="657"/>
                      <a:pt x="364" y="652"/>
                      <a:pt x="364" y="647"/>
                    </a:cubicBezTo>
                    <a:cubicBezTo>
                      <a:pt x="363" y="641"/>
                      <a:pt x="361" y="634"/>
                      <a:pt x="360" y="628"/>
                    </a:cubicBezTo>
                    <a:cubicBezTo>
                      <a:pt x="356" y="622"/>
                      <a:pt x="351" y="618"/>
                      <a:pt x="349" y="612"/>
                    </a:cubicBezTo>
                    <a:cubicBezTo>
                      <a:pt x="341" y="594"/>
                      <a:pt x="350" y="575"/>
                      <a:pt x="345" y="556"/>
                    </a:cubicBezTo>
                    <a:cubicBezTo>
                      <a:pt x="341" y="540"/>
                      <a:pt x="330" y="527"/>
                      <a:pt x="327" y="511"/>
                    </a:cubicBezTo>
                    <a:cubicBezTo>
                      <a:pt x="324" y="494"/>
                      <a:pt x="329" y="474"/>
                      <a:pt x="330" y="456"/>
                    </a:cubicBezTo>
                    <a:cubicBezTo>
                      <a:pt x="331" y="442"/>
                      <a:pt x="334" y="427"/>
                      <a:pt x="340" y="415"/>
                    </a:cubicBezTo>
                    <a:cubicBezTo>
                      <a:pt x="349" y="398"/>
                      <a:pt x="364" y="387"/>
                      <a:pt x="373" y="370"/>
                    </a:cubicBezTo>
                    <a:cubicBezTo>
                      <a:pt x="382" y="355"/>
                      <a:pt x="386" y="339"/>
                      <a:pt x="389" y="321"/>
                    </a:cubicBezTo>
                    <a:cubicBezTo>
                      <a:pt x="390" y="317"/>
                      <a:pt x="397" y="317"/>
                      <a:pt x="398" y="321"/>
                    </a:cubicBezTo>
                    <a:cubicBezTo>
                      <a:pt x="399" y="325"/>
                      <a:pt x="400" y="329"/>
                      <a:pt x="401" y="333"/>
                    </a:cubicBezTo>
                    <a:cubicBezTo>
                      <a:pt x="407" y="324"/>
                      <a:pt x="398" y="301"/>
                      <a:pt x="397" y="294"/>
                    </a:cubicBezTo>
                    <a:cubicBezTo>
                      <a:pt x="395" y="285"/>
                      <a:pt x="397" y="275"/>
                      <a:pt x="402" y="267"/>
                    </a:cubicBezTo>
                    <a:cubicBezTo>
                      <a:pt x="410" y="252"/>
                      <a:pt x="421" y="239"/>
                      <a:pt x="428" y="224"/>
                    </a:cubicBezTo>
                    <a:cubicBezTo>
                      <a:pt x="433" y="214"/>
                      <a:pt x="434" y="206"/>
                      <a:pt x="429" y="196"/>
                    </a:cubicBezTo>
                    <a:cubicBezTo>
                      <a:pt x="427" y="192"/>
                      <a:pt x="425" y="188"/>
                      <a:pt x="425" y="184"/>
                    </a:cubicBezTo>
                    <a:cubicBezTo>
                      <a:pt x="424" y="180"/>
                      <a:pt x="425" y="176"/>
                      <a:pt x="426" y="173"/>
                    </a:cubicBezTo>
                    <a:cubicBezTo>
                      <a:pt x="429" y="164"/>
                      <a:pt x="415" y="163"/>
                      <a:pt x="409" y="168"/>
                    </a:cubicBezTo>
                    <a:cubicBezTo>
                      <a:pt x="407" y="170"/>
                      <a:pt x="405" y="172"/>
                      <a:pt x="403" y="174"/>
                    </a:cubicBezTo>
                    <a:cubicBezTo>
                      <a:pt x="392" y="182"/>
                      <a:pt x="378" y="190"/>
                      <a:pt x="365" y="196"/>
                    </a:cubicBezTo>
                    <a:cubicBezTo>
                      <a:pt x="347" y="204"/>
                      <a:pt x="326" y="208"/>
                      <a:pt x="308" y="198"/>
                    </a:cubicBezTo>
                    <a:cubicBezTo>
                      <a:pt x="284" y="226"/>
                      <a:pt x="261" y="256"/>
                      <a:pt x="237" y="285"/>
                    </a:cubicBezTo>
                    <a:cubicBezTo>
                      <a:pt x="207" y="322"/>
                      <a:pt x="173" y="356"/>
                      <a:pt x="143" y="392"/>
                    </a:cubicBezTo>
                    <a:cubicBezTo>
                      <a:pt x="110" y="431"/>
                      <a:pt x="85" y="473"/>
                      <a:pt x="65" y="519"/>
                    </a:cubicBezTo>
                    <a:cubicBezTo>
                      <a:pt x="45" y="563"/>
                      <a:pt x="30" y="609"/>
                      <a:pt x="18" y="656"/>
                    </a:cubicBezTo>
                    <a:cubicBezTo>
                      <a:pt x="12" y="680"/>
                      <a:pt x="7" y="704"/>
                      <a:pt x="2" y="728"/>
                    </a:cubicBezTo>
                    <a:cubicBezTo>
                      <a:pt x="1" y="734"/>
                      <a:pt x="0" y="739"/>
                      <a:pt x="0" y="745"/>
                    </a:cubicBezTo>
                    <a:cubicBezTo>
                      <a:pt x="3" y="784"/>
                      <a:pt x="2" y="823"/>
                      <a:pt x="4" y="862"/>
                    </a:cubicBezTo>
                    <a:cubicBezTo>
                      <a:pt x="5" y="877"/>
                      <a:pt x="6" y="892"/>
                      <a:pt x="7" y="906"/>
                    </a:cubicBezTo>
                    <a:cubicBezTo>
                      <a:pt x="35" y="930"/>
                      <a:pt x="65" y="949"/>
                      <a:pt x="96" y="965"/>
                    </a:cubicBezTo>
                    <a:cubicBezTo>
                      <a:pt x="94" y="951"/>
                      <a:pt x="92" y="937"/>
                      <a:pt x="91" y="923"/>
                    </a:cubicBezTo>
                    <a:cubicBezTo>
                      <a:pt x="91" y="923"/>
                      <a:pt x="91" y="923"/>
                      <a:pt x="91" y="923"/>
                    </a:cubicBezTo>
                    <a:cubicBezTo>
                      <a:pt x="93" y="938"/>
                      <a:pt x="95" y="952"/>
                      <a:pt x="97" y="966"/>
                    </a:cubicBezTo>
                    <a:cubicBezTo>
                      <a:pt x="186" y="1011"/>
                      <a:pt x="287" y="1031"/>
                      <a:pt x="387" y="1042"/>
                    </a:cubicBezTo>
                    <a:cubicBezTo>
                      <a:pt x="383" y="981"/>
                      <a:pt x="382" y="919"/>
                      <a:pt x="382" y="859"/>
                    </a:cubicBezTo>
                    <a:cubicBezTo>
                      <a:pt x="382" y="858"/>
                      <a:pt x="383" y="858"/>
                      <a:pt x="383" y="859"/>
                    </a:cubicBezTo>
                    <a:cubicBezTo>
                      <a:pt x="383" y="920"/>
                      <a:pt x="385" y="981"/>
                      <a:pt x="391" y="1042"/>
                    </a:cubicBezTo>
                    <a:cubicBezTo>
                      <a:pt x="434" y="1047"/>
                      <a:pt x="477" y="1050"/>
                      <a:pt x="518" y="1053"/>
                    </a:cubicBezTo>
                    <a:cubicBezTo>
                      <a:pt x="521" y="1054"/>
                      <a:pt x="521" y="1058"/>
                      <a:pt x="518" y="1058"/>
                    </a:cubicBezTo>
                    <a:cubicBezTo>
                      <a:pt x="476" y="1058"/>
                      <a:pt x="434" y="1056"/>
                      <a:pt x="391" y="1051"/>
                    </a:cubicBezTo>
                    <a:cubicBezTo>
                      <a:pt x="397" y="1116"/>
                      <a:pt x="407" y="1180"/>
                      <a:pt x="421" y="1244"/>
                    </a:cubicBezTo>
                    <a:cubicBezTo>
                      <a:pt x="438" y="1318"/>
                      <a:pt x="463" y="1390"/>
                      <a:pt x="493" y="1458"/>
                    </a:cubicBezTo>
                    <a:cubicBezTo>
                      <a:pt x="542" y="1460"/>
                      <a:pt x="591" y="1457"/>
                      <a:pt x="639" y="1454"/>
                    </a:cubicBezTo>
                    <a:cubicBezTo>
                      <a:pt x="605" y="1337"/>
                      <a:pt x="590" y="1214"/>
                      <a:pt x="591" y="1093"/>
                    </a:cubicBezTo>
                    <a:cubicBezTo>
                      <a:pt x="591" y="1091"/>
                      <a:pt x="593" y="1091"/>
                      <a:pt x="593" y="1092"/>
                    </a:cubicBezTo>
                    <a:cubicBezTo>
                      <a:pt x="594" y="1184"/>
                      <a:pt x="604" y="1276"/>
                      <a:pt x="624" y="1366"/>
                    </a:cubicBezTo>
                    <a:cubicBezTo>
                      <a:pt x="630" y="1396"/>
                      <a:pt x="638" y="1425"/>
                      <a:pt x="647" y="1454"/>
                    </a:cubicBezTo>
                    <a:cubicBezTo>
                      <a:pt x="653" y="1454"/>
                      <a:pt x="659" y="1453"/>
                      <a:pt x="666" y="1453"/>
                    </a:cubicBezTo>
                    <a:cubicBezTo>
                      <a:pt x="668" y="1453"/>
                      <a:pt x="668" y="1457"/>
                      <a:pt x="666" y="1457"/>
                    </a:cubicBezTo>
                    <a:cubicBezTo>
                      <a:pt x="660" y="1458"/>
                      <a:pt x="654" y="1459"/>
                      <a:pt x="649" y="1459"/>
                    </a:cubicBezTo>
                    <a:cubicBezTo>
                      <a:pt x="660" y="1496"/>
                      <a:pt x="673" y="1533"/>
                      <a:pt x="686" y="1569"/>
                    </a:cubicBezTo>
                    <a:cubicBezTo>
                      <a:pt x="697" y="1568"/>
                      <a:pt x="708" y="1567"/>
                      <a:pt x="718" y="1567"/>
                    </a:cubicBezTo>
                    <a:cubicBezTo>
                      <a:pt x="720" y="1567"/>
                      <a:pt x="720" y="1570"/>
                      <a:pt x="718" y="1570"/>
                    </a:cubicBezTo>
                    <a:cubicBezTo>
                      <a:pt x="708" y="1571"/>
                      <a:pt x="698" y="1573"/>
                      <a:pt x="688" y="1574"/>
                    </a:cubicBezTo>
                    <a:cubicBezTo>
                      <a:pt x="693" y="1589"/>
                      <a:pt x="699" y="1603"/>
                      <a:pt x="704" y="1618"/>
                    </a:cubicBezTo>
                    <a:cubicBezTo>
                      <a:pt x="705" y="1620"/>
                      <a:pt x="702" y="1620"/>
                      <a:pt x="701" y="1619"/>
                    </a:cubicBezTo>
                    <a:cubicBezTo>
                      <a:pt x="694" y="1604"/>
                      <a:pt x="688" y="1590"/>
                      <a:pt x="682" y="1575"/>
                    </a:cubicBezTo>
                    <a:cubicBezTo>
                      <a:pt x="643" y="1581"/>
                      <a:pt x="602" y="1589"/>
                      <a:pt x="562" y="1590"/>
                    </a:cubicBezTo>
                    <a:cubicBezTo>
                      <a:pt x="563" y="1592"/>
                      <a:pt x="564" y="1594"/>
                      <a:pt x="565" y="1596"/>
                    </a:cubicBezTo>
                    <a:cubicBezTo>
                      <a:pt x="566" y="1597"/>
                      <a:pt x="564" y="1599"/>
                      <a:pt x="563" y="1597"/>
                    </a:cubicBezTo>
                    <a:cubicBezTo>
                      <a:pt x="562" y="1595"/>
                      <a:pt x="560" y="1593"/>
                      <a:pt x="559" y="1590"/>
                    </a:cubicBezTo>
                    <a:cubicBezTo>
                      <a:pt x="517" y="1591"/>
                      <a:pt x="476" y="1583"/>
                      <a:pt x="444" y="1554"/>
                    </a:cubicBezTo>
                    <a:cubicBezTo>
                      <a:pt x="442" y="1553"/>
                      <a:pt x="444" y="1552"/>
                      <a:pt x="445" y="1553"/>
                    </a:cubicBezTo>
                    <a:cubicBezTo>
                      <a:pt x="477" y="1579"/>
                      <a:pt x="515" y="1585"/>
                      <a:pt x="555" y="1585"/>
                    </a:cubicBezTo>
                    <a:cubicBezTo>
                      <a:pt x="539" y="1561"/>
                      <a:pt x="524" y="1536"/>
                      <a:pt x="511" y="1511"/>
                    </a:cubicBezTo>
                    <a:cubicBezTo>
                      <a:pt x="481" y="1508"/>
                      <a:pt x="450" y="1503"/>
                      <a:pt x="421" y="1496"/>
                    </a:cubicBezTo>
                    <a:cubicBezTo>
                      <a:pt x="408" y="1493"/>
                      <a:pt x="394" y="1489"/>
                      <a:pt x="380" y="1486"/>
                    </a:cubicBezTo>
                    <a:cubicBezTo>
                      <a:pt x="387" y="1495"/>
                      <a:pt x="393" y="1504"/>
                      <a:pt x="399" y="1513"/>
                    </a:cubicBezTo>
                    <a:cubicBezTo>
                      <a:pt x="400" y="1514"/>
                      <a:pt x="398" y="1515"/>
                      <a:pt x="398" y="1515"/>
                    </a:cubicBezTo>
                    <a:cubicBezTo>
                      <a:pt x="388" y="1505"/>
                      <a:pt x="379" y="1494"/>
                      <a:pt x="370" y="1483"/>
                    </a:cubicBezTo>
                    <a:cubicBezTo>
                      <a:pt x="352" y="1478"/>
                      <a:pt x="334" y="1472"/>
                      <a:pt x="317" y="1464"/>
                    </a:cubicBezTo>
                    <a:cubicBezTo>
                      <a:pt x="294" y="1452"/>
                      <a:pt x="274" y="1435"/>
                      <a:pt x="252" y="1422"/>
                    </a:cubicBezTo>
                    <a:cubicBezTo>
                      <a:pt x="251" y="1422"/>
                      <a:pt x="250" y="1423"/>
                      <a:pt x="250" y="1422"/>
                    </a:cubicBezTo>
                    <a:cubicBezTo>
                      <a:pt x="250" y="1422"/>
                      <a:pt x="249" y="1421"/>
                      <a:pt x="249" y="1421"/>
                    </a:cubicBezTo>
                    <a:cubicBezTo>
                      <a:pt x="245" y="1418"/>
                      <a:pt x="240" y="1415"/>
                      <a:pt x="235" y="1413"/>
                    </a:cubicBezTo>
                    <a:cubicBezTo>
                      <a:pt x="234" y="1412"/>
                      <a:pt x="235" y="1411"/>
                      <a:pt x="236" y="1411"/>
                    </a:cubicBezTo>
                    <a:cubicBezTo>
                      <a:pt x="240" y="1413"/>
                      <a:pt x="244" y="1415"/>
                      <a:pt x="248" y="1417"/>
                    </a:cubicBezTo>
                    <a:cubicBezTo>
                      <a:pt x="175" y="1277"/>
                      <a:pt x="121" y="1128"/>
                      <a:pt x="97" y="972"/>
                    </a:cubicBezTo>
                    <a:cubicBezTo>
                      <a:pt x="65" y="956"/>
                      <a:pt x="34" y="936"/>
                      <a:pt x="7" y="912"/>
                    </a:cubicBezTo>
                    <a:cubicBezTo>
                      <a:pt x="9" y="936"/>
                      <a:pt x="11" y="960"/>
                      <a:pt x="14" y="985"/>
                    </a:cubicBezTo>
                    <a:cubicBezTo>
                      <a:pt x="24" y="1066"/>
                      <a:pt x="41" y="1147"/>
                      <a:pt x="72" y="1223"/>
                    </a:cubicBezTo>
                    <a:cubicBezTo>
                      <a:pt x="103" y="1299"/>
                      <a:pt x="148" y="1370"/>
                      <a:pt x="208" y="1427"/>
                    </a:cubicBezTo>
                    <a:cubicBezTo>
                      <a:pt x="244" y="1460"/>
                      <a:pt x="283" y="1489"/>
                      <a:pt x="323" y="1515"/>
                    </a:cubicBezTo>
                    <a:cubicBezTo>
                      <a:pt x="364" y="1542"/>
                      <a:pt x="411" y="1562"/>
                      <a:pt x="449" y="1592"/>
                    </a:cubicBezTo>
                    <a:cubicBezTo>
                      <a:pt x="452" y="1595"/>
                      <a:pt x="451" y="1600"/>
                      <a:pt x="448" y="1602"/>
                    </a:cubicBezTo>
                    <a:cubicBezTo>
                      <a:pt x="472" y="1615"/>
                      <a:pt x="499" y="1624"/>
                      <a:pt x="526" y="1630"/>
                    </a:cubicBezTo>
                    <a:cubicBezTo>
                      <a:pt x="605" y="1650"/>
                      <a:pt x="686" y="1651"/>
                      <a:pt x="766" y="1662"/>
                    </a:cubicBezTo>
                    <a:cubicBezTo>
                      <a:pt x="866" y="1674"/>
                      <a:pt x="968" y="1677"/>
                      <a:pt x="1065" y="1651"/>
                    </a:cubicBezTo>
                    <a:cubicBezTo>
                      <a:pt x="1129" y="1634"/>
                      <a:pt x="1189" y="1607"/>
                      <a:pt x="1244" y="1571"/>
                    </a:cubicBezTo>
                    <a:cubicBezTo>
                      <a:pt x="1258" y="1539"/>
                      <a:pt x="1275" y="1508"/>
                      <a:pt x="1291" y="1477"/>
                    </a:cubicBezTo>
                    <a:cubicBezTo>
                      <a:pt x="1269" y="1483"/>
                      <a:pt x="1247" y="1488"/>
                      <a:pt x="1225" y="1493"/>
                    </a:cubicBezTo>
                    <a:cubicBezTo>
                      <a:pt x="1204" y="1496"/>
                      <a:pt x="1183" y="1499"/>
                      <a:pt x="1163" y="1499"/>
                    </a:cubicBezTo>
                    <a:cubicBezTo>
                      <a:pt x="1147" y="1499"/>
                      <a:pt x="1129" y="1500"/>
                      <a:pt x="1114" y="1493"/>
                    </a:cubicBezTo>
                    <a:cubicBezTo>
                      <a:pt x="1114" y="1492"/>
                      <a:pt x="1114" y="1491"/>
                      <a:pt x="1114" y="1491"/>
                    </a:cubicBezTo>
                    <a:cubicBezTo>
                      <a:pt x="1132" y="1492"/>
                      <a:pt x="1149" y="1494"/>
                      <a:pt x="1167" y="1493"/>
                    </a:cubicBezTo>
                    <a:cubicBezTo>
                      <a:pt x="1190" y="1492"/>
                      <a:pt x="1211" y="1489"/>
                      <a:pt x="1233" y="1484"/>
                    </a:cubicBezTo>
                    <a:cubicBezTo>
                      <a:pt x="1255" y="1479"/>
                      <a:pt x="1276" y="1473"/>
                      <a:pt x="1296" y="1466"/>
                    </a:cubicBezTo>
                    <a:cubicBezTo>
                      <a:pt x="1326" y="1411"/>
                      <a:pt x="1356" y="1356"/>
                      <a:pt x="1379" y="1297"/>
                    </a:cubicBezTo>
                    <a:cubicBezTo>
                      <a:pt x="1399" y="1247"/>
                      <a:pt x="1415" y="1196"/>
                      <a:pt x="1421" y="1142"/>
                    </a:cubicBezTo>
                    <a:cubicBezTo>
                      <a:pt x="1423" y="1117"/>
                      <a:pt x="1425" y="1093"/>
                      <a:pt x="1427" y="1068"/>
                    </a:cubicBezTo>
                    <a:cubicBezTo>
                      <a:pt x="1423" y="1070"/>
                      <a:pt x="1420" y="1071"/>
                      <a:pt x="1416" y="1072"/>
                    </a:cubicBezTo>
                    <a:cubicBezTo>
                      <a:pt x="1415" y="1073"/>
                      <a:pt x="1413" y="1070"/>
                      <a:pt x="1415" y="1070"/>
                    </a:cubicBezTo>
                    <a:cubicBezTo>
                      <a:pt x="1419" y="1068"/>
                      <a:pt x="1423" y="1066"/>
                      <a:pt x="1427" y="1064"/>
                    </a:cubicBezTo>
                    <a:cubicBezTo>
                      <a:pt x="1430" y="1037"/>
                      <a:pt x="1433" y="1011"/>
                      <a:pt x="1439" y="985"/>
                    </a:cubicBezTo>
                    <a:cubicBezTo>
                      <a:pt x="1439" y="983"/>
                      <a:pt x="1442" y="984"/>
                      <a:pt x="1442" y="985"/>
                    </a:cubicBezTo>
                    <a:cubicBezTo>
                      <a:pt x="1437" y="1010"/>
                      <a:pt x="1435" y="1036"/>
                      <a:pt x="1433" y="1061"/>
                    </a:cubicBezTo>
                    <a:cubicBezTo>
                      <a:pt x="1470" y="1044"/>
                      <a:pt x="1508" y="1029"/>
                      <a:pt x="1543" y="1008"/>
                    </a:cubicBezTo>
                    <a:cubicBezTo>
                      <a:pt x="1551" y="1004"/>
                      <a:pt x="1558" y="999"/>
                      <a:pt x="1566" y="994"/>
                    </a:cubicBezTo>
                    <a:cubicBezTo>
                      <a:pt x="1567" y="992"/>
                      <a:pt x="1567" y="990"/>
                      <a:pt x="1568" y="987"/>
                    </a:cubicBezTo>
                    <a:cubicBezTo>
                      <a:pt x="1569" y="986"/>
                      <a:pt x="1571" y="987"/>
                      <a:pt x="1571" y="988"/>
                    </a:cubicBezTo>
                    <a:cubicBezTo>
                      <a:pt x="1570" y="989"/>
                      <a:pt x="1570" y="991"/>
                      <a:pt x="1570" y="992"/>
                    </a:cubicBezTo>
                    <a:cubicBezTo>
                      <a:pt x="1602" y="970"/>
                      <a:pt x="1631" y="943"/>
                      <a:pt x="1639" y="905"/>
                    </a:cubicBezTo>
                    <a:cubicBezTo>
                      <a:pt x="1639" y="903"/>
                      <a:pt x="1642" y="903"/>
                      <a:pt x="1642" y="905"/>
                    </a:cubicBezTo>
                    <a:cubicBezTo>
                      <a:pt x="1639" y="946"/>
                      <a:pt x="1603" y="978"/>
                      <a:pt x="1569" y="1000"/>
                    </a:cubicBezTo>
                    <a:cubicBezTo>
                      <a:pt x="1567" y="1016"/>
                      <a:pt x="1569" y="1033"/>
                      <a:pt x="1569" y="1049"/>
                    </a:cubicBezTo>
                    <a:cubicBezTo>
                      <a:pt x="1570" y="1064"/>
                      <a:pt x="1565" y="1080"/>
                      <a:pt x="1560" y="1095"/>
                    </a:cubicBezTo>
                    <a:cubicBezTo>
                      <a:pt x="1584" y="1078"/>
                      <a:pt x="1608" y="1058"/>
                      <a:pt x="1628" y="1036"/>
                    </a:cubicBezTo>
                    <a:cubicBezTo>
                      <a:pt x="1644" y="962"/>
                      <a:pt x="1653" y="887"/>
                      <a:pt x="1652" y="812"/>
                    </a:cubicBezTo>
                    <a:cubicBezTo>
                      <a:pt x="1648" y="820"/>
                      <a:pt x="1647" y="834"/>
                      <a:pt x="1644" y="840"/>
                    </a:cubicBezTo>
                    <a:cubicBezTo>
                      <a:pt x="1639" y="849"/>
                      <a:pt x="1633" y="856"/>
                      <a:pt x="1623" y="861"/>
                    </a:cubicBezTo>
                    <a:close/>
                    <a:moveTo>
                      <a:pt x="829" y="788"/>
                    </a:moveTo>
                    <a:cubicBezTo>
                      <a:pt x="813" y="797"/>
                      <a:pt x="791" y="784"/>
                      <a:pt x="775" y="783"/>
                    </a:cubicBezTo>
                    <a:cubicBezTo>
                      <a:pt x="772" y="783"/>
                      <a:pt x="770" y="779"/>
                      <a:pt x="773" y="777"/>
                    </a:cubicBezTo>
                    <a:cubicBezTo>
                      <a:pt x="782" y="771"/>
                      <a:pt x="789" y="766"/>
                      <a:pt x="773" y="762"/>
                    </a:cubicBezTo>
                    <a:cubicBezTo>
                      <a:pt x="767" y="761"/>
                      <a:pt x="761" y="760"/>
                      <a:pt x="756" y="757"/>
                    </a:cubicBezTo>
                    <a:cubicBezTo>
                      <a:pt x="735" y="750"/>
                      <a:pt x="722" y="736"/>
                      <a:pt x="699" y="747"/>
                    </a:cubicBezTo>
                    <a:cubicBezTo>
                      <a:pt x="698" y="747"/>
                      <a:pt x="697" y="747"/>
                      <a:pt x="696" y="746"/>
                    </a:cubicBezTo>
                    <a:cubicBezTo>
                      <a:pt x="694" y="748"/>
                      <a:pt x="691" y="750"/>
                      <a:pt x="689" y="751"/>
                    </a:cubicBezTo>
                    <a:cubicBezTo>
                      <a:pt x="686" y="752"/>
                      <a:pt x="682" y="749"/>
                      <a:pt x="685" y="746"/>
                    </a:cubicBezTo>
                    <a:cubicBezTo>
                      <a:pt x="693" y="739"/>
                      <a:pt x="703" y="727"/>
                      <a:pt x="714" y="725"/>
                    </a:cubicBezTo>
                    <a:cubicBezTo>
                      <a:pt x="727" y="722"/>
                      <a:pt x="737" y="726"/>
                      <a:pt x="749" y="730"/>
                    </a:cubicBezTo>
                    <a:cubicBezTo>
                      <a:pt x="766" y="736"/>
                      <a:pt x="782" y="745"/>
                      <a:pt x="799" y="750"/>
                    </a:cubicBezTo>
                    <a:cubicBezTo>
                      <a:pt x="806" y="752"/>
                      <a:pt x="815" y="754"/>
                      <a:pt x="822" y="758"/>
                    </a:cubicBezTo>
                    <a:cubicBezTo>
                      <a:pt x="831" y="763"/>
                      <a:pt x="843" y="779"/>
                      <a:pt x="829" y="788"/>
                    </a:cubicBezTo>
                    <a:close/>
                    <a:moveTo>
                      <a:pt x="272" y="792"/>
                    </a:moveTo>
                    <a:cubicBezTo>
                      <a:pt x="221" y="791"/>
                      <a:pt x="169" y="780"/>
                      <a:pt x="120" y="763"/>
                    </a:cubicBezTo>
                    <a:cubicBezTo>
                      <a:pt x="88" y="752"/>
                      <a:pt x="14" y="722"/>
                      <a:pt x="28" y="674"/>
                    </a:cubicBezTo>
                    <a:cubicBezTo>
                      <a:pt x="29" y="673"/>
                      <a:pt x="30" y="673"/>
                      <a:pt x="30" y="674"/>
                    </a:cubicBezTo>
                    <a:cubicBezTo>
                      <a:pt x="33" y="728"/>
                      <a:pt x="91" y="750"/>
                      <a:pt x="136" y="763"/>
                    </a:cubicBezTo>
                    <a:cubicBezTo>
                      <a:pt x="180" y="777"/>
                      <a:pt x="226" y="786"/>
                      <a:pt x="273" y="790"/>
                    </a:cubicBezTo>
                    <a:cubicBezTo>
                      <a:pt x="274" y="790"/>
                      <a:pt x="274" y="792"/>
                      <a:pt x="272" y="792"/>
                    </a:cubicBezTo>
                    <a:close/>
                    <a:moveTo>
                      <a:pt x="297" y="565"/>
                    </a:moveTo>
                    <a:cubicBezTo>
                      <a:pt x="220" y="559"/>
                      <a:pt x="143" y="541"/>
                      <a:pt x="94" y="478"/>
                    </a:cubicBezTo>
                    <a:cubicBezTo>
                      <a:pt x="93" y="478"/>
                      <a:pt x="94" y="477"/>
                      <a:pt x="94" y="477"/>
                    </a:cubicBezTo>
                    <a:cubicBezTo>
                      <a:pt x="144" y="540"/>
                      <a:pt x="224" y="550"/>
                      <a:pt x="297" y="562"/>
                    </a:cubicBezTo>
                    <a:cubicBezTo>
                      <a:pt x="299" y="563"/>
                      <a:pt x="298" y="565"/>
                      <a:pt x="297" y="565"/>
                    </a:cubicBezTo>
                    <a:close/>
                    <a:moveTo>
                      <a:pt x="1191" y="1586"/>
                    </a:moveTo>
                    <a:cubicBezTo>
                      <a:pt x="1193" y="1585"/>
                      <a:pt x="1194" y="1588"/>
                      <a:pt x="1192" y="1589"/>
                    </a:cubicBezTo>
                    <a:cubicBezTo>
                      <a:pt x="1144" y="1615"/>
                      <a:pt x="1088" y="1622"/>
                      <a:pt x="1034" y="1614"/>
                    </a:cubicBezTo>
                    <a:cubicBezTo>
                      <a:pt x="1032" y="1613"/>
                      <a:pt x="1033" y="1610"/>
                      <a:pt x="1035" y="1610"/>
                    </a:cubicBezTo>
                    <a:cubicBezTo>
                      <a:pt x="1090" y="1618"/>
                      <a:pt x="1139" y="1602"/>
                      <a:pt x="1191" y="1586"/>
                    </a:cubicBezTo>
                    <a:close/>
                    <a:moveTo>
                      <a:pt x="1091" y="164"/>
                    </a:moveTo>
                    <a:cubicBezTo>
                      <a:pt x="1093" y="162"/>
                      <a:pt x="1096" y="160"/>
                      <a:pt x="1099" y="158"/>
                    </a:cubicBezTo>
                    <a:cubicBezTo>
                      <a:pt x="1101" y="157"/>
                      <a:pt x="1112" y="156"/>
                      <a:pt x="1112" y="152"/>
                    </a:cubicBezTo>
                    <a:cubicBezTo>
                      <a:pt x="1111" y="148"/>
                      <a:pt x="1111" y="143"/>
                      <a:pt x="1116" y="142"/>
                    </a:cubicBezTo>
                    <a:cubicBezTo>
                      <a:pt x="1130" y="138"/>
                      <a:pt x="1138" y="154"/>
                      <a:pt x="1142" y="165"/>
                    </a:cubicBezTo>
                    <a:cubicBezTo>
                      <a:pt x="1143" y="166"/>
                      <a:pt x="1142" y="169"/>
                      <a:pt x="1140" y="169"/>
                    </a:cubicBezTo>
                    <a:cubicBezTo>
                      <a:pt x="1134" y="170"/>
                      <a:pt x="1128" y="173"/>
                      <a:pt x="1121" y="174"/>
                    </a:cubicBezTo>
                    <a:cubicBezTo>
                      <a:pt x="1114" y="175"/>
                      <a:pt x="1106" y="176"/>
                      <a:pt x="1099" y="176"/>
                    </a:cubicBezTo>
                    <a:cubicBezTo>
                      <a:pt x="1094" y="175"/>
                      <a:pt x="1084" y="172"/>
                      <a:pt x="1091" y="164"/>
                    </a:cubicBezTo>
                    <a:close/>
                    <a:moveTo>
                      <a:pt x="849" y="64"/>
                    </a:moveTo>
                    <a:cubicBezTo>
                      <a:pt x="845" y="72"/>
                      <a:pt x="838" y="73"/>
                      <a:pt x="830" y="79"/>
                    </a:cubicBezTo>
                    <a:cubicBezTo>
                      <a:pt x="824" y="83"/>
                      <a:pt x="826" y="89"/>
                      <a:pt x="823" y="94"/>
                    </a:cubicBezTo>
                    <a:cubicBezTo>
                      <a:pt x="824" y="95"/>
                      <a:pt x="823" y="97"/>
                      <a:pt x="822" y="97"/>
                    </a:cubicBezTo>
                    <a:cubicBezTo>
                      <a:pt x="814" y="102"/>
                      <a:pt x="803" y="116"/>
                      <a:pt x="792" y="113"/>
                    </a:cubicBezTo>
                    <a:cubicBezTo>
                      <a:pt x="778" y="109"/>
                      <a:pt x="768" y="99"/>
                      <a:pt x="756" y="92"/>
                    </a:cubicBezTo>
                    <a:cubicBezTo>
                      <a:pt x="753" y="90"/>
                      <a:pt x="753" y="86"/>
                      <a:pt x="756" y="84"/>
                    </a:cubicBezTo>
                    <a:cubicBezTo>
                      <a:pt x="764" y="78"/>
                      <a:pt x="774" y="73"/>
                      <a:pt x="783" y="69"/>
                    </a:cubicBezTo>
                    <a:cubicBezTo>
                      <a:pt x="794" y="64"/>
                      <a:pt x="804" y="58"/>
                      <a:pt x="814" y="52"/>
                    </a:cubicBezTo>
                    <a:cubicBezTo>
                      <a:pt x="826" y="46"/>
                      <a:pt x="836" y="55"/>
                      <a:pt x="846" y="58"/>
                    </a:cubicBezTo>
                    <a:cubicBezTo>
                      <a:pt x="849" y="59"/>
                      <a:pt x="850" y="61"/>
                      <a:pt x="849" y="64"/>
                    </a:cubicBezTo>
                    <a:close/>
                    <a:moveTo>
                      <a:pt x="970" y="213"/>
                    </a:moveTo>
                    <a:cubicBezTo>
                      <a:pt x="963" y="208"/>
                      <a:pt x="960" y="200"/>
                      <a:pt x="961" y="191"/>
                    </a:cubicBezTo>
                    <a:cubicBezTo>
                      <a:pt x="964" y="175"/>
                      <a:pt x="944" y="177"/>
                      <a:pt x="941" y="163"/>
                    </a:cubicBezTo>
                    <a:cubicBezTo>
                      <a:pt x="938" y="155"/>
                      <a:pt x="939" y="146"/>
                      <a:pt x="932" y="139"/>
                    </a:cubicBezTo>
                    <a:cubicBezTo>
                      <a:pt x="925" y="134"/>
                      <a:pt x="918" y="131"/>
                      <a:pt x="910" y="129"/>
                    </a:cubicBezTo>
                    <a:cubicBezTo>
                      <a:pt x="900" y="125"/>
                      <a:pt x="892" y="121"/>
                      <a:pt x="882" y="116"/>
                    </a:cubicBezTo>
                    <a:cubicBezTo>
                      <a:pt x="874" y="112"/>
                      <a:pt x="844" y="103"/>
                      <a:pt x="852" y="88"/>
                    </a:cubicBezTo>
                    <a:cubicBezTo>
                      <a:pt x="853" y="87"/>
                      <a:pt x="854" y="86"/>
                      <a:pt x="855" y="86"/>
                    </a:cubicBezTo>
                    <a:cubicBezTo>
                      <a:pt x="858" y="77"/>
                      <a:pt x="860" y="66"/>
                      <a:pt x="869" y="62"/>
                    </a:cubicBezTo>
                    <a:cubicBezTo>
                      <a:pt x="883" y="56"/>
                      <a:pt x="902" y="49"/>
                      <a:pt x="917" y="51"/>
                    </a:cubicBezTo>
                    <a:cubicBezTo>
                      <a:pt x="940" y="54"/>
                      <a:pt x="957" y="69"/>
                      <a:pt x="978" y="79"/>
                    </a:cubicBezTo>
                    <a:cubicBezTo>
                      <a:pt x="998" y="88"/>
                      <a:pt x="1018" y="98"/>
                      <a:pt x="1037" y="107"/>
                    </a:cubicBezTo>
                    <a:cubicBezTo>
                      <a:pt x="1048" y="113"/>
                      <a:pt x="1062" y="119"/>
                      <a:pt x="1061" y="134"/>
                    </a:cubicBezTo>
                    <a:cubicBezTo>
                      <a:pt x="1060" y="147"/>
                      <a:pt x="1040" y="145"/>
                      <a:pt x="1043" y="161"/>
                    </a:cubicBezTo>
                    <a:cubicBezTo>
                      <a:pt x="1044" y="165"/>
                      <a:pt x="1043" y="169"/>
                      <a:pt x="1042" y="173"/>
                    </a:cubicBezTo>
                    <a:cubicBezTo>
                      <a:pt x="1040" y="178"/>
                      <a:pt x="1031" y="183"/>
                      <a:pt x="1031" y="189"/>
                    </a:cubicBezTo>
                    <a:cubicBezTo>
                      <a:pt x="1033" y="207"/>
                      <a:pt x="1047" y="221"/>
                      <a:pt x="1054" y="237"/>
                    </a:cubicBezTo>
                    <a:cubicBezTo>
                      <a:pt x="1056" y="241"/>
                      <a:pt x="1052" y="244"/>
                      <a:pt x="1049" y="243"/>
                    </a:cubicBezTo>
                    <a:cubicBezTo>
                      <a:pt x="1033" y="242"/>
                      <a:pt x="1023" y="229"/>
                      <a:pt x="1008" y="225"/>
                    </a:cubicBezTo>
                    <a:cubicBezTo>
                      <a:pt x="995" y="222"/>
                      <a:pt x="981" y="221"/>
                      <a:pt x="970" y="213"/>
                    </a:cubicBezTo>
                    <a:close/>
                    <a:moveTo>
                      <a:pt x="994" y="347"/>
                    </a:moveTo>
                    <a:cubicBezTo>
                      <a:pt x="996" y="344"/>
                      <a:pt x="1000" y="345"/>
                      <a:pt x="1001" y="348"/>
                    </a:cubicBezTo>
                    <a:cubicBezTo>
                      <a:pt x="1004" y="368"/>
                      <a:pt x="1038" y="360"/>
                      <a:pt x="1038" y="383"/>
                    </a:cubicBezTo>
                    <a:cubicBezTo>
                      <a:pt x="1038" y="385"/>
                      <a:pt x="1036" y="387"/>
                      <a:pt x="1034" y="387"/>
                    </a:cubicBezTo>
                    <a:cubicBezTo>
                      <a:pt x="1030" y="387"/>
                      <a:pt x="1027" y="388"/>
                      <a:pt x="1024" y="387"/>
                    </a:cubicBezTo>
                    <a:cubicBezTo>
                      <a:pt x="1012" y="387"/>
                      <a:pt x="1000" y="390"/>
                      <a:pt x="987" y="390"/>
                    </a:cubicBezTo>
                    <a:cubicBezTo>
                      <a:pt x="986" y="390"/>
                      <a:pt x="985" y="389"/>
                      <a:pt x="984" y="388"/>
                    </a:cubicBezTo>
                    <a:cubicBezTo>
                      <a:pt x="978" y="371"/>
                      <a:pt x="985" y="360"/>
                      <a:pt x="994" y="347"/>
                    </a:cubicBezTo>
                    <a:close/>
                    <a:moveTo>
                      <a:pt x="913" y="807"/>
                    </a:moveTo>
                    <a:cubicBezTo>
                      <a:pt x="901" y="803"/>
                      <a:pt x="889" y="805"/>
                      <a:pt x="877" y="801"/>
                    </a:cubicBezTo>
                    <a:cubicBezTo>
                      <a:pt x="871" y="799"/>
                      <a:pt x="863" y="800"/>
                      <a:pt x="857" y="800"/>
                    </a:cubicBezTo>
                    <a:cubicBezTo>
                      <a:pt x="855" y="800"/>
                      <a:pt x="853" y="799"/>
                      <a:pt x="853" y="797"/>
                    </a:cubicBezTo>
                    <a:cubicBezTo>
                      <a:pt x="853" y="789"/>
                      <a:pt x="856" y="781"/>
                      <a:pt x="856" y="772"/>
                    </a:cubicBezTo>
                    <a:cubicBezTo>
                      <a:pt x="856" y="771"/>
                      <a:pt x="857" y="769"/>
                      <a:pt x="859" y="769"/>
                    </a:cubicBezTo>
                    <a:cubicBezTo>
                      <a:pt x="883" y="768"/>
                      <a:pt x="916" y="774"/>
                      <a:pt x="917" y="803"/>
                    </a:cubicBezTo>
                    <a:cubicBezTo>
                      <a:pt x="917" y="805"/>
                      <a:pt x="915" y="808"/>
                      <a:pt x="913" y="807"/>
                    </a:cubicBezTo>
                    <a:close/>
                    <a:moveTo>
                      <a:pt x="1436" y="816"/>
                    </a:moveTo>
                    <a:cubicBezTo>
                      <a:pt x="1409" y="718"/>
                      <a:pt x="1363" y="628"/>
                      <a:pt x="1311" y="541"/>
                    </a:cubicBezTo>
                    <a:cubicBezTo>
                      <a:pt x="1268" y="558"/>
                      <a:pt x="1224" y="572"/>
                      <a:pt x="1179" y="584"/>
                    </a:cubicBezTo>
                    <a:cubicBezTo>
                      <a:pt x="1191" y="622"/>
                      <a:pt x="1203" y="660"/>
                      <a:pt x="1214" y="698"/>
                    </a:cubicBezTo>
                    <a:cubicBezTo>
                      <a:pt x="1238" y="785"/>
                      <a:pt x="1260" y="875"/>
                      <a:pt x="1257" y="966"/>
                    </a:cubicBezTo>
                    <a:cubicBezTo>
                      <a:pt x="1257" y="968"/>
                      <a:pt x="1255" y="968"/>
                      <a:pt x="1255" y="967"/>
                    </a:cubicBezTo>
                    <a:cubicBezTo>
                      <a:pt x="1251" y="869"/>
                      <a:pt x="1229" y="775"/>
                      <a:pt x="1203" y="682"/>
                    </a:cubicBezTo>
                    <a:cubicBezTo>
                      <a:pt x="1194" y="650"/>
                      <a:pt x="1183" y="617"/>
                      <a:pt x="1173" y="585"/>
                    </a:cubicBezTo>
                    <a:cubicBezTo>
                      <a:pt x="1078" y="610"/>
                      <a:pt x="980" y="623"/>
                      <a:pt x="881" y="623"/>
                    </a:cubicBezTo>
                    <a:cubicBezTo>
                      <a:pt x="880" y="623"/>
                      <a:pt x="880" y="622"/>
                      <a:pt x="881" y="621"/>
                    </a:cubicBezTo>
                    <a:cubicBezTo>
                      <a:pt x="980" y="620"/>
                      <a:pt x="1077" y="603"/>
                      <a:pt x="1171" y="578"/>
                    </a:cubicBezTo>
                    <a:cubicBezTo>
                      <a:pt x="1158" y="533"/>
                      <a:pt x="1147" y="487"/>
                      <a:pt x="1144" y="441"/>
                    </a:cubicBezTo>
                    <a:cubicBezTo>
                      <a:pt x="1144" y="440"/>
                      <a:pt x="1146" y="440"/>
                      <a:pt x="1146" y="441"/>
                    </a:cubicBezTo>
                    <a:cubicBezTo>
                      <a:pt x="1149" y="486"/>
                      <a:pt x="1161" y="530"/>
                      <a:pt x="1175" y="573"/>
                    </a:cubicBezTo>
                    <a:cubicBezTo>
                      <a:pt x="1176" y="574"/>
                      <a:pt x="1176" y="575"/>
                      <a:pt x="1176" y="576"/>
                    </a:cubicBezTo>
                    <a:cubicBezTo>
                      <a:pt x="1221" y="564"/>
                      <a:pt x="1265" y="551"/>
                      <a:pt x="1308" y="536"/>
                    </a:cubicBezTo>
                    <a:cubicBezTo>
                      <a:pt x="1306" y="533"/>
                      <a:pt x="1305" y="530"/>
                      <a:pt x="1303" y="527"/>
                    </a:cubicBezTo>
                    <a:cubicBezTo>
                      <a:pt x="1277" y="485"/>
                      <a:pt x="1252" y="441"/>
                      <a:pt x="1225" y="400"/>
                    </a:cubicBezTo>
                    <a:cubicBezTo>
                      <a:pt x="1201" y="364"/>
                      <a:pt x="1173" y="328"/>
                      <a:pt x="1160" y="287"/>
                    </a:cubicBezTo>
                    <a:cubicBezTo>
                      <a:pt x="1159" y="286"/>
                      <a:pt x="1161" y="286"/>
                      <a:pt x="1162" y="287"/>
                    </a:cubicBezTo>
                    <a:cubicBezTo>
                      <a:pt x="1179" y="330"/>
                      <a:pt x="1209" y="367"/>
                      <a:pt x="1235" y="406"/>
                    </a:cubicBezTo>
                    <a:cubicBezTo>
                      <a:pt x="1262" y="447"/>
                      <a:pt x="1288" y="491"/>
                      <a:pt x="1314" y="534"/>
                    </a:cubicBezTo>
                    <a:cubicBezTo>
                      <a:pt x="1336" y="526"/>
                      <a:pt x="1359" y="518"/>
                      <a:pt x="1381" y="510"/>
                    </a:cubicBezTo>
                    <a:cubicBezTo>
                      <a:pt x="1383" y="509"/>
                      <a:pt x="1384" y="512"/>
                      <a:pt x="1382" y="513"/>
                    </a:cubicBezTo>
                    <a:cubicBezTo>
                      <a:pt x="1361" y="522"/>
                      <a:pt x="1339" y="531"/>
                      <a:pt x="1317" y="539"/>
                    </a:cubicBezTo>
                    <a:cubicBezTo>
                      <a:pt x="1369" y="626"/>
                      <a:pt x="1414" y="716"/>
                      <a:pt x="1438" y="815"/>
                    </a:cubicBezTo>
                    <a:cubicBezTo>
                      <a:pt x="1439" y="817"/>
                      <a:pt x="1437" y="818"/>
                      <a:pt x="1436" y="816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46"/>
              <p:cNvSpPr/>
              <p:nvPr/>
            </p:nvSpPr>
            <p:spPr bwMode="auto">
              <a:xfrm>
                <a:off x="3162301" y="3963988"/>
                <a:ext cx="1647825" cy="2139950"/>
              </a:xfrm>
              <a:custGeom>
                <a:avLst/>
                <a:gdLst>
                  <a:gd name="T0" fmla="*/ 387 w 409"/>
                  <a:gd name="T1" fmla="*/ 485 h 531"/>
                  <a:gd name="T2" fmla="*/ 290 w 409"/>
                  <a:gd name="T3" fmla="*/ 78 h 531"/>
                  <a:gd name="T4" fmla="*/ 130 w 409"/>
                  <a:gd name="T5" fmla="*/ 48 h 531"/>
                  <a:gd name="T6" fmla="*/ 0 w 409"/>
                  <a:gd name="T7" fmla="*/ 0 h 531"/>
                  <a:gd name="T8" fmla="*/ 52 w 409"/>
                  <a:gd name="T9" fmla="*/ 207 h 531"/>
                  <a:gd name="T10" fmla="*/ 153 w 409"/>
                  <a:gd name="T11" fmla="*/ 446 h 531"/>
                  <a:gd name="T12" fmla="*/ 222 w 409"/>
                  <a:gd name="T13" fmla="*/ 486 h 531"/>
                  <a:gd name="T14" fmla="*/ 266 w 409"/>
                  <a:gd name="T15" fmla="*/ 502 h 531"/>
                  <a:gd name="T16" fmla="*/ 213 w 409"/>
                  <a:gd name="T17" fmla="*/ 413 h 531"/>
                  <a:gd name="T18" fmla="*/ 161 w 409"/>
                  <a:gd name="T19" fmla="*/ 290 h 531"/>
                  <a:gd name="T20" fmla="*/ 128 w 409"/>
                  <a:gd name="T21" fmla="*/ 170 h 531"/>
                  <a:gd name="T22" fmla="*/ 130 w 409"/>
                  <a:gd name="T23" fmla="*/ 73 h 531"/>
                  <a:gd name="T24" fmla="*/ 133 w 409"/>
                  <a:gd name="T25" fmla="*/ 74 h 531"/>
                  <a:gd name="T26" fmla="*/ 138 w 409"/>
                  <a:gd name="T27" fmla="*/ 187 h 531"/>
                  <a:gd name="T28" fmla="*/ 170 w 409"/>
                  <a:gd name="T29" fmla="*/ 295 h 531"/>
                  <a:gd name="T30" fmla="*/ 224 w 409"/>
                  <a:gd name="T31" fmla="*/ 419 h 531"/>
                  <a:gd name="T32" fmla="*/ 277 w 409"/>
                  <a:gd name="T33" fmla="*/ 505 h 531"/>
                  <a:gd name="T34" fmla="*/ 330 w 409"/>
                  <a:gd name="T35" fmla="*/ 518 h 531"/>
                  <a:gd name="T36" fmla="*/ 409 w 409"/>
                  <a:gd name="T37" fmla="*/ 531 h 531"/>
                  <a:gd name="T38" fmla="*/ 390 w 409"/>
                  <a:gd name="T39" fmla="*/ 492 h 531"/>
                  <a:gd name="T40" fmla="*/ 254 w 409"/>
                  <a:gd name="T41" fmla="*/ 465 h 531"/>
                  <a:gd name="T42" fmla="*/ 254 w 409"/>
                  <a:gd name="T43" fmla="*/ 463 h 531"/>
                  <a:gd name="T44" fmla="*/ 387 w 409"/>
                  <a:gd name="T45" fmla="*/ 485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9" h="531">
                    <a:moveTo>
                      <a:pt x="387" y="485"/>
                    </a:moveTo>
                    <a:cubicBezTo>
                      <a:pt x="330" y="358"/>
                      <a:pt x="301" y="218"/>
                      <a:pt x="290" y="78"/>
                    </a:cubicBezTo>
                    <a:cubicBezTo>
                      <a:pt x="236" y="72"/>
                      <a:pt x="182" y="62"/>
                      <a:pt x="130" y="48"/>
                    </a:cubicBezTo>
                    <a:cubicBezTo>
                      <a:pt x="86" y="36"/>
                      <a:pt x="42" y="20"/>
                      <a:pt x="0" y="0"/>
                    </a:cubicBezTo>
                    <a:cubicBezTo>
                      <a:pt x="12" y="70"/>
                      <a:pt x="30" y="140"/>
                      <a:pt x="52" y="207"/>
                    </a:cubicBezTo>
                    <a:cubicBezTo>
                      <a:pt x="80" y="289"/>
                      <a:pt x="116" y="368"/>
                      <a:pt x="153" y="446"/>
                    </a:cubicBezTo>
                    <a:cubicBezTo>
                      <a:pt x="176" y="459"/>
                      <a:pt x="197" y="476"/>
                      <a:pt x="222" y="486"/>
                    </a:cubicBezTo>
                    <a:cubicBezTo>
                      <a:pt x="236" y="492"/>
                      <a:pt x="251" y="497"/>
                      <a:pt x="266" y="502"/>
                    </a:cubicBezTo>
                    <a:cubicBezTo>
                      <a:pt x="245" y="474"/>
                      <a:pt x="228" y="443"/>
                      <a:pt x="213" y="413"/>
                    </a:cubicBezTo>
                    <a:cubicBezTo>
                      <a:pt x="192" y="373"/>
                      <a:pt x="176" y="332"/>
                      <a:pt x="161" y="290"/>
                    </a:cubicBezTo>
                    <a:cubicBezTo>
                      <a:pt x="148" y="251"/>
                      <a:pt x="136" y="211"/>
                      <a:pt x="128" y="170"/>
                    </a:cubicBezTo>
                    <a:cubicBezTo>
                      <a:pt x="122" y="140"/>
                      <a:pt x="116" y="102"/>
                      <a:pt x="130" y="73"/>
                    </a:cubicBezTo>
                    <a:cubicBezTo>
                      <a:pt x="130" y="71"/>
                      <a:pt x="134" y="72"/>
                      <a:pt x="133" y="74"/>
                    </a:cubicBezTo>
                    <a:cubicBezTo>
                      <a:pt x="124" y="111"/>
                      <a:pt x="130" y="150"/>
                      <a:pt x="138" y="187"/>
                    </a:cubicBezTo>
                    <a:cubicBezTo>
                      <a:pt x="147" y="224"/>
                      <a:pt x="158" y="260"/>
                      <a:pt x="170" y="295"/>
                    </a:cubicBezTo>
                    <a:cubicBezTo>
                      <a:pt x="186" y="338"/>
                      <a:pt x="203" y="379"/>
                      <a:pt x="224" y="419"/>
                    </a:cubicBezTo>
                    <a:cubicBezTo>
                      <a:pt x="240" y="449"/>
                      <a:pt x="258" y="477"/>
                      <a:pt x="277" y="505"/>
                    </a:cubicBezTo>
                    <a:cubicBezTo>
                      <a:pt x="295" y="510"/>
                      <a:pt x="313" y="514"/>
                      <a:pt x="330" y="518"/>
                    </a:cubicBezTo>
                    <a:cubicBezTo>
                      <a:pt x="356" y="524"/>
                      <a:pt x="383" y="528"/>
                      <a:pt x="409" y="531"/>
                    </a:cubicBezTo>
                    <a:cubicBezTo>
                      <a:pt x="402" y="518"/>
                      <a:pt x="396" y="505"/>
                      <a:pt x="390" y="492"/>
                    </a:cubicBezTo>
                    <a:cubicBezTo>
                      <a:pt x="344" y="488"/>
                      <a:pt x="298" y="480"/>
                      <a:pt x="254" y="465"/>
                    </a:cubicBezTo>
                    <a:cubicBezTo>
                      <a:pt x="253" y="464"/>
                      <a:pt x="253" y="462"/>
                      <a:pt x="254" y="463"/>
                    </a:cubicBezTo>
                    <a:cubicBezTo>
                      <a:pt x="298" y="477"/>
                      <a:pt x="342" y="483"/>
                      <a:pt x="387" y="485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47"/>
              <p:cNvSpPr/>
              <p:nvPr/>
            </p:nvSpPr>
            <p:spPr bwMode="auto">
              <a:xfrm>
                <a:off x="4765676" y="5926138"/>
                <a:ext cx="741363" cy="504825"/>
              </a:xfrm>
              <a:custGeom>
                <a:avLst/>
                <a:gdLst>
                  <a:gd name="T0" fmla="*/ 23 w 184"/>
                  <a:gd name="T1" fmla="*/ 52 h 125"/>
                  <a:gd name="T2" fmla="*/ 63 w 184"/>
                  <a:gd name="T3" fmla="*/ 125 h 125"/>
                  <a:gd name="T4" fmla="*/ 184 w 184"/>
                  <a:gd name="T5" fmla="*/ 110 h 125"/>
                  <a:gd name="T6" fmla="*/ 145 w 184"/>
                  <a:gd name="T7" fmla="*/ 0 h 125"/>
                  <a:gd name="T8" fmla="*/ 0 w 184"/>
                  <a:gd name="T9" fmla="*/ 5 h 125"/>
                  <a:gd name="T10" fmla="*/ 20 w 184"/>
                  <a:gd name="T11" fmla="*/ 45 h 125"/>
                  <a:gd name="T12" fmla="*/ 148 w 184"/>
                  <a:gd name="T13" fmla="*/ 49 h 125"/>
                  <a:gd name="T14" fmla="*/ 148 w 184"/>
                  <a:gd name="T15" fmla="*/ 52 h 125"/>
                  <a:gd name="T16" fmla="*/ 23 w 184"/>
                  <a:gd name="T17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125">
                    <a:moveTo>
                      <a:pt x="23" y="52"/>
                    </a:moveTo>
                    <a:cubicBezTo>
                      <a:pt x="35" y="77"/>
                      <a:pt x="49" y="101"/>
                      <a:pt x="63" y="125"/>
                    </a:cubicBezTo>
                    <a:cubicBezTo>
                      <a:pt x="103" y="123"/>
                      <a:pt x="144" y="114"/>
                      <a:pt x="184" y="110"/>
                    </a:cubicBezTo>
                    <a:cubicBezTo>
                      <a:pt x="169" y="74"/>
                      <a:pt x="156" y="37"/>
                      <a:pt x="145" y="0"/>
                    </a:cubicBezTo>
                    <a:cubicBezTo>
                      <a:pt x="97" y="5"/>
                      <a:pt x="49" y="8"/>
                      <a:pt x="0" y="5"/>
                    </a:cubicBezTo>
                    <a:cubicBezTo>
                      <a:pt x="7" y="19"/>
                      <a:pt x="13" y="32"/>
                      <a:pt x="20" y="45"/>
                    </a:cubicBezTo>
                    <a:cubicBezTo>
                      <a:pt x="62" y="50"/>
                      <a:pt x="105" y="51"/>
                      <a:pt x="148" y="49"/>
                    </a:cubicBezTo>
                    <a:cubicBezTo>
                      <a:pt x="150" y="49"/>
                      <a:pt x="150" y="52"/>
                      <a:pt x="148" y="52"/>
                    </a:cubicBezTo>
                    <a:cubicBezTo>
                      <a:pt x="107" y="57"/>
                      <a:pt x="65" y="56"/>
                      <a:pt x="23" y="52"/>
                    </a:cubicBezTo>
                    <a:close/>
                  </a:path>
                </a:pathLst>
              </a:custGeom>
              <a:solidFill>
                <a:srgbClr val="E3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48"/>
              <p:cNvSpPr/>
              <p:nvPr/>
            </p:nvSpPr>
            <p:spPr bwMode="auto">
              <a:xfrm>
                <a:off x="8707438" y="1568450"/>
                <a:ext cx="717550" cy="1939925"/>
              </a:xfrm>
              <a:custGeom>
                <a:avLst/>
                <a:gdLst>
                  <a:gd name="T0" fmla="*/ 116 w 178"/>
                  <a:gd name="T1" fmla="*/ 151 h 481"/>
                  <a:gd name="T2" fmla="*/ 68 w 178"/>
                  <a:gd name="T3" fmla="*/ 47 h 481"/>
                  <a:gd name="T4" fmla="*/ 65 w 178"/>
                  <a:gd name="T5" fmla="*/ 47 h 481"/>
                  <a:gd name="T6" fmla="*/ 42 w 178"/>
                  <a:gd name="T7" fmla="*/ 29 h 481"/>
                  <a:gd name="T8" fmla="*/ 39 w 178"/>
                  <a:gd name="T9" fmla="*/ 9 h 481"/>
                  <a:gd name="T10" fmla="*/ 31 w 178"/>
                  <a:gd name="T11" fmla="*/ 0 h 481"/>
                  <a:gd name="T12" fmla="*/ 23 w 178"/>
                  <a:gd name="T13" fmla="*/ 11 h 481"/>
                  <a:gd name="T14" fmla="*/ 26 w 178"/>
                  <a:gd name="T15" fmla="*/ 23 h 481"/>
                  <a:gd name="T16" fmla="*/ 20 w 178"/>
                  <a:gd name="T17" fmla="*/ 54 h 481"/>
                  <a:gd name="T18" fmla="*/ 3 w 178"/>
                  <a:gd name="T19" fmla="*/ 59 h 481"/>
                  <a:gd name="T20" fmla="*/ 15 w 178"/>
                  <a:gd name="T21" fmla="*/ 135 h 481"/>
                  <a:gd name="T22" fmla="*/ 21 w 178"/>
                  <a:gd name="T23" fmla="*/ 194 h 481"/>
                  <a:gd name="T24" fmla="*/ 28 w 178"/>
                  <a:gd name="T25" fmla="*/ 273 h 481"/>
                  <a:gd name="T26" fmla="*/ 36 w 178"/>
                  <a:gd name="T27" fmla="*/ 298 h 481"/>
                  <a:gd name="T28" fmla="*/ 46 w 178"/>
                  <a:gd name="T29" fmla="*/ 307 h 481"/>
                  <a:gd name="T30" fmla="*/ 57 w 178"/>
                  <a:gd name="T31" fmla="*/ 330 h 481"/>
                  <a:gd name="T32" fmla="*/ 52 w 178"/>
                  <a:gd name="T33" fmla="*/ 363 h 481"/>
                  <a:gd name="T34" fmla="*/ 69 w 178"/>
                  <a:gd name="T35" fmla="*/ 398 h 481"/>
                  <a:gd name="T36" fmla="*/ 109 w 178"/>
                  <a:gd name="T37" fmla="*/ 454 h 481"/>
                  <a:gd name="T38" fmla="*/ 141 w 178"/>
                  <a:gd name="T39" fmla="*/ 475 h 481"/>
                  <a:gd name="T40" fmla="*/ 165 w 178"/>
                  <a:gd name="T41" fmla="*/ 443 h 481"/>
                  <a:gd name="T42" fmla="*/ 178 w 178"/>
                  <a:gd name="T43" fmla="*/ 418 h 481"/>
                  <a:gd name="T44" fmla="*/ 178 w 178"/>
                  <a:gd name="T45" fmla="*/ 418 h 481"/>
                  <a:gd name="T46" fmla="*/ 160 w 178"/>
                  <a:gd name="T47" fmla="*/ 274 h 481"/>
                  <a:gd name="T48" fmla="*/ 116 w 178"/>
                  <a:gd name="T49" fmla="*/ 15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8" h="481">
                    <a:moveTo>
                      <a:pt x="116" y="151"/>
                    </a:moveTo>
                    <a:cubicBezTo>
                      <a:pt x="102" y="117"/>
                      <a:pt x="88" y="79"/>
                      <a:pt x="68" y="47"/>
                    </a:cubicBezTo>
                    <a:cubicBezTo>
                      <a:pt x="67" y="47"/>
                      <a:pt x="66" y="48"/>
                      <a:pt x="65" y="47"/>
                    </a:cubicBezTo>
                    <a:cubicBezTo>
                      <a:pt x="56" y="43"/>
                      <a:pt x="45" y="39"/>
                      <a:pt x="42" y="29"/>
                    </a:cubicBezTo>
                    <a:cubicBezTo>
                      <a:pt x="39" y="22"/>
                      <a:pt x="40" y="16"/>
                      <a:pt x="39" y="9"/>
                    </a:cubicBezTo>
                    <a:cubicBezTo>
                      <a:pt x="36" y="6"/>
                      <a:pt x="33" y="3"/>
                      <a:pt x="31" y="0"/>
                    </a:cubicBezTo>
                    <a:cubicBezTo>
                      <a:pt x="26" y="2"/>
                      <a:pt x="23" y="6"/>
                      <a:pt x="23" y="11"/>
                    </a:cubicBezTo>
                    <a:cubicBezTo>
                      <a:pt x="24" y="15"/>
                      <a:pt x="25" y="19"/>
                      <a:pt x="26" y="23"/>
                    </a:cubicBezTo>
                    <a:cubicBezTo>
                      <a:pt x="28" y="33"/>
                      <a:pt x="30" y="46"/>
                      <a:pt x="20" y="54"/>
                    </a:cubicBezTo>
                    <a:cubicBezTo>
                      <a:pt x="15" y="58"/>
                      <a:pt x="9" y="61"/>
                      <a:pt x="3" y="59"/>
                    </a:cubicBezTo>
                    <a:cubicBezTo>
                      <a:pt x="13" y="83"/>
                      <a:pt x="0" y="113"/>
                      <a:pt x="15" y="135"/>
                    </a:cubicBezTo>
                    <a:cubicBezTo>
                      <a:pt x="30" y="156"/>
                      <a:pt x="25" y="170"/>
                      <a:pt x="21" y="194"/>
                    </a:cubicBezTo>
                    <a:cubicBezTo>
                      <a:pt x="16" y="221"/>
                      <a:pt x="29" y="246"/>
                      <a:pt x="28" y="273"/>
                    </a:cubicBezTo>
                    <a:cubicBezTo>
                      <a:pt x="27" y="282"/>
                      <a:pt x="28" y="291"/>
                      <a:pt x="36" y="298"/>
                    </a:cubicBezTo>
                    <a:cubicBezTo>
                      <a:pt x="40" y="301"/>
                      <a:pt x="43" y="304"/>
                      <a:pt x="46" y="307"/>
                    </a:cubicBezTo>
                    <a:cubicBezTo>
                      <a:pt x="52" y="314"/>
                      <a:pt x="56" y="321"/>
                      <a:pt x="57" y="330"/>
                    </a:cubicBezTo>
                    <a:cubicBezTo>
                      <a:pt x="57" y="341"/>
                      <a:pt x="54" y="351"/>
                      <a:pt x="52" y="363"/>
                    </a:cubicBezTo>
                    <a:cubicBezTo>
                      <a:pt x="48" y="380"/>
                      <a:pt x="55" y="388"/>
                      <a:pt x="69" y="398"/>
                    </a:cubicBezTo>
                    <a:cubicBezTo>
                      <a:pt x="87" y="411"/>
                      <a:pt x="96" y="435"/>
                      <a:pt x="109" y="454"/>
                    </a:cubicBezTo>
                    <a:cubicBezTo>
                      <a:pt x="115" y="464"/>
                      <a:pt x="127" y="481"/>
                      <a:pt x="141" y="475"/>
                    </a:cubicBezTo>
                    <a:cubicBezTo>
                      <a:pt x="157" y="468"/>
                      <a:pt x="161" y="458"/>
                      <a:pt x="165" y="443"/>
                    </a:cubicBezTo>
                    <a:cubicBezTo>
                      <a:pt x="167" y="434"/>
                      <a:pt x="171" y="423"/>
                      <a:pt x="178" y="418"/>
                    </a:cubicBezTo>
                    <a:cubicBezTo>
                      <a:pt x="178" y="418"/>
                      <a:pt x="178" y="418"/>
                      <a:pt x="178" y="418"/>
                    </a:cubicBezTo>
                    <a:cubicBezTo>
                      <a:pt x="176" y="370"/>
                      <a:pt x="171" y="321"/>
                      <a:pt x="160" y="274"/>
                    </a:cubicBezTo>
                    <a:cubicBezTo>
                      <a:pt x="149" y="232"/>
                      <a:pt x="133" y="191"/>
                      <a:pt x="116" y="151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49"/>
              <p:cNvSpPr>
                <a:spLocks noEditPoints="1"/>
              </p:cNvSpPr>
              <p:nvPr/>
            </p:nvSpPr>
            <p:spPr bwMode="auto">
              <a:xfrm>
                <a:off x="4948238" y="612775"/>
                <a:ext cx="220663" cy="165100"/>
              </a:xfrm>
              <a:custGeom>
                <a:avLst/>
                <a:gdLst>
                  <a:gd name="T0" fmla="*/ 7 w 55"/>
                  <a:gd name="T1" fmla="*/ 40 h 41"/>
                  <a:gd name="T2" fmla="*/ 39 w 55"/>
                  <a:gd name="T3" fmla="*/ 33 h 41"/>
                  <a:gd name="T4" fmla="*/ 42 w 55"/>
                  <a:gd name="T5" fmla="*/ 31 h 41"/>
                  <a:gd name="T6" fmla="*/ 51 w 55"/>
                  <a:gd name="T7" fmla="*/ 29 h 41"/>
                  <a:gd name="T8" fmla="*/ 54 w 55"/>
                  <a:gd name="T9" fmla="*/ 23 h 41"/>
                  <a:gd name="T10" fmla="*/ 2 w 55"/>
                  <a:gd name="T11" fmla="*/ 37 h 41"/>
                  <a:gd name="T12" fmla="*/ 7 w 55"/>
                  <a:gd name="T13" fmla="*/ 40 h 41"/>
                  <a:gd name="T14" fmla="*/ 43 w 55"/>
                  <a:gd name="T15" fmla="*/ 22 h 41"/>
                  <a:gd name="T16" fmla="*/ 36 w 55"/>
                  <a:gd name="T17" fmla="*/ 25 h 41"/>
                  <a:gd name="T18" fmla="*/ 10 w 55"/>
                  <a:gd name="T19" fmla="*/ 31 h 41"/>
                  <a:gd name="T20" fmla="*/ 43 w 55"/>
                  <a:gd name="T21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41">
                    <a:moveTo>
                      <a:pt x="7" y="40"/>
                    </a:moveTo>
                    <a:cubicBezTo>
                      <a:pt x="17" y="36"/>
                      <a:pt x="27" y="32"/>
                      <a:pt x="39" y="33"/>
                    </a:cubicBezTo>
                    <a:cubicBezTo>
                      <a:pt x="40" y="33"/>
                      <a:pt x="41" y="32"/>
                      <a:pt x="42" y="31"/>
                    </a:cubicBezTo>
                    <a:cubicBezTo>
                      <a:pt x="45" y="30"/>
                      <a:pt x="48" y="29"/>
                      <a:pt x="51" y="29"/>
                    </a:cubicBezTo>
                    <a:cubicBezTo>
                      <a:pt x="54" y="28"/>
                      <a:pt x="55" y="25"/>
                      <a:pt x="54" y="23"/>
                    </a:cubicBezTo>
                    <a:cubicBezTo>
                      <a:pt x="40" y="0"/>
                      <a:pt x="0" y="8"/>
                      <a:pt x="2" y="37"/>
                    </a:cubicBezTo>
                    <a:cubicBezTo>
                      <a:pt x="2" y="39"/>
                      <a:pt x="4" y="41"/>
                      <a:pt x="7" y="40"/>
                    </a:cubicBezTo>
                    <a:close/>
                    <a:moveTo>
                      <a:pt x="43" y="22"/>
                    </a:moveTo>
                    <a:cubicBezTo>
                      <a:pt x="40" y="22"/>
                      <a:pt x="38" y="23"/>
                      <a:pt x="36" y="25"/>
                    </a:cubicBezTo>
                    <a:cubicBezTo>
                      <a:pt x="27" y="24"/>
                      <a:pt x="18" y="27"/>
                      <a:pt x="10" y="31"/>
                    </a:cubicBezTo>
                    <a:cubicBezTo>
                      <a:pt x="13" y="17"/>
                      <a:pt x="32" y="13"/>
                      <a:pt x="43" y="2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50"/>
              <p:cNvSpPr>
                <a:spLocks noEditPoints="1"/>
              </p:cNvSpPr>
              <p:nvPr/>
            </p:nvSpPr>
            <p:spPr bwMode="auto">
              <a:xfrm>
                <a:off x="4903788" y="749300"/>
                <a:ext cx="341313" cy="206375"/>
              </a:xfrm>
              <a:custGeom>
                <a:avLst/>
                <a:gdLst>
                  <a:gd name="T0" fmla="*/ 23 w 85"/>
                  <a:gd name="T1" fmla="*/ 50 h 51"/>
                  <a:gd name="T2" fmla="*/ 43 w 85"/>
                  <a:gd name="T3" fmla="*/ 44 h 51"/>
                  <a:gd name="T4" fmla="*/ 81 w 85"/>
                  <a:gd name="T5" fmla="*/ 35 h 51"/>
                  <a:gd name="T6" fmla="*/ 83 w 85"/>
                  <a:gd name="T7" fmla="*/ 29 h 51"/>
                  <a:gd name="T8" fmla="*/ 52 w 85"/>
                  <a:gd name="T9" fmla="*/ 21 h 51"/>
                  <a:gd name="T10" fmla="*/ 25 w 85"/>
                  <a:gd name="T11" fmla="*/ 19 h 51"/>
                  <a:gd name="T12" fmla="*/ 25 w 85"/>
                  <a:gd name="T13" fmla="*/ 20 h 51"/>
                  <a:gd name="T14" fmla="*/ 8 w 85"/>
                  <a:gd name="T15" fmla="*/ 32 h 51"/>
                  <a:gd name="T16" fmla="*/ 8 w 85"/>
                  <a:gd name="T17" fmla="*/ 32 h 51"/>
                  <a:gd name="T18" fmla="*/ 1 w 85"/>
                  <a:gd name="T19" fmla="*/ 34 h 51"/>
                  <a:gd name="T20" fmla="*/ 23 w 85"/>
                  <a:gd name="T21" fmla="*/ 50 h 51"/>
                  <a:gd name="T22" fmla="*/ 29 w 85"/>
                  <a:gd name="T23" fmla="*/ 24 h 51"/>
                  <a:gd name="T24" fmla="*/ 33 w 85"/>
                  <a:gd name="T25" fmla="*/ 23 h 51"/>
                  <a:gd name="T26" fmla="*/ 39 w 85"/>
                  <a:gd name="T27" fmla="*/ 21 h 51"/>
                  <a:gd name="T28" fmla="*/ 40 w 85"/>
                  <a:gd name="T29" fmla="*/ 20 h 51"/>
                  <a:gd name="T30" fmla="*/ 44 w 85"/>
                  <a:gd name="T31" fmla="*/ 28 h 51"/>
                  <a:gd name="T32" fmla="*/ 50 w 85"/>
                  <a:gd name="T33" fmla="*/ 31 h 51"/>
                  <a:gd name="T34" fmla="*/ 71 w 85"/>
                  <a:gd name="T35" fmla="*/ 29 h 51"/>
                  <a:gd name="T36" fmla="*/ 42 w 85"/>
                  <a:gd name="T37" fmla="*/ 36 h 51"/>
                  <a:gd name="T38" fmla="*/ 10 w 85"/>
                  <a:gd name="T39" fmla="*/ 40 h 51"/>
                  <a:gd name="T40" fmla="*/ 29 w 85"/>
                  <a:gd name="T41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51">
                    <a:moveTo>
                      <a:pt x="23" y="50"/>
                    </a:moveTo>
                    <a:cubicBezTo>
                      <a:pt x="31" y="50"/>
                      <a:pt x="37" y="48"/>
                      <a:pt x="43" y="44"/>
                    </a:cubicBezTo>
                    <a:cubicBezTo>
                      <a:pt x="55" y="38"/>
                      <a:pt x="68" y="38"/>
                      <a:pt x="81" y="35"/>
                    </a:cubicBezTo>
                    <a:cubicBezTo>
                      <a:pt x="84" y="35"/>
                      <a:pt x="85" y="31"/>
                      <a:pt x="83" y="29"/>
                    </a:cubicBezTo>
                    <a:cubicBezTo>
                      <a:pt x="77" y="18"/>
                      <a:pt x="63" y="19"/>
                      <a:pt x="52" y="21"/>
                    </a:cubicBezTo>
                    <a:cubicBezTo>
                      <a:pt x="45" y="10"/>
                      <a:pt x="27" y="0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19" y="23"/>
                      <a:pt x="14" y="28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8"/>
                      <a:pt x="1" y="31"/>
                      <a:pt x="1" y="34"/>
                    </a:cubicBezTo>
                    <a:cubicBezTo>
                      <a:pt x="0" y="48"/>
                      <a:pt x="12" y="51"/>
                      <a:pt x="23" y="50"/>
                    </a:cubicBezTo>
                    <a:close/>
                    <a:moveTo>
                      <a:pt x="29" y="24"/>
                    </a:moveTo>
                    <a:cubicBezTo>
                      <a:pt x="31" y="25"/>
                      <a:pt x="32" y="24"/>
                      <a:pt x="33" y="23"/>
                    </a:cubicBezTo>
                    <a:cubicBezTo>
                      <a:pt x="35" y="22"/>
                      <a:pt x="37" y="21"/>
                      <a:pt x="39" y="21"/>
                    </a:cubicBezTo>
                    <a:cubicBezTo>
                      <a:pt x="39" y="21"/>
                      <a:pt x="39" y="21"/>
                      <a:pt x="40" y="20"/>
                    </a:cubicBezTo>
                    <a:cubicBezTo>
                      <a:pt x="42" y="22"/>
                      <a:pt x="43" y="26"/>
                      <a:pt x="44" y="28"/>
                    </a:cubicBezTo>
                    <a:cubicBezTo>
                      <a:pt x="45" y="31"/>
                      <a:pt x="48" y="32"/>
                      <a:pt x="50" y="31"/>
                    </a:cubicBezTo>
                    <a:cubicBezTo>
                      <a:pt x="56" y="30"/>
                      <a:pt x="65" y="27"/>
                      <a:pt x="71" y="29"/>
                    </a:cubicBezTo>
                    <a:cubicBezTo>
                      <a:pt x="61" y="31"/>
                      <a:pt x="52" y="32"/>
                      <a:pt x="42" y="36"/>
                    </a:cubicBezTo>
                    <a:cubicBezTo>
                      <a:pt x="37" y="39"/>
                      <a:pt x="15" y="48"/>
                      <a:pt x="10" y="40"/>
                    </a:cubicBezTo>
                    <a:cubicBezTo>
                      <a:pt x="16" y="35"/>
                      <a:pt x="22" y="29"/>
                      <a:pt x="29" y="24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51"/>
              <p:cNvSpPr>
                <a:spLocks noEditPoints="1"/>
              </p:cNvSpPr>
              <p:nvPr/>
            </p:nvSpPr>
            <p:spPr bwMode="auto">
              <a:xfrm>
                <a:off x="4987926" y="927100"/>
                <a:ext cx="214313" cy="120650"/>
              </a:xfrm>
              <a:custGeom>
                <a:avLst/>
                <a:gdLst>
                  <a:gd name="T0" fmla="*/ 53 w 53"/>
                  <a:gd name="T1" fmla="*/ 22 h 30"/>
                  <a:gd name="T2" fmla="*/ 41 w 53"/>
                  <a:gd name="T3" fmla="*/ 0 h 30"/>
                  <a:gd name="T4" fmla="*/ 27 w 53"/>
                  <a:gd name="T5" fmla="*/ 3 h 30"/>
                  <a:gd name="T6" fmla="*/ 12 w 53"/>
                  <a:gd name="T7" fmla="*/ 7 h 30"/>
                  <a:gd name="T8" fmla="*/ 10 w 53"/>
                  <a:gd name="T9" fmla="*/ 9 h 30"/>
                  <a:gd name="T10" fmla="*/ 4 w 53"/>
                  <a:gd name="T11" fmla="*/ 13 h 30"/>
                  <a:gd name="T12" fmla="*/ 7 w 53"/>
                  <a:gd name="T13" fmla="*/ 26 h 30"/>
                  <a:gd name="T14" fmla="*/ 27 w 53"/>
                  <a:gd name="T15" fmla="*/ 28 h 30"/>
                  <a:gd name="T16" fmla="*/ 49 w 53"/>
                  <a:gd name="T17" fmla="*/ 25 h 30"/>
                  <a:gd name="T18" fmla="*/ 53 w 53"/>
                  <a:gd name="T19" fmla="*/ 22 h 30"/>
                  <a:gd name="T20" fmla="*/ 25 w 53"/>
                  <a:gd name="T21" fmla="*/ 21 h 30"/>
                  <a:gd name="T22" fmla="*/ 11 w 53"/>
                  <a:gd name="T23" fmla="*/ 20 h 30"/>
                  <a:gd name="T24" fmla="*/ 14 w 53"/>
                  <a:gd name="T25" fmla="*/ 15 h 30"/>
                  <a:gd name="T26" fmla="*/ 31 w 53"/>
                  <a:gd name="T27" fmla="*/ 12 h 30"/>
                  <a:gd name="T28" fmla="*/ 42 w 53"/>
                  <a:gd name="T29" fmla="*/ 9 h 30"/>
                  <a:gd name="T30" fmla="*/ 45 w 53"/>
                  <a:gd name="T31" fmla="*/ 18 h 30"/>
                  <a:gd name="T32" fmla="*/ 25 w 53"/>
                  <a:gd name="T3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30">
                    <a:moveTo>
                      <a:pt x="53" y="22"/>
                    </a:moveTo>
                    <a:cubicBezTo>
                      <a:pt x="53" y="14"/>
                      <a:pt x="53" y="0"/>
                      <a:pt x="41" y="0"/>
                    </a:cubicBezTo>
                    <a:cubicBezTo>
                      <a:pt x="37" y="0"/>
                      <a:pt x="32" y="2"/>
                      <a:pt x="27" y="3"/>
                    </a:cubicBezTo>
                    <a:cubicBezTo>
                      <a:pt x="23" y="5"/>
                      <a:pt x="15" y="4"/>
                      <a:pt x="12" y="7"/>
                    </a:cubicBezTo>
                    <a:cubicBezTo>
                      <a:pt x="11" y="8"/>
                      <a:pt x="11" y="8"/>
                      <a:pt x="10" y="9"/>
                    </a:cubicBezTo>
                    <a:cubicBezTo>
                      <a:pt x="8" y="10"/>
                      <a:pt x="6" y="11"/>
                      <a:pt x="4" y="13"/>
                    </a:cubicBezTo>
                    <a:cubicBezTo>
                      <a:pt x="0" y="18"/>
                      <a:pt x="2" y="24"/>
                      <a:pt x="7" y="26"/>
                    </a:cubicBezTo>
                    <a:cubicBezTo>
                      <a:pt x="12" y="30"/>
                      <a:pt x="21" y="29"/>
                      <a:pt x="27" y="28"/>
                    </a:cubicBezTo>
                    <a:cubicBezTo>
                      <a:pt x="34" y="28"/>
                      <a:pt x="42" y="26"/>
                      <a:pt x="49" y="25"/>
                    </a:cubicBezTo>
                    <a:cubicBezTo>
                      <a:pt x="51" y="25"/>
                      <a:pt x="52" y="24"/>
                      <a:pt x="53" y="22"/>
                    </a:cubicBezTo>
                    <a:close/>
                    <a:moveTo>
                      <a:pt x="25" y="21"/>
                    </a:moveTo>
                    <a:cubicBezTo>
                      <a:pt x="20" y="21"/>
                      <a:pt x="16" y="21"/>
                      <a:pt x="11" y="20"/>
                    </a:cubicBezTo>
                    <a:cubicBezTo>
                      <a:pt x="7" y="19"/>
                      <a:pt x="12" y="16"/>
                      <a:pt x="14" y="15"/>
                    </a:cubicBezTo>
                    <a:cubicBezTo>
                      <a:pt x="19" y="17"/>
                      <a:pt x="27" y="13"/>
                      <a:pt x="31" y="12"/>
                    </a:cubicBezTo>
                    <a:cubicBezTo>
                      <a:pt x="35" y="11"/>
                      <a:pt x="38" y="9"/>
                      <a:pt x="42" y="9"/>
                    </a:cubicBezTo>
                    <a:cubicBezTo>
                      <a:pt x="45" y="10"/>
                      <a:pt x="45" y="14"/>
                      <a:pt x="45" y="18"/>
                    </a:cubicBezTo>
                    <a:cubicBezTo>
                      <a:pt x="38" y="19"/>
                      <a:pt x="31" y="20"/>
                      <a:pt x="25" y="2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52"/>
              <p:cNvSpPr>
                <a:spLocks noEditPoints="1"/>
              </p:cNvSpPr>
              <p:nvPr/>
            </p:nvSpPr>
            <p:spPr bwMode="auto">
              <a:xfrm>
                <a:off x="5802313" y="225425"/>
                <a:ext cx="390525" cy="282575"/>
              </a:xfrm>
              <a:custGeom>
                <a:avLst/>
                <a:gdLst>
                  <a:gd name="T0" fmla="*/ 61 w 97"/>
                  <a:gd name="T1" fmla="*/ 6 h 70"/>
                  <a:gd name="T2" fmla="*/ 30 w 97"/>
                  <a:gd name="T3" fmla="*/ 23 h 70"/>
                  <a:gd name="T4" fmla="*/ 3 w 97"/>
                  <a:gd name="T5" fmla="*/ 38 h 70"/>
                  <a:gd name="T6" fmla="*/ 3 w 97"/>
                  <a:gd name="T7" fmla="*/ 46 h 70"/>
                  <a:gd name="T8" fmla="*/ 39 w 97"/>
                  <a:gd name="T9" fmla="*/ 67 h 70"/>
                  <a:gd name="T10" fmla="*/ 69 w 97"/>
                  <a:gd name="T11" fmla="*/ 51 h 70"/>
                  <a:gd name="T12" fmla="*/ 70 w 97"/>
                  <a:gd name="T13" fmla="*/ 48 h 70"/>
                  <a:gd name="T14" fmla="*/ 77 w 97"/>
                  <a:gd name="T15" fmla="*/ 33 h 70"/>
                  <a:gd name="T16" fmla="*/ 96 w 97"/>
                  <a:gd name="T17" fmla="*/ 18 h 70"/>
                  <a:gd name="T18" fmla="*/ 93 w 97"/>
                  <a:gd name="T19" fmla="*/ 12 h 70"/>
                  <a:gd name="T20" fmla="*/ 61 w 97"/>
                  <a:gd name="T21" fmla="*/ 6 h 70"/>
                  <a:gd name="T22" fmla="*/ 69 w 97"/>
                  <a:gd name="T23" fmla="*/ 29 h 70"/>
                  <a:gd name="T24" fmla="*/ 61 w 97"/>
                  <a:gd name="T25" fmla="*/ 48 h 70"/>
                  <a:gd name="T26" fmla="*/ 60 w 97"/>
                  <a:gd name="T27" fmla="*/ 49 h 70"/>
                  <a:gd name="T28" fmla="*/ 35 w 97"/>
                  <a:gd name="T29" fmla="*/ 56 h 70"/>
                  <a:gd name="T30" fmla="*/ 13 w 97"/>
                  <a:gd name="T31" fmla="*/ 42 h 70"/>
                  <a:gd name="T32" fmla="*/ 48 w 97"/>
                  <a:gd name="T33" fmla="*/ 24 h 70"/>
                  <a:gd name="T34" fmla="*/ 76 w 97"/>
                  <a:gd name="T35" fmla="*/ 14 h 70"/>
                  <a:gd name="T36" fmla="*/ 86 w 97"/>
                  <a:gd name="T37" fmla="*/ 18 h 70"/>
                  <a:gd name="T38" fmla="*/ 69 w 97"/>
                  <a:gd name="T39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" h="70">
                    <a:moveTo>
                      <a:pt x="61" y="6"/>
                    </a:moveTo>
                    <a:cubicBezTo>
                      <a:pt x="51" y="12"/>
                      <a:pt x="41" y="18"/>
                      <a:pt x="30" y="23"/>
                    </a:cubicBezTo>
                    <a:cubicBezTo>
                      <a:pt x="21" y="27"/>
                      <a:pt x="11" y="32"/>
                      <a:pt x="3" y="38"/>
                    </a:cubicBezTo>
                    <a:cubicBezTo>
                      <a:pt x="0" y="40"/>
                      <a:pt x="0" y="44"/>
                      <a:pt x="3" y="46"/>
                    </a:cubicBezTo>
                    <a:cubicBezTo>
                      <a:pt x="15" y="53"/>
                      <a:pt x="25" y="63"/>
                      <a:pt x="39" y="67"/>
                    </a:cubicBezTo>
                    <a:cubicBezTo>
                      <a:pt x="50" y="70"/>
                      <a:pt x="61" y="56"/>
                      <a:pt x="69" y="51"/>
                    </a:cubicBezTo>
                    <a:cubicBezTo>
                      <a:pt x="70" y="51"/>
                      <a:pt x="71" y="49"/>
                      <a:pt x="70" y="48"/>
                    </a:cubicBezTo>
                    <a:cubicBezTo>
                      <a:pt x="73" y="43"/>
                      <a:pt x="71" y="37"/>
                      <a:pt x="77" y="33"/>
                    </a:cubicBezTo>
                    <a:cubicBezTo>
                      <a:pt x="85" y="27"/>
                      <a:pt x="92" y="26"/>
                      <a:pt x="96" y="18"/>
                    </a:cubicBezTo>
                    <a:cubicBezTo>
                      <a:pt x="97" y="15"/>
                      <a:pt x="96" y="13"/>
                      <a:pt x="93" y="12"/>
                    </a:cubicBezTo>
                    <a:cubicBezTo>
                      <a:pt x="83" y="9"/>
                      <a:pt x="73" y="0"/>
                      <a:pt x="61" y="6"/>
                    </a:cubicBezTo>
                    <a:close/>
                    <a:moveTo>
                      <a:pt x="69" y="29"/>
                    </a:moveTo>
                    <a:cubicBezTo>
                      <a:pt x="64" y="34"/>
                      <a:pt x="66" y="44"/>
                      <a:pt x="61" y="48"/>
                    </a:cubicBezTo>
                    <a:cubicBezTo>
                      <a:pt x="61" y="48"/>
                      <a:pt x="61" y="48"/>
                      <a:pt x="60" y="49"/>
                    </a:cubicBezTo>
                    <a:cubicBezTo>
                      <a:pt x="52" y="53"/>
                      <a:pt x="45" y="60"/>
                      <a:pt x="35" y="56"/>
                    </a:cubicBezTo>
                    <a:cubicBezTo>
                      <a:pt x="27" y="53"/>
                      <a:pt x="20" y="47"/>
                      <a:pt x="13" y="42"/>
                    </a:cubicBezTo>
                    <a:cubicBezTo>
                      <a:pt x="24" y="35"/>
                      <a:pt x="37" y="30"/>
                      <a:pt x="48" y="24"/>
                    </a:cubicBezTo>
                    <a:cubicBezTo>
                      <a:pt x="57" y="20"/>
                      <a:pt x="65" y="10"/>
                      <a:pt x="76" y="14"/>
                    </a:cubicBezTo>
                    <a:cubicBezTo>
                      <a:pt x="79" y="16"/>
                      <a:pt x="83" y="17"/>
                      <a:pt x="86" y="18"/>
                    </a:cubicBezTo>
                    <a:cubicBezTo>
                      <a:pt x="81" y="23"/>
                      <a:pt x="74" y="24"/>
                      <a:pt x="69" y="29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53"/>
              <p:cNvSpPr>
                <a:spLocks noEditPoints="1"/>
              </p:cNvSpPr>
              <p:nvPr/>
            </p:nvSpPr>
            <p:spPr bwMode="auto">
              <a:xfrm>
                <a:off x="6169026" y="238125"/>
                <a:ext cx="901700" cy="785813"/>
              </a:xfrm>
              <a:custGeom>
                <a:avLst/>
                <a:gdLst>
                  <a:gd name="T0" fmla="*/ 205 w 224"/>
                  <a:gd name="T1" fmla="*/ 194 h 195"/>
                  <a:gd name="T2" fmla="*/ 210 w 224"/>
                  <a:gd name="T3" fmla="*/ 188 h 195"/>
                  <a:gd name="T4" fmla="*/ 187 w 224"/>
                  <a:gd name="T5" fmla="*/ 140 h 195"/>
                  <a:gd name="T6" fmla="*/ 198 w 224"/>
                  <a:gd name="T7" fmla="*/ 124 h 195"/>
                  <a:gd name="T8" fmla="*/ 199 w 224"/>
                  <a:gd name="T9" fmla="*/ 112 h 195"/>
                  <a:gd name="T10" fmla="*/ 217 w 224"/>
                  <a:gd name="T11" fmla="*/ 85 h 195"/>
                  <a:gd name="T12" fmla="*/ 193 w 224"/>
                  <a:gd name="T13" fmla="*/ 58 h 195"/>
                  <a:gd name="T14" fmla="*/ 134 w 224"/>
                  <a:gd name="T15" fmla="*/ 30 h 195"/>
                  <a:gd name="T16" fmla="*/ 73 w 224"/>
                  <a:gd name="T17" fmla="*/ 2 h 195"/>
                  <a:gd name="T18" fmla="*/ 25 w 224"/>
                  <a:gd name="T19" fmla="*/ 13 h 195"/>
                  <a:gd name="T20" fmla="*/ 11 w 224"/>
                  <a:gd name="T21" fmla="*/ 37 h 195"/>
                  <a:gd name="T22" fmla="*/ 8 w 224"/>
                  <a:gd name="T23" fmla="*/ 39 h 195"/>
                  <a:gd name="T24" fmla="*/ 38 w 224"/>
                  <a:gd name="T25" fmla="*/ 67 h 195"/>
                  <a:gd name="T26" fmla="*/ 66 w 224"/>
                  <a:gd name="T27" fmla="*/ 80 h 195"/>
                  <a:gd name="T28" fmla="*/ 88 w 224"/>
                  <a:gd name="T29" fmla="*/ 90 h 195"/>
                  <a:gd name="T30" fmla="*/ 97 w 224"/>
                  <a:gd name="T31" fmla="*/ 114 h 195"/>
                  <a:gd name="T32" fmla="*/ 117 w 224"/>
                  <a:gd name="T33" fmla="*/ 142 h 195"/>
                  <a:gd name="T34" fmla="*/ 126 w 224"/>
                  <a:gd name="T35" fmla="*/ 164 h 195"/>
                  <a:gd name="T36" fmla="*/ 164 w 224"/>
                  <a:gd name="T37" fmla="*/ 176 h 195"/>
                  <a:gd name="T38" fmla="*/ 205 w 224"/>
                  <a:gd name="T39" fmla="*/ 194 h 195"/>
                  <a:gd name="T40" fmla="*/ 125 w 224"/>
                  <a:gd name="T41" fmla="*/ 127 h 195"/>
                  <a:gd name="T42" fmla="*/ 105 w 224"/>
                  <a:gd name="T43" fmla="*/ 104 h 195"/>
                  <a:gd name="T44" fmla="*/ 68 w 224"/>
                  <a:gd name="T45" fmla="*/ 70 h 195"/>
                  <a:gd name="T46" fmla="*/ 17 w 224"/>
                  <a:gd name="T47" fmla="*/ 43 h 195"/>
                  <a:gd name="T48" fmla="*/ 16 w 224"/>
                  <a:gd name="T49" fmla="*/ 38 h 195"/>
                  <a:gd name="T50" fmla="*/ 32 w 224"/>
                  <a:gd name="T51" fmla="*/ 17 h 195"/>
                  <a:gd name="T52" fmla="*/ 94 w 224"/>
                  <a:gd name="T53" fmla="*/ 16 h 195"/>
                  <a:gd name="T54" fmla="*/ 147 w 224"/>
                  <a:gd name="T55" fmla="*/ 45 h 195"/>
                  <a:gd name="T56" fmla="*/ 197 w 224"/>
                  <a:gd name="T57" fmla="*/ 69 h 195"/>
                  <a:gd name="T58" fmla="*/ 190 w 224"/>
                  <a:gd name="T59" fmla="*/ 101 h 195"/>
                  <a:gd name="T60" fmla="*/ 183 w 224"/>
                  <a:gd name="T61" fmla="*/ 127 h 195"/>
                  <a:gd name="T62" fmla="*/ 196 w 224"/>
                  <a:gd name="T63" fmla="*/ 182 h 195"/>
                  <a:gd name="T64" fmla="*/ 171 w 224"/>
                  <a:gd name="T65" fmla="*/ 168 h 195"/>
                  <a:gd name="T66" fmla="*/ 138 w 224"/>
                  <a:gd name="T67" fmla="*/ 159 h 195"/>
                  <a:gd name="T68" fmla="*/ 125 w 224"/>
                  <a:gd name="T69" fmla="*/ 12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195">
                    <a:moveTo>
                      <a:pt x="205" y="194"/>
                    </a:moveTo>
                    <a:cubicBezTo>
                      <a:pt x="208" y="195"/>
                      <a:pt x="212" y="192"/>
                      <a:pt x="210" y="188"/>
                    </a:cubicBezTo>
                    <a:cubicBezTo>
                      <a:pt x="203" y="172"/>
                      <a:pt x="189" y="158"/>
                      <a:pt x="187" y="140"/>
                    </a:cubicBezTo>
                    <a:cubicBezTo>
                      <a:pt x="187" y="134"/>
                      <a:pt x="196" y="129"/>
                      <a:pt x="198" y="124"/>
                    </a:cubicBezTo>
                    <a:cubicBezTo>
                      <a:pt x="199" y="120"/>
                      <a:pt x="200" y="116"/>
                      <a:pt x="199" y="112"/>
                    </a:cubicBezTo>
                    <a:cubicBezTo>
                      <a:pt x="196" y="96"/>
                      <a:pt x="216" y="98"/>
                      <a:pt x="217" y="85"/>
                    </a:cubicBezTo>
                    <a:cubicBezTo>
                      <a:pt x="218" y="70"/>
                      <a:pt x="204" y="64"/>
                      <a:pt x="193" y="58"/>
                    </a:cubicBezTo>
                    <a:cubicBezTo>
                      <a:pt x="174" y="49"/>
                      <a:pt x="154" y="39"/>
                      <a:pt x="134" y="30"/>
                    </a:cubicBezTo>
                    <a:cubicBezTo>
                      <a:pt x="113" y="20"/>
                      <a:pt x="96" y="5"/>
                      <a:pt x="73" y="2"/>
                    </a:cubicBezTo>
                    <a:cubicBezTo>
                      <a:pt x="58" y="0"/>
                      <a:pt x="39" y="7"/>
                      <a:pt x="25" y="13"/>
                    </a:cubicBezTo>
                    <a:cubicBezTo>
                      <a:pt x="16" y="17"/>
                      <a:pt x="14" y="28"/>
                      <a:pt x="11" y="37"/>
                    </a:cubicBezTo>
                    <a:cubicBezTo>
                      <a:pt x="10" y="37"/>
                      <a:pt x="9" y="38"/>
                      <a:pt x="8" y="39"/>
                    </a:cubicBezTo>
                    <a:cubicBezTo>
                      <a:pt x="0" y="54"/>
                      <a:pt x="30" y="63"/>
                      <a:pt x="38" y="67"/>
                    </a:cubicBezTo>
                    <a:cubicBezTo>
                      <a:pt x="48" y="72"/>
                      <a:pt x="56" y="76"/>
                      <a:pt x="66" y="80"/>
                    </a:cubicBezTo>
                    <a:cubicBezTo>
                      <a:pt x="74" y="82"/>
                      <a:pt x="81" y="85"/>
                      <a:pt x="88" y="90"/>
                    </a:cubicBezTo>
                    <a:cubicBezTo>
                      <a:pt x="95" y="97"/>
                      <a:pt x="94" y="106"/>
                      <a:pt x="97" y="114"/>
                    </a:cubicBezTo>
                    <a:cubicBezTo>
                      <a:pt x="100" y="128"/>
                      <a:pt x="120" y="126"/>
                      <a:pt x="117" y="142"/>
                    </a:cubicBezTo>
                    <a:cubicBezTo>
                      <a:pt x="116" y="151"/>
                      <a:pt x="119" y="159"/>
                      <a:pt x="126" y="164"/>
                    </a:cubicBezTo>
                    <a:cubicBezTo>
                      <a:pt x="137" y="172"/>
                      <a:pt x="151" y="173"/>
                      <a:pt x="164" y="176"/>
                    </a:cubicBezTo>
                    <a:cubicBezTo>
                      <a:pt x="179" y="180"/>
                      <a:pt x="189" y="193"/>
                      <a:pt x="205" y="194"/>
                    </a:cubicBezTo>
                    <a:close/>
                    <a:moveTo>
                      <a:pt x="125" y="127"/>
                    </a:moveTo>
                    <a:cubicBezTo>
                      <a:pt x="120" y="116"/>
                      <a:pt x="108" y="119"/>
                      <a:pt x="105" y="104"/>
                    </a:cubicBezTo>
                    <a:cubicBezTo>
                      <a:pt x="101" y="84"/>
                      <a:pt x="86" y="76"/>
                      <a:pt x="68" y="70"/>
                    </a:cubicBezTo>
                    <a:cubicBezTo>
                      <a:pt x="64" y="69"/>
                      <a:pt x="15" y="48"/>
                      <a:pt x="17" y="43"/>
                    </a:cubicBezTo>
                    <a:cubicBezTo>
                      <a:pt x="18" y="41"/>
                      <a:pt x="17" y="40"/>
                      <a:pt x="16" y="38"/>
                    </a:cubicBezTo>
                    <a:cubicBezTo>
                      <a:pt x="20" y="30"/>
                      <a:pt x="22" y="21"/>
                      <a:pt x="32" y="17"/>
                    </a:cubicBezTo>
                    <a:cubicBezTo>
                      <a:pt x="53" y="10"/>
                      <a:pt x="72" y="5"/>
                      <a:pt x="94" y="16"/>
                    </a:cubicBezTo>
                    <a:cubicBezTo>
                      <a:pt x="112" y="25"/>
                      <a:pt x="128" y="36"/>
                      <a:pt x="147" y="45"/>
                    </a:cubicBezTo>
                    <a:cubicBezTo>
                      <a:pt x="164" y="53"/>
                      <a:pt x="180" y="61"/>
                      <a:pt x="197" y="69"/>
                    </a:cubicBezTo>
                    <a:cubicBezTo>
                      <a:pt x="224" y="83"/>
                      <a:pt x="195" y="88"/>
                      <a:pt x="190" y="101"/>
                    </a:cubicBezTo>
                    <a:cubicBezTo>
                      <a:pt x="186" y="111"/>
                      <a:pt x="194" y="118"/>
                      <a:pt x="183" y="127"/>
                    </a:cubicBezTo>
                    <a:cubicBezTo>
                      <a:pt x="167" y="139"/>
                      <a:pt x="186" y="165"/>
                      <a:pt x="196" y="182"/>
                    </a:cubicBezTo>
                    <a:cubicBezTo>
                      <a:pt x="187" y="178"/>
                      <a:pt x="180" y="172"/>
                      <a:pt x="171" y="168"/>
                    </a:cubicBezTo>
                    <a:cubicBezTo>
                      <a:pt x="160" y="164"/>
                      <a:pt x="148" y="163"/>
                      <a:pt x="138" y="159"/>
                    </a:cubicBezTo>
                    <a:cubicBezTo>
                      <a:pt x="124" y="154"/>
                      <a:pt x="130" y="138"/>
                      <a:pt x="125" y="127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54"/>
              <p:cNvSpPr>
                <a:spLocks noEditPoints="1"/>
              </p:cNvSpPr>
              <p:nvPr/>
            </p:nvSpPr>
            <p:spPr bwMode="auto">
              <a:xfrm>
                <a:off x="7135813" y="596900"/>
                <a:ext cx="238125" cy="152400"/>
              </a:xfrm>
              <a:custGeom>
                <a:avLst/>
                <a:gdLst>
                  <a:gd name="T0" fmla="*/ 15 w 59"/>
                  <a:gd name="T1" fmla="*/ 38 h 38"/>
                  <a:gd name="T2" fmla="*/ 37 w 59"/>
                  <a:gd name="T3" fmla="*/ 36 h 38"/>
                  <a:gd name="T4" fmla="*/ 56 w 59"/>
                  <a:gd name="T5" fmla="*/ 31 h 38"/>
                  <a:gd name="T6" fmla="*/ 58 w 59"/>
                  <a:gd name="T7" fmla="*/ 27 h 38"/>
                  <a:gd name="T8" fmla="*/ 32 w 59"/>
                  <a:gd name="T9" fmla="*/ 4 h 38"/>
                  <a:gd name="T10" fmla="*/ 28 w 59"/>
                  <a:gd name="T11" fmla="*/ 14 h 38"/>
                  <a:gd name="T12" fmla="*/ 15 w 59"/>
                  <a:gd name="T13" fmla="*/ 20 h 38"/>
                  <a:gd name="T14" fmla="*/ 7 w 59"/>
                  <a:gd name="T15" fmla="*/ 26 h 38"/>
                  <a:gd name="T16" fmla="*/ 15 w 59"/>
                  <a:gd name="T17" fmla="*/ 38 h 38"/>
                  <a:gd name="T18" fmla="*/ 12 w 59"/>
                  <a:gd name="T19" fmla="*/ 30 h 38"/>
                  <a:gd name="T20" fmla="*/ 35 w 59"/>
                  <a:gd name="T21" fmla="*/ 15 h 38"/>
                  <a:gd name="T22" fmla="*/ 34 w 59"/>
                  <a:gd name="T23" fmla="*/ 11 h 38"/>
                  <a:gd name="T24" fmla="*/ 41 w 59"/>
                  <a:gd name="T25" fmla="*/ 12 h 38"/>
                  <a:gd name="T26" fmla="*/ 44 w 59"/>
                  <a:gd name="T27" fmla="*/ 16 h 38"/>
                  <a:gd name="T28" fmla="*/ 50 w 59"/>
                  <a:gd name="T29" fmla="*/ 25 h 38"/>
                  <a:gd name="T30" fmla="*/ 33 w 59"/>
                  <a:gd name="T31" fmla="*/ 30 h 38"/>
                  <a:gd name="T32" fmla="*/ 26 w 59"/>
                  <a:gd name="T33" fmla="*/ 31 h 38"/>
                  <a:gd name="T34" fmla="*/ 15 w 59"/>
                  <a:gd name="T35" fmla="*/ 31 h 38"/>
                  <a:gd name="T36" fmla="*/ 12 w 59"/>
                  <a:gd name="T37" fmla="*/ 30 h 38"/>
                  <a:gd name="T38" fmla="*/ 12 w 59"/>
                  <a:gd name="T3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38">
                    <a:moveTo>
                      <a:pt x="15" y="38"/>
                    </a:moveTo>
                    <a:cubicBezTo>
                      <a:pt x="22" y="38"/>
                      <a:pt x="30" y="37"/>
                      <a:pt x="37" y="36"/>
                    </a:cubicBezTo>
                    <a:cubicBezTo>
                      <a:pt x="44" y="35"/>
                      <a:pt x="50" y="32"/>
                      <a:pt x="56" y="31"/>
                    </a:cubicBezTo>
                    <a:cubicBezTo>
                      <a:pt x="58" y="31"/>
                      <a:pt x="59" y="28"/>
                      <a:pt x="58" y="27"/>
                    </a:cubicBezTo>
                    <a:cubicBezTo>
                      <a:pt x="54" y="16"/>
                      <a:pt x="46" y="0"/>
                      <a:pt x="32" y="4"/>
                    </a:cubicBezTo>
                    <a:cubicBezTo>
                      <a:pt x="27" y="5"/>
                      <a:pt x="27" y="10"/>
                      <a:pt x="28" y="14"/>
                    </a:cubicBezTo>
                    <a:cubicBezTo>
                      <a:pt x="28" y="18"/>
                      <a:pt x="17" y="19"/>
                      <a:pt x="15" y="20"/>
                    </a:cubicBezTo>
                    <a:cubicBezTo>
                      <a:pt x="12" y="22"/>
                      <a:pt x="9" y="24"/>
                      <a:pt x="7" y="26"/>
                    </a:cubicBezTo>
                    <a:cubicBezTo>
                      <a:pt x="0" y="34"/>
                      <a:pt x="10" y="37"/>
                      <a:pt x="15" y="38"/>
                    </a:cubicBezTo>
                    <a:close/>
                    <a:moveTo>
                      <a:pt x="12" y="30"/>
                    </a:moveTo>
                    <a:cubicBezTo>
                      <a:pt x="17" y="25"/>
                      <a:pt x="35" y="25"/>
                      <a:pt x="35" y="15"/>
                    </a:cubicBezTo>
                    <a:cubicBezTo>
                      <a:pt x="35" y="14"/>
                      <a:pt x="34" y="12"/>
                      <a:pt x="34" y="11"/>
                    </a:cubicBezTo>
                    <a:cubicBezTo>
                      <a:pt x="37" y="10"/>
                      <a:pt x="39" y="10"/>
                      <a:pt x="41" y="12"/>
                    </a:cubicBezTo>
                    <a:cubicBezTo>
                      <a:pt x="42" y="13"/>
                      <a:pt x="43" y="14"/>
                      <a:pt x="44" y="16"/>
                    </a:cubicBezTo>
                    <a:cubicBezTo>
                      <a:pt x="46" y="18"/>
                      <a:pt x="48" y="21"/>
                      <a:pt x="50" y="25"/>
                    </a:cubicBezTo>
                    <a:cubicBezTo>
                      <a:pt x="44" y="25"/>
                      <a:pt x="37" y="26"/>
                      <a:pt x="33" y="30"/>
                    </a:cubicBezTo>
                    <a:cubicBezTo>
                      <a:pt x="31" y="30"/>
                      <a:pt x="28" y="30"/>
                      <a:pt x="26" y="31"/>
                    </a:cubicBezTo>
                    <a:cubicBezTo>
                      <a:pt x="22" y="31"/>
                      <a:pt x="19" y="31"/>
                      <a:pt x="15" y="31"/>
                    </a:cubicBezTo>
                    <a:cubicBezTo>
                      <a:pt x="14" y="31"/>
                      <a:pt x="13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55"/>
              <p:cNvSpPr>
                <a:spLocks noEditPoints="1"/>
              </p:cNvSpPr>
              <p:nvPr/>
            </p:nvSpPr>
            <p:spPr bwMode="auto">
              <a:xfrm>
                <a:off x="5165726" y="1220788"/>
                <a:ext cx="249238" cy="363538"/>
              </a:xfrm>
              <a:custGeom>
                <a:avLst/>
                <a:gdLst>
                  <a:gd name="T0" fmla="*/ 4 w 62"/>
                  <a:gd name="T1" fmla="*/ 23 h 90"/>
                  <a:gd name="T2" fmla="*/ 11 w 62"/>
                  <a:gd name="T3" fmla="*/ 57 h 90"/>
                  <a:gd name="T4" fmla="*/ 26 w 62"/>
                  <a:gd name="T5" fmla="*/ 70 h 90"/>
                  <a:gd name="T6" fmla="*/ 47 w 62"/>
                  <a:gd name="T7" fmla="*/ 86 h 90"/>
                  <a:gd name="T8" fmla="*/ 59 w 62"/>
                  <a:gd name="T9" fmla="*/ 61 h 90"/>
                  <a:gd name="T10" fmla="*/ 42 w 62"/>
                  <a:gd name="T11" fmla="*/ 50 h 90"/>
                  <a:gd name="T12" fmla="*/ 48 w 62"/>
                  <a:gd name="T13" fmla="*/ 12 h 90"/>
                  <a:gd name="T14" fmla="*/ 42 w 62"/>
                  <a:gd name="T15" fmla="*/ 2 h 90"/>
                  <a:gd name="T16" fmla="*/ 24 w 62"/>
                  <a:gd name="T17" fmla="*/ 7 h 90"/>
                  <a:gd name="T18" fmla="*/ 4 w 62"/>
                  <a:gd name="T19" fmla="*/ 23 h 90"/>
                  <a:gd name="T20" fmla="*/ 26 w 62"/>
                  <a:gd name="T21" fmla="*/ 16 h 90"/>
                  <a:gd name="T22" fmla="*/ 32 w 62"/>
                  <a:gd name="T23" fmla="*/ 16 h 90"/>
                  <a:gd name="T24" fmla="*/ 39 w 62"/>
                  <a:gd name="T25" fmla="*/ 16 h 90"/>
                  <a:gd name="T26" fmla="*/ 29 w 62"/>
                  <a:gd name="T27" fmla="*/ 52 h 90"/>
                  <a:gd name="T28" fmla="*/ 32 w 62"/>
                  <a:gd name="T29" fmla="*/ 59 h 90"/>
                  <a:gd name="T30" fmla="*/ 50 w 62"/>
                  <a:gd name="T31" fmla="*/ 69 h 90"/>
                  <a:gd name="T32" fmla="*/ 39 w 62"/>
                  <a:gd name="T33" fmla="*/ 75 h 90"/>
                  <a:gd name="T34" fmla="*/ 38 w 62"/>
                  <a:gd name="T35" fmla="*/ 68 h 90"/>
                  <a:gd name="T36" fmla="*/ 23 w 62"/>
                  <a:gd name="T37" fmla="*/ 57 h 90"/>
                  <a:gd name="T38" fmla="*/ 22 w 62"/>
                  <a:gd name="T39" fmla="*/ 54 h 90"/>
                  <a:gd name="T40" fmla="*/ 20 w 62"/>
                  <a:gd name="T41" fmla="*/ 53 h 90"/>
                  <a:gd name="T42" fmla="*/ 19 w 62"/>
                  <a:gd name="T43" fmla="*/ 49 h 90"/>
                  <a:gd name="T44" fmla="*/ 12 w 62"/>
                  <a:gd name="T45" fmla="*/ 46 h 90"/>
                  <a:gd name="T46" fmla="*/ 13 w 62"/>
                  <a:gd name="T47" fmla="*/ 22 h 90"/>
                  <a:gd name="T48" fmla="*/ 15 w 62"/>
                  <a:gd name="T49" fmla="*/ 15 h 90"/>
                  <a:gd name="T50" fmla="*/ 26 w 62"/>
                  <a:gd name="T51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0">
                    <a:moveTo>
                      <a:pt x="4" y="23"/>
                    </a:moveTo>
                    <a:cubicBezTo>
                      <a:pt x="1" y="35"/>
                      <a:pt x="0" y="50"/>
                      <a:pt x="11" y="57"/>
                    </a:cubicBezTo>
                    <a:cubicBezTo>
                      <a:pt x="13" y="63"/>
                      <a:pt x="19" y="65"/>
                      <a:pt x="26" y="70"/>
                    </a:cubicBezTo>
                    <a:cubicBezTo>
                      <a:pt x="35" y="76"/>
                      <a:pt x="31" y="90"/>
                      <a:pt x="47" y="86"/>
                    </a:cubicBezTo>
                    <a:cubicBezTo>
                      <a:pt x="55" y="83"/>
                      <a:pt x="62" y="69"/>
                      <a:pt x="59" y="61"/>
                    </a:cubicBezTo>
                    <a:cubicBezTo>
                      <a:pt x="57" y="52"/>
                      <a:pt x="49" y="50"/>
                      <a:pt x="42" y="50"/>
                    </a:cubicBezTo>
                    <a:cubicBezTo>
                      <a:pt x="47" y="39"/>
                      <a:pt x="47" y="22"/>
                      <a:pt x="48" y="12"/>
                    </a:cubicBezTo>
                    <a:cubicBezTo>
                      <a:pt x="48" y="8"/>
                      <a:pt x="46" y="3"/>
                      <a:pt x="42" y="2"/>
                    </a:cubicBezTo>
                    <a:cubicBezTo>
                      <a:pt x="34" y="0"/>
                      <a:pt x="32" y="8"/>
                      <a:pt x="24" y="7"/>
                    </a:cubicBezTo>
                    <a:cubicBezTo>
                      <a:pt x="10" y="4"/>
                      <a:pt x="7" y="10"/>
                      <a:pt x="4" y="23"/>
                    </a:cubicBezTo>
                    <a:close/>
                    <a:moveTo>
                      <a:pt x="26" y="16"/>
                    </a:moveTo>
                    <a:cubicBezTo>
                      <a:pt x="28" y="17"/>
                      <a:pt x="30" y="18"/>
                      <a:pt x="32" y="16"/>
                    </a:cubicBezTo>
                    <a:cubicBezTo>
                      <a:pt x="35" y="14"/>
                      <a:pt x="41" y="8"/>
                      <a:pt x="39" y="16"/>
                    </a:cubicBezTo>
                    <a:cubicBezTo>
                      <a:pt x="38" y="26"/>
                      <a:pt x="39" y="46"/>
                      <a:pt x="29" y="52"/>
                    </a:cubicBezTo>
                    <a:cubicBezTo>
                      <a:pt x="25" y="54"/>
                      <a:pt x="28" y="60"/>
                      <a:pt x="32" y="59"/>
                    </a:cubicBezTo>
                    <a:cubicBezTo>
                      <a:pt x="38" y="59"/>
                      <a:pt x="55" y="55"/>
                      <a:pt x="50" y="69"/>
                    </a:cubicBezTo>
                    <a:cubicBezTo>
                      <a:pt x="48" y="75"/>
                      <a:pt x="45" y="76"/>
                      <a:pt x="39" y="75"/>
                    </a:cubicBezTo>
                    <a:cubicBezTo>
                      <a:pt x="39" y="72"/>
                      <a:pt x="39" y="71"/>
                      <a:pt x="38" y="68"/>
                    </a:cubicBezTo>
                    <a:cubicBezTo>
                      <a:pt x="35" y="63"/>
                      <a:pt x="28" y="61"/>
                      <a:pt x="23" y="57"/>
                    </a:cubicBezTo>
                    <a:cubicBezTo>
                      <a:pt x="24" y="56"/>
                      <a:pt x="23" y="55"/>
                      <a:pt x="22" y="54"/>
                    </a:cubicBezTo>
                    <a:cubicBezTo>
                      <a:pt x="21" y="54"/>
                      <a:pt x="21" y="54"/>
                      <a:pt x="20" y="53"/>
                    </a:cubicBezTo>
                    <a:cubicBezTo>
                      <a:pt x="20" y="52"/>
                      <a:pt x="19" y="51"/>
                      <a:pt x="19" y="49"/>
                    </a:cubicBezTo>
                    <a:cubicBezTo>
                      <a:pt x="19" y="46"/>
                      <a:pt x="15" y="44"/>
                      <a:pt x="12" y="46"/>
                    </a:cubicBezTo>
                    <a:cubicBezTo>
                      <a:pt x="9" y="39"/>
                      <a:pt x="11" y="30"/>
                      <a:pt x="13" y="22"/>
                    </a:cubicBezTo>
                    <a:cubicBezTo>
                      <a:pt x="14" y="20"/>
                      <a:pt x="14" y="14"/>
                      <a:pt x="15" y="15"/>
                    </a:cubicBezTo>
                    <a:cubicBezTo>
                      <a:pt x="18" y="16"/>
                      <a:pt x="22" y="16"/>
                      <a:pt x="26" y="1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56"/>
              <p:cNvSpPr>
                <a:spLocks noEditPoints="1"/>
              </p:cNvSpPr>
              <p:nvPr/>
            </p:nvSpPr>
            <p:spPr bwMode="auto">
              <a:xfrm>
                <a:off x="5378451" y="1443038"/>
                <a:ext cx="565150" cy="496888"/>
              </a:xfrm>
              <a:custGeom>
                <a:avLst/>
                <a:gdLst>
                  <a:gd name="T0" fmla="*/ 2 w 140"/>
                  <a:gd name="T1" fmla="*/ 45 h 123"/>
                  <a:gd name="T2" fmla="*/ 39 w 140"/>
                  <a:gd name="T3" fmla="*/ 52 h 123"/>
                  <a:gd name="T4" fmla="*/ 39 w 140"/>
                  <a:gd name="T5" fmla="*/ 54 h 123"/>
                  <a:gd name="T6" fmla="*/ 44 w 140"/>
                  <a:gd name="T7" fmla="*/ 58 h 123"/>
                  <a:gd name="T8" fmla="*/ 51 w 140"/>
                  <a:gd name="T9" fmla="*/ 59 h 123"/>
                  <a:gd name="T10" fmla="*/ 27 w 140"/>
                  <a:gd name="T11" fmla="*/ 87 h 123"/>
                  <a:gd name="T12" fmla="*/ 32 w 140"/>
                  <a:gd name="T13" fmla="*/ 117 h 123"/>
                  <a:gd name="T14" fmla="*/ 58 w 140"/>
                  <a:gd name="T15" fmla="*/ 102 h 123"/>
                  <a:gd name="T16" fmla="*/ 60 w 140"/>
                  <a:gd name="T17" fmla="*/ 89 h 123"/>
                  <a:gd name="T18" fmla="*/ 62 w 140"/>
                  <a:gd name="T19" fmla="*/ 81 h 123"/>
                  <a:gd name="T20" fmla="*/ 77 w 140"/>
                  <a:gd name="T21" fmla="*/ 80 h 123"/>
                  <a:gd name="T22" fmla="*/ 79 w 140"/>
                  <a:gd name="T23" fmla="*/ 96 h 123"/>
                  <a:gd name="T24" fmla="*/ 102 w 140"/>
                  <a:gd name="T25" fmla="*/ 97 h 123"/>
                  <a:gd name="T26" fmla="*/ 105 w 140"/>
                  <a:gd name="T27" fmla="*/ 91 h 123"/>
                  <a:gd name="T28" fmla="*/ 119 w 140"/>
                  <a:gd name="T29" fmla="*/ 88 h 123"/>
                  <a:gd name="T30" fmla="*/ 129 w 140"/>
                  <a:gd name="T31" fmla="*/ 79 h 123"/>
                  <a:gd name="T32" fmla="*/ 86 w 140"/>
                  <a:gd name="T33" fmla="*/ 53 h 123"/>
                  <a:gd name="T34" fmla="*/ 88 w 140"/>
                  <a:gd name="T35" fmla="*/ 41 h 123"/>
                  <a:gd name="T36" fmla="*/ 75 w 140"/>
                  <a:gd name="T37" fmla="*/ 31 h 123"/>
                  <a:gd name="T38" fmla="*/ 61 w 140"/>
                  <a:gd name="T39" fmla="*/ 11 h 123"/>
                  <a:gd name="T40" fmla="*/ 40 w 140"/>
                  <a:gd name="T41" fmla="*/ 7 h 123"/>
                  <a:gd name="T42" fmla="*/ 40 w 140"/>
                  <a:gd name="T43" fmla="*/ 14 h 123"/>
                  <a:gd name="T44" fmla="*/ 5 w 140"/>
                  <a:gd name="T45" fmla="*/ 39 h 123"/>
                  <a:gd name="T46" fmla="*/ 2 w 140"/>
                  <a:gd name="T47" fmla="*/ 45 h 123"/>
                  <a:gd name="T48" fmla="*/ 49 w 140"/>
                  <a:gd name="T49" fmla="*/ 16 h 123"/>
                  <a:gd name="T50" fmla="*/ 54 w 140"/>
                  <a:gd name="T51" fmla="*/ 15 h 123"/>
                  <a:gd name="T52" fmla="*/ 63 w 140"/>
                  <a:gd name="T53" fmla="*/ 30 h 123"/>
                  <a:gd name="T54" fmla="*/ 78 w 140"/>
                  <a:gd name="T55" fmla="*/ 49 h 123"/>
                  <a:gd name="T56" fmla="*/ 75 w 140"/>
                  <a:gd name="T57" fmla="*/ 55 h 123"/>
                  <a:gd name="T58" fmla="*/ 118 w 140"/>
                  <a:gd name="T59" fmla="*/ 66 h 123"/>
                  <a:gd name="T60" fmla="*/ 117 w 140"/>
                  <a:gd name="T61" fmla="*/ 79 h 123"/>
                  <a:gd name="T62" fmla="*/ 112 w 140"/>
                  <a:gd name="T63" fmla="*/ 78 h 123"/>
                  <a:gd name="T64" fmla="*/ 102 w 140"/>
                  <a:gd name="T65" fmla="*/ 81 h 123"/>
                  <a:gd name="T66" fmla="*/ 96 w 140"/>
                  <a:gd name="T67" fmla="*/ 90 h 123"/>
                  <a:gd name="T68" fmla="*/ 86 w 140"/>
                  <a:gd name="T69" fmla="*/ 79 h 123"/>
                  <a:gd name="T70" fmla="*/ 58 w 140"/>
                  <a:gd name="T71" fmla="*/ 70 h 123"/>
                  <a:gd name="T72" fmla="*/ 49 w 140"/>
                  <a:gd name="T73" fmla="*/ 100 h 123"/>
                  <a:gd name="T74" fmla="*/ 34 w 140"/>
                  <a:gd name="T75" fmla="*/ 97 h 123"/>
                  <a:gd name="T76" fmla="*/ 39 w 140"/>
                  <a:gd name="T77" fmla="*/ 83 h 123"/>
                  <a:gd name="T78" fmla="*/ 64 w 140"/>
                  <a:gd name="T79" fmla="*/ 62 h 123"/>
                  <a:gd name="T80" fmla="*/ 64 w 140"/>
                  <a:gd name="T81" fmla="*/ 54 h 123"/>
                  <a:gd name="T82" fmla="*/ 50 w 140"/>
                  <a:gd name="T83" fmla="*/ 49 h 123"/>
                  <a:gd name="T84" fmla="*/ 49 w 140"/>
                  <a:gd name="T85" fmla="*/ 48 h 123"/>
                  <a:gd name="T86" fmla="*/ 41 w 140"/>
                  <a:gd name="T87" fmla="*/ 46 h 123"/>
                  <a:gd name="T88" fmla="*/ 40 w 140"/>
                  <a:gd name="T89" fmla="*/ 46 h 123"/>
                  <a:gd name="T90" fmla="*/ 14 w 140"/>
                  <a:gd name="T91" fmla="*/ 45 h 123"/>
                  <a:gd name="T92" fmla="*/ 49 w 140"/>
                  <a:gd name="T93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0" h="123">
                    <a:moveTo>
                      <a:pt x="2" y="45"/>
                    </a:moveTo>
                    <a:cubicBezTo>
                      <a:pt x="13" y="60"/>
                      <a:pt x="25" y="53"/>
                      <a:pt x="39" y="52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9" y="56"/>
                      <a:pt x="42" y="58"/>
                      <a:pt x="44" y="58"/>
                    </a:cubicBezTo>
                    <a:cubicBezTo>
                      <a:pt x="46" y="58"/>
                      <a:pt x="49" y="58"/>
                      <a:pt x="51" y="59"/>
                    </a:cubicBezTo>
                    <a:cubicBezTo>
                      <a:pt x="40" y="65"/>
                      <a:pt x="31" y="74"/>
                      <a:pt x="27" y="87"/>
                    </a:cubicBezTo>
                    <a:cubicBezTo>
                      <a:pt x="24" y="95"/>
                      <a:pt x="22" y="112"/>
                      <a:pt x="32" y="117"/>
                    </a:cubicBezTo>
                    <a:cubicBezTo>
                      <a:pt x="43" y="123"/>
                      <a:pt x="55" y="113"/>
                      <a:pt x="58" y="102"/>
                    </a:cubicBezTo>
                    <a:cubicBezTo>
                      <a:pt x="59" y="98"/>
                      <a:pt x="59" y="94"/>
                      <a:pt x="60" y="89"/>
                    </a:cubicBezTo>
                    <a:cubicBezTo>
                      <a:pt x="61" y="86"/>
                      <a:pt x="61" y="84"/>
                      <a:pt x="62" y="81"/>
                    </a:cubicBezTo>
                    <a:cubicBezTo>
                      <a:pt x="64" y="75"/>
                      <a:pt x="69" y="74"/>
                      <a:pt x="77" y="80"/>
                    </a:cubicBezTo>
                    <a:cubicBezTo>
                      <a:pt x="76" y="87"/>
                      <a:pt x="76" y="91"/>
                      <a:pt x="79" y="96"/>
                    </a:cubicBezTo>
                    <a:cubicBezTo>
                      <a:pt x="85" y="107"/>
                      <a:pt x="95" y="105"/>
                      <a:pt x="102" y="97"/>
                    </a:cubicBezTo>
                    <a:cubicBezTo>
                      <a:pt x="103" y="95"/>
                      <a:pt x="104" y="93"/>
                      <a:pt x="105" y="91"/>
                    </a:cubicBezTo>
                    <a:cubicBezTo>
                      <a:pt x="109" y="85"/>
                      <a:pt x="114" y="89"/>
                      <a:pt x="119" y="88"/>
                    </a:cubicBezTo>
                    <a:cubicBezTo>
                      <a:pt x="125" y="87"/>
                      <a:pt x="127" y="85"/>
                      <a:pt x="129" y="79"/>
                    </a:cubicBezTo>
                    <a:cubicBezTo>
                      <a:pt x="140" y="50"/>
                      <a:pt x="100" y="60"/>
                      <a:pt x="86" y="53"/>
                    </a:cubicBezTo>
                    <a:cubicBezTo>
                      <a:pt x="90" y="50"/>
                      <a:pt x="91" y="47"/>
                      <a:pt x="88" y="41"/>
                    </a:cubicBezTo>
                    <a:cubicBezTo>
                      <a:pt x="86" y="37"/>
                      <a:pt x="79" y="33"/>
                      <a:pt x="75" y="31"/>
                    </a:cubicBezTo>
                    <a:cubicBezTo>
                      <a:pt x="68" y="26"/>
                      <a:pt x="65" y="18"/>
                      <a:pt x="61" y="11"/>
                    </a:cubicBezTo>
                    <a:cubicBezTo>
                      <a:pt x="56" y="3"/>
                      <a:pt x="46" y="0"/>
                      <a:pt x="40" y="7"/>
                    </a:cubicBezTo>
                    <a:cubicBezTo>
                      <a:pt x="38" y="9"/>
                      <a:pt x="39" y="12"/>
                      <a:pt x="40" y="14"/>
                    </a:cubicBezTo>
                    <a:cubicBezTo>
                      <a:pt x="47" y="27"/>
                      <a:pt x="10" y="38"/>
                      <a:pt x="5" y="39"/>
                    </a:cubicBezTo>
                    <a:cubicBezTo>
                      <a:pt x="2" y="39"/>
                      <a:pt x="0" y="42"/>
                      <a:pt x="2" y="45"/>
                    </a:cubicBezTo>
                    <a:close/>
                    <a:moveTo>
                      <a:pt x="49" y="16"/>
                    </a:moveTo>
                    <a:cubicBezTo>
                      <a:pt x="49" y="15"/>
                      <a:pt x="43" y="1"/>
                      <a:pt x="54" y="15"/>
                    </a:cubicBezTo>
                    <a:cubicBezTo>
                      <a:pt x="58" y="20"/>
                      <a:pt x="60" y="25"/>
                      <a:pt x="63" y="30"/>
                    </a:cubicBezTo>
                    <a:cubicBezTo>
                      <a:pt x="66" y="34"/>
                      <a:pt x="87" y="45"/>
                      <a:pt x="78" y="49"/>
                    </a:cubicBezTo>
                    <a:cubicBezTo>
                      <a:pt x="75" y="50"/>
                      <a:pt x="74" y="52"/>
                      <a:pt x="75" y="55"/>
                    </a:cubicBezTo>
                    <a:cubicBezTo>
                      <a:pt x="85" y="68"/>
                      <a:pt x="105" y="61"/>
                      <a:pt x="118" y="66"/>
                    </a:cubicBezTo>
                    <a:cubicBezTo>
                      <a:pt x="124" y="70"/>
                      <a:pt x="123" y="74"/>
                      <a:pt x="117" y="79"/>
                    </a:cubicBezTo>
                    <a:cubicBezTo>
                      <a:pt x="115" y="79"/>
                      <a:pt x="114" y="79"/>
                      <a:pt x="112" y="78"/>
                    </a:cubicBezTo>
                    <a:cubicBezTo>
                      <a:pt x="109" y="78"/>
                      <a:pt x="105" y="78"/>
                      <a:pt x="102" y="81"/>
                    </a:cubicBezTo>
                    <a:cubicBezTo>
                      <a:pt x="100" y="83"/>
                      <a:pt x="98" y="87"/>
                      <a:pt x="96" y="90"/>
                    </a:cubicBezTo>
                    <a:cubicBezTo>
                      <a:pt x="89" y="102"/>
                      <a:pt x="85" y="87"/>
                      <a:pt x="86" y="79"/>
                    </a:cubicBezTo>
                    <a:cubicBezTo>
                      <a:pt x="90" y="62"/>
                      <a:pt x="67" y="59"/>
                      <a:pt x="58" y="70"/>
                    </a:cubicBezTo>
                    <a:cubicBezTo>
                      <a:pt x="52" y="78"/>
                      <a:pt x="51" y="91"/>
                      <a:pt x="49" y="100"/>
                    </a:cubicBezTo>
                    <a:cubicBezTo>
                      <a:pt x="37" y="108"/>
                      <a:pt x="32" y="107"/>
                      <a:pt x="34" y="97"/>
                    </a:cubicBezTo>
                    <a:cubicBezTo>
                      <a:pt x="35" y="92"/>
                      <a:pt x="36" y="87"/>
                      <a:pt x="39" y="83"/>
                    </a:cubicBezTo>
                    <a:cubicBezTo>
                      <a:pt x="44" y="73"/>
                      <a:pt x="54" y="67"/>
                      <a:pt x="64" y="62"/>
                    </a:cubicBezTo>
                    <a:cubicBezTo>
                      <a:pt x="67" y="61"/>
                      <a:pt x="68" y="56"/>
                      <a:pt x="64" y="54"/>
                    </a:cubicBezTo>
                    <a:cubicBezTo>
                      <a:pt x="60" y="51"/>
                      <a:pt x="55" y="50"/>
                      <a:pt x="50" y="49"/>
                    </a:cubicBezTo>
                    <a:cubicBezTo>
                      <a:pt x="50" y="49"/>
                      <a:pt x="50" y="48"/>
                      <a:pt x="49" y="48"/>
                    </a:cubicBezTo>
                    <a:cubicBezTo>
                      <a:pt x="49" y="43"/>
                      <a:pt x="42" y="41"/>
                      <a:pt x="41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1" y="46"/>
                      <a:pt x="21" y="49"/>
                      <a:pt x="14" y="45"/>
                    </a:cubicBezTo>
                    <a:cubicBezTo>
                      <a:pt x="29" y="42"/>
                      <a:pt x="50" y="31"/>
                      <a:pt x="49" y="1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57"/>
              <p:cNvSpPr>
                <a:spLocks noEditPoints="1"/>
              </p:cNvSpPr>
              <p:nvPr/>
            </p:nvSpPr>
            <p:spPr bwMode="auto">
              <a:xfrm>
                <a:off x="5676901" y="1762125"/>
                <a:ext cx="398463" cy="217488"/>
              </a:xfrm>
              <a:custGeom>
                <a:avLst/>
                <a:gdLst>
                  <a:gd name="T0" fmla="*/ 16 w 99"/>
                  <a:gd name="T1" fmla="*/ 31 h 54"/>
                  <a:gd name="T2" fmla="*/ 3 w 99"/>
                  <a:gd name="T3" fmla="*/ 37 h 54"/>
                  <a:gd name="T4" fmla="*/ 2 w 99"/>
                  <a:gd name="T5" fmla="*/ 42 h 54"/>
                  <a:gd name="T6" fmla="*/ 48 w 99"/>
                  <a:gd name="T7" fmla="*/ 39 h 54"/>
                  <a:gd name="T8" fmla="*/ 83 w 99"/>
                  <a:gd name="T9" fmla="*/ 20 h 54"/>
                  <a:gd name="T10" fmla="*/ 99 w 99"/>
                  <a:gd name="T11" fmla="*/ 5 h 54"/>
                  <a:gd name="T12" fmla="*/ 95 w 99"/>
                  <a:gd name="T13" fmla="*/ 0 h 54"/>
                  <a:gd name="T14" fmla="*/ 80 w 99"/>
                  <a:gd name="T15" fmla="*/ 3 h 54"/>
                  <a:gd name="T16" fmla="*/ 53 w 99"/>
                  <a:gd name="T17" fmla="*/ 12 h 54"/>
                  <a:gd name="T18" fmla="*/ 16 w 99"/>
                  <a:gd name="T19" fmla="*/ 31 h 54"/>
                  <a:gd name="T20" fmla="*/ 89 w 99"/>
                  <a:gd name="T21" fmla="*/ 9 h 54"/>
                  <a:gd name="T22" fmla="*/ 77 w 99"/>
                  <a:gd name="T23" fmla="*/ 13 h 54"/>
                  <a:gd name="T24" fmla="*/ 89 w 99"/>
                  <a:gd name="T25" fmla="*/ 9 h 54"/>
                  <a:gd name="T26" fmla="*/ 71 w 99"/>
                  <a:gd name="T27" fmla="*/ 16 h 54"/>
                  <a:gd name="T28" fmla="*/ 48 w 99"/>
                  <a:gd name="T29" fmla="*/ 31 h 54"/>
                  <a:gd name="T30" fmla="*/ 14 w 99"/>
                  <a:gd name="T31" fmla="*/ 40 h 54"/>
                  <a:gd name="T32" fmla="*/ 15 w 99"/>
                  <a:gd name="T33" fmla="*/ 40 h 54"/>
                  <a:gd name="T34" fmla="*/ 59 w 99"/>
                  <a:gd name="T35" fmla="*/ 19 h 54"/>
                  <a:gd name="T36" fmla="*/ 71 w 99"/>
                  <a:gd name="T3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54">
                    <a:moveTo>
                      <a:pt x="16" y="31"/>
                    </a:moveTo>
                    <a:cubicBezTo>
                      <a:pt x="12" y="33"/>
                      <a:pt x="7" y="34"/>
                      <a:pt x="3" y="37"/>
                    </a:cubicBezTo>
                    <a:cubicBezTo>
                      <a:pt x="1" y="38"/>
                      <a:pt x="0" y="40"/>
                      <a:pt x="2" y="42"/>
                    </a:cubicBezTo>
                    <a:cubicBezTo>
                      <a:pt x="12" y="54"/>
                      <a:pt x="36" y="44"/>
                      <a:pt x="48" y="39"/>
                    </a:cubicBezTo>
                    <a:cubicBezTo>
                      <a:pt x="61" y="34"/>
                      <a:pt x="70" y="23"/>
                      <a:pt x="83" y="20"/>
                    </a:cubicBezTo>
                    <a:cubicBezTo>
                      <a:pt x="92" y="17"/>
                      <a:pt x="98" y="15"/>
                      <a:pt x="99" y="5"/>
                    </a:cubicBezTo>
                    <a:cubicBezTo>
                      <a:pt x="99" y="2"/>
                      <a:pt x="97" y="0"/>
                      <a:pt x="95" y="0"/>
                    </a:cubicBezTo>
                    <a:cubicBezTo>
                      <a:pt x="89" y="0"/>
                      <a:pt x="85" y="1"/>
                      <a:pt x="80" y="3"/>
                    </a:cubicBezTo>
                    <a:cubicBezTo>
                      <a:pt x="71" y="8"/>
                      <a:pt x="63" y="10"/>
                      <a:pt x="53" y="12"/>
                    </a:cubicBezTo>
                    <a:cubicBezTo>
                      <a:pt x="40" y="15"/>
                      <a:pt x="28" y="23"/>
                      <a:pt x="16" y="31"/>
                    </a:cubicBezTo>
                    <a:close/>
                    <a:moveTo>
                      <a:pt x="89" y="9"/>
                    </a:moveTo>
                    <a:cubicBezTo>
                      <a:pt x="86" y="12"/>
                      <a:pt x="81" y="12"/>
                      <a:pt x="77" y="13"/>
                    </a:cubicBezTo>
                    <a:cubicBezTo>
                      <a:pt x="81" y="11"/>
                      <a:pt x="85" y="10"/>
                      <a:pt x="89" y="9"/>
                    </a:cubicBezTo>
                    <a:close/>
                    <a:moveTo>
                      <a:pt x="71" y="16"/>
                    </a:moveTo>
                    <a:cubicBezTo>
                      <a:pt x="63" y="21"/>
                      <a:pt x="56" y="27"/>
                      <a:pt x="48" y="31"/>
                    </a:cubicBezTo>
                    <a:cubicBezTo>
                      <a:pt x="42" y="33"/>
                      <a:pt x="24" y="42"/>
                      <a:pt x="14" y="40"/>
                    </a:cubicBezTo>
                    <a:cubicBezTo>
                      <a:pt x="14" y="40"/>
                      <a:pt x="15" y="40"/>
                      <a:pt x="15" y="40"/>
                    </a:cubicBezTo>
                    <a:cubicBezTo>
                      <a:pt x="30" y="32"/>
                      <a:pt x="42" y="21"/>
                      <a:pt x="59" y="19"/>
                    </a:cubicBezTo>
                    <a:cubicBezTo>
                      <a:pt x="63" y="19"/>
                      <a:pt x="67" y="17"/>
                      <a:pt x="71" y="16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58"/>
              <p:cNvSpPr>
                <a:spLocks noEditPoints="1"/>
              </p:cNvSpPr>
              <p:nvPr/>
            </p:nvSpPr>
            <p:spPr bwMode="auto">
              <a:xfrm>
                <a:off x="5516563" y="2951163"/>
                <a:ext cx="647700" cy="303213"/>
              </a:xfrm>
              <a:custGeom>
                <a:avLst/>
                <a:gdLst>
                  <a:gd name="T0" fmla="*/ 140 w 161"/>
                  <a:gd name="T1" fmla="*/ 36 h 75"/>
                  <a:gd name="T2" fmla="*/ 117 w 161"/>
                  <a:gd name="T3" fmla="*/ 28 h 75"/>
                  <a:gd name="T4" fmla="*/ 67 w 161"/>
                  <a:gd name="T5" fmla="*/ 8 h 75"/>
                  <a:gd name="T6" fmla="*/ 32 w 161"/>
                  <a:gd name="T7" fmla="*/ 3 h 75"/>
                  <a:gd name="T8" fmla="*/ 3 w 161"/>
                  <a:gd name="T9" fmla="*/ 24 h 75"/>
                  <a:gd name="T10" fmla="*/ 7 w 161"/>
                  <a:gd name="T11" fmla="*/ 29 h 75"/>
                  <a:gd name="T12" fmla="*/ 14 w 161"/>
                  <a:gd name="T13" fmla="*/ 24 h 75"/>
                  <a:gd name="T14" fmla="*/ 17 w 161"/>
                  <a:gd name="T15" fmla="*/ 25 h 75"/>
                  <a:gd name="T16" fmla="*/ 74 w 161"/>
                  <a:gd name="T17" fmla="*/ 35 h 75"/>
                  <a:gd name="T18" fmla="*/ 91 w 161"/>
                  <a:gd name="T19" fmla="*/ 40 h 75"/>
                  <a:gd name="T20" fmla="*/ 91 w 161"/>
                  <a:gd name="T21" fmla="*/ 55 h 75"/>
                  <a:gd name="T22" fmla="*/ 93 w 161"/>
                  <a:gd name="T23" fmla="*/ 61 h 75"/>
                  <a:gd name="T24" fmla="*/ 147 w 161"/>
                  <a:gd name="T25" fmla="*/ 66 h 75"/>
                  <a:gd name="T26" fmla="*/ 140 w 161"/>
                  <a:gd name="T27" fmla="*/ 36 h 75"/>
                  <a:gd name="T28" fmla="*/ 135 w 161"/>
                  <a:gd name="T29" fmla="*/ 62 h 75"/>
                  <a:gd name="T30" fmla="*/ 101 w 161"/>
                  <a:gd name="T31" fmla="*/ 56 h 75"/>
                  <a:gd name="T32" fmla="*/ 98 w 161"/>
                  <a:gd name="T33" fmla="*/ 35 h 75"/>
                  <a:gd name="T34" fmla="*/ 74 w 161"/>
                  <a:gd name="T35" fmla="*/ 28 h 75"/>
                  <a:gd name="T36" fmla="*/ 53 w 161"/>
                  <a:gd name="T37" fmla="*/ 17 h 75"/>
                  <a:gd name="T38" fmla="*/ 22 w 161"/>
                  <a:gd name="T39" fmla="*/ 16 h 75"/>
                  <a:gd name="T40" fmla="*/ 21 w 161"/>
                  <a:gd name="T41" fmla="*/ 16 h 75"/>
                  <a:gd name="T42" fmla="*/ 28 w 161"/>
                  <a:gd name="T43" fmla="*/ 11 h 75"/>
                  <a:gd name="T44" fmla="*/ 71 w 161"/>
                  <a:gd name="T45" fmla="*/ 16 h 75"/>
                  <a:gd name="T46" fmla="*/ 118 w 161"/>
                  <a:gd name="T47" fmla="*/ 34 h 75"/>
                  <a:gd name="T48" fmla="*/ 135 w 161"/>
                  <a:gd name="T49" fmla="*/ 40 h 75"/>
                  <a:gd name="T50" fmla="*/ 135 w 161"/>
                  <a:gd name="T51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1" h="75">
                    <a:moveTo>
                      <a:pt x="140" y="36"/>
                    </a:moveTo>
                    <a:cubicBezTo>
                      <a:pt x="133" y="32"/>
                      <a:pt x="124" y="30"/>
                      <a:pt x="117" y="28"/>
                    </a:cubicBezTo>
                    <a:cubicBezTo>
                      <a:pt x="100" y="23"/>
                      <a:pt x="84" y="14"/>
                      <a:pt x="67" y="8"/>
                    </a:cubicBezTo>
                    <a:cubicBezTo>
                      <a:pt x="55" y="4"/>
                      <a:pt x="45" y="0"/>
                      <a:pt x="32" y="3"/>
                    </a:cubicBezTo>
                    <a:cubicBezTo>
                      <a:pt x="21" y="5"/>
                      <a:pt x="11" y="17"/>
                      <a:pt x="3" y="24"/>
                    </a:cubicBezTo>
                    <a:cubicBezTo>
                      <a:pt x="0" y="27"/>
                      <a:pt x="4" y="30"/>
                      <a:pt x="7" y="29"/>
                    </a:cubicBezTo>
                    <a:cubicBezTo>
                      <a:pt x="9" y="28"/>
                      <a:pt x="12" y="26"/>
                      <a:pt x="14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40" y="14"/>
                      <a:pt x="53" y="28"/>
                      <a:pt x="74" y="35"/>
                    </a:cubicBezTo>
                    <a:cubicBezTo>
                      <a:pt x="79" y="38"/>
                      <a:pt x="85" y="39"/>
                      <a:pt x="91" y="40"/>
                    </a:cubicBezTo>
                    <a:cubicBezTo>
                      <a:pt x="107" y="44"/>
                      <a:pt x="100" y="49"/>
                      <a:pt x="91" y="55"/>
                    </a:cubicBezTo>
                    <a:cubicBezTo>
                      <a:pt x="88" y="57"/>
                      <a:pt x="90" y="61"/>
                      <a:pt x="93" y="61"/>
                    </a:cubicBezTo>
                    <a:cubicBezTo>
                      <a:pt x="109" y="62"/>
                      <a:pt x="131" y="75"/>
                      <a:pt x="147" y="66"/>
                    </a:cubicBezTo>
                    <a:cubicBezTo>
                      <a:pt x="161" y="57"/>
                      <a:pt x="149" y="41"/>
                      <a:pt x="140" y="36"/>
                    </a:cubicBezTo>
                    <a:close/>
                    <a:moveTo>
                      <a:pt x="135" y="62"/>
                    </a:moveTo>
                    <a:cubicBezTo>
                      <a:pt x="123" y="62"/>
                      <a:pt x="112" y="58"/>
                      <a:pt x="101" y="56"/>
                    </a:cubicBezTo>
                    <a:cubicBezTo>
                      <a:pt x="110" y="48"/>
                      <a:pt x="115" y="40"/>
                      <a:pt x="98" y="35"/>
                    </a:cubicBezTo>
                    <a:cubicBezTo>
                      <a:pt x="90" y="32"/>
                      <a:pt x="81" y="31"/>
                      <a:pt x="74" y="28"/>
                    </a:cubicBezTo>
                    <a:cubicBezTo>
                      <a:pt x="67" y="25"/>
                      <a:pt x="60" y="20"/>
                      <a:pt x="53" y="17"/>
                    </a:cubicBezTo>
                    <a:cubicBezTo>
                      <a:pt x="43" y="12"/>
                      <a:pt x="32" y="12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3" y="14"/>
                      <a:pt x="25" y="12"/>
                      <a:pt x="28" y="11"/>
                    </a:cubicBezTo>
                    <a:cubicBezTo>
                      <a:pt x="41" y="3"/>
                      <a:pt x="58" y="11"/>
                      <a:pt x="71" y="16"/>
                    </a:cubicBezTo>
                    <a:cubicBezTo>
                      <a:pt x="87" y="21"/>
                      <a:pt x="102" y="29"/>
                      <a:pt x="118" y="34"/>
                    </a:cubicBezTo>
                    <a:cubicBezTo>
                      <a:pt x="124" y="36"/>
                      <a:pt x="129" y="37"/>
                      <a:pt x="135" y="40"/>
                    </a:cubicBezTo>
                    <a:cubicBezTo>
                      <a:pt x="145" y="44"/>
                      <a:pt x="155" y="62"/>
                      <a:pt x="135" y="6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59"/>
              <p:cNvSpPr>
                <a:spLocks noEditPoints="1"/>
              </p:cNvSpPr>
              <p:nvPr/>
            </p:nvSpPr>
            <p:spPr bwMode="auto">
              <a:xfrm>
                <a:off x="6205538" y="3136900"/>
                <a:ext cx="257175" cy="160338"/>
              </a:xfrm>
              <a:custGeom>
                <a:avLst/>
                <a:gdLst>
                  <a:gd name="T0" fmla="*/ 6 w 64"/>
                  <a:gd name="T1" fmla="*/ 1 h 40"/>
                  <a:gd name="T2" fmla="*/ 3 w 64"/>
                  <a:gd name="T3" fmla="*/ 4 h 40"/>
                  <a:gd name="T4" fmla="*/ 0 w 64"/>
                  <a:gd name="T5" fmla="*/ 29 h 40"/>
                  <a:gd name="T6" fmla="*/ 4 w 64"/>
                  <a:gd name="T7" fmla="*/ 32 h 40"/>
                  <a:gd name="T8" fmla="*/ 24 w 64"/>
                  <a:gd name="T9" fmla="*/ 33 h 40"/>
                  <a:gd name="T10" fmla="*/ 60 w 64"/>
                  <a:gd name="T11" fmla="*/ 39 h 40"/>
                  <a:gd name="T12" fmla="*/ 64 w 64"/>
                  <a:gd name="T13" fmla="*/ 35 h 40"/>
                  <a:gd name="T14" fmla="*/ 6 w 64"/>
                  <a:gd name="T15" fmla="*/ 1 h 40"/>
                  <a:gd name="T16" fmla="*/ 24 w 64"/>
                  <a:gd name="T17" fmla="*/ 25 h 40"/>
                  <a:gd name="T18" fmla="*/ 19 w 64"/>
                  <a:gd name="T19" fmla="*/ 27 h 40"/>
                  <a:gd name="T20" fmla="*/ 7 w 64"/>
                  <a:gd name="T21" fmla="*/ 26 h 40"/>
                  <a:gd name="T22" fmla="*/ 10 w 64"/>
                  <a:gd name="T23" fmla="*/ 8 h 40"/>
                  <a:gd name="T24" fmla="*/ 57 w 64"/>
                  <a:gd name="T25" fmla="*/ 31 h 40"/>
                  <a:gd name="T26" fmla="*/ 24 w 64"/>
                  <a:gd name="T27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40">
                    <a:moveTo>
                      <a:pt x="6" y="1"/>
                    </a:moveTo>
                    <a:cubicBezTo>
                      <a:pt x="4" y="1"/>
                      <a:pt x="3" y="3"/>
                      <a:pt x="3" y="4"/>
                    </a:cubicBezTo>
                    <a:cubicBezTo>
                      <a:pt x="3" y="13"/>
                      <a:pt x="0" y="21"/>
                      <a:pt x="0" y="29"/>
                    </a:cubicBezTo>
                    <a:cubicBezTo>
                      <a:pt x="0" y="31"/>
                      <a:pt x="2" y="32"/>
                      <a:pt x="4" y="32"/>
                    </a:cubicBezTo>
                    <a:cubicBezTo>
                      <a:pt x="10" y="32"/>
                      <a:pt x="18" y="31"/>
                      <a:pt x="24" y="33"/>
                    </a:cubicBezTo>
                    <a:cubicBezTo>
                      <a:pt x="36" y="37"/>
                      <a:pt x="48" y="35"/>
                      <a:pt x="60" y="39"/>
                    </a:cubicBezTo>
                    <a:cubicBezTo>
                      <a:pt x="62" y="40"/>
                      <a:pt x="64" y="37"/>
                      <a:pt x="64" y="35"/>
                    </a:cubicBezTo>
                    <a:cubicBezTo>
                      <a:pt x="63" y="6"/>
                      <a:pt x="30" y="0"/>
                      <a:pt x="6" y="1"/>
                    </a:cubicBezTo>
                    <a:close/>
                    <a:moveTo>
                      <a:pt x="24" y="25"/>
                    </a:moveTo>
                    <a:cubicBezTo>
                      <a:pt x="21" y="24"/>
                      <a:pt x="19" y="25"/>
                      <a:pt x="19" y="27"/>
                    </a:cubicBezTo>
                    <a:cubicBezTo>
                      <a:pt x="15" y="26"/>
                      <a:pt x="11" y="26"/>
                      <a:pt x="7" y="26"/>
                    </a:cubicBezTo>
                    <a:cubicBezTo>
                      <a:pt x="8" y="20"/>
                      <a:pt x="9" y="14"/>
                      <a:pt x="10" y="8"/>
                    </a:cubicBezTo>
                    <a:cubicBezTo>
                      <a:pt x="28" y="8"/>
                      <a:pt x="52" y="11"/>
                      <a:pt x="57" y="31"/>
                    </a:cubicBezTo>
                    <a:cubicBezTo>
                      <a:pt x="46" y="29"/>
                      <a:pt x="33" y="31"/>
                      <a:pt x="24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60"/>
              <p:cNvSpPr>
                <a:spLocks noEditPoints="1"/>
              </p:cNvSpPr>
              <p:nvPr/>
            </p:nvSpPr>
            <p:spPr bwMode="auto">
              <a:xfrm>
                <a:off x="6708776" y="1427163"/>
                <a:ext cx="241300" cy="185738"/>
              </a:xfrm>
              <a:custGeom>
                <a:avLst/>
                <a:gdLst>
                  <a:gd name="T0" fmla="*/ 9 w 60"/>
                  <a:gd name="T1" fmla="*/ 46 h 46"/>
                  <a:gd name="T2" fmla="*/ 46 w 60"/>
                  <a:gd name="T3" fmla="*/ 43 h 46"/>
                  <a:gd name="T4" fmla="*/ 56 w 60"/>
                  <a:gd name="T5" fmla="*/ 43 h 46"/>
                  <a:gd name="T6" fmla="*/ 60 w 60"/>
                  <a:gd name="T7" fmla="*/ 39 h 46"/>
                  <a:gd name="T8" fmla="*/ 23 w 60"/>
                  <a:gd name="T9" fmla="*/ 4 h 46"/>
                  <a:gd name="T10" fmla="*/ 16 w 60"/>
                  <a:gd name="T11" fmla="*/ 3 h 46"/>
                  <a:gd name="T12" fmla="*/ 6 w 60"/>
                  <a:gd name="T13" fmla="*/ 44 h 46"/>
                  <a:gd name="T14" fmla="*/ 9 w 60"/>
                  <a:gd name="T15" fmla="*/ 46 h 46"/>
                  <a:gd name="T16" fmla="*/ 18 w 60"/>
                  <a:gd name="T17" fmla="*/ 11 h 46"/>
                  <a:gd name="T18" fmla="*/ 31 w 60"/>
                  <a:gd name="T19" fmla="*/ 23 h 46"/>
                  <a:gd name="T20" fmla="*/ 52 w 60"/>
                  <a:gd name="T21" fmla="*/ 35 h 46"/>
                  <a:gd name="T22" fmla="*/ 45 w 60"/>
                  <a:gd name="T23" fmla="*/ 36 h 46"/>
                  <a:gd name="T24" fmla="*/ 12 w 60"/>
                  <a:gd name="T25" fmla="*/ 39 h 46"/>
                  <a:gd name="T26" fmla="*/ 18 w 60"/>
                  <a:gd name="T27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6">
                    <a:moveTo>
                      <a:pt x="9" y="46"/>
                    </a:moveTo>
                    <a:cubicBezTo>
                      <a:pt x="22" y="46"/>
                      <a:pt x="34" y="43"/>
                      <a:pt x="46" y="43"/>
                    </a:cubicBezTo>
                    <a:cubicBezTo>
                      <a:pt x="49" y="44"/>
                      <a:pt x="52" y="43"/>
                      <a:pt x="56" y="43"/>
                    </a:cubicBezTo>
                    <a:cubicBezTo>
                      <a:pt x="58" y="43"/>
                      <a:pt x="60" y="41"/>
                      <a:pt x="60" y="39"/>
                    </a:cubicBezTo>
                    <a:cubicBezTo>
                      <a:pt x="60" y="16"/>
                      <a:pt x="26" y="24"/>
                      <a:pt x="23" y="4"/>
                    </a:cubicBezTo>
                    <a:cubicBezTo>
                      <a:pt x="22" y="1"/>
                      <a:pt x="18" y="0"/>
                      <a:pt x="16" y="3"/>
                    </a:cubicBezTo>
                    <a:cubicBezTo>
                      <a:pt x="7" y="16"/>
                      <a:pt x="0" y="27"/>
                      <a:pt x="6" y="44"/>
                    </a:cubicBezTo>
                    <a:cubicBezTo>
                      <a:pt x="7" y="45"/>
                      <a:pt x="8" y="46"/>
                      <a:pt x="9" y="46"/>
                    </a:cubicBezTo>
                    <a:close/>
                    <a:moveTo>
                      <a:pt x="18" y="11"/>
                    </a:moveTo>
                    <a:cubicBezTo>
                      <a:pt x="21" y="17"/>
                      <a:pt x="25" y="20"/>
                      <a:pt x="31" y="23"/>
                    </a:cubicBezTo>
                    <a:cubicBezTo>
                      <a:pt x="38" y="26"/>
                      <a:pt x="49" y="28"/>
                      <a:pt x="52" y="35"/>
                    </a:cubicBezTo>
                    <a:cubicBezTo>
                      <a:pt x="49" y="35"/>
                      <a:pt x="47" y="35"/>
                      <a:pt x="45" y="36"/>
                    </a:cubicBezTo>
                    <a:cubicBezTo>
                      <a:pt x="34" y="36"/>
                      <a:pt x="23" y="39"/>
                      <a:pt x="12" y="39"/>
                    </a:cubicBezTo>
                    <a:cubicBezTo>
                      <a:pt x="9" y="29"/>
                      <a:pt x="13" y="20"/>
                      <a:pt x="18" y="11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61"/>
              <p:cNvSpPr>
                <a:spLocks noEditPoints="1"/>
              </p:cNvSpPr>
              <p:nvPr/>
            </p:nvSpPr>
            <p:spPr bwMode="auto">
              <a:xfrm>
                <a:off x="2667001" y="-84138"/>
                <a:ext cx="6862763" cy="6958013"/>
              </a:xfrm>
              <a:custGeom>
                <a:avLst/>
                <a:gdLst>
                  <a:gd name="T0" fmla="*/ 18 w 1703"/>
                  <a:gd name="T1" fmla="*/ 705 h 1726"/>
                  <a:gd name="T2" fmla="*/ 431 w 1703"/>
                  <a:gd name="T3" fmla="*/ 1624 h 1726"/>
                  <a:gd name="T4" fmla="*/ 1559 w 1703"/>
                  <a:gd name="T5" fmla="*/ 446 h 1726"/>
                  <a:gd name="T6" fmla="*/ 1366 w 1703"/>
                  <a:gd name="T7" fmla="*/ 234 h 1726"/>
                  <a:gd name="T8" fmla="*/ 343 w 1703"/>
                  <a:gd name="T9" fmla="*/ 217 h 1726"/>
                  <a:gd name="T10" fmla="*/ 660 w 1703"/>
                  <a:gd name="T11" fmla="*/ 155 h 1726"/>
                  <a:gd name="T12" fmla="*/ 785 w 1703"/>
                  <a:gd name="T13" fmla="*/ 213 h 1726"/>
                  <a:gd name="T14" fmla="*/ 909 w 1703"/>
                  <a:gd name="T15" fmla="*/ 244 h 1726"/>
                  <a:gd name="T16" fmla="*/ 708 w 1703"/>
                  <a:gd name="T17" fmla="*/ 292 h 1726"/>
                  <a:gd name="T18" fmla="*/ 890 w 1703"/>
                  <a:gd name="T19" fmla="*/ 310 h 1726"/>
                  <a:gd name="T20" fmla="*/ 965 w 1703"/>
                  <a:gd name="T21" fmla="*/ 463 h 1726"/>
                  <a:gd name="T22" fmla="*/ 829 w 1703"/>
                  <a:gd name="T23" fmla="*/ 585 h 1726"/>
                  <a:gd name="T24" fmla="*/ 552 w 1703"/>
                  <a:gd name="T25" fmla="*/ 708 h 1726"/>
                  <a:gd name="T26" fmla="*/ 647 w 1703"/>
                  <a:gd name="T27" fmla="*/ 860 h 1726"/>
                  <a:gd name="T28" fmla="*/ 914 w 1703"/>
                  <a:gd name="T29" fmla="*/ 941 h 1726"/>
                  <a:gd name="T30" fmla="*/ 1205 w 1703"/>
                  <a:gd name="T31" fmla="*/ 1121 h 1726"/>
                  <a:gd name="T32" fmla="*/ 1266 w 1703"/>
                  <a:gd name="T33" fmla="*/ 1358 h 1726"/>
                  <a:gd name="T34" fmla="*/ 927 w 1703"/>
                  <a:gd name="T35" fmla="*/ 1613 h 1726"/>
                  <a:gd name="T36" fmla="*/ 921 w 1703"/>
                  <a:gd name="T37" fmla="*/ 1393 h 1726"/>
                  <a:gd name="T38" fmla="*/ 807 w 1703"/>
                  <a:gd name="T39" fmla="*/ 986 h 1726"/>
                  <a:gd name="T40" fmla="*/ 582 w 1703"/>
                  <a:gd name="T41" fmla="*/ 855 h 1726"/>
                  <a:gd name="T42" fmla="*/ 384 w 1703"/>
                  <a:gd name="T43" fmla="*/ 433 h 1726"/>
                  <a:gd name="T44" fmla="*/ 343 w 1703"/>
                  <a:gd name="T45" fmla="*/ 217 h 1726"/>
                  <a:gd name="T46" fmla="*/ 1333 w 1703"/>
                  <a:gd name="T47" fmla="*/ 1494 h 1726"/>
                  <a:gd name="T48" fmla="*/ 1580 w 1703"/>
                  <a:gd name="T49" fmla="*/ 1139 h 1726"/>
                  <a:gd name="T50" fmla="*/ 1568 w 1703"/>
                  <a:gd name="T51" fmla="*/ 1039 h 1726"/>
                  <a:gd name="T52" fmla="*/ 1139 w 1703"/>
                  <a:gd name="T53" fmla="*/ 1524 h 1726"/>
                  <a:gd name="T54" fmla="*/ 32 w 1703"/>
                  <a:gd name="T55" fmla="*/ 943 h 1726"/>
                  <a:gd name="T56" fmla="*/ 536 w 1703"/>
                  <a:gd name="T57" fmla="*/ 1542 h 1726"/>
                  <a:gd name="T58" fmla="*/ 711 w 1703"/>
                  <a:gd name="T59" fmla="*/ 1600 h 1726"/>
                  <a:gd name="T60" fmla="*/ 416 w 1703"/>
                  <a:gd name="T61" fmla="*/ 1073 h 1726"/>
                  <a:gd name="T62" fmla="*/ 168 w 1703"/>
                  <a:gd name="T63" fmla="*/ 423 h 1726"/>
                  <a:gd name="T64" fmla="*/ 414 w 1703"/>
                  <a:gd name="T65" fmla="*/ 352 h 1726"/>
                  <a:gd name="T66" fmla="*/ 389 w 1703"/>
                  <a:gd name="T67" fmla="*/ 637 h 1726"/>
                  <a:gd name="T68" fmla="*/ 597 w 1703"/>
                  <a:gd name="T69" fmla="*/ 874 h 1726"/>
                  <a:gd name="T70" fmla="*/ 802 w 1703"/>
                  <a:gd name="T71" fmla="*/ 1061 h 1726"/>
                  <a:gd name="T72" fmla="*/ 911 w 1703"/>
                  <a:gd name="T73" fmla="*/ 1350 h 1726"/>
                  <a:gd name="T74" fmla="*/ 901 w 1703"/>
                  <a:gd name="T75" fmla="*/ 1685 h 1726"/>
                  <a:gd name="T76" fmla="*/ 1033 w 1703"/>
                  <a:gd name="T77" fmla="*/ 1556 h 1726"/>
                  <a:gd name="T78" fmla="*/ 1398 w 1703"/>
                  <a:gd name="T79" fmla="*/ 1138 h 1726"/>
                  <a:gd name="T80" fmla="*/ 1188 w 1703"/>
                  <a:gd name="T81" fmla="*/ 1025 h 1726"/>
                  <a:gd name="T82" fmla="*/ 896 w 1703"/>
                  <a:gd name="T83" fmla="*/ 971 h 1726"/>
                  <a:gd name="T84" fmla="*/ 658 w 1703"/>
                  <a:gd name="T85" fmla="*/ 824 h 1726"/>
                  <a:gd name="T86" fmla="*/ 561 w 1703"/>
                  <a:gd name="T87" fmla="*/ 706 h 1726"/>
                  <a:gd name="T88" fmla="*/ 839 w 1703"/>
                  <a:gd name="T89" fmla="*/ 585 h 1726"/>
                  <a:gd name="T90" fmla="*/ 970 w 1703"/>
                  <a:gd name="T91" fmla="*/ 438 h 1726"/>
                  <a:gd name="T92" fmla="*/ 986 w 1703"/>
                  <a:gd name="T93" fmla="*/ 340 h 1726"/>
                  <a:gd name="T94" fmla="*/ 805 w 1703"/>
                  <a:gd name="T95" fmla="*/ 291 h 1726"/>
                  <a:gd name="T96" fmla="*/ 743 w 1703"/>
                  <a:gd name="T97" fmla="*/ 255 h 1726"/>
                  <a:gd name="T98" fmla="*/ 873 w 1703"/>
                  <a:gd name="T99" fmla="*/ 174 h 1726"/>
                  <a:gd name="T100" fmla="*/ 732 w 1703"/>
                  <a:gd name="T101" fmla="*/ 186 h 1726"/>
                  <a:gd name="T102" fmla="*/ 646 w 1703"/>
                  <a:gd name="T103" fmla="*/ 186 h 1726"/>
                  <a:gd name="T104" fmla="*/ 733 w 1703"/>
                  <a:gd name="T105" fmla="*/ 49 h 1726"/>
                  <a:gd name="T106" fmla="*/ 1429 w 1703"/>
                  <a:gd name="T107" fmla="*/ 352 h 1726"/>
                  <a:gd name="T108" fmla="*/ 1516 w 1703"/>
                  <a:gd name="T109" fmla="*/ 432 h 1726"/>
                  <a:gd name="T110" fmla="*/ 1591 w 1703"/>
                  <a:gd name="T111" fmla="*/ 855 h 1726"/>
                  <a:gd name="T112" fmla="*/ 256 w 1703"/>
                  <a:gd name="T113" fmla="*/ 1078 h 1726"/>
                  <a:gd name="T114" fmla="*/ 377 w 1703"/>
                  <a:gd name="T115" fmla="*/ 1469 h 1726"/>
                  <a:gd name="T116" fmla="*/ 1568 w 1703"/>
                  <a:gd name="T117" fmla="*/ 808 h 1726"/>
                  <a:gd name="T118" fmla="*/ 1541 w 1703"/>
                  <a:gd name="T119" fmla="*/ 439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3" h="1726">
                    <a:moveTo>
                      <a:pt x="1616" y="509"/>
                    </a:moveTo>
                    <a:cubicBezTo>
                      <a:pt x="1598" y="471"/>
                      <a:pt x="1579" y="435"/>
                      <a:pt x="1550" y="404"/>
                    </a:cubicBezTo>
                    <a:cubicBezTo>
                      <a:pt x="1537" y="390"/>
                      <a:pt x="1523" y="377"/>
                      <a:pt x="1512" y="362"/>
                    </a:cubicBezTo>
                    <a:cubicBezTo>
                      <a:pt x="1513" y="359"/>
                      <a:pt x="1513" y="354"/>
                      <a:pt x="1510" y="350"/>
                    </a:cubicBezTo>
                    <a:cubicBezTo>
                      <a:pt x="1448" y="282"/>
                      <a:pt x="1386" y="215"/>
                      <a:pt x="1313" y="161"/>
                    </a:cubicBezTo>
                    <a:cubicBezTo>
                      <a:pt x="1237" y="105"/>
                      <a:pt x="1151" y="70"/>
                      <a:pt x="1061" y="47"/>
                    </a:cubicBezTo>
                    <a:cubicBezTo>
                      <a:pt x="876" y="0"/>
                      <a:pt x="678" y="16"/>
                      <a:pt x="502" y="89"/>
                    </a:cubicBezTo>
                    <a:cubicBezTo>
                      <a:pt x="466" y="104"/>
                      <a:pt x="429" y="121"/>
                      <a:pt x="396" y="142"/>
                    </a:cubicBezTo>
                    <a:cubicBezTo>
                      <a:pt x="366" y="161"/>
                      <a:pt x="341" y="187"/>
                      <a:pt x="318" y="213"/>
                    </a:cubicBezTo>
                    <a:cubicBezTo>
                      <a:pt x="295" y="241"/>
                      <a:pt x="274" y="270"/>
                      <a:pt x="250" y="298"/>
                    </a:cubicBezTo>
                    <a:cubicBezTo>
                      <a:pt x="223" y="328"/>
                      <a:pt x="197" y="358"/>
                      <a:pt x="170" y="388"/>
                    </a:cubicBezTo>
                    <a:cubicBezTo>
                      <a:pt x="144" y="417"/>
                      <a:pt x="120" y="448"/>
                      <a:pt x="100" y="481"/>
                    </a:cubicBezTo>
                    <a:cubicBezTo>
                      <a:pt x="79" y="516"/>
                      <a:pt x="64" y="556"/>
                      <a:pt x="50" y="594"/>
                    </a:cubicBezTo>
                    <a:cubicBezTo>
                      <a:pt x="37" y="630"/>
                      <a:pt x="27" y="667"/>
                      <a:pt x="18" y="705"/>
                    </a:cubicBezTo>
                    <a:cubicBezTo>
                      <a:pt x="14" y="723"/>
                      <a:pt x="11" y="742"/>
                      <a:pt x="8" y="761"/>
                    </a:cubicBezTo>
                    <a:cubicBezTo>
                      <a:pt x="5" y="781"/>
                      <a:pt x="0" y="803"/>
                      <a:pt x="1" y="823"/>
                    </a:cubicBezTo>
                    <a:cubicBezTo>
                      <a:pt x="2" y="827"/>
                      <a:pt x="6" y="830"/>
                      <a:pt x="10" y="829"/>
                    </a:cubicBezTo>
                    <a:cubicBezTo>
                      <a:pt x="10" y="836"/>
                      <a:pt x="10" y="843"/>
                      <a:pt x="10" y="849"/>
                    </a:cubicBezTo>
                    <a:cubicBezTo>
                      <a:pt x="11" y="873"/>
                      <a:pt x="12" y="897"/>
                      <a:pt x="13" y="920"/>
                    </a:cubicBezTo>
                    <a:cubicBezTo>
                      <a:pt x="12" y="919"/>
                      <a:pt x="10" y="918"/>
                      <a:pt x="9" y="917"/>
                    </a:cubicBezTo>
                    <a:cubicBezTo>
                      <a:pt x="8" y="916"/>
                      <a:pt x="7" y="917"/>
                      <a:pt x="8" y="918"/>
                    </a:cubicBezTo>
                    <a:cubicBezTo>
                      <a:pt x="9" y="920"/>
                      <a:pt x="11" y="922"/>
                      <a:pt x="13" y="924"/>
                    </a:cubicBezTo>
                    <a:cubicBezTo>
                      <a:pt x="14" y="940"/>
                      <a:pt x="15" y="956"/>
                      <a:pt x="16" y="972"/>
                    </a:cubicBezTo>
                    <a:cubicBezTo>
                      <a:pt x="23" y="1053"/>
                      <a:pt x="36" y="1133"/>
                      <a:pt x="60" y="1210"/>
                    </a:cubicBezTo>
                    <a:cubicBezTo>
                      <a:pt x="84" y="1286"/>
                      <a:pt x="120" y="1358"/>
                      <a:pt x="170" y="1420"/>
                    </a:cubicBezTo>
                    <a:cubicBezTo>
                      <a:pt x="227" y="1490"/>
                      <a:pt x="303" y="1544"/>
                      <a:pt x="379" y="1591"/>
                    </a:cubicBezTo>
                    <a:cubicBezTo>
                      <a:pt x="395" y="1601"/>
                      <a:pt x="411" y="1611"/>
                      <a:pt x="428" y="1619"/>
                    </a:cubicBezTo>
                    <a:cubicBezTo>
                      <a:pt x="428" y="1621"/>
                      <a:pt x="429" y="1623"/>
                      <a:pt x="431" y="1624"/>
                    </a:cubicBezTo>
                    <a:cubicBezTo>
                      <a:pt x="491" y="1676"/>
                      <a:pt x="574" y="1689"/>
                      <a:pt x="650" y="1698"/>
                    </a:cubicBezTo>
                    <a:cubicBezTo>
                      <a:pt x="690" y="1703"/>
                      <a:pt x="729" y="1706"/>
                      <a:pt x="768" y="1710"/>
                    </a:cubicBezTo>
                    <a:cubicBezTo>
                      <a:pt x="816" y="1715"/>
                      <a:pt x="863" y="1721"/>
                      <a:pt x="910" y="1723"/>
                    </a:cubicBezTo>
                    <a:cubicBezTo>
                      <a:pt x="1007" y="1726"/>
                      <a:pt x="1105" y="1709"/>
                      <a:pt x="1194" y="1669"/>
                    </a:cubicBezTo>
                    <a:cubicBezTo>
                      <a:pt x="1277" y="1632"/>
                      <a:pt x="1351" y="1574"/>
                      <a:pt x="1414" y="1509"/>
                    </a:cubicBezTo>
                    <a:cubicBezTo>
                      <a:pt x="1437" y="1485"/>
                      <a:pt x="1459" y="1460"/>
                      <a:pt x="1480" y="1435"/>
                    </a:cubicBezTo>
                    <a:cubicBezTo>
                      <a:pt x="1483" y="1437"/>
                      <a:pt x="1487" y="1437"/>
                      <a:pt x="1490" y="1433"/>
                    </a:cubicBezTo>
                    <a:cubicBezTo>
                      <a:pt x="1517" y="1396"/>
                      <a:pt x="1544" y="1359"/>
                      <a:pt x="1571" y="1322"/>
                    </a:cubicBezTo>
                    <a:cubicBezTo>
                      <a:pt x="1598" y="1285"/>
                      <a:pt x="1621" y="1246"/>
                      <a:pt x="1636" y="1203"/>
                    </a:cubicBezTo>
                    <a:cubicBezTo>
                      <a:pt x="1669" y="1107"/>
                      <a:pt x="1691" y="1008"/>
                      <a:pt x="1698" y="907"/>
                    </a:cubicBezTo>
                    <a:cubicBezTo>
                      <a:pt x="1703" y="815"/>
                      <a:pt x="1696" y="719"/>
                      <a:pt x="1666" y="631"/>
                    </a:cubicBezTo>
                    <a:cubicBezTo>
                      <a:pt x="1651" y="590"/>
                      <a:pt x="1634" y="549"/>
                      <a:pt x="1616" y="509"/>
                    </a:cubicBezTo>
                    <a:close/>
                    <a:moveTo>
                      <a:pt x="1555" y="440"/>
                    </a:moveTo>
                    <a:cubicBezTo>
                      <a:pt x="1557" y="442"/>
                      <a:pt x="1558" y="444"/>
                      <a:pt x="1559" y="446"/>
                    </a:cubicBezTo>
                    <a:cubicBezTo>
                      <a:pt x="1558" y="445"/>
                      <a:pt x="1556" y="444"/>
                      <a:pt x="1554" y="443"/>
                    </a:cubicBezTo>
                    <a:cubicBezTo>
                      <a:pt x="1549" y="440"/>
                      <a:pt x="1547" y="435"/>
                      <a:pt x="1546" y="429"/>
                    </a:cubicBezTo>
                    <a:cubicBezTo>
                      <a:pt x="1549" y="433"/>
                      <a:pt x="1553" y="436"/>
                      <a:pt x="1555" y="440"/>
                    </a:cubicBezTo>
                    <a:close/>
                    <a:moveTo>
                      <a:pt x="1454" y="322"/>
                    </a:moveTo>
                    <a:cubicBezTo>
                      <a:pt x="1445" y="334"/>
                      <a:pt x="1454" y="351"/>
                      <a:pt x="1459" y="362"/>
                    </a:cubicBezTo>
                    <a:cubicBezTo>
                      <a:pt x="1468" y="381"/>
                      <a:pt x="1481" y="396"/>
                      <a:pt x="1487" y="416"/>
                    </a:cubicBezTo>
                    <a:cubicBezTo>
                      <a:pt x="1490" y="425"/>
                      <a:pt x="1492" y="442"/>
                      <a:pt x="1477" y="436"/>
                    </a:cubicBezTo>
                    <a:cubicBezTo>
                      <a:pt x="1471" y="434"/>
                      <a:pt x="1466" y="430"/>
                      <a:pt x="1461" y="425"/>
                    </a:cubicBezTo>
                    <a:cubicBezTo>
                      <a:pt x="1456" y="420"/>
                      <a:pt x="1424" y="377"/>
                      <a:pt x="1430" y="375"/>
                    </a:cubicBezTo>
                    <a:cubicBezTo>
                      <a:pt x="1437" y="372"/>
                      <a:pt x="1443" y="365"/>
                      <a:pt x="1441" y="358"/>
                    </a:cubicBezTo>
                    <a:cubicBezTo>
                      <a:pt x="1438" y="349"/>
                      <a:pt x="1434" y="336"/>
                      <a:pt x="1427" y="329"/>
                    </a:cubicBezTo>
                    <a:cubicBezTo>
                      <a:pt x="1418" y="321"/>
                      <a:pt x="1406" y="319"/>
                      <a:pt x="1394" y="318"/>
                    </a:cubicBezTo>
                    <a:cubicBezTo>
                      <a:pt x="1394" y="300"/>
                      <a:pt x="1394" y="286"/>
                      <a:pt x="1382" y="271"/>
                    </a:cubicBezTo>
                    <a:cubicBezTo>
                      <a:pt x="1373" y="260"/>
                      <a:pt x="1371" y="247"/>
                      <a:pt x="1366" y="234"/>
                    </a:cubicBezTo>
                    <a:cubicBezTo>
                      <a:pt x="1396" y="262"/>
                      <a:pt x="1425" y="292"/>
                      <a:pt x="1454" y="322"/>
                    </a:cubicBezTo>
                    <a:close/>
                    <a:moveTo>
                      <a:pt x="1170" y="105"/>
                    </a:moveTo>
                    <a:cubicBezTo>
                      <a:pt x="1231" y="130"/>
                      <a:pt x="1286" y="166"/>
                      <a:pt x="1336" y="208"/>
                    </a:cubicBezTo>
                    <a:cubicBezTo>
                      <a:pt x="1332" y="207"/>
                      <a:pt x="1328" y="205"/>
                      <a:pt x="1324" y="204"/>
                    </a:cubicBezTo>
                    <a:cubicBezTo>
                      <a:pt x="1308" y="197"/>
                      <a:pt x="1300" y="183"/>
                      <a:pt x="1281" y="182"/>
                    </a:cubicBezTo>
                    <a:cubicBezTo>
                      <a:pt x="1277" y="182"/>
                      <a:pt x="1275" y="187"/>
                      <a:pt x="1277" y="189"/>
                    </a:cubicBezTo>
                    <a:cubicBezTo>
                      <a:pt x="1286" y="202"/>
                      <a:pt x="1271" y="194"/>
                      <a:pt x="1267" y="191"/>
                    </a:cubicBezTo>
                    <a:cubicBezTo>
                      <a:pt x="1258" y="184"/>
                      <a:pt x="1250" y="177"/>
                      <a:pt x="1245" y="169"/>
                    </a:cubicBezTo>
                    <a:cubicBezTo>
                      <a:pt x="1238" y="157"/>
                      <a:pt x="1234" y="150"/>
                      <a:pt x="1221" y="144"/>
                    </a:cubicBezTo>
                    <a:cubicBezTo>
                      <a:pt x="1207" y="138"/>
                      <a:pt x="1192" y="137"/>
                      <a:pt x="1180" y="127"/>
                    </a:cubicBezTo>
                    <a:cubicBezTo>
                      <a:pt x="1172" y="121"/>
                      <a:pt x="1167" y="113"/>
                      <a:pt x="1159" y="106"/>
                    </a:cubicBezTo>
                    <a:cubicBezTo>
                      <a:pt x="1156" y="103"/>
                      <a:pt x="1152" y="100"/>
                      <a:pt x="1148" y="97"/>
                    </a:cubicBezTo>
                    <a:cubicBezTo>
                      <a:pt x="1155" y="99"/>
                      <a:pt x="1162" y="102"/>
                      <a:pt x="1170" y="105"/>
                    </a:cubicBezTo>
                    <a:close/>
                    <a:moveTo>
                      <a:pt x="343" y="217"/>
                    </a:moveTo>
                    <a:cubicBezTo>
                      <a:pt x="375" y="224"/>
                      <a:pt x="404" y="201"/>
                      <a:pt x="423" y="177"/>
                    </a:cubicBezTo>
                    <a:cubicBezTo>
                      <a:pt x="437" y="160"/>
                      <a:pt x="464" y="159"/>
                      <a:pt x="483" y="151"/>
                    </a:cubicBezTo>
                    <a:cubicBezTo>
                      <a:pt x="487" y="149"/>
                      <a:pt x="501" y="133"/>
                      <a:pt x="504" y="136"/>
                    </a:cubicBezTo>
                    <a:cubicBezTo>
                      <a:pt x="508" y="140"/>
                      <a:pt x="511" y="142"/>
                      <a:pt x="517" y="142"/>
                    </a:cubicBezTo>
                    <a:cubicBezTo>
                      <a:pt x="520" y="142"/>
                      <a:pt x="522" y="139"/>
                      <a:pt x="521" y="136"/>
                    </a:cubicBezTo>
                    <a:cubicBezTo>
                      <a:pt x="524" y="135"/>
                      <a:pt x="526" y="133"/>
                      <a:pt x="529" y="130"/>
                    </a:cubicBezTo>
                    <a:cubicBezTo>
                      <a:pt x="542" y="119"/>
                      <a:pt x="553" y="119"/>
                      <a:pt x="569" y="121"/>
                    </a:cubicBezTo>
                    <a:cubicBezTo>
                      <a:pt x="560" y="141"/>
                      <a:pt x="573" y="162"/>
                      <a:pt x="596" y="163"/>
                    </a:cubicBezTo>
                    <a:cubicBezTo>
                      <a:pt x="604" y="164"/>
                      <a:pt x="613" y="163"/>
                      <a:pt x="619" y="168"/>
                    </a:cubicBezTo>
                    <a:cubicBezTo>
                      <a:pt x="625" y="173"/>
                      <a:pt x="630" y="179"/>
                      <a:pt x="635" y="184"/>
                    </a:cubicBezTo>
                    <a:cubicBezTo>
                      <a:pt x="645" y="194"/>
                      <a:pt x="654" y="201"/>
                      <a:pt x="668" y="201"/>
                    </a:cubicBezTo>
                    <a:cubicBezTo>
                      <a:pt x="670" y="201"/>
                      <a:pt x="671" y="200"/>
                      <a:pt x="671" y="198"/>
                    </a:cubicBezTo>
                    <a:cubicBezTo>
                      <a:pt x="673" y="190"/>
                      <a:pt x="669" y="185"/>
                      <a:pt x="662" y="180"/>
                    </a:cubicBezTo>
                    <a:cubicBezTo>
                      <a:pt x="654" y="172"/>
                      <a:pt x="658" y="164"/>
                      <a:pt x="660" y="155"/>
                    </a:cubicBezTo>
                    <a:cubicBezTo>
                      <a:pt x="661" y="151"/>
                      <a:pt x="660" y="148"/>
                      <a:pt x="658" y="145"/>
                    </a:cubicBezTo>
                    <a:cubicBezTo>
                      <a:pt x="667" y="141"/>
                      <a:pt x="683" y="134"/>
                      <a:pt x="686" y="144"/>
                    </a:cubicBezTo>
                    <a:cubicBezTo>
                      <a:pt x="687" y="148"/>
                      <a:pt x="688" y="157"/>
                      <a:pt x="691" y="159"/>
                    </a:cubicBezTo>
                    <a:cubicBezTo>
                      <a:pt x="700" y="168"/>
                      <a:pt x="713" y="161"/>
                      <a:pt x="723" y="154"/>
                    </a:cubicBezTo>
                    <a:cubicBezTo>
                      <a:pt x="723" y="157"/>
                      <a:pt x="724" y="161"/>
                      <a:pt x="724" y="164"/>
                    </a:cubicBezTo>
                    <a:cubicBezTo>
                      <a:pt x="726" y="178"/>
                      <a:pt x="709" y="173"/>
                      <a:pt x="702" y="172"/>
                    </a:cubicBezTo>
                    <a:cubicBezTo>
                      <a:pt x="695" y="172"/>
                      <a:pt x="690" y="177"/>
                      <a:pt x="689" y="183"/>
                    </a:cubicBezTo>
                    <a:cubicBezTo>
                      <a:pt x="687" y="191"/>
                      <a:pt x="696" y="197"/>
                      <a:pt x="701" y="200"/>
                    </a:cubicBezTo>
                    <a:cubicBezTo>
                      <a:pt x="711" y="205"/>
                      <a:pt x="722" y="198"/>
                      <a:pt x="731" y="194"/>
                    </a:cubicBezTo>
                    <a:cubicBezTo>
                      <a:pt x="735" y="200"/>
                      <a:pt x="743" y="206"/>
                      <a:pt x="750" y="201"/>
                    </a:cubicBezTo>
                    <a:cubicBezTo>
                      <a:pt x="759" y="194"/>
                      <a:pt x="756" y="184"/>
                      <a:pt x="751" y="176"/>
                    </a:cubicBezTo>
                    <a:cubicBezTo>
                      <a:pt x="755" y="174"/>
                      <a:pt x="757" y="172"/>
                      <a:pt x="757" y="169"/>
                    </a:cubicBezTo>
                    <a:cubicBezTo>
                      <a:pt x="758" y="177"/>
                      <a:pt x="757" y="186"/>
                      <a:pt x="758" y="191"/>
                    </a:cubicBezTo>
                    <a:cubicBezTo>
                      <a:pt x="761" y="202"/>
                      <a:pt x="776" y="208"/>
                      <a:pt x="785" y="213"/>
                    </a:cubicBezTo>
                    <a:cubicBezTo>
                      <a:pt x="787" y="214"/>
                      <a:pt x="789" y="213"/>
                      <a:pt x="790" y="212"/>
                    </a:cubicBezTo>
                    <a:cubicBezTo>
                      <a:pt x="794" y="208"/>
                      <a:pt x="800" y="202"/>
                      <a:pt x="798" y="195"/>
                    </a:cubicBezTo>
                    <a:cubicBezTo>
                      <a:pt x="796" y="185"/>
                      <a:pt x="780" y="174"/>
                      <a:pt x="794" y="164"/>
                    </a:cubicBezTo>
                    <a:cubicBezTo>
                      <a:pt x="797" y="162"/>
                      <a:pt x="800" y="159"/>
                      <a:pt x="803" y="157"/>
                    </a:cubicBezTo>
                    <a:cubicBezTo>
                      <a:pt x="805" y="155"/>
                      <a:pt x="815" y="164"/>
                      <a:pt x="818" y="166"/>
                    </a:cubicBezTo>
                    <a:cubicBezTo>
                      <a:pt x="830" y="174"/>
                      <a:pt x="842" y="176"/>
                      <a:pt x="856" y="179"/>
                    </a:cubicBezTo>
                    <a:cubicBezTo>
                      <a:pt x="873" y="182"/>
                      <a:pt x="886" y="189"/>
                      <a:pt x="900" y="200"/>
                    </a:cubicBezTo>
                    <a:cubicBezTo>
                      <a:pt x="907" y="206"/>
                      <a:pt x="914" y="210"/>
                      <a:pt x="923" y="212"/>
                    </a:cubicBezTo>
                    <a:cubicBezTo>
                      <a:pt x="929" y="214"/>
                      <a:pt x="945" y="224"/>
                      <a:pt x="923" y="221"/>
                    </a:cubicBezTo>
                    <a:cubicBezTo>
                      <a:pt x="918" y="221"/>
                      <a:pt x="912" y="218"/>
                      <a:pt x="907" y="216"/>
                    </a:cubicBezTo>
                    <a:cubicBezTo>
                      <a:pt x="902" y="215"/>
                      <a:pt x="891" y="215"/>
                      <a:pt x="888" y="220"/>
                    </a:cubicBezTo>
                    <a:cubicBezTo>
                      <a:pt x="886" y="224"/>
                      <a:pt x="889" y="228"/>
                      <a:pt x="892" y="231"/>
                    </a:cubicBezTo>
                    <a:cubicBezTo>
                      <a:pt x="895" y="234"/>
                      <a:pt x="898" y="237"/>
                      <a:pt x="902" y="239"/>
                    </a:cubicBezTo>
                    <a:cubicBezTo>
                      <a:pt x="904" y="241"/>
                      <a:pt x="906" y="242"/>
                      <a:pt x="909" y="244"/>
                    </a:cubicBezTo>
                    <a:cubicBezTo>
                      <a:pt x="908" y="246"/>
                      <a:pt x="906" y="248"/>
                      <a:pt x="905" y="250"/>
                    </a:cubicBezTo>
                    <a:cubicBezTo>
                      <a:pt x="899" y="251"/>
                      <a:pt x="893" y="250"/>
                      <a:pt x="887" y="247"/>
                    </a:cubicBezTo>
                    <a:cubicBezTo>
                      <a:pt x="875" y="243"/>
                      <a:pt x="869" y="234"/>
                      <a:pt x="870" y="221"/>
                    </a:cubicBezTo>
                    <a:cubicBezTo>
                      <a:pt x="870" y="217"/>
                      <a:pt x="871" y="213"/>
                      <a:pt x="870" y="209"/>
                    </a:cubicBezTo>
                    <a:cubicBezTo>
                      <a:pt x="866" y="199"/>
                      <a:pt x="860" y="193"/>
                      <a:pt x="850" y="188"/>
                    </a:cubicBezTo>
                    <a:cubicBezTo>
                      <a:pt x="835" y="181"/>
                      <a:pt x="817" y="179"/>
                      <a:pt x="808" y="194"/>
                    </a:cubicBezTo>
                    <a:cubicBezTo>
                      <a:pt x="802" y="203"/>
                      <a:pt x="794" y="210"/>
                      <a:pt x="787" y="218"/>
                    </a:cubicBezTo>
                    <a:cubicBezTo>
                      <a:pt x="785" y="221"/>
                      <a:pt x="784" y="224"/>
                      <a:pt x="784" y="226"/>
                    </a:cubicBezTo>
                    <a:cubicBezTo>
                      <a:pt x="772" y="226"/>
                      <a:pt x="764" y="234"/>
                      <a:pt x="754" y="241"/>
                    </a:cubicBezTo>
                    <a:cubicBezTo>
                      <a:pt x="745" y="247"/>
                      <a:pt x="733" y="250"/>
                      <a:pt x="723" y="255"/>
                    </a:cubicBezTo>
                    <a:cubicBezTo>
                      <a:pt x="717" y="259"/>
                      <a:pt x="711" y="263"/>
                      <a:pt x="705" y="267"/>
                    </a:cubicBezTo>
                    <a:cubicBezTo>
                      <a:pt x="700" y="270"/>
                      <a:pt x="690" y="278"/>
                      <a:pt x="694" y="286"/>
                    </a:cubicBezTo>
                    <a:cubicBezTo>
                      <a:pt x="696" y="290"/>
                      <a:pt x="698" y="292"/>
                      <a:pt x="703" y="292"/>
                    </a:cubicBezTo>
                    <a:cubicBezTo>
                      <a:pt x="704" y="293"/>
                      <a:pt x="706" y="292"/>
                      <a:pt x="708" y="292"/>
                    </a:cubicBezTo>
                    <a:cubicBezTo>
                      <a:pt x="718" y="290"/>
                      <a:pt x="707" y="305"/>
                      <a:pt x="707" y="306"/>
                    </a:cubicBezTo>
                    <a:cubicBezTo>
                      <a:pt x="705" y="308"/>
                      <a:pt x="705" y="310"/>
                      <a:pt x="708" y="312"/>
                    </a:cubicBezTo>
                    <a:cubicBezTo>
                      <a:pt x="716" y="315"/>
                      <a:pt x="723" y="314"/>
                      <a:pt x="731" y="317"/>
                    </a:cubicBezTo>
                    <a:cubicBezTo>
                      <a:pt x="737" y="320"/>
                      <a:pt x="741" y="326"/>
                      <a:pt x="746" y="329"/>
                    </a:cubicBezTo>
                    <a:cubicBezTo>
                      <a:pt x="758" y="337"/>
                      <a:pt x="769" y="336"/>
                      <a:pt x="782" y="335"/>
                    </a:cubicBezTo>
                    <a:cubicBezTo>
                      <a:pt x="782" y="349"/>
                      <a:pt x="777" y="369"/>
                      <a:pt x="793" y="376"/>
                    </a:cubicBezTo>
                    <a:cubicBezTo>
                      <a:pt x="802" y="381"/>
                      <a:pt x="824" y="383"/>
                      <a:pt x="821" y="366"/>
                    </a:cubicBezTo>
                    <a:cubicBezTo>
                      <a:pt x="818" y="355"/>
                      <a:pt x="812" y="339"/>
                      <a:pt x="828" y="336"/>
                    </a:cubicBezTo>
                    <a:cubicBezTo>
                      <a:pt x="835" y="334"/>
                      <a:pt x="838" y="329"/>
                      <a:pt x="839" y="323"/>
                    </a:cubicBezTo>
                    <a:cubicBezTo>
                      <a:pt x="843" y="306"/>
                      <a:pt x="826" y="300"/>
                      <a:pt x="816" y="291"/>
                    </a:cubicBezTo>
                    <a:cubicBezTo>
                      <a:pt x="830" y="285"/>
                      <a:pt x="840" y="279"/>
                      <a:pt x="830" y="262"/>
                    </a:cubicBezTo>
                    <a:cubicBezTo>
                      <a:pt x="826" y="254"/>
                      <a:pt x="851" y="262"/>
                      <a:pt x="853" y="262"/>
                    </a:cubicBezTo>
                    <a:cubicBezTo>
                      <a:pt x="863" y="262"/>
                      <a:pt x="875" y="256"/>
                      <a:pt x="878" y="272"/>
                    </a:cubicBezTo>
                    <a:cubicBezTo>
                      <a:pt x="880" y="287"/>
                      <a:pt x="879" y="298"/>
                      <a:pt x="890" y="310"/>
                    </a:cubicBezTo>
                    <a:cubicBezTo>
                      <a:pt x="891" y="311"/>
                      <a:pt x="893" y="311"/>
                      <a:pt x="895" y="310"/>
                    </a:cubicBezTo>
                    <a:cubicBezTo>
                      <a:pt x="902" y="306"/>
                      <a:pt x="908" y="306"/>
                      <a:pt x="913" y="299"/>
                    </a:cubicBezTo>
                    <a:cubicBezTo>
                      <a:pt x="927" y="278"/>
                      <a:pt x="936" y="299"/>
                      <a:pt x="941" y="311"/>
                    </a:cubicBezTo>
                    <a:cubicBezTo>
                      <a:pt x="949" y="327"/>
                      <a:pt x="961" y="332"/>
                      <a:pt x="976" y="338"/>
                    </a:cubicBezTo>
                    <a:cubicBezTo>
                      <a:pt x="971" y="344"/>
                      <a:pt x="973" y="349"/>
                      <a:pt x="984" y="351"/>
                    </a:cubicBezTo>
                    <a:cubicBezTo>
                      <a:pt x="990" y="351"/>
                      <a:pt x="1020" y="354"/>
                      <a:pt x="1009" y="367"/>
                    </a:cubicBezTo>
                    <a:cubicBezTo>
                      <a:pt x="998" y="379"/>
                      <a:pt x="984" y="382"/>
                      <a:pt x="970" y="382"/>
                    </a:cubicBezTo>
                    <a:cubicBezTo>
                      <a:pt x="949" y="382"/>
                      <a:pt x="931" y="386"/>
                      <a:pt x="912" y="394"/>
                    </a:cubicBezTo>
                    <a:cubicBezTo>
                      <a:pt x="903" y="397"/>
                      <a:pt x="882" y="407"/>
                      <a:pt x="886" y="420"/>
                    </a:cubicBezTo>
                    <a:cubicBezTo>
                      <a:pt x="891" y="434"/>
                      <a:pt x="907" y="425"/>
                      <a:pt x="916" y="420"/>
                    </a:cubicBezTo>
                    <a:cubicBezTo>
                      <a:pt x="924" y="416"/>
                      <a:pt x="942" y="402"/>
                      <a:pt x="942" y="422"/>
                    </a:cubicBezTo>
                    <a:cubicBezTo>
                      <a:pt x="942" y="428"/>
                      <a:pt x="942" y="437"/>
                      <a:pt x="949" y="441"/>
                    </a:cubicBezTo>
                    <a:cubicBezTo>
                      <a:pt x="955" y="446"/>
                      <a:pt x="964" y="445"/>
                      <a:pt x="972" y="448"/>
                    </a:cubicBezTo>
                    <a:cubicBezTo>
                      <a:pt x="975" y="456"/>
                      <a:pt x="973" y="461"/>
                      <a:pt x="965" y="463"/>
                    </a:cubicBezTo>
                    <a:cubicBezTo>
                      <a:pt x="962" y="463"/>
                      <a:pt x="960" y="464"/>
                      <a:pt x="958" y="466"/>
                    </a:cubicBezTo>
                    <a:cubicBezTo>
                      <a:pt x="950" y="469"/>
                      <a:pt x="956" y="461"/>
                      <a:pt x="958" y="457"/>
                    </a:cubicBezTo>
                    <a:cubicBezTo>
                      <a:pt x="961" y="451"/>
                      <a:pt x="955" y="447"/>
                      <a:pt x="950" y="444"/>
                    </a:cubicBezTo>
                    <a:cubicBezTo>
                      <a:pt x="945" y="441"/>
                      <a:pt x="939" y="443"/>
                      <a:pt x="935" y="446"/>
                    </a:cubicBezTo>
                    <a:cubicBezTo>
                      <a:pt x="934" y="446"/>
                      <a:pt x="932" y="447"/>
                      <a:pt x="931" y="448"/>
                    </a:cubicBezTo>
                    <a:cubicBezTo>
                      <a:pt x="931" y="448"/>
                      <a:pt x="930" y="449"/>
                      <a:pt x="930" y="449"/>
                    </a:cubicBezTo>
                    <a:cubicBezTo>
                      <a:pt x="928" y="450"/>
                      <a:pt x="927" y="452"/>
                      <a:pt x="925" y="453"/>
                    </a:cubicBezTo>
                    <a:cubicBezTo>
                      <a:pt x="925" y="453"/>
                      <a:pt x="925" y="453"/>
                      <a:pt x="925" y="453"/>
                    </a:cubicBezTo>
                    <a:cubicBezTo>
                      <a:pt x="910" y="462"/>
                      <a:pt x="885" y="470"/>
                      <a:pt x="903" y="487"/>
                    </a:cubicBezTo>
                    <a:cubicBezTo>
                      <a:pt x="909" y="493"/>
                      <a:pt x="880" y="497"/>
                      <a:pt x="876" y="499"/>
                    </a:cubicBezTo>
                    <a:cubicBezTo>
                      <a:pt x="864" y="506"/>
                      <a:pt x="861" y="518"/>
                      <a:pt x="853" y="528"/>
                    </a:cubicBezTo>
                    <a:cubicBezTo>
                      <a:pt x="849" y="518"/>
                      <a:pt x="844" y="513"/>
                      <a:pt x="833" y="523"/>
                    </a:cubicBezTo>
                    <a:cubicBezTo>
                      <a:pt x="827" y="529"/>
                      <a:pt x="828" y="537"/>
                      <a:pt x="830" y="544"/>
                    </a:cubicBezTo>
                    <a:cubicBezTo>
                      <a:pt x="833" y="558"/>
                      <a:pt x="835" y="572"/>
                      <a:pt x="829" y="585"/>
                    </a:cubicBezTo>
                    <a:cubicBezTo>
                      <a:pt x="820" y="606"/>
                      <a:pt x="789" y="608"/>
                      <a:pt x="775" y="624"/>
                    </a:cubicBezTo>
                    <a:cubicBezTo>
                      <a:pt x="765" y="635"/>
                      <a:pt x="767" y="658"/>
                      <a:pt x="769" y="671"/>
                    </a:cubicBezTo>
                    <a:cubicBezTo>
                      <a:pt x="772" y="685"/>
                      <a:pt x="777" y="699"/>
                      <a:pt x="777" y="714"/>
                    </a:cubicBezTo>
                    <a:cubicBezTo>
                      <a:pt x="777" y="717"/>
                      <a:pt x="778" y="724"/>
                      <a:pt x="773" y="725"/>
                    </a:cubicBezTo>
                    <a:cubicBezTo>
                      <a:pt x="764" y="726"/>
                      <a:pt x="763" y="716"/>
                      <a:pt x="762" y="710"/>
                    </a:cubicBezTo>
                    <a:cubicBezTo>
                      <a:pt x="761" y="700"/>
                      <a:pt x="756" y="690"/>
                      <a:pt x="753" y="680"/>
                    </a:cubicBezTo>
                    <a:cubicBezTo>
                      <a:pt x="747" y="662"/>
                      <a:pt x="742" y="651"/>
                      <a:pt x="722" y="645"/>
                    </a:cubicBezTo>
                    <a:cubicBezTo>
                      <a:pt x="705" y="640"/>
                      <a:pt x="684" y="641"/>
                      <a:pt x="666" y="643"/>
                    </a:cubicBezTo>
                    <a:cubicBezTo>
                      <a:pt x="664" y="643"/>
                      <a:pt x="661" y="646"/>
                      <a:pt x="662" y="648"/>
                    </a:cubicBezTo>
                    <a:cubicBezTo>
                      <a:pt x="667" y="658"/>
                      <a:pt x="648" y="655"/>
                      <a:pt x="643" y="655"/>
                    </a:cubicBezTo>
                    <a:cubicBezTo>
                      <a:pt x="629" y="655"/>
                      <a:pt x="618" y="652"/>
                      <a:pt x="605" y="647"/>
                    </a:cubicBezTo>
                    <a:cubicBezTo>
                      <a:pt x="594" y="644"/>
                      <a:pt x="581" y="663"/>
                      <a:pt x="574" y="667"/>
                    </a:cubicBezTo>
                    <a:cubicBezTo>
                      <a:pt x="569" y="671"/>
                      <a:pt x="562" y="674"/>
                      <a:pt x="560" y="680"/>
                    </a:cubicBezTo>
                    <a:cubicBezTo>
                      <a:pt x="555" y="689"/>
                      <a:pt x="556" y="699"/>
                      <a:pt x="552" y="708"/>
                    </a:cubicBezTo>
                    <a:cubicBezTo>
                      <a:pt x="550" y="713"/>
                      <a:pt x="545" y="716"/>
                      <a:pt x="544" y="721"/>
                    </a:cubicBezTo>
                    <a:cubicBezTo>
                      <a:pt x="541" y="731"/>
                      <a:pt x="542" y="741"/>
                      <a:pt x="542" y="750"/>
                    </a:cubicBezTo>
                    <a:cubicBezTo>
                      <a:pt x="542" y="771"/>
                      <a:pt x="550" y="789"/>
                      <a:pt x="558" y="807"/>
                    </a:cubicBezTo>
                    <a:cubicBezTo>
                      <a:pt x="563" y="817"/>
                      <a:pt x="571" y="834"/>
                      <a:pt x="585" y="833"/>
                    </a:cubicBezTo>
                    <a:cubicBezTo>
                      <a:pt x="591" y="833"/>
                      <a:pt x="594" y="832"/>
                      <a:pt x="599" y="827"/>
                    </a:cubicBezTo>
                    <a:cubicBezTo>
                      <a:pt x="603" y="824"/>
                      <a:pt x="618" y="827"/>
                      <a:pt x="625" y="823"/>
                    </a:cubicBezTo>
                    <a:cubicBezTo>
                      <a:pt x="636" y="818"/>
                      <a:pt x="640" y="803"/>
                      <a:pt x="643" y="791"/>
                    </a:cubicBezTo>
                    <a:cubicBezTo>
                      <a:pt x="648" y="784"/>
                      <a:pt x="652" y="779"/>
                      <a:pt x="662" y="779"/>
                    </a:cubicBezTo>
                    <a:cubicBezTo>
                      <a:pt x="668" y="779"/>
                      <a:pt x="675" y="780"/>
                      <a:pt x="681" y="779"/>
                    </a:cubicBezTo>
                    <a:cubicBezTo>
                      <a:pt x="686" y="778"/>
                      <a:pt x="670" y="794"/>
                      <a:pt x="667" y="798"/>
                    </a:cubicBezTo>
                    <a:cubicBezTo>
                      <a:pt x="664" y="804"/>
                      <a:pt x="671" y="825"/>
                      <a:pt x="656" y="817"/>
                    </a:cubicBezTo>
                    <a:cubicBezTo>
                      <a:pt x="654" y="816"/>
                      <a:pt x="652" y="818"/>
                      <a:pt x="652" y="820"/>
                    </a:cubicBezTo>
                    <a:cubicBezTo>
                      <a:pt x="652" y="830"/>
                      <a:pt x="653" y="839"/>
                      <a:pt x="651" y="849"/>
                    </a:cubicBezTo>
                    <a:cubicBezTo>
                      <a:pt x="651" y="853"/>
                      <a:pt x="648" y="856"/>
                      <a:pt x="647" y="860"/>
                    </a:cubicBezTo>
                    <a:cubicBezTo>
                      <a:pt x="646" y="865"/>
                      <a:pt x="653" y="867"/>
                      <a:pt x="656" y="869"/>
                    </a:cubicBezTo>
                    <a:cubicBezTo>
                      <a:pt x="671" y="873"/>
                      <a:pt x="686" y="867"/>
                      <a:pt x="701" y="869"/>
                    </a:cubicBezTo>
                    <a:cubicBezTo>
                      <a:pt x="717" y="871"/>
                      <a:pt x="726" y="891"/>
                      <a:pt x="724" y="905"/>
                    </a:cubicBezTo>
                    <a:cubicBezTo>
                      <a:pt x="723" y="913"/>
                      <a:pt x="720" y="922"/>
                      <a:pt x="719" y="931"/>
                    </a:cubicBezTo>
                    <a:cubicBezTo>
                      <a:pt x="716" y="952"/>
                      <a:pt x="738" y="972"/>
                      <a:pt x="758" y="974"/>
                    </a:cubicBezTo>
                    <a:cubicBezTo>
                      <a:pt x="774" y="976"/>
                      <a:pt x="783" y="962"/>
                      <a:pt x="799" y="968"/>
                    </a:cubicBezTo>
                    <a:cubicBezTo>
                      <a:pt x="812" y="973"/>
                      <a:pt x="818" y="979"/>
                      <a:pt x="831" y="976"/>
                    </a:cubicBezTo>
                    <a:cubicBezTo>
                      <a:pt x="833" y="976"/>
                      <a:pt x="834" y="973"/>
                      <a:pt x="833" y="971"/>
                    </a:cubicBezTo>
                    <a:cubicBezTo>
                      <a:pt x="838" y="967"/>
                      <a:pt x="841" y="960"/>
                      <a:pt x="844" y="953"/>
                    </a:cubicBezTo>
                    <a:cubicBezTo>
                      <a:pt x="848" y="942"/>
                      <a:pt x="860" y="942"/>
                      <a:pt x="869" y="939"/>
                    </a:cubicBezTo>
                    <a:cubicBezTo>
                      <a:pt x="878" y="935"/>
                      <a:pt x="883" y="929"/>
                      <a:pt x="891" y="925"/>
                    </a:cubicBezTo>
                    <a:cubicBezTo>
                      <a:pt x="886" y="941"/>
                      <a:pt x="880" y="972"/>
                      <a:pt x="892" y="978"/>
                    </a:cubicBezTo>
                    <a:cubicBezTo>
                      <a:pt x="900" y="982"/>
                      <a:pt x="909" y="967"/>
                      <a:pt x="908" y="960"/>
                    </a:cubicBezTo>
                    <a:cubicBezTo>
                      <a:pt x="906" y="953"/>
                      <a:pt x="904" y="942"/>
                      <a:pt x="914" y="941"/>
                    </a:cubicBezTo>
                    <a:cubicBezTo>
                      <a:pt x="920" y="941"/>
                      <a:pt x="924" y="940"/>
                      <a:pt x="930" y="938"/>
                    </a:cubicBezTo>
                    <a:cubicBezTo>
                      <a:pt x="945" y="933"/>
                      <a:pt x="938" y="940"/>
                      <a:pt x="945" y="949"/>
                    </a:cubicBezTo>
                    <a:cubicBezTo>
                      <a:pt x="949" y="955"/>
                      <a:pt x="959" y="954"/>
                      <a:pt x="964" y="953"/>
                    </a:cubicBezTo>
                    <a:cubicBezTo>
                      <a:pt x="976" y="952"/>
                      <a:pt x="986" y="962"/>
                      <a:pt x="997" y="960"/>
                    </a:cubicBezTo>
                    <a:cubicBezTo>
                      <a:pt x="1008" y="957"/>
                      <a:pt x="1016" y="932"/>
                      <a:pt x="1031" y="950"/>
                    </a:cubicBezTo>
                    <a:cubicBezTo>
                      <a:pt x="1041" y="961"/>
                      <a:pt x="1050" y="971"/>
                      <a:pt x="1062" y="979"/>
                    </a:cubicBezTo>
                    <a:cubicBezTo>
                      <a:pt x="1075" y="989"/>
                      <a:pt x="1090" y="995"/>
                      <a:pt x="1103" y="1005"/>
                    </a:cubicBezTo>
                    <a:cubicBezTo>
                      <a:pt x="1110" y="1012"/>
                      <a:pt x="1120" y="1021"/>
                      <a:pt x="1131" y="1020"/>
                    </a:cubicBezTo>
                    <a:cubicBezTo>
                      <a:pt x="1149" y="1018"/>
                      <a:pt x="1165" y="1006"/>
                      <a:pt x="1179" y="1025"/>
                    </a:cubicBezTo>
                    <a:cubicBezTo>
                      <a:pt x="1188" y="1037"/>
                      <a:pt x="1200" y="1044"/>
                      <a:pt x="1209" y="1054"/>
                    </a:cubicBezTo>
                    <a:cubicBezTo>
                      <a:pt x="1198" y="1060"/>
                      <a:pt x="1189" y="1068"/>
                      <a:pt x="1182" y="1079"/>
                    </a:cubicBezTo>
                    <a:cubicBezTo>
                      <a:pt x="1177" y="1086"/>
                      <a:pt x="1171" y="1099"/>
                      <a:pt x="1177" y="1106"/>
                    </a:cubicBezTo>
                    <a:cubicBezTo>
                      <a:pt x="1179" y="1109"/>
                      <a:pt x="1183" y="1111"/>
                      <a:pt x="1186" y="1112"/>
                    </a:cubicBezTo>
                    <a:cubicBezTo>
                      <a:pt x="1192" y="1114"/>
                      <a:pt x="1198" y="1119"/>
                      <a:pt x="1205" y="1121"/>
                    </a:cubicBezTo>
                    <a:cubicBezTo>
                      <a:pt x="1215" y="1123"/>
                      <a:pt x="1225" y="1115"/>
                      <a:pt x="1231" y="1106"/>
                    </a:cubicBezTo>
                    <a:cubicBezTo>
                      <a:pt x="1232" y="1104"/>
                      <a:pt x="1233" y="1102"/>
                      <a:pt x="1234" y="1099"/>
                    </a:cubicBezTo>
                    <a:cubicBezTo>
                      <a:pt x="1239" y="1087"/>
                      <a:pt x="1253" y="1087"/>
                      <a:pt x="1263" y="1094"/>
                    </a:cubicBezTo>
                    <a:cubicBezTo>
                      <a:pt x="1268" y="1097"/>
                      <a:pt x="1269" y="1107"/>
                      <a:pt x="1274" y="1112"/>
                    </a:cubicBezTo>
                    <a:cubicBezTo>
                      <a:pt x="1283" y="1121"/>
                      <a:pt x="1301" y="1115"/>
                      <a:pt x="1311" y="1111"/>
                    </a:cubicBezTo>
                    <a:cubicBezTo>
                      <a:pt x="1320" y="1108"/>
                      <a:pt x="1329" y="1104"/>
                      <a:pt x="1340" y="1105"/>
                    </a:cubicBezTo>
                    <a:cubicBezTo>
                      <a:pt x="1350" y="1106"/>
                      <a:pt x="1358" y="1115"/>
                      <a:pt x="1365" y="1121"/>
                    </a:cubicBezTo>
                    <a:cubicBezTo>
                      <a:pt x="1372" y="1128"/>
                      <a:pt x="1379" y="1129"/>
                      <a:pt x="1387" y="1128"/>
                    </a:cubicBezTo>
                    <a:cubicBezTo>
                      <a:pt x="1387" y="1128"/>
                      <a:pt x="1387" y="1129"/>
                      <a:pt x="1387" y="1129"/>
                    </a:cubicBezTo>
                    <a:cubicBezTo>
                      <a:pt x="1397" y="1157"/>
                      <a:pt x="1376" y="1189"/>
                      <a:pt x="1357" y="1209"/>
                    </a:cubicBezTo>
                    <a:cubicBezTo>
                      <a:pt x="1350" y="1217"/>
                      <a:pt x="1340" y="1221"/>
                      <a:pt x="1334" y="1230"/>
                    </a:cubicBezTo>
                    <a:cubicBezTo>
                      <a:pt x="1329" y="1237"/>
                      <a:pt x="1328" y="1247"/>
                      <a:pt x="1327" y="1255"/>
                    </a:cubicBezTo>
                    <a:cubicBezTo>
                      <a:pt x="1324" y="1284"/>
                      <a:pt x="1307" y="1308"/>
                      <a:pt x="1291" y="1332"/>
                    </a:cubicBezTo>
                    <a:cubicBezTo>
                      <a:pt x="1284" y="1343"/>
                      <a:pt x="1280" y="1355"/>
                      <a:pt x="1266" y="1358"/>
                    </a:cubicBezTo>
                    <a:cubicBezTo>
                      <a:pt x="1257" y="1361"/>
                      <a:pt x="1250" y="1366"/>
                      <a:pt x="1243" y="1373"/>
                    </a:cubicBezTo>
                    <a:cubicBezTo>
                      <a:pt x="1225" y="1389"/>
                      <a:pt x="1201" y="1389"/>
                      <a:pt x="1183" y="1405"/>
                    </a:cubicBezTo>
                    <a:cubicBezTo>
                      <a:pt x="1180" y="1408"/>
                      <a:pt x="1179" y="1413"/>
                      <a:pt x="1180" y="1418"/>
                    </a:cubicBezTo>
                    <a:cubicBezTo>
                      <a:pt x="1181" y="1433"/>
                      <a:pt x="1173" y="1439"/>
                      <a:pt x="1160" y="1445"/>
                    </a:cubicBezTo>
                    <a:cubicBezTo>
                      <a:pt x="1140" y="1454"/>
                      <a:pt x="1127" y="1471"/>
                      <a:pt x="1113" y="1487"/>
                    </a:cubicBezTo>
                    <a:cubicBezTo>
                      <a:pt x="1105" y="1496"/>
                      <a:pt x="1095" y="1506"/>
                      <a:pt x="1083" y="1510"/>
                    </a:cubicBezTo>
                    <a:cubicBezTo>
                      <a:pt x="1072" y="1515"/>
                      <a:pt x="1055" y="1504"/>
                      <a:pt x="1042" y="1506"/>
                    </a:cubicBezTo>
                    <a:cubicBezTo>
                      <a:pt x="1039" y="1507"/>
                      <a:pt x="1037" y="1510"/>
                      <a:pt x="1039" y="1514"/>
                    </a:cubicBezTo>
                    <a:cubicBezTo>
                      <a:pt x="1043" y="1521"/>
                      <a:pt x="1059" y="1540"/>
                      <a:pt x="1043" y="1546"/>
                    </a:cubicBezTo>
                    <a:cubicBezTo>
                      <a:pt x="1036" y="1549"/>
                      <a:pt x="1024" y="1546"/>
                      <a:pt x="1016" y="1545"/>
                    </a:cubicBezTo>
                    <a:cubicBezTo>
                      <a:pt x="1001" y="1543"/>
                      <a:pt x="1001" y="1548"/>
                      <a:pt x="995" y="1559"/>
                    </a:cubicBezTo>
                    <a:cubicBezTo>
                      <a:pt x="987" y="1576"/>
                      <a:pt x="971" y="1564"/>
                      <a:pt x="958" y="1571"/>
                    </a:cubicBezTo>
                    <a:cubicBezTo>
                      <a:pt x="949" y="1576"/>
                      <a:pt x="954" y="1591"/>
                      <a:pt x="951" y="1599"/>
                    </a:cubicBezTo>
                    <a:cubicBezTo>
                      <a:pt x="949" y="1605"/>
                      <a:pt x="931" y="1604"/>
                      <a:pt x="927" y="1613"/>
                    </a:cubicBezTo>
                    <a:cubicBezTo>
                      <a:pt x="926" y="1616"/>
                      <a:pt x="925" y="1618"/>
                      <a:pt x="927" y="1620"/>
                    </a:cubicBezTo>
                    <a:cubicBezTo>
                      <a:pt x="931" y="1626"/>
                      <a:pt x="920" y="1629"/>
                      <a:pt x="915" y="1633"/>
                    </a:cubicBezTo>
                    <a:cubicBezTo>
                      <a:pt x="907" y="1639"/>
                      <a:pt x="898" y="1648"/>
                      <a:pt x="899" y="1660"/>
                    </a:cubicBezTo>
                    <a:cubicBezTo>
                      <a:pt x="899" y="1667"/>
                      <a:pt x="905" y="1672"/>
                      <a:pt x="912" y="1675"/>
                    </a:cubicBezTo>
                    <a:cubicBezTo>
                      <a:pt x="912" y="1675"/>
                      <a:pt x="911" y="1675"/>
                      <a:pt x="911" y="1676"/>
                    </a:cubicBezTo>
                    <a:cubicBezTo>
                      <a:pt x="904" y="1683"/>
                      <a:pt x="884" y="1662"/>
                      <a:pt x="880" y="1658"/>
                    </a:cubicBezTo>
                    <a:cubicBezTo>
                      <a:pt x="862" y="1641"/>
                      <a:pt x="884" y="1616"/>
                      <a:pt x="877" y="1594"/>
                    </a:cubicBezTo>
                    <a:cubicBezTo>
                      <a:pt x="876" y="1592"/>
                      <a:pt x="873" y="1591"/>
                      <a:pt x="871" y="1592"/>
                    </a:cubicBezTo>
                    <a:cubicBezTo>
                      <a:pt x="868" y="1594"/>
                      <a:pt x="866" y="1596"/>
                      <a:pt x="864" y="1598"/>
                    </a:cubicBezTo>
                    <a:cubicBezTo>
                      <a:pt x="863" y="1595"/>
                      <a:pt x="863" y="1591"/>
                      <a:pt x="863" y="1587"/>
                    </a:cubicBezTo>
                    <a:cubicBezTo>
                      <a:pt x="865" y="1574"/>
                      <a:pt x="876" y="1562"/>
                      <a:pt x="884" y="1552"/>
                    </a:cubicBezTo>
                    <a:cubicBezTo>
                      <a:pt x="897" y="1534"/>
                      <a:pt x="891" y="1515"/>
                      <a:pt x="901" y="1496"/>
                    </a:cubicBezTo>
                    <a:cubicBezTo>
                      <a:pt x="911" y="1474"/>
                      <a:pt x="914" y="1453"/>
                      <a:pt x="916" y="1429"/>
                    </a:cubicBezTo>
                    <a:cubicBezTo>
                      <a:pt x="917" y="1417"/>
                      <a:pt x="920" y="1405"/>
                      <a:pt x="921" y="1393"/>
                    </a:cubicBezTo>
                    <a:cubicBezTo>
                      <a:pt x="921" y="1382"/>
                      <a:pt x="920" y="1370"/>
                      <a:pt x="918" y="1359"/>
                    </a:cubicBezTo>
                    <a:cubicBezTo>
                      <a:pt x="920" y="1358"/>
                      <a:pt x="921" y="1357"/>
                      <a:pt x="920" y="1354"/>
                    </a:cubicBezTo>
                    <a:cubicBezTo>
                      <a:pt x="914" y="1336"/>
                      <a:pt x="917" y="1322"/>
                      <a:pt x="895" y="1317"/>
                    </a:cubicBezTo>
                    <a:cubicBezTo>
                      <a:pt x="866" y="1311"/>
                      <a:pt x="842" y="1298"/>
                      <a:pt x="831" y="1269"/>
                    </a:cubicBezTo>
                    <a:cubicBezTo>
                      <a:pt x="823" y="1244"/>
                      <a:pt x="804" y="1229"/>
                      <a:pt x="788" y="1207"/>
                    </a:cubicBezTo>
                    <a:cubicBezTo>
                      <a:pt x="782" y="1198"/>
                      <a:pt x="777" y="1187"/>
                      <a:pt x="769" y="1179"/>
                    </a:cubicBezTo>
                    <a:cubicBezTo>
                      <a:pt x="755" y="1164"/>
                      <a:pt x="770" y="1157"/>
                      <a:pt x="780" y="1148"/>
                    </a:cubicBezTo>
                    <a:cubicBezTo>
                      <a:pt x="789" y="1140"/>
                      <a:pt x="780" y="1130"/>
                      <a:pt x="772" y="1127"/>
                    </a:cubicBezTo>
                    <a:cubicBezTo>
                      <a:pt x="770" y="1126"/>
                      <a:pt x="769" y="1126"/>
                      <a:pt x="767" y="1126"/>
                    </a:cubicBezTo>
                    <a:cubicBezTo>
                      <a:pt x="759" y="1126"/>
                      <a:pt x="768" y="1112"/>
                      <a:pt x="771" y="1109"/>
                    </a:cubicBezTo>
                    <a:cubicBezTo>
                      <a:pt x="779" y="1099"/>
                      <a:pt x="787" y="1091"/>
                      <a:pt x="794" y="1081"/>
                    </a:cubicBezTo>
                    <a:cubicBezTo>
                      <a:pt x="805" y="1066"/>
                      <a:pt x="824" y="1060"/>
                      <a:pt x="821" y="1040"/>
                    </a:cubicBezTo>
                    <a:cubicBezTo>
                      <a:pt x="820" y="1027"/>
                      <a:pt x="816" y="1015"/>
                      <a:pt x="814" y="1002"/>
                    </a:cubicBezTo>
                    <a:cubicBezTo>
                      <a:pt x="813" y="996"/>
                      <a:pt x="811" y="991"/>
                      <a:pt x="807" y="986"/>
                    </a:cubicBezTo>
                    <a:cubicBezTo>
                      <a:pt x="807" y="986"/>
                      <a:pt x="807" y="986"/>
                      <a:pt x="807" y="986"/>
                    </a:cubicBezTo>
                    <a:cubicBezTo>
                      <a:pt x="810" y="987"/>
                      <a:pt x="813" y="982"/>
                      <a:pt x="810" y="980"/>
                    </a:cubicBezTo>
                    <a:cubicBezTo>
                      <a:pt x="802" y="974"/>
                      <a:pt x="793" y="969"/>
                      <a:pt x="782" y="972"/>
                    </a:cubicBezTo>
                    <a:cubicBezTo>
                      <a:pt x="775" y="974"/>
                      <a:pt x="771" y="979"/>
                      <a:pt x="762" y="977"/>
                    </a:cubicBezTo>
                    <a:cubicBezTo>
                      <a:pt x="753" y="975"/>
                      <a:pt x="743" y="971"/>
                      <a:pt x="735" y="966"/>
                    </a:cubicBezTo>
                    <a:cubicBezTo>
                      <a:pt x="733" y="965"/>
                      <a:pt x="699" y="940"/>
                      <a:pt x="697" y="944"/>
                    </a:cubicBezTo>
                    <a:cubicBezTo>
                      <a:pt x="700" y="938"/>
                      <a:pt x="700" y="928"/>
                      <a:pt x="693" y="924"/>
                    </a:cubicBezTo>
                    <a:cubicBezTo>
                      <a:pt x="685" y="920"/>
                      <a:pt x="683" y="915"/>
                      <a:pt x="680" y="906"/>
                    </a:cubicBezTo>
                    <a:cubicBezTo>
                      <a:pt x="679" y="902"/>
                      <a:pt x="676" y="899"/>
                      <a:pt x="673" y="896"/>
                    </a:cubicBezTo>
                    <a:cubicBezTo>
                      <a:pt x="671" y="894"/>
                      <a:pt x="668" y="893"/>
                      <a:pt x="665" y="893"/>
                    </a:cubicBezTo>
                    <a:cubicBezTo>
                      <a:pt x="656" y="892"/>
                      <a:pt x="647" y="892"/>
                      <a:pt x="638" y="890"/>
                    </a:cubicBezTo>
                    <a:cubicBezTo>
                      <a:pt x="619" y="886"/>
                      <a:pt x="608" y="870"/>
                      <a:pt x="592" y="861"/>
                    </a:cubicBezTo>
                    <a:cubicBezTo>
                      <a:pt x="590" y="860"/>
                      <a:pt x="588" y="860"/>
                      <a:pt x="586" y="859"/>
                    </a:cubicBezTo>
                    <a:cubicBezTo>
                      <a:pt x="586" y="857"/>
                      <a:pt x="585" y="855"/>
                      <a:pt x="582" y="855"/>
                    </a:cubicBezTo>
                    <a:cubicBezTo>
                      <a:pt x="573" y="853"/>
                      <a:pt x="568" y="849"/>
                      <a:pt x="559" y="853"/>
                    </a:cubicBezTo>
                    <a:cubicBezTo>
                      <a:pt x="544" y="860"/>
                      <a:pt x="533" y="853"/>
                      <a:pt x="521" y="844"/>
                    </a:cubicBezTo>
                    <a:cubicBezTo>
                      <a:pt x="501" y="828"/>
                      <a:pt x="486" y="808"/>
                      <a:pt x="467" y="791"/>
                    </a:cubicBezTo>
                    <a:cubicBezTo>
                      <a:pt x="456" y="781"/>
                      <a:pt x="453" y="775"/>
                      <a:pt x="456" y="761"/>
                    </a:cubicBezTo>
                    <a:cubicBezTo>
                      <a:pt x="458" y="752"/>
                      <a:pt x="458" y="744"/>
                      <a:pt x="456" y="735"/>
                    </a:cubicBezTo>
                    <a:cubicBezTo>
                      <a:pt x="451" y="710"/>
                      <a:pt x="439" y="687"/>
                      <a:pt x="427" y="665"/>
                    </a:cubicBezTo>
                    <a:cubicBezTo>
                      <a:pt x="419" y="652"/>
                      <a:pt x="412" y="639"/>
                      <a:pt x="411" y="623"/>
                    </a:cubicBezTo>
                    <a:cubicBezTo>
                      <a:pt x="411" y="615"/>
                      <a:pt x="412" y="604"/>
                      <a:pt x="407" y="597"/>
                    </a:cubicBezTo>
                    <a:cubicBezTo>
                      <a:pt x="400" y="589"/>
                      <a:pt x="392" y="586"/>
                      <a:pt x="386" y="597"/>
                    </a:cubicBezTo>
                    <a:cubicBezTo>
                      <a:pt x="383" y="601"/>
                      <a:pt x="381" y="607"/>
                      <a:pt x="380" y="612"/>
                    </a:cubicBezTo>
                    <a:cubicBezTo>
                      <a:pt x="381" y="605"/>
                      <a:pt x="381" y="598"/>
                      <a:pt x="380" y="591"/>
                    </a:cubicBezTo>
                    <a:cubicBezTo>
                      <a:pt x="378" y="575"/>
                      <a:pt x="370" y="563"/>
                      <a:pt x="363" y="549"/>
                    </a:cubicBezTo>
                    <a:cubicBezTo>
                      <a:pt x="356" y="533"/>
                      <a:pt x="363" y="509"/>
                      <a:pt x="363" y="492"/>
                    </a:cubicBezTo>
                    <a:cubicBezTo>
                      <a:pt x="364" y="471"/>
                      <a:pt x="371" y="450"/>
                      <a:pt x="384" y="433"/>
                    </a:cubicBezTo>
                    <a:cubicBezTo>
                      <a:pt x="393" y="421"/>
                      <a:pt x="403" y="411"/>
                      <a:pt x="411" y="397"/>
                    </a:cubicBezTo>
                    <a:cubicBezTo>
                      <a:pt x="415" y="389"/>
                      <a:pt x="418" y="380"/>
                      <a:pt x="420" y="371"/>
                    </a:cubicBezTo>
                    <a:cubicBezTo>
                      <a:pt x="420" y="372"/>
                      <a:pt x="420" y="372"/>
                      <a:pt x="420" y="372"/>
                    </a:cubicBezTo>
                    <a:cubicBezTo>
                      <a:pt x="421" y="374"/>
                      <a:pt x="423" y="376"/>
                      <a:pt x="425" y="375"/>
                    </a:cubicBezTo>
                    <a:cubicBezTo>
                      <a:pt x="447" y="367"/>
                      <a:pt x="431" y="333"/>
                      <a:pt x="429" y="318"/>
                    </a:cubicBezTo>
                    <a:cubicBezTo>
                      <a:pt x="427" y="302"/>
                      <a:pt x="447" y="280"/>
                      <a:pt x="456" y="267"/>
                    </a:cubicBezTo>
                    <a:cubicBezTo>
                      <a:pt x="463" y="256"/>
                      <a:pt x="469" y="242"/>
                      <a:pt x="464" y="229"/>
                    </a:cubicBezTo>
                    <a:cubicBezTo>
                      <a:pt x="461" y="222"/>
                      <a:pt x="456" y="217"/>
                      <a:pt x="458" y="208"/>
                    </a:cubicBezTo>
                    <a:cubicBezTo>
                      <a:pt x="459" y="204"/>
                      <a:pt x="462" y="199"/>
                      <a:pt x="461" y="195"/>
                    </a:cubicBezTo>
                    <a:cubicBezTo>
                      <a:pt x="458" y="185"/>
                      <a:pt x="447" y="185"/>
                      <a:pt x="438" y="187"/>
                    </a:cubicBezTo>
                    <a:cubicBezTo>
                      <a:pt x="434" y="189"/>
                      <a:pt x="430" y="193"/>
                      <a:pt x="426" y="196"/>
                    </a:cubicBezTo>
                    <a:cubicBezTo>
                      <a:pt x="417" y="204"/>
                      <a:pt x="407" y="209"/>
                      <a:pt x="397" y="215"/>
                    </a:cubicBezTo>
                    <a:cubicBezTo>
                      <a:pt x="380" y="225"/>
                      <a:pt x="357" y="233"/>
                      <a:pt x="338" y="223"/>
                    </a:cubicBezTo>
                    <a:cubicBezTo>
                      <a:pt x="340" y="221"/>
                      <a:pt x="341" y="219"/>
                      <a:pt x="343" y="217"/>
                    </a:cubicBezTo>
                    <a:close/>
                    <a:moveTo>
                      <a:pt x="751" y="156"/>
                    </a:moveTo>
                    <a:cubicBezTo>
                      <a:pt x="754" y="158"/>
                      <a:pt x="756" y="161"/>
                      <a:pt x="756" y="166"/>
                    </a:cubicBezTo>
                    <a:cubicBezTo>
                      <a:pt x="755" y="163"/>
                      <a:pt x="753" y="159"/>
                      <a:pt x="751" y="156"/>
                    </a:cubicBezTo>
                    <a:close/>
                    <a:moveTo>
                      <a:pt x="1639" y="1124"/>
                    </a:moveTo>
                    <a:cubicBezTo>
                      <a:pt x="1625" y="1175"/>
                      <a:pt x="1610" y="1224"/>
                      <a:pt x="1582" y="1270"/>
                    </a:cubicBezTo>
                    <a:cubicBezTo>
                      <a:pt x="1569" y="1292"/>
                      <a:pt x="1553" y="1313"/>
                      <a:pt x="1538" y="1334"/>
                    </a:cubicBezTo>
                    <a:cubicBezTo>
                      <a:pt x="1534" y="1332"/>
                      <a:pt x="1529" y="1332"/>
                      <a:pt x="1526" y="1336"/>
                    </a:cubicBezTo>
                    <a:cubicBezTo>
                      <a:pt x="1496" y="1370"/>
                      <a:pt x="1472" y="1409"/>
                      <a:pt x="1443" y="1444"/>
                    </a:cubicBezTo>
                    <a:cubicBezTo>
                      <a:pt x="1413" y="1480"/>
                      <a:pt x="1380" y="1514"/>
                      <a:pt x="1344" y="1545"/>
                    </a:cubicBezTo>
                    <a:cubicBezTo>
                      <a:pt x="1322" y="1564"/>
                      <a:pt x="1299" y="1582"/>
                      <a:pt x="1275" y="1598"/>
                    </a:cubicBezTo>
                    <a:cubicBezTo>
                      <a:pt x="1293" y="1567"/>
                      <a:pt x="1310" y="1536"/>
                      <a:pt x="1327" y="1504"/>
                    </a:cubicBezTo>
                    <a:cubicBezTo>
                      <a:pt x="1344" y="1499"/>
                      <a:pt x="1359" y="1492"/>
                      <a:pt x="1374" y="1485"/>
                    </a:cubicBezTo>
                    <a:cubicBezTo>
                      <a:pt x="1377" y="1484"/>
                      <a:pt x="1375" y="1480"/>
                      <a:pt x="1372" y="1481"/>
                    </a:cubicBezTo>
                    <a:cubicBezTo>
                      <a:pt x="1359" y="1485"/>
                      <a:pt x="1346" y="1489"/>
                      <a:pt x="1333" y="1494"/>
                    </a:cubicBezTo>
                    <a:cubicBezTo>
                      <a:pt x="1362" y="1439"/>
                      <a:pt x="1389" y="1383"/>
                      <a:pt x="1412" y="1325"/>
                    </a:cubicBezTo>
                    <a:cubicBezTo>
                      <a:pt x="1430" y="1279"/>
                      <a:pt x="1445" y="1231"/>
                      <a:pt x="1451" y="1180"/>
                    </a:cubicBezTo>
                    <a:cubicBezTo>
                      <a:pt x="1454" y="1153"/>
                      <a:pt x="1456" y="1125"/>
                      <a:pt x="1458" y="1097"/>
                    </a:cubicBezTo>
                    <a:cubicBezTo>
                      <a:pt x="1500" y="1081"/>
                      <a:pt x="1541" y="1063"/>
                      <a:pt x="1579" y="1040"/>
                    </a:cubicBezTo>
                    <a:cubicBezTo>
                      <a:pt x="1582" y="1038"/>
                      <a:pt x="1586" y="1036"/>
                      <a:pt x="1589" y="1034"/>
                    </a:cubicBezTo>
                    <a:cubicBezTo>
                      <a:pt x="1588" y="1043"/>
                      <a:pt x="1588" y="1052"/>
                      <a:pt x="1588" y="1062"/>
                    </a:cubicBezTo>
                    <a:cubicBezTo>
                      <a:pt x="1589" y="1084"/>
                      <a:pt x="1584" y="1105"/>
                      <a:pt x="1578" y="1127"/>
                    </a:cubicBezTo>
                    <a:cubicBezTo>
                      <a:pt x="1577" y="1129"/>
                      <a:pt x="1576" y="1131"/>
                      <a:pt x="1576" y="1133"/>
                    </a:cubicBezTo>
                    <a:cubicBezTo>
                      <a:pt x="1551" y="1150"/>
                      <a:pt x="1525" y="1167"/>
                      <a:pt x="1502" y="1184"/>
                    </a:cubicBezTo>
                    <a:cubicBezTo>
                      <a:pt x="1501" y="1185"/>
                      <a:pt x="1502" y="1186"/>
                      <a:pt x="1503" y="1186"/>
                    </a:cubicBezTo>
                    <a:cubicBezTo>
                      <a:pt x="1526" y="1170"/>
                      <a:pt x="1550" y="1154"/>
                      <a:pt x="1574" y="1138"/>
                    </a:cubicBezTo>
                    <a:cubicBezTo>
                      <a:pt x="1560" y="1180"/>
                      <a:pt x="1538" y="1219"/>
                      <a:pt x="1522" y="1261"/>
                    </a:cubicBezTo>
                    <a:cubicBezTo>
                      <a:pt x="1521" y="1263"/>
                      <a:pt x="1524" y="1265"/>
                      <a:pt x="1525" y="1263"/>
                    </a:cubicBezTo>
                    <a:cubicBezTo>
                      <a:pt x="1547" y="1223"/>
                      <a:pt x="1566" y="1182"/>
                      <a:pt x="1580" y="1139"/>
                    </a:cubicBezTo>
                    <a:cubicBezTo>
                      <a:pt x="1581" y="1137"/>
                      <a:pt x="1582" y="1134"/>
                      <a:pt x="1583" y="1132"/>
                    </a:cubicBezTo>
                    <a:cubicBezTo>
                      <a:pt x="1608" y="1114"/>
                      <a:pt x="1632" y="1094"/>
                      <a:pt x="1652" y="1071"/>
                    </a:cubicBezTo>
                    <a:cubicBezTo>
                      <a:pt x="1648" y="1089"/>
                      <a:pt x="1643" y="1107"/>
                      <a:pt x="1639" y="1124"/>
                    </a:cubicBezTo>
                    <a:close/>
                    <a:moveTo>
                      <a:pt x="1653" y="1067"/>
                    </a:moveTo>
                    <a:cubicBezTo>
                      <a:pt x="1633" y="1089"/>
                      <a:pt x="1609" y="1109"/>
                      <a:pt x="1585" y="1126"/>
                    </a:cubicBezTo>
                    <a:cubicBezTo>
                      <a:pt x="1590" y="1111"/>
                      <a:pt x="1595" y="1095"/>
                      <a:pt x="1594" y="1080"/>
                    </a:cubicBezTo>
                    <a:cubicBezTo>
                      <a:pt x="1594" y="1064"/>
                      <a:pt x="1592" y="1047"/>
                      <a:pt x="1594" y="1031"/>
                    </a:cubicBezTo>
                    <a:cubicBezTo>
                      <a:pt x="1628" y="1009"/>
                      <a:pt x="1664" y="977"/>
                      <a:pt x="1667" y="936"/>
                    </a:cubicBezTo>
                    <a:cubicBezTo>
                      <a:pt x="1667" y="934"/>
                      <a:pt x="1664" y="934"/>
                      <a:pt x="1664" y="936"/>
                    </a:cubicBezTo>
                    <a:cubicBezTo>
                      <a:pt x="1656" y="974"/>
                      <a:pt x="1627" y="1001"/>
                      <a:pt x="1595" y="1023"/>
                    </a:cubicBezTo>
                    <a:cubicBezTo>
                      <a:pt x="1595" y="1022"/>
                      <a:pt x="1595" y="1020"/>
                      <a:pt x="1596" y="1019"/>
                    </a:cubicBezTo>
                    <a:cubicBezTo>
                      <a:pt x="1596" y="1018"/>
                      <a:pt x="1594" y="1017"/>
                      <a:pt x="1593" y="1018"/>
                    </a:cubicBezTo>
                    <a:cubicBezTo>
                      <a:pt x="1592" y="1021"/>
                      <a:pt x="1592" y="1023"/>
                      <a:pt x="1591" y="1025"/>
                    </a:cubicBezTo>
                    <a:cubicBezTo>
                      <a:pt x="1583" y="1030"/>
                      <a:pt x="1576" y="1035"/>
                      <a:pt x="1568" y="1039"/>
                    </a:cubicBezTo>
                    <a:cubicBezTo>
                      <a:pt x="1533" y="1060"/>
                      <a:pt x="1495" y="1075"/>
                      <a:pt x="1458" y="1092"/>
                    </a:cubicBezTo>
                    <a:cubicBezTo>
                      <a:pt x="1460" y="1067"/>
                      <a:pt x="1462" y="1041"/>
                      <a:pt x="1467" y="1016"/>
                    </a:cubicBezTo>
                    <a:cubicBezTo>
                      <a:pt x="1467" y="1015"/>
                      <a:pt x="1464" y="1014"/>
                      <a:pt x="1464" y="1016"/>
                    </a:cubicBezTo>
                    <a:cubicBezTo>
                      <a:pt x="1458" y="1042"/>
                      <a:pt x="1455" y="1068"/>
                      <a:pt x="1452" y="1095"/>
                    </a:cubicBezTo>
                    <a:cubicBezTo>
                      <a:pt x="1448" y="1097"/>
                      <a:pt x="1444" y="1099"/>
                      <a:pt x="1440" y="1101"/>
                    </a:cubicBezTo>
                    <a:cubicBezTo>
                      <a:pt x="1438" y="1101"/>
                      <a:pt x="1440" y="1104"/>
                      <a:pt x="1441" y="1103"/>
                    </a:cubicBezTo>
                    <a:cubicBezTo>
                      <a:pt x="1445" y="1102"/>
                      <a:pt x="1448" y="1101"/>
                      <a:pt x="1452" y="1099"/>
                    </a:cubicBezTo>
                    <a:cubicBezTo>
                      <a:pt x="1450" y="1124"/>
                      <a:pt x="1448" y="1148"/>
                      <a:pt x="1446" y="1173"/>
                    </a:cubicBezTo>
                    <a:cubicBezTo>
                      <a:pt x="1440" y="1227"/>
                      <a:pt x="1424" y="1278"/>
                      <a:pt x="1404" y="1328"/>
                    </a:cubicBezTo>
                    <a:cubicBezTo>
                      <a:pt x="1381" y="1387"/>
                      <a:pt x="1351" y="1442"/>
                      <a:pt x="1321" y="1497"/>
                    </a:cubicBezTo>
                    <a:cubicBezTo>
                      <a:pt x="1301" y="1504"/>
                      <a:pt x="1280" y="1510"/>
                      <a:pt x="1258" y="1515"/>
                    </a:cubicBezTo>
                    <a:cubicBezTo>
                      <a:pt x="1236" y="1520"/>
                      <a:pt x="1215" y="1523"/>
                      <a:pt x="1192" y="1524"/>
                    </a:cubicBezTo>
                    <a:cubicBezTo>
                      <a:pt x="1174" y="1525"/>
                      <a:pt x="1157" y="1523"/>
                      <a:pt x="1139" y="1522"/>
                    </a:cubicBezTo>
                    <a:cubicBezTo>
                      <a:pt x="1139" y="1522"/>
                      <a:pt x="1139" y="1523"/>
                      <a:pt x="1139" y="1524"/>
                    </a:cubicBezTo>
                    <a:cubicBezTo>
                      <a:pt x="1154" y="1531"/>
                      <a:pt x="1172" y="1530"/>
                      <a:pt x="1188" y="1530"/>
                    </a:cubicBezTo>
                    <a:cubicBezTo>
                      <a:pt x="1208" y="1530"/>
                      <a:pt x="1229" y="1527"/>
                      <a:pt x="1250" y="1524"/>
                    </a:cubicBezTo>
                    <a:cubicBezTo>
                      <a:pt x="1272" y="1519"/>
                      <a:pt x="1294" y="1514"/>
                      <a:pt x="1316" y="1508"/>
                    </a:cubicBezTo>
                    <a:cubicBezTo>
                      <a:pt x="1300" y="1539"/>
                      <a:pt x="1283" y="1570"/>
                      <a:pt x="1269" y="1602"/>
                    </a:cubicBezTo>
                    <a:cubicBezTo>
                      <a:pt x="1214" y="1638"/>
                      <a:pt x="1154" y="1665"/>
                      <a:pt x="1090" y="1682"/>
                    </a:cubicBezTo>
                    <a:cubicBezTo>
                      <a:pt x="993" y="1708"/>
                      <a:pt x="891" y="1705"/>
                      <a:pt x="791" y="1693"/>
                    </a:cubicBezTo>
                    <a:cubicBezTo>
                      <a:pt x="711" y="1682"/>
                      <a:pt x="630" y="1681"/>
                      <a:pt x="551" y="1661"/>
                    </a:cubicBezTo>
                    <a:cubicBezTo>
                      <a:pt x="524" y="1655"/>
                      <a:pt x="497" y="1646"/>
                      <a:pt x="473" y="1633"/>
                    </a:cubicBezTo>
                    <a:cubicBezTo>
                      <a:pt x="476" y="1631"/>
                      <a:pt x="477" y="1626"/>
                      <a:pt x="474" y="1623"/>
                    </a:cubicBezTo>
                    <a:cubicBezTo>
                      <a:pt x="436" y="1593"/>
                      <a:pt x="389" y="1573"/>
                      <a:pt x="348" y="1546"/>
                    </a:cubicBezTo>
                    <a:cubicBezTo>
                      <a:pt x="308" y="1520"/>
                      <a:pt x="269" y="1491"/>
                      <a:pt x="233" y="1458"/>
                    </a:cubicBezTo>
                    <a:cubicBezTo>
                      <a:pt x="173" y="1401"/>
                      <a:pt x="128" y="1330"/>
                      <a:pt x="97" y="1254"/>
                    </a:cubicBezTo>
                    <a:cubicBezTo>
                      <a:pt x="66" y="1178"/>
                      <a:pt x="49" y="1097"/>
                      <a:pt x="39" y="1016"/>
                    </a:cubicBezTo>
                    <a:cubicBezTo>
                      <a:pt x="36" y="991"/>
                      <a:pt x="34" y="967"/>
                      <a:pt x="32" y="943"/>
                    </a:cubicBezTo>
                    <a:cubicBezTo>
                      <a:pt x="59" y="967"/>
                      <a:pt x="90" y="987"/>
                      <a:pt x="122" y="1003"/>
                    </a:cubicBezTo>
                    <a:cubicBezTo>
                      <a:pt x="146" y="1159"/>
                      <a:pt x="200" y="1308"/>
                      <a:pt x="273" y="1448"/>
                    </a:cubicBezTo>
                    <a:cubicBezTo>
                      <a:pt x="269" y="1446"/>
                      <a:pt x="265" y="1444"/>
                      <a:pt x="261" y="1442"/>
                    </a:cubicBezTo>
                    <a:cubicBezTo>
                      <a:pt x="260" y="1442"/>
                      <a:pt x="259" y="1443"/>
                      <a:pt x="260" y="1444"/>
                    </a:cubicBezTo>
                    <a:cubicBezTo>
                      <a:pt x="265" y="1446"/>
                      <a:pt x="270" y="1449"/>
                      <a:pt x="274" y="1452"/>
                    </a:cubicBezTo>
                    <a:cubicBezTo>
                      <a:pt x="274" y="1452"/>
                      <a:pt x="275" y="1453"/>
                      <a:pt x="275" y="1453"/>
                    </a:cubicBezTo>
                    <a:cubicBezTo>
                      <a:pt x="275" y="1454"/>
                      <a:pt x="276" y="1453"/>
                      <a:pt x="277" y="1453"/>
                    </a:cubicBezTo>
                    <a:cubicBezTo>
                      <a:pt x="299" y="1466"/>
                      <a:pt x="319" y="1483"/>
                      <a:pt x="342" y="1495"/>
                    </a:cubicBezTo>
                    <a:cubicBezTo>
                      <a:pt x="359" y="1503"/>
                      <a:pt x="377" y="1509"/>
                      <a:pt x="395" y="1514"/>
                    </a:cubicBezTo>
                    <a:cubicBezTo>
                      <a:pt x="404" y="1525"/>
                      <a:pt x="413" y="1536"/>
                      <a:pt x="423" y="1546"/>
                    </a:cubicBezTo>
                    <a:cubicBezTo>
                      <a:pt x="423" y="1546"/>
                      <a:pt x="425" y="1545"/>
                      <a:pt x="424" y="1544"/>
                    </a:cubicBezTo>
                    <a:cubicBezTo>
                      <a:pt x="418" y="1535"/>
                      <a:pt x="412" y="1526"/>
                      <a:pt x="405" y="1517"/>
                    </a:cubicBezTo>
                    <a:cubicBezTo>
                      <a:pt x="419" y="1520"/>
                      <a:pt x="433" y="1524"/>
                      <a:pt x="446" y="1527"/>
                    </a:cubicBezTo>
                    <a:cubicBezTo>
                      <a:pt x="475" y="1534"/>
                      <a:pt x="506" y="1539"/>
                      <a:pt x="536" y="1542"/>
                    </a:cubicBezTo>
                    <a:cubicBezTo>
                      <a:pt x="549" y="1567"/>
                      <a:pt x="564" y="1592"/>
                      <a:pt x="580" y="1616"/>
                    </a:cubicBezTo>
                    <a:cubicBezTo>
                      <a:pt x="540" y="1616"/>
                      <a:pt x="502" y="1610"/>
                      <a:pt x="470" y="1584"/>
                    </a:cubicBezTo>
                    <a:cubicBezTo>
                      <a:pt x="469" y="1583"/>
                      <a:pt x="467" y="1584"/>
                      <a:pt x="469" y="1585"/>
                    </a:cubicBezTo>
                    <a:cubicBezTo>
                      <a:pt x="501" y="1614"/>
                      <a:pt x="542" y="1622"/>
                      <a:pt x="584" y="1621"/>
                    </a:cubicBezTo>
                    <a:cubicBezTo>
                      <a:pt x="585" y="1624"/>
                      <a:pt x="587" y="1626"/>
                      <a:pt x="588" y="1628"/>
                    </a:cubicBezTo>
                    <a:cubicBezTo>
                      <a:pt x="589" y="1630"/>
                      <a:pt x="591" y="1628"/>
                      <a:pt x="590" y="1627"/>
                    </a:cubicBezTo>
                    <a:cubicBezTo>
                      <a:pt x="589" y="1625"/>
                      <a:pt x="588" y="1623"/>
                      <a:pt x="587" y="1621"/>
                    </a:cubicBezTo>
                    <a:cubicBezTo>
                      <a:pt x="627" y="1620"/>
                      <a:pt x="668" y="1612"/>
                      <a:pt x="707" y="1606"/>
                    </a:cubicBezTo>
                    <a:cubicBezTo>
                      <a:pt x="713" y="1621"/>
                      <a:pt x="719" y="1635"/>
                      <a:pt x="726" y="1650"/>
                    </a:cubicBezTo>
                    <a:cubicBezTo>
                      <a:pt x="727" y="1651"/>
                      <a:pt x="730" y="1651"/>
                      <a:pt x="729" y="1649"/>
                    </a:cubicBezTo>
                    <a:cubicBezTo>
                      <a:pt x="724" y="1634"/>
                      <a:pt x="718" y="1620"/>
                      <a:pt x="713" y="1605"/>
                    </a:cubicBezTo>
                    <a:cubicBezTo>
                      <a:pt x="723" y="1604"/>
                      <a:pt x="733" y="1602"/>
                      <a:pt x="743" y="1601"/>
                    </a:cubicBezTo>
                    <a:cubicBezTo>
                      <a:pt x="745" y="1601"/>
                      <a:pt x="745" y="1598"/>
                      <a:pt x="743" y="1598"/>
                    </a:cubicBezTo>
                    <a:cubicBezTo>
                      <a:pt x="733" y="1598"/>
                      <a:pt x="722" y="1599"/>
                      <a:pt x="711" y="1600"/>
                    </a:cubicBezTo>
                    <a:cubicBezTo>
                      <a:pt x="698" y="1564"/>
                      <a:pt x="685" y="1527"/>
                      <a:pt x="674" y="1490"/>
                    </a:cubicBezTo>
                    <a:cubicBezTo>
                      <a:pt x="679" y="1490"/>
                      <a:pt x="685" y="1489"/>
                      <a:pt x="691" y="1488"/>
                    </a:cubicBezTo>
                    <a:cubicBezTo>
                      <a:pt x="693" y="1488"/>
                      <a:pt x="693" y="1484"/>
                      <a:pt x="691" y="1484"/>
                    </a:cubicBezTo>
                    <a:cubicBezTo>
                      <a:pt x="684" y="1484"/>
                      <a:pt x="678" y="1485"/>
                      <a:pt x="672" y="1485"/>
                    </a:cubicBezTo>
                    <a:cubicBezTo>
                      <a:pt x="663" y="1456"/>
                      <a:pt x="655" y="1427"/>
                      <a:pt x="649" y="1397"/>
                    </a:cubicBezTo>
                    <a:cubicBezTo>
                      <a:pt x="629" y="1307"/>
                      <a:pt x="619" y="1215"/>
                      <a:pt x="618" y="1123"/>
                    </a:cubicBezTo>
                    <a:cubicBezTo>
                      <a:pt x="618" y="1122"/>
                      <a:pt x="616" y="1122"/>
                      <a:pt x="616" y="1124"/>
                    </a:cubicBezTo>
                    <a:cubicBezTo>
                      <a:pt x="615" y="1245"/>
                      <a:pt x="630" y="1368"/>
                      <a:pt x="664" y="1485"/>
                    </a:cubicBezTo>
                    <a:cubicBezTo>
                      <a:pt x="616" y="1488"/>
                      <a:pt x="567" y="1491"/>
                      <a:pt x="518" y="1489"/>
                    </a:cubicBezTo>
                    <a:cubicBezTo>
                      <a:pt x="488" y="1421"/>
                      <a:pt x="463" y="1349"/>
                      <a:pt x="446" y="1275"/>
                    </a:cubicBezTo>
                    <a:cubicBezTo>
                      <a:pt x="432" y="1211"/>
                      <a:pt x="422" y="1147"/>
                      <a:pt x="416" y="1082"/>
                    </a:cubicBezTo>
                    <a:cubicBezTo>
                      <a:pt x="459" y="1087"/>
                      <a:pt x="501" y="1089"/>
                      <a:pt x="543" y="1089"/>
                    </a:cubicBezTo>
                    <a:cubicBezTo>
                      <a:pt x="546" y="1089"/>
                      <a:pt x="546" y="1085"/>
                      <a:pt x="543" y="1084"/>
                    </a:cubicBezTo>
                    <a:cubicBezTo>
                      <a:pt x="502" y="1081"/>
                      <a:pt x="459" y="1078"/>
                      <a:pt x="416" y="1073"/>
                    </a:cubicBezTo>
                    <a:cubicBezTo>
                      <a:pt x="410" y="1012"/>
                      <a:pt x="408" y="951"/>
                      <a:pt x="408" y="890"/>
                    </a:cubicBezTo>
                    <a:cubicBezTo>
                      <a:pt x="408" y="889"/>
                      <a:pt x="407" y="889"/>
                      <a:pt x="407" y="890"/>
                    </a:cubicBezTo>
                    <a:cubicBezTo>
                      <a:pt x="407" y="950"/>
                      <a:pt x="408" y="1012"/>
                      <a:pt x="412" y="1073"/>
                    </a:cubicBezTo>
                    <a:cubicBezTo>
                      <a:pt x="312" y="1062"/>
                      <a:pt x="211" y="1042"/>
                      <a:pt x="122" y="997"/>
                    </a:cubicBezTo>
                    <a:cubicBezTo>
                      <a:pt x="120" y="983"/>
                      <a:pt x="118" y="969"/>
                      <a:pt x="116" y="954"/>
                    </a:cubicBezTo>
                    <a:cubicBezTo>
                      <a:pt x="116" y="954"/>
                      <a:pt x="116" y="954"/>
                      <a:pt x="116" y="954"/>
                    </a:cubicBezTo>
                    <a:cubicBezTo>
                      <a:pt x="117" y="968"/>
                      <a:pt x="119" y="982"/>
                      <a:pt x="121" y="996"/>
                    </a:cubicBezTo>
                    <a:cubicBezTo>
                      <a:pt x="90" y="980"/>
                      <a:pt x="60" y="961"/>
                      <a:pt x="32" y="937"/>
                    </a:cubicBezTo>
                    <a:cubicBezTo>
                      <a:pt x="31" y="923"/>
                      <a:pt x="30" y="908"/>
                      <a:pt x="29" y="893"/>
                    </a:cubicBezTo>
                    <a:cubicBezTo>
                      <a:pt x="27" y="854"/>
                      <a:pt x="28" y="815"/>
                      <a:pt x="25" y="776"/>
                    </a:cubicBezTo>
                    <a:cubicBezTo>
                      <a:pt x="25" y="770"/>
                      <a:pt x="26" y="765"/>
                      <a:pt x="27" y="759"/>
                    </a:cubicBezTo>
                    <a:cubicBezTo>
                      <a:pt x="32" y="735"/>
                      <a:pt x="37" y="711"/>
                      <a:pt x="43" y="687"/>
                    </a:cubicBezTo>
                    <a:cubicBezTo>
                      <a:pt x="55" y="640"/>
                      <a:pt x="70" y="594"/>
                      <a:pt x="90" y="550"/>
                    </a:cubicBezTo>
                    <a:cubicBezTo>
                      <a:pt x="110" y="504"/>
                      <a:pt x="135" y="462"/>
                      <a:pt x="168" y="423"/>
                    </a:cubicBezTo>
                    <a:cubicBezTo>
                      <a:pt x="198" y="387"/>
                      <a:pt x="232" y="353"/>
                      <a:pt x="262" y="316"/>
                    </a:cubicBezTo>
                    <a:cubicBezTo>
                      <a:pt x="286" y="287"/>
                      <a:pt x="309" y="257"/>
                      <a:pt x="333" y="229"/>
                    </a:cubicBezTo>
                    <a:cubicBezTo>
                      <a:pt x="351" y="239"/>
                      <a:pt x="372" y="235"/>
                      <a:pt x="390" y="227"/>
                    </a:cubicBezTo>
                    <a:cubicBezTo>
                      <a:pt x="403" y="221"/>
                      <a:pt x="417" y="213"/>
                      <a:pt x="428" y="205"/>
                    </a:cubicBezTo>
                    <a:cubicBezTo>
                      <a:pt x="430" y="203"/>
                      <a:pt x="432" y="201"/>
                      <a:pt x="434" y="199"/>
                    </a:cubicBezTo>
                    <a:cubicBezTo>
                      <a:pt x="440" y="194"/>
                      <a:pt x="454" y="195"/>
                      <a:pt x="451" y="204"/>
                    </a:cubicBezTo>
                    <a:cubicBezTo>
                      <a:pt x="450" y="207"/>
                      <a:pt x="449" y="211"/>
                      <a:pt x="450" y="215"/>
                    </a:cubicBezTo>
                    <a:cubicBezTo>
                      <a:pt x="450" y="219"/>
                      <a:pt x="452" y="223"/>
                      <a:pt x="454" y="227"/>
                    </a:cubicBezTo>
                    <a:cubicBezTo>
                      <a:pt x="459" y="237"/>
                      <a:pt x="458" y="245"/>
                      <a:pt x="453" y="255"/>
                    </a:cubicBezTo>
                    <a:cubicBezTo>
                      <a:pt x="446" y="270"/>
                      <a:pt x="435" y="283"/>
                      <a:pt x="427" y="298"/>
                    </a:cubicBezTo>
                    <a:cubicBezTo>
                      <a:pt x="422" y="306"/>
                      <a:pt x="420" y="316"/>
                      <a:pt x="422" y="325"/>
                    </a:cubicBezTo>
                    <a:cubicBezTo>
                      <a:pt x="423" y="332"/>
                      <a:pt x="432" y="355"/>
                      <a:pt x="426" y="364"/>
                    </a:cubicBezTo>
                    <a:cubicBezTo>
                      <a:pt x="425" y="360"/>
                      <a:pt x="424" y="356"/>
                      <a:pt x="423" y="352"/>
                    </a:cubicBezTo>
                    <a:cubicBezTo>
                      <a:pt x="422" y="348"/>
                      <a:pt x="415" y="348"/>
                      <a:pt x="414" y="352"/>
                    </a:cubicBezTo>
                    <a:cubicBezTo>
                      <a:pt x="411" y="370"/>
                      <a:pt x="407" y="386"/>
                      <a:pt x="398" y="401"/>
                    </a:cubicBezTo>
                    <a:cubicBezTo>
                      <a:pt x="389" y="418"/>
                      <a:pt x="374" y="429"/>
                      <a:pt x="365" y="446"/>
                    </a:cubicBezTo>
                    <a:cubicBezTo>
                      <a:pt x="359" y="458"/>
                      <a:pt x="356" y="473"/>
                      <a:pt x="355" y="487"/>
                    </a:cubicBezTo>
                    <a:cubicBezTo>
                      <a:pt x="354" y="505"/>
                      <a:pt x="349" y="525"/>
                      <a:pt x="352" y="542"/>
                    </a:cubicBezTo>
                    <a:cubicBezTo>
                      <a:pt x="355" y="558"/>
                      <a:pt x="366" y="571"/>
                      <a:pt x="370" y="587"/>
                    </a:cubicBezTo>
                    <a:cubicBezTo>
                      <a:pt x="375" y="606"/>
                      <a:pt x="366" y="625"/>
                      <a:pt x="374" y="643"/>
                    </a:cubicBezTo>
                    <a:cubicBezTo>
                      <a:pt x="376" y="649"/>
                      <a:pt x="381" y="653"/>
                      <a:pt x="385" y="659"/>
                    </a:cubicBezTo>
                    <a:cubicBezTo>
                      <a:pt x="386" y="665"/>
                      <a:pt x="388" y="672"/>
                      <a:pt x="389" y="678"/>
                    </a:cubicBezTo>
                    <a:cubicBezTo>
                      <a:pt x="389" y="683"/>
                      <a:pt x="389" y="688"/>
                      <a:pt x="389" y="693"/>
                    </a:cubicBezTo>
                    <a:cubicBezTo>
                      <a:pt x="390" y="709"/>
                      <a:pt x="393" y="724"/>
                      <a:pt x="404" y="737"/>
                    </a:cubicBezTo>
                    <a:cubicBezTo>
                      <a:pt x="406" y="740"/>
                      <a:pt x="413" y="739"/>
                      <a:pt x="412" y="734"/>
                    </a:cubicBezTo>
                    <a:cubicBezTo>
                      <a:pt x="411" y="714"/>
                      <a:pt x="402" y="694"/>
                      <a:pt x="398" y="674"/>
                    </a:cubicBezTo>
                    <a:cubicBezTo>
                      <a:pt x="397" y="668"/>
                      <a:pt x="396" y="663"/>
                      <a:pt x="394" y="658"/>
                    </a:cubicBezTo>
                    <a:cubicBezTo>
                      <a:pt x="393" y="651"/>
                      <a:pt x="391" y="644"/>
                      <a:pt x="389" y="637"/>
                    </a:cubicBezTo>
                    <a:cubicBezTo>
                      <a:pt x="386" y="626"/>
                      <a:pt x="390" y="611"/>
                      <a:pt x="394" y="601"/>
                    </a:cubicBezTo>
                    <a:cubicBezTo>
                      <a:pt x="396" y="602"/>
                      <a:pt x="398" y="604"/>
                      <a:pt x="400" y="605"/>
                    </a:cubicBezTo>
                    <a:cubicBezTo>
                      <a:pt x="401" y="609"/>
                      <a:pt x="402" y="614"/>
                      <a:pt x="402" y="618"/>
                    </a:cubicBezTo>
                    <a:cubicBezTo>
                      <a:pt x="402" y="623"/>
                      <a:pt x="402" y="628"/>
                      <a:pt x="403" y="633"/>
                    </a:cubicBezTo>
                    <a:cubicBezTo>
                      <a:pt x="403" y="643"/>
                      <a:pt x="409" y="652"/>
                      <a:pt x="413" y="660"/>
                    </a:cubicBezTo>
                    <a:cubicBezTo>
                      <a:pt x="425" y="682"/>
                      <a:pt x="438" y="703"/>
                      <a:pt x="445" y="728"/>
                    </a:cubicBezTo>
                    <a:cubicBezTo>
                      <a:pt x="449" y="740"/>
                      <a:pt x="449" y="751"/>
                      <a:pt x="446" y="764"/>
                    </a:cubicBezTo>
                    <a:cubicBezTo>
                      <a:pt x="445" y="770"/>
                      <a:pt x="445" y="776"/>
                      <a:pt x="447" y="782"/>
                    </a:cubicBezTo>
                    <a:cubicBezTo>
                      <a:pt x="449" y="787"/>
                      <a:pt x="453" y="791"/>
                      <a:pt x="457" y="795"/>
                    </a:cubicBezTo>
                    <a:cubicBezTo>
                      <a:pt x="466" y="804"/>
                      <a:pt x="476" y="813"/>
                      <a:pt x="485" y="822"/>
                    </a:cubicBezTo>
                    <a:cubicBezTo>
                      <a:pt x="499" y="837"/>
                      <a:pt x="514" y="852"/>
                      <a:pt x="532" y="862"/>
                    </a:cubicBezTo>
                    <a:cubicBezTo>
                      <a:pt x="542" y="868"/>
                      <a:pt x="551" y="866"/>
                      <a:pt x="561" y="865"/>
                    </a:cubicBezTo>
                    <a:cubicBezTo>
                      <a:pt x="563" y="865"/>
                      <a:pt x="566" y="865"/>
                      <a:pt x="569" y="865"/>
                    </a:cubicBezTo>
                    <a:cubicBezTo>
                      <a:pt x="581" y="865"/>
                      <a:pt x="587" y="865"/>
                      <a:pt x="597" y="874"/>
                    </a:cubicBezTo>
                    <a:cubicBezTo>
                      <a:pt x="608" y="882"/>
                      <a:pt x="619" y="891"/>
                      <a:pt x="632" y="896"/>
                    </a:cubicBezTo>
                    <a:cubicBezTo>
                      <a:pt x="638" y="898"/>
                      <a:pt x="645" y="900"/>
                      <a:pt x="653" y="900"/>
                    </a:cubicBezTo>
                    <a:cubicBezTo>
                      <a:pt x="664" y="900"/>
                      <a:pt x="673" y="900"/>
                      <a:pt x="674" y="915"/>
                    </a:cubicBezTo>
                    <a:cubicBezTo>
                      <a:pt x="675" y="928"/>
                      <a:pt x="693" y="929"/>
                      <a:pt x="689" y="943"/>
                    </a:cubicBezTo>
                    <a:cubicBezTo>
                      <a:pt x="687" y="950"/>
                      <a:pt x="692" y="954"/>
                      <a:pt x="698" y="957"/>
                    </a:cubicBezTo>
                    <a:cubicBezTo>
                      <a:pt x="704" y="961"/>
                      <a:pt x="712" y="958"/>
                      <a:pt x="718" y="963"/>
                    </a:cubicBezTo>
                    <a:cubicBezTo>
                      <a:pt x="722" y="967"/>
                      <a:pt x="726" y="970"/>
                      <a:pt x="731" y="973"/>
                    </a:cubicBezTo>
                    <a:cubicBezTo>
                      <a:pt x="741" y="979"/>
                      <a:pt x="754" y="985"/>
                      <a:pt x="765" y="986"/>
                    </a:cubicBezTo>
                    <a:cubicBezTo>
                      <a:pt x="770" y="986"/>
                      <a:pt x="774" y="986"/>
                      <a:pt x="778" y="984"/>
                    </a:cubicBezTo>
                    <a:cubicBezTo>
                      <a:pt x="786" y="980"/>
                      <a:pt x="792" y="981"/>
                      <a:pt x="798" y="983"/>
                    </a:cubicBezTo>
                    <a:cubicBezTo>
                      <a:pt x="798" y="984"/>
                      <a:pt x="798" y="984"/>
                      <a:pt x="799" y="985"/>
                    </a:cubicBezTo>
                    <a:cubicBezTo>
                      <a:pt x="809" y="996"/>
                      <a:pt x="807" y="1011"/>
                      <a:pt x="811" y="1025"/>
                    </a:cubicBezTo>
                    <a:cubicBezTo>
                      <a:pt x="812" y="1031"/>
                      <a:pt x="814" y="1038"/>
                      <a:pt x="815" y="1045"/>
                    </a:cubicBezTo>
                    <a:cubicBezTo>
                      <a:pt x="816" y="1052"/>
                      <a:pt x="807" y="1057"/>
                      <a:pt x="802" y="1061"/>
                    </a:cubicBezTo>
                    <a:cubicBezTo>
                      <a:pt x="793" y="1069"/>
                      <a:pt x="787" y="1079"/>
                      <a:pt x="780" y="1089"/>
                    </a:cubicBezTo>
                    <a:cubicBezTo>
                      <a:pt x="775" y="1097"/>
                      <a:pt x="767" y="1101"/>
                      <a:pt x="762" y="1109"/>
                    </a:cubicBezTo>
                    <a:cubicBezTo>
                      <a:pt x="759" y="1115"/>
                      <a:pt x="752" y="1130"/>
                      <a:pt x="763" y="1133"/>
                    </a:cubicBezTo>
                    <a:cubicBezTo>
                      <a:pt x="767" y="1134"/>
                      <a:pt x="767" y="1131"/>
                      <a:pt x="773" y="1135"/>
                    </a:cubicBezTo>
                    <a:cubicBezTo>
                      <a:pt x="783" y="1142"/>
                      <a:pt x="769" y="1148"/>
                      <a:pt x="765" y="1151"/>
                    </a:cubicBezTo>
                    <a:cubicBezTo>
                      <a:pt x="760" y="1154"/>
                      <a:pt x="755" y="1160"/>
                      <a:pt x="754" y="1166"/>
                    </a:cubicBezTo>
                    <a:cubicBezTo>
                      <a:pt x="753" y="1170"/>
                      <a:pt x="755" y="1174"/>
                      <a:pt x="758" y="1177"/>
                    </a:cubicBezTo>
                    <a:cubicBezTo>
                      <a:pt x="767" y="1188"/>
                      <a:pt x="775" y="1199"/>
                      <a:pt x="782" y="1211"/>
                    </a:cubicBezTo>
                    <a:cubicBezTo>
                      <a:pt x="788" y="1220"/>
                      <a:pt x="796" y="1229"/>
                      <a:pt x="803" y="1237"/>
                    </a:cubicBezTo>
                    <a:cubicBezTo>
                      <a:pt x="815" y="1249"/>
                      <a:pt x="821" y="1261"/>
                      <a:pt x="826" y="1276"/>
                    </a:cubicBezTo>
                    <a:cubicBezTo>
                      <a:pt x="832" y="1294"/>
                      <a:pt x="846" y="1307"/>
                      <a:pt x="862" y="1315"/>
                    </a:cubicBezTo>
                    <a:cubicBezTo>
                      <a:pt x="870" y="1319"/>
                      <a:pt x="880" y="1323"/>
                      <a:pt x="889" y="1325"/>
                    </a:cubicBezTo>
                    <a:cubicBezTo>
                      <a:pt x="898" y="1327"/>
                      <a:pt x="907" y="1326"/>
                      <a:pt x="909" y="1341"/>
                    </a:cubicBezTo>
                    <a:cubicBezTo>
                      <a:pt x="910" y="1344"/>
                      <a:pt x="910" y="1347"/>
                      <a:pt x="911" y="1350"/>
                    </a:cubicBezTo>
                    <a:cubicBezTo>
                      <a:pt x="912" y="1362"/>
                      <a:pt x="913" y="1375"/>
                      <a:pt x="914" y="1387"/>
                    </a:cubicBezTo>
                    <a:cubicBezTo>
                      <a:pt x="914" y="1402"/>
                      <a:pt x="910" y="1417"/>
                      <a:pt x="909" y="1432"/>
                    </a:cubicBezTo>
                    <a:cubicBezTo>
                      <a:pt x="908" y="1443"/>
                      <a:pt x="907" y="1454"/>
                      <a:pt x="905" y="1464"/>
                    </a:cubicBezTo>
                    <a:cubicBezTo>
                      <a:pt x="902" y="1477"/>
                      <a:pt x="895" y="1488"/>
                      <a:pt x="890" y="1500"/>
                    </a:cubicBezTo>
                    <a:cubicBezTo>
                      <a:pt x="887" y="1507"/>
                      <a:pt x="887" y="1514"/>
                      <a:pt x="887" y="1521"/>
                    </a:cubicBezTo>
                    <a:cubicBezTo>
                      <a:pt x="886" y="1536"/>
                      <a:pt x="879" y="1546"/>
                      <a:pt x="870" y="1558"/>
                    </a:cubicBezTo>
                    <a:cubicBezTo>
                      <a:pt x="865" y="1565"/>
                      <a:pt x="859" y="1573"/>
                      <a:pt x="857" y="1581"/>
                    </a:cubicBezTo>
                    <a:cubicBezTo>
                      <a:pt x="856" y="1584"/>
                      <a:pt x="855" y="1588"/>
                      <a:pt x="855" y="1591"/>
                    </a:cubicBezTo>
                    <a:cubicBezTo>
                      <a:pt x="855" y="1596"/>
                      <a:pt x="858" y="1604"/>
                      <a:pt x="857" y="1609"/>
                    </a:cubicBezTo>
                    <a:cubicBezTo>
                      <a:pt x="856" y="1613"/>
                      <a:pt x="863" y="1615"/>
                      <a:pt x="865" y="1611"/>
                    </a:cubicBezTo>
                    <a:cubicBezTo>
                      <a:pt x="866" y="1608"/>
                      <a:pt x="868" y="1606"/>
                      <a:pt x="870" y="1603"/>
                    </a:cubicBezTo>
                    <a:cubicBezTo>
                      <a:pt x="871" y="1616"/>
                      <a:pt x="863" y="1627"/>
                      <a:pt x="863" y="1640"/>
                    </a:cubicBezTo>
                    <a:cubicBezTo>
                      <a:pt x="864" y="1652"/>
                      <a:pt x="869" y="1660"/>
                      <a:pt x="877" y="1668"/>
                    </a:cubicBezTo>
                    <a:cubicBezTo>
                      <a:pt x="883" y="1674"/>
                      <a:pt x="892" y="1682"/>
                      <a:pt x="901" y="1685"/>
                    </a:cubicBezTo>
                    <a:cubicBezTo>
                      <a:pt x="905" y="1686"/>
                      <a:pt x="908" y="1687"/>
                      <a:pt x="913" y="1686"/>
                    </a:cubicBezTo>
                    <a:cubicBezTo>
                      <a:pt x="918" y="1684"/>
                      <a:pt x="917" y="1679"/>
                      <a:pt x="924" y="1679"/>
                    </a:cubicBezTo>
                    <a:cubicBezTo>
                      <a:pt x="930" y="1679"/>
                      <a:pt x="929" y="1672"/>
                      <a:pt x="925" y="1670"/>
                    </a:cubicBezTo>
                    <a:cubicBezTo>
                      <a:pt x="911" y="1666"/>
                      <a:pt x="903" y="1658"/>
                      <a:pt x="914" y="1645"/>
                    </a:cubicBezTo>
                    <a:cubicBezTo>
                      <a:pt x="920" y="1639"/>
                      <a:pt x="930" y="1637"/>
                      <a:pt x="935" y="1630"/>
                    </a:cubicBezTo>
                    <a:cubicBezTo>
                      <a:pt x="937" y="1627"/>
                      <a:pt x="939" y="1625"/>
                      <a:pt x="939" y="1622"/>
                    </a:cubicBezTo>
                    <a:cubicBezTo>
                      <a:pt x="939" y="1615"/>
                      <a:pt x="932" y="1619"/>
                      <a:pt x="940" y="1614"/>
                    </a:cubicBezTo>
                    <a:cubicBezTo>
                      <a:pt x="946" y="1608"/>
                      <a:pt x="956" y="1612"/>
                      <a:pt x="959" y="1602"/>
                    </a:cubicBezTo>
                    <a:cubicBezTo>
                      <a:pt x="961" y="1596"/>
                      <a:pt x="962" y="1591"/>
                      <a:pt x="962" y="1585"/>
                    </a:cubicBezTo>
                    <a:cubicBezTo>
                      <a:pt x="962" y="1580"/>
                      <a:pt x="960" y="1579"/>
                      <a:pt x="967" y="1578"/>
                    </a:cubicBezTo>
                    <a:cubicBezTo>
                      <a:pt x="971" y="1578"/>
                      <a:pt x="975" y="1578"/>
                      <a:pt x="979" y="1578"/>
                    </a:cubicBezTo>
                    <a:cubicBezTo>
                      <a:pt x="989" y="1577"/>
                      <a:pt x="995" y="1575"/>
                      <a:pt x="1001" y="1567"/>
                    </a:cubicBezTo>
                    <a:cubicBezTo>
                      <a:pt x="1005" y="1560"/>
                      <a:pt x="1004" y="1553"/>
                      <a:pt x="1014" y="1554"/>
                    </a:cubicBezTo>
                    <a:cubicBezTo>
                      <a:pt x="1021" y="1554"/>
                      <a:pt x="1027" y="1555"/>
                      <a:pt x="1033" y="1556"/>
                    </a:cubicBezTo>
                    <a:cubicBezTo>
                      <a:pt x="1045" y="1556"/>
                      <a:pt x="1054" y="1553"/>
                      <a:pt x="1059" y="1542"/>
                    </a:cubicBezTo>
                    <a:cubicBezTo>
                      <a:pt x="1062" y="1534"/>
                      <a:pt x="1056" y="1524"/>
                      <a:pt x="1051" y="1515"/>
                    </a:cubicBezTo>
                    <a:cubicBezTo>
                      <a:pt x="1061" y="1516"/>
                      <a:pt x="1071" y="1520"/>
                      <a:pt x="1081" y="1520"/>
                    </a:cubicBezTo>
                    <a:cubicBezTo>
                      <a:pt x="1090" y="1521"/>
                      <a:pt x="1100" y="1512"/>
                      <a:pt x="1106" y="1507"/>
                    </a:cubicBezTo>
                    <a:cubicBezTo>
                      <a:pt x="1127" y="1489"/>
                      <a:pt x="1141" y="1464"/>
                      <a:pt x="1167" y="1452"/>
                    </a:cubicBezTo>
                    <a:cubicBezTo>
                      <a:pt x="1182" y="1444"/>
                      <a:pt x="1192" y="1436"/>
                      <a:pt x="1189" y="1417"/>
                    </a:cubicBezTo>
                    <a:cubicBezTo>
                      <a:pt x="1188" y="1405"/>
                      <a:pt x="1215" y="1399"/>
                      <a:pt x="1224" y="1395"/>
                    </a:cubicBezTo>
                    <a:cubicBezTo>
                      <a:pt x="1234" y="1392"/>
                      <a:pt x="1242" y="1386"/>
                      <a:pt x="1250" y="1379"/>
                    </a:cubicBezTo>
                    <a:cubicBezTo>
                      <a:pt x="1259" y="1369"/>
                      <a:pt x="1268" y="1370"/>
                      <a:pt x="1278" y="1364"/>
                    </a:cubicBezTo>
                    <a:cubicBezTo>
                      <a:pt x="1287" y="1359"/>
                      <a:pt x="1291" y="1350"/>
                      <a:pt x="1296" y="1341"/>
                    </a:cubicBezTo>
                    <a:cubicBezTo>
                      <a:pt x="1311" y="1317"/>
                      <a:pt x="1331" y="1292"/>
                      <a:pt x="1335" y="1262"/>
                    </a:cubicBezTo>
                    <a:cubicBezTo>
                      <a:pt x="1338" y="1244"/>
                      <a:pt x="1340" y="1233"/>
                      <a:pt x="1356" y="1221"/>
                    </a:cubicBezTo>
                    <a:cubicBezTo>
                      <a:pt x="1365" y="1214"/>
                      <a:pt x="1372" y="1205"/>
                      <a:pt x="1378" y="1196"/>
                    </a:cubicBezTo>
                    <a:cubicBezTo>
                      <a:pt x="1390" y="1178"/>
                      <a:pt x="1401" y="1159"/>
                      <a:pt x="1398" y="1138"/>
                    </a:cubicBezTo>
                    <a:cubicBezTo>
                      <a:pt x="1398" y="1137"/>
                      <a:pt x="1398" y="1136"/>
                      <a:pt x="1398" y="1135"/>
                    </a:cubicBezTo>
                    <a:cubicBezTo>
                      <a:pt x="1398" y="1131"/>
                      <a:pt x="1398" y="1126"/>
                      <a:pt x="1398" y="1122"/>
                    </a:cubicBezTo>
                    <a:cubicBezTo>
                      <a:pt x="1399" y="1119"/>
                      <a:pt x="1396" y="1116"/>
                      <a:pt x="1393" y="1117"/>
                    </a:cubicBezTo>
                    <a:cubicBezTo>
                      <a:pt x="1377" y="1124"/>
                      <a:pt x="1371" y="1115"/>
                      <a:pt x="1360" y="1105"/>
                    </a:cubicBezTo>
                    <a:cubicBezTo>
                      <a:pt x="1352" y="1099"/>
                      <a:pt x="1342" y="1096"/>
                      <a:pt x="1332" y="1096"/>
                    </a:cubicBezTo>
                    <a:cubicBezTo>
                      <a:pt x="1321" y="1097"/>
                      <a:pt x="1311" y="1103"/>
                      <a:pt x="1300" y="1106"/>
                    </a:cubicBezTo>
                    <a:cubicBezTo>
                      <a:pt x="1290" y="1109"/>
                      <a:pt x="1279" y="1107"/>
                      <a:pt x="1275" y="1096"/>
                    </a:cubicBezTo>
                    <a:cubicBezTo>
                      <a:pt x="1273" y="1091"/>
                      <a:pt x="1269" y="1088"/>
                      <a:pt x="1265" y="1085"/>
                    </a:cubicBezTo>
                    <a:cubicBezTo>
                      <a:pt x="1248" y="1074"/>
                      <a:pt x="1232" y="1083"/>
                      <a:pt x="1225" y="1099"/>
                    </a:cubicBezTo>
                    <a:cubicBezTo>
                      <a:pt x="1221" y="1108"/>
                      <a:pt x="1211" y="1116"/>
                      <a:pt x="1202" y="1110"/>
                    </a:cubicBezTo>
                    <a:cubicBezTo>
                      <a:pt x="1198" y="1108"/>
                      <a:pt x="1182" y="1104"/>
                      <a:pt x="1183" y="1097"/>
                    </a:cubicBezTo>
                    <a:cubicBezTo>
                      <a:pt x="1186" y="1080"/>
                      <a:pt x="1202" y="1066"/>
                      <a:pt x="1217" y="1059"/>
                    </a:cubicBezTo>
                    <a:cubicBezTo>
                      <a:pt x="1218" y="1058"/>
                      <a:pt x="1219" y="1055"/>
                      <a:pt x="1218" y="1053"/>
                    </a:cubicBezTo>
                    <a:cubicBezTo>
                      <a:pt x="1209" y="1042"/>
                      <a:pt x="1196" y="1036"/>
                      <a:pt x="1188" y="1025"/>
                    </a:cubicBezTo>
                    <a:cubicBezTo>
                      <a:pt x="1181" y="1015"/>
                      <a:pt x="1176" y="1008"/>
                      <a:pt x="1164" y="1006"/>
                    </a:cubicBezTo>
                    <a:cubicBezTo>
                      <a:pt x="1159" y="1005"/>
                      <a:pt x="1153" y="1007"/>
                      <a:pt x="1148" y="1008"/>
                    </a:cubicBezTo>
                    <a:cubicBezTo>
                      <a:pt x="1134" y="1012"/>
                      <a:pt x="1123" y="1013"/>
                      <a:pt x="1111" y="1003"/>
                    </a:cubicBezTo>
                    <a:cubicBezTo>
                      <a:pt x="1097" y="992"/>
                      <a:pt x="1081" y="984"/>
                      <a:pt x="1067" y="974"/>
                    </a:cubicBezTo>
                    <a:cubicBezTo>
                      <a:pt x="1053" y="964"/>
                      <a:pt x="1044" y="951"/>
                      <a:pt x="1031" y="940"/>
                    </a:cubicBezTo>
                    <a:cubicBezTo>
                      <a:pt x="1024" y="934"/>
                      <a:pt x="1015" y="937"/>
                      <a:pt x="1008" y="941"/>
                    </a:cubicBezTo>
                    <a:cubicBezTo>
                      <a:pt x="1005" y="943"/>
                      <a:pt x="1002" y="947"/>
                      <a:pt x="999" y="951"/>
                    </a:cubicBezTo>
                    <a:cubicBezTo>
                      <a:pt x="995" y="956"/>
                      <a:pt x="980" y="948"/>
                      <a:pt x="974" y="946"/>
                    </a:cubicBezTo>
                    <a:cubicBezTo>
                      <a:pt x="967" y="945"/>
                      <a:pt x="960" y="948"/>
                      <a:pt x="953" y="946"/>
                    </a:cubicBezTo>
                    <a:cubicBezTo>
                      <a:pt x="947" y="945"/>
                      <a:pt x="947" y="934"/>
                      <a:pt x="946" y="930"/>
                    </a:cubicBezTo>
                    <a:cubicBezTo>
                      <a:pt x="946" y="928"/>
                      <a:pt x="944" y="928"/>
                      <a:pt x="942" y="928"/>
                    </a:cubicBezTo>
                    <a:cubicBezTo>
                      <a:pt x="933" y="930"/>
                      <a:pt x="924" y="934"/>
                      <a:pt x="914" y="934"/>
                    </a:cubicBezTo>
                    <a:cubicBezTo>
                      <a:pt x="911" y="935"/>
                      <a:pt x="906" y="934"/>
                      <a:pt x="904" y="936"/>
                    </a:cubicBezTo>
                    <a:cubicBezTo>
                      <a:pt x="894" y="947"/>
                      <a:pt x="907" y="962"/>
                      <a:pt x="896" y="971"/>
                    </a:cubicBezTo>
                    <a:cubicBezTo>
                      <a:pt x="891" y="975"/>
                      <a:pt x="894" y="947"/>
                      <a:pt x="895" y="944"/>
                    </a:cubicBezTo>
                    <a:cubicBezTo>
                      <a:pt x="896" y="937"/>
                      <a:pt x="897" y="926"/>
                      <a:pt x="899" y="921"/>
                    </a:cubicBezTo>
                    <a:cubicBezTo>
                      <a:pt x="900" y="918"/>
                      <a:pt x="898" y="915"/>
                      <a:pt x="895" y="916"/>
                    </a:cubicBezTo>
                    <a:cubicBezTo>
                      <a:pt x="888" y="919"/>
                      <a:pt x="882" y="922"/>
                      <a:pt x="875" y="927"/>
                    </a:cubicBezTo>
                    <a:cubicBezTo>
                      <a:pt x="866" y="934"/>
                      <a:pt x="856" y="935"/>
                      <a:pt x="846" y="939"/>
                    </a:cubicBezTo>
                    <a:cubicBezTo>
                      <a:pt x="834" y="945"/>
                      <a:pt x="839" y="964"/>
                      <a:pt x="824" y="969"/>
                    </a:cubicBezTo>
                    <a:cubicBezTo>
                      <a:pt x="824" y="969"/>
                      <a:pt x="824" y="969"/>
                      <a:pt x="824" y="969"/>
                    </a:cubicBezTo>
                    <a:cubicBezTo>
                      <a:pt x="813" y="968"/>
                      <a:pt x="803" y="961"/>
                      <a:pt x="792" y="958"/>
                    </a:cubicBezTo>
                    <a:cubicBezTo>
                      <a:pt x="783" y="956"/>
                      <a:pt x="774" y="964"/>
                      <a:pt x="765" y="966"/>
                    </a:cubicBezTo>
                    <a:cubicBezTo>
                      <a:pt x="749" y="972"/>
                      <a:pt x="731" y="953"/>
                      <a:pt x="726" y="939"/>
                    </a:cubicBezTo>
                    <a:cubicBezTo>
                      <a:pt x="721" y="925"/>
                      <a:pt x="734" y="908"/>
                      <a:pt x="731" y="892"/>
                    </a:cubicBezTo>
                    <a:cubicBezTo>
                      <a:pt x="727" y="871"/>
                      <a:pt x="708" y="860"/>
                      <a:pt x="689" y="862"/>
                    </a:cubicBezTo>
                    <a:cubicBezTo>
                      <a:pt x="683" y="863"/>
                      <a:pt x="649" y="869"/>
                      <a:pt x="655" y="856"/>
                    </a:cubicBezTo>
                    <a:cubicBezTo>
                      <a:pt x="659" y="846"/>
                      <a:pt x="658" y="835"/>
                      <a:pt x="658" y="824"/>
                    </a:cubicBezTo>
                    <a:cubicBezTo>
                      <a:pt x="665" y="827"/>
                      <a:pt x="671" y="824"/>
                      <a:pt x="671" y="814"/>
                    </a:cubicBezTo>
                    <a:cubicBezTo>
                      <a:pt x="672" y="810"/>
                      <a:pt x="672" y="806"/>
                      <a:pt x="672" y="802"/>
                    </a:cubicBezTo>
                    <a:cubicBezTo>
                      <a:pt x="673" y="797"/>
                      <a:pt x="680" y="792"/>
                      <a:pt x="683" y="788"/>
                    </a:cubicBezTo>
                    <a:cubicBezTo>
                      <a:pt x="687" y="783"/>
                      <a:pt x="687" y="779"/>
                      <a:pt x="684" y="774"/>
                    </a:cubicBezTo>
                    <a:cubicBezTo>
                      <a:pt x="683" y="773"/>
                      <a:pt x="682" y="773"/>
                      <a:pt x="680" y="773"/>
                    </a:cubicBezTo>
                    <a:cubicBezTo>
                      <a:pt x="676" y="776"/>
                      <a:pt x="660" y="773"/>
                      <a:pt x="653" y="772"/>
                    </a:cubicBezTo>
                    <a:cubicBezTo>
                      <a:pt x="643" y="772"/>
                      <a:pt x="637" y="790"/>
                      <a:pt x="634" y="797"/>
                    </a:cubicBezTo>
                    <a:cubicBezTo>
                      <a:pt x="634" y="798"/>
                      <a:pt x="634" y="799"/>
                      <a:pt x="635" y="799"/>
                    </a:cubicBezTo>
                    <a:cubicBezTo>
                      <a:pt x="630" y="811"/>
                      <a:pt x="622" y="821"/>
                      <a:pt x="608" y="817"/>
                    </a:cubicBezTo>
                    <a:cubicBezTo>
                      <a:pt x="603" y="815"/>
                      <a:pt x="601" y="817"/>
                      <a:pt x="597" y="819"/>
                    </a:cubicBezTo>
                    <a:cubicBezTo>
                      <a:pt x="576" y="830"/>
                      <a:pt x="570" y="814"/>
                      <a:pt x="564" y="800"/>
                    </a:cubicBezTo>
                    <a:cubicBezTo>
                      <a:pt x="556" y="784"/>
                      <a:pt x="551" y="768"/>
                      <a:pt x="550" y="750"/>
                    </a:cubicBezTo>
                    <a:cubicBezTo>
                      <a:pt x="550" y="742"/>
                      <a:pt x="548" y="727"/>
                      <a:pt x="553" y="721"/>
                    </a:cubicBezTo>
                    <a:cubicBezTo>
                      <a:pt x="556" y="717"/>
                      <a:pt x="560" y="712"/>
                      <a:pt x="561" y="706"/>
                    </a:cubicBezTo>
                    <a:cubicBezTo>
                      <a:pt x="563" y="698"/>
                      <a:pt x="563" y="688"/>
                      <a:pt x="568" y="681"/>
                    </a:cubicBezTo>
                    <a:cubicBezTo>
                      <a:pt x="573" y="675"/>
                      <a:pt x="581" y="673"/>
                      <a:pt x="586" y="668"/>
                    </a:cubicBezTo>
                    <a:cubicBezTo>
                      <a:pt x="590" y="665"/>
                      <a:pt x="598" y="654"/>
                      <a:pt x="603" y="654"/>
                    </a:cubicBezTo>
                    <a:cubicBezTo>
                      <a:pt x="613" y="656"/>
                      <a:pt x="621" y="661"/>
                      <a:pt x="631" y="662"/>
                    </a:cubicBezTo>
                    <a:cubicBezTo>
                      <a:pt x="642" y="663"/>
                      <a:pt x="673" y="667"/>
                      <a:pt x="671" y="650"/>
                    </a:cubicBezTo>
                    <a:cubicBezTo>
                      <a:pt x="689" y="649"/>
                      <a:pt x="707" y="649"/>
                      <a:pt x="724" y="654"/>
                    </a:cubicBezTo>
                    <a:cubicBezTo>
                      <a:pt x="739" y="658"/>
                      <a:pt x="741" y="670"/>
                      <a:pt x="745" y="683"/>
                    </a:cubicBezTo>
                    <a:cubicBezTo>
                      <a:pt x="749" y="695"/>
                      <a:pt x="753" y="705"/>
                      <a:pt x="755" y="718"/>
                    </a:cubicBezTo>
                    <a:cubicBezTo>
                      <a:pt x="756" y="727"/>
                      <a:pt x="765" y="737"/>
                      <a:pt x="776" y="733"/>
                    </a:cubicBezTo>
                    <a:cubicBezTo>
                      <a:pt x="786" y="730"/>
                      <a:pt x="787" y="720"/>
                      <a:pt x="787" y="711"/>
                    </a:cubicBezTo>
                    <a:cubicBezTo>
                      <a:pt x="786" y="698"/>
                      <a:pt x="783" y="684"/>
                      <a:pt x="780" y="671"/>
                    </a:cubicBezTo>
                    <a:cubicBezTo>
                      <a:pt x="778" y="665"/>
                      <a:pt x="779" y="657"/>
                      <a:pt x="779" y="650"/>
                    </a:cubicBezTo>
                    <a:cubicBezTo>
                      <a:pt x="778" y="631"/>
                      <a:pt x="788" y="624"/>
                      <a:pt x="804" y="616"/>
                    </a:cubicBezTo>
                    <a:cubicBezTo>
                      <a:pt x="818" y="610"/>
                      <a:pt x="834" y="602"/>
                      <a:pt x="839" y="585"/>
                    </a:cubicBezTo>
                    <a:cubicBezTo>
                      <a:pt x="842" y="577"/>
                      <a:pt x="842" y="570"/>
                      <a:pt x="842" y="561"/>
                    </a:cubicBezTo>
                    <a:cubicBezTo>
                      <a:pt x="842" y="556"/>
                      <a:pt x="841" y="551"/>
                      <a:pt x="840" y="546"/>
                    </a:cubicBezTo>
                    <a:cubicBezTo>
                      <a:pt x="838" y="541"/>
                      <a:pt x="839" y="535"/>
                      <a:pt x="844" y="531"/>
                    </a:cubicBezTo>
                    <a:cubicBezTo>
                      <a:pt x="845" y="533"/>
                      <a:pt x="846" y="535"/>
                      <a:pt x="847" y="537"/>
                    </a:cubicBezTo>
                    <a:cubicBezTo>
                      <a:pt x="848" y="539"/>
                      <a:pt x="851" y="541"/>
                      <a:pt x="854" y="539"/>
                    </a:cubicBezTo>
                    <a:cubicBezTo>
                      <a:pt x="865" y="530"/>
                      <a:pt x="869" y="513"/>
                      <a:pt x="883" y="507"/>
                    </a:cubicBezTo>
                    <a:cubicBezTo>
                      <a:pt x="892" y="503"/>
                      <a:pt x="903" y="504"/>
                      <a:pt x="911" y="498"/>
                    </a:cubicBezTo>
                    <a:cubicBezTo>
                      <a:pt x="916" y="494"/>
                      <a:pt x="916" y="487"/>
                      <a:pt x="912" y="482"/>
                    </a:cubicBezTo>
                    <a:cubicBezTo>
                      <a:pt x="905" y="472"/>
                      <a:pt x="923" y="465"/>
                      <a:pt x="933" y="458"/>
                    </a:cubicBezTo>
                    <a:cubicBezTo>
                      <a:pt x="940" y="455"/>
                      <a:pt x="952" y="450"/>
                      <a:pt x="947" y="459"/>
                    </a:cubicBezTo>
                    <a:cubicBezTo>
                      <a:pt x="946" y="461"/>
                      <a:pt x="944" y="465"/>
                      <a:pt x="945" y="468"/>
                    </a:cubicBezTo>
                    <a:cubicBezTo>
                      <a:pt x="946" y="472"/>
                      <a:pt x="949" y="479"/>
                      <a:pt x="954" y="477"/>
                    </a:cubicBezTo>
                    <a:cubicBezTo>
                      <a:pt x="967" y="474"/>
                      <a:pt x="990" y="464"/>
                      <a:pt x="984" y="447"/>
                    </a:cubicBezTo>
                    <a:cubicBezTo>
                      <a:pt x="982" y="442"/>
                      <a:pt x="975" y="439"/>
                      <a:pt x="970" y="438"/>
                    </a:cubicBezTo>
                    <a:cubicBezTo>
                      <a:pt x="966" y="437"/>
                      <a:pt x="962" y="436"/>
                      <a:pt x="958" y="435"/>
                    </a:cubicBezTo>
                    <a:cubicBezTo>
                      <a:pt x="950" y="434"/>
                      <a:pt x="951" y="424"/>
                      <a:pt x="951" y="418"/>
                    </a:cubicBezTo>
                    <a:cubicBezTo>
                      <a:pt x="950" y="401"/>
                      <a:pt x="935" y="402"/>
                      <a:pt x="923" y="408"/>
                    </a:cubicBezTo>
                    <a:cubicBezTo>
                      <a:pt x="919" y="410"/>
                      <a:pt x="914" y="413"/>
                      <a:pt x="909" y="415"/>
                    </a:cubicBezTo>
                    <a:cubicBezTo>
                      <a:pt x="908" y="415"/>
                      <a:pt x="891" y="422"/>
                      <a:pt x="896" y="414"/>
                    </a:cubicBezTo>
                    <a:cubicBezTo>
                      <a:pt x="902" y="406"/>
                      <a:pt x="916" y="402"/>
                      <a:pt x="925" y="398"/>
                    </a:cubicBezTo>
                    <a:cubicBezTo>
                      <a:pt x="933" y="395"/>
                      <a:pt x="942" y="393"/>
                      <a:pt x="951" y="391"/>
                    </a:cubicBezTo>
                    <a:cubicBezTo>
                      <a:pt x="964" y="389"/>
                      <a:pt x="977" y="393"/>
                      <a:pt x="991" y="389"/>
                    </a:cubicBezTo>
                    <a:cubicBezTo>
                      <a:pt x="1000" y="387"/>
                      <a:pt x="1025" y="373"/>
                      <a:pt x="1020" y="359"/>
                    </a:cubicBezTo>
                    <a:cubicBezTo>
                      <a:pt x="1017" y="351"/>
                      <a:pt x="1011" y="347"/>
                      <a:pt x="1003" y="344"/>
                    </a:cubicBezTo>
                    <a:cubicBezTo>
                      <a:pt x="999" y="343"/>
                      <a:pt x="996" y="342"/>
                      <a:pt x="993" y="342"/>
                    </a:cubicBezTo>
                    <a:cubicBezTo>
                      <a:pt x="991" y="342"/>
                      <a:pt x="989" y="342"/>
                      <a:pt x="987" y="342"/>
                    </a:cubicBezTo>
                    <a:cubicBezTo>
                      <a:pt x="984" y="342"/>
                      <a:pt x="983" y="342"/>
                      <a:pt x="982" y="342"/>
                    </a:cubicBezTo>
                    <a:cubicBezTo>
                      <a:pt x="983" y="342"/>
                      <a:pt x="984" y="342"/>
                      <a:pt x="986" y="340"/>
                    </a:cubicBezTo>
                    <a:cubicBezTo>
                      <a:pt x="989" y="339"/>
                      <a:pt x="989" y="334"/>
                      <a:pt x="986" y="333"/>
                    </a:cubicBezTo>
                    <a:cubicBezTo>
                      <a:pt x="968" y="325"/>
                      <a:pt x="956" y="321"/>
                      <a:pt x="947" y="303"/>
                    </a:cubicBezTo>
                    <a:cubicBezTo>
                      <a:pt x="944" y="296"/>
                      <a:pt x="936" y="279"/>
                      <a:pt x="927" y="277"/>
                    </a:cubicBezTo>
                    <a:cubicBezTo>
                      <a:pt x="917" y="276"/>
                      <a:pt x="911" y="281"/>
                      <a:pt x="907" y="290"/>
                    </a:cubicBezTo>
                    <a:cubicBezTo>
                      <a:pt x="905" y="295"/>
                      <a:pt x="902" y="298"/>
                      <a:pt x="897" y="299"/>
                    </a:cubicBezTo>
                    <a:cubicBezTo>
                      <a:pt x="891" y="302"/>
                      <a:pt x="893" y="303"/>
                      <a:pt x="889" y="293"/>
                    </a:cubicBezTo>
                    <a:cubicBezTo>
                      <a:pt x="886" y="285"/>
                      <a:pt x="887" y="275"/>
                      <a:pt x="885" y="266"/>
                    </a:cubicBezTo>
                    <a:cubicBezTo>
                      <a:pt x="884" y="260"/>
                      <a:pt x="879" y="250"/>
                      <a:pt x="871" y="251"/>
                    </a:cubicBezTo>
                    <a:cubicBezTo>
                      <a:pt x="862" y="252"/>
                      <a:pt x="856" y="255"/>
                      <a:pt x="847" y="252"/>
                    </a:cubicBezTo>
                    <a:cubicBezTo>
                      <a:pt x="843" y="250"/>
                      <a:pt x="838" y="249"/>
                      <a:pt x="833" y="249"/>
                    </a:cubicBezTo>
                    <a:cubicBezTo>
                      <a:pt x="828" y="248"/>
                      <a:pt x="820" y="255"/>
                      <a:pt x="821" y="260"/>
                    </a:cubicBezTo>
                    <a:cubicBezTo>
                      <a:pt x="823" y="265"/>
                      <a:pt x="825" y="269"/>
                      <a:pt x="826" y="274"/>
                    </a:cubicBezTo>
                    <a:cubicBezTo>
                      <a:pt x="827" y="280"/>
                      <a:pt x="812" y="283"/>
                      <a:pt x="807" y="285"/>
                    </a:cubicBezTo>
                    <a:cubicBezTo>
                      <a:pt x="805" y="286"/>
                      <a:pt x="804" y="289"/>
                      <a:pt x="805" y="291"/>
                    </a:cubicBezTo>
                    <a:cubicBezTo>
                      <a:pt x="810" y="299"/>
                      <a:pt x="819" y="303"/>
                      <a:pt x="826" y="309"/>
                    </a:cubicBezTo>
                    <a:cubicBezTo>
                      <a:pt x="835" y="317"/>
                      <a:pt x="829" y="326"/>
                      <a:pt x="820" y="328"/>
                    </a:cubicBezTo>
                    <a:cubicBezTo>
                      <a:pt x="816" y="329"/>
                      <a:pt x="813" y="333"/>
                      <a:pt x="810" y="336"/>
                    </a:cubicBezTo>
                    <a:cubicBezTo>
                      <a:pt x="805" y="343"/>
                      <a:pt x="808" y="354"/>
                      <a:pt x="810" y="361"/>
                    </a:cubicBezTo>
                    <a:cubicBezTo>
                      <a:pt x="813" y="366"/>
                      <a:pt x="811" y="369"/>
                      <a:pt x="803" y="371"/>
                    </a:cubicBezTo>
                    <a:cubicBezTo>
                      <a:pt x="793" y="370"/>
                      <a:pt x="790" y="361"/>
                      <a:pt x="789" y="352"/>
                    </a:cubicBezTo>
                    <a:cubicBezTo>
                      <a:pt x="789" y="344"/>
                      <a:pt x="790" y="337"/>
                      <a:pt x="790" y="330"/>
                    </a:cubicBezTo>
                    <a:cubicBezTo>
                      <a:pt x="790" y="328"/>
                      <a:pt x="788" y="326"/>
                      <a:pt x="786" y="326"/>
                    </a:cubicBezTo>
                    <a:cubicBezTo>
                      <a:pt x="767" y="329"/>
                      <a:pt x="756" y="328"/>
                      <a:pt x="742" y="315"/>
                    </a:cubicBezTo>
                    <a:cubicBezTo>
                      <a:pt x="734" y="307"/>
                      <a:pt x="725" y="309"/>
                      <a:pt x="716" y="306"/>
                    </a:cubicBezTo>
                    <a:cubicBezTo>
                      <a:pt x="720" y="301"/>
                      <a:pt x="724" y="296"/>
                      <a:pt x="721" y="289"/>
                    </a:cubicBezTo>
                    <a:cubicBezTo>
                      <a:pt x="721" y="287"/>
                      <a:pt x="719" y="284"/>
                      <a:pt x="717" y="284"/>
                    </a:cubicBezTo>
                    <a:cubicBezTo>
                      <a:pt x="715" y="283"/>
                      <a:pt x="700" y="283"/>
                      <a:pt x="702" y="280"/>
                    </a:cubicBezTo>
                    <a:cubicBezTo>
                      <a:pt x="710" y="269"/>
                      <a:pt x="732" y="260"/>
                      <a:pt x="743" y="255"/>
                    </a:cubicBezTo>
                    <a:cubicBezTo>
                      <a:pt x="757" y="249"/>
                      <a:pt x="773" y="232"/>
                      <a:pt x="789" y="235"/>
                    </a:cubicBezTo>
                    <a:cubicBezTo>
                      <a:pt x="792" y="236"/>
                      <a:pt x="795" y="232"/>
                      <a:pt x="793" y="229"/>
                    </a:cubicBezTo>
                    <a:cubicBezTo>
                      <a:pt x="790" y="224"/>
                      <a:pt x="806" y="211"/>
                      <a:pt x="810" y="208"/>
                    </a:cubicBezTo>
                    <a:cubicBezTo>
                      <a:pt x="812" y="205"/>
                      <a:pt x="814" y="201"/>
                      <a:pt x="816" y="197"/>
                    </a:cubicBezTo>
                    <a:cubicBezTo>
                      <a:pt x="821" y="189"/>
                      <a:pt x="830" y="192"/>
                      <a:pt x="838" y="194"/>
                    </a:cubicBezTo>
                    <a:cubicBezTo>
                      <a:pt x="858" y="198"/>
                      <a:pt x="861" y="211"/>
                      <a:pt x="861" y="229"/>
                    </a:cubicBezTo>
                    <a:cubicBezTo>
                      <a:pt x="860" y="238"/>
                      <a:pt x="867" y="245"/>
                      <a:pt x="874" y="250"/>
                    </a:cubicBezTo>
                    <a:cubicBezTo>
                      <a:pt x="884" y="257"/>
                      <a:pt x="908" y="266"/>
                      <a:pt x="918" y="253"/>
                    </a:cubicBezTo>
                    <a:cubicBezTo>
                      <a:pt x="927" y="242"/>
                      <a:pt x="910" y="235"/>
                      <a:pt x="903" y="229"/>
                    </a:cubicBezTo>
                    <a:cubicBezTo>
                      <a:pt x="897" y="224"/>
                      <a:pt x="892" y="223"/>
                      <a:pt x="905" y="224"/>
                    </a:cubicBezTo>
                    <a:cubicBezTo>
                      <a:pt x="910" y="225"/>
                      <a:pt x="916" y="228"/>
                      <a:pt x="922" y="229"/>
                    </a:cubicBezTo>
                    <a:cubicBezTo>
                      <a:pt x="929" y="231"/>
                      <a:pt x="935" y="228"/>
                      <a:pt x="940" y="224"/>
                    </a:cubicBezTo>
                    <a:cubicBezTo>
                      <a:pt x="948" y="216"/>
                      <a:pt x="937" y="209"/>
                      <a:pt x="931" y="206"/>
                    </a:cubicBezTo>
                    <a:cubicBezTo>
                      <a:pt x="909" y="199"/>
                      <a:pt x="894" y="182"/>
                      <a:pt x="873" y="174"/>
                    </a:cubicBezTo>
                    <a:cubicBezTo>
                      <a:pt x="863" y="171"/>
                      <a:pt x="853" y="169"/>
                      <a:pt x="843" y="168"/>
                    </a:cubicBezTo>
                    <a:cubicBezTo>
                      <a:pt x="828" y="165"/>
                      <a:pt x="817" y="154"/>
                      <a:pt x="804" y="147"/>
                    </a:cubicBezTo>
                    <a:cubicBezTo>
                      <a:pt x="803" y="146"/>
                      <a:pt x="800" y="147"/>
                      <a:pt x="799" y="148"/>
                    </a:cubicBezTo>
                    <a:cubicBezTo>
                      <a:pt x="794" y="155"/>
                      <a:pt x="777" y="162"/>
                      <a:pt x="778" y="173"/>
                    </a:cubicBezTo>
                    <a:cubicBezTo>
                      <a:pt x="779" y="179"/>
                      <a:pt x="782" y="184"/>
                      <a:pt x="785" y="189"/>
                    </a:cubicBezTo>
                    <a:cubicBezTo>
                      <a:pt x="792" y="199"/>
                      <a:pt x="789" y="205"/>
                      <a:pt x="777" y="199"/>
                    </a:cubicBezTo>
                    <a:cubicBezTo>
                      <a:pt x="761" y="190"/>
                      <a:pt x="767" y="174"/>
                      <a:pt x="764" y="158"/>
                    </a:cubicBezTo>
                    <a:cubicBezTo>
                      <a:pt x="762" y="147"/>
                      <a:pt x="752" y="144"/>
                      <a:pt x="742" y="146"/>
                    </a:cubicBezTo>
                    <a:cubicBezTo>
                      <a:pt x="739" y="146"/>
                      <a:pt x="737" y="149"/>
                      <a:pt x="739" y="152"/>
                    </a:cubicBezTo>
                    <a:cubicBezTo>
                      <a:pt x="740" y="155"/>
                      <a:pt x="751" y="167"/>
                      <a:pt x="744" y="169"/>
                    </a:cubicBezTo>
                    <a:cubicBezTo>
                      <a:pt x="741" y="170"/>
                      <a:pt x="741" y="173"/>
                      <a:pt x="742" y="175"/>
                    </a:cubicBezTo>
                    <a:cubicBezTo>
                      <a:pt x="742" y="176"/>
                      <a:pt x="743" y="177"/>
                      <a:pt x="743" y="178"/>
                    </a:cubicBezTo>
                    <a:cubicBezTo>
                      <a:pt x="748" y="183"/>
                      <a:pt x="746" y="186"/>
                      <a:pt x="737" y="188"/>
                    </a:cubicBezTo>
                    <a:cubicBezTo>
                      <a:pt x="736" y="186"/>
                      <a:pt x="734" y="185"/>
                      <a:pt x="732" y="186"/>
                    </a:cubicBezTo>
                    <a:cubicBezTo>
                      <a:pt x="729" y="187"/>
                      <a:pt x="725" y="188"/>
                      <a:pt x="722" y="190"/>
                    </a:cubicBezTo>
                    <a:cubicBezTo>
                      <a:pt x="714" y="197"/>
                      <a:pt x="708" y="193"/>
                      <a:pt x="704" y="180"/>
                    </a:cubicBezTo>
                    <a:cubicBezTo>
                      <a:pt x="706" y="181"/>
                      <a:pt x="709" y="181"/>
                      <a:pt x="711" y="182"/>
                    </a:cubicBezTo>
                    <a:cubicBezTo>
                      <a:pt x="718" y="183"/>
                      <a:pt x="723" y="183"/>
                      <a:pt x="728" y="180"/>
                    </a:cubicBezTo>
                    <a:cubicBezTo>
                      <a:pt x="737" y="173"/>
                      <a:pt x="730" y="154"/>
                      <a:pt x="729" y="146"/>
                    </a:cubicBezTo>
                    <a:cubicBezTo>
                      <a:pt x="728" y="143"/>
                      <a:pt x="724" y="143"/>
                      <a:pt x="722" y="145"/>
                    </a:cubicBezTo>
                    <a:cubicBezTo>
                      <a:pt x="715" y="151"/>
                      <a:pt x="700" y="162"/>
                      <a:pt x="696" y="149"/>
                    </a:cubicBezTo>
                    <a:cubicBezTo>
                      <a:pt x="694" y="145"/>
                      <a:pt x="693" y="137"/>
                      <a:pt x="689" y="134"/>
                    </a:cubicBezTo>
                    <a:cubicBezTo>
                      <a:pt x="679" y="125"/>
                      <a:pt x="661" y="136"/>
                      <a:pt x="651" y="139"/>
                    </a:cubicBezTo>
                    <a:cubicBezTo>
                      <a:pt x="649" y="140"/>
                      <a:pt x="648" y="143"/>
                      <a:pt x="649" y="145"/>
                    </a:cubicBezTo>
                    <a:cubicBezTo>
                      <a:pt x="656" y="156"/>
                      <a:pt x="646" y="168"/>
                      <a:pt x="653" y="180"/>
                    </a:cubicBezTo>
                    <a:cubicBezTo>
                      <a:pt x="655" y="184"/>
                      <a:pt x="661" y="187"/>
                      <a:pt x="664" y="190"/>
                    </a:cubicBezTo>
                    <a:cubicBezTo>
                      <a:pt x="662" y="192"/>
                      <a:pt x="661" y="193"/>
                      <a:pt x="660" y="194"/>
                    </a:cubicBezTo>
                    <a:cubicBezTo>
                      <a:pt x="654" y="192"/>
                      <a:pt x="650" y="190"/>
                      <a:pt x="646" y="186"/>
                    </a:cubicBezTo>
                    <a:cubicBezTo>
                      <a:pt x="642" y="183"/>
                      <a:pt x="639" y="180"/>
                      <a:pt x="636" y="176"/>
                    </a:cubicBezTo>
                    <a:cubicBezTo>
                      <a:pt x="629" y="169"/>
                      <a:pt x="623" y="161"/>
                      <a:pt x="613" y="159"/>
                    </a:cubicBezTo>
                    <a:cubicBezTo>
                      <a:pt x="606" y="157"/>
                      <a:pt x="599" y="159"/>
                      <a:pt x="593" y="157"/>
                    </a:cubicBezTo>
                    <a:cubicBezTo>
                      <a:pt x="574" y="154"/>
                      <a:pt x="567" y="135"/>
                      <a:pt x="577" y="120"/>
                    </a:cubicBezTo>
                    <a:cubicBezTo>
                      <a:pt x="579" y="118"/>
                      <a:pt x="577" y="115"/>
                      <a:pt x="575" y="115"/>
                    </a:cubicBezTo>
                    <a:cubicBezTo>
                      <a:pt x="565" y="113"/>
                      <a:pt x="553" y="111"/>
                      <a:pt x="544" y="113"/>
                    </a:cubicBezTo>
                    <a:cubicBezTo>
                      <a:pt x="531" y="116"/>
                      <a:pt x="525" y="128"/>
                      <a:pt x="513" y="132"/>
                    </a:cubicBezTo>
                    <a:cubicBezTo>
                      <a:pt x="507" y="129"/>
                      <a:pt x="500" y="121"/>
                      <a:pt x="493" y="128"/>
                    </a:cubicBezTo>
                    <a:cubicBezTo>
                      <a:pt x="484" y="136"/>
                      <a:pt x="478" y="144"/>
                      <a:pt x="466" y="148"/>
                    </a:cubicBezTo>
                    <a:cubicBezTo>
                      <a:pt x="457" y="151"/>
                      <a:pt x="449" y="153"/>
                      <a:pt x="440" y="156"/>
                    </a:cubicBezTo>
                    <a:cubicBezTo>
                      <a:pt x="424" y="161"/>
                      <a:pt x="415" y="175"/>
                      <a:pt x="404" y="187"/>
                    </a:cubicBezTo>
                    <a:cubicBezTo>
                      <a:pt x="389" y="202"/>
                      <a:pt x="371" y="209"/>
                      <a:pt x="351" y="208"/>
                    </a:cubicBezTo>
                    <a:cubicBezTo>
                      <a:pt x="381" y="177"/>
                      <a:pt x="415" y="155"/>
                      <a:pt x="453" y="135"/>
                    </a:cubicBezTo>
                    <a:cubicBezTo>
                      <a:pt x="540" y="90"/>
                      <a:pt x="636" y="62"/>
                      <a:pt x="733" y="49"/>
                    </a:cubicBezTo>
                    <a:cubicBezTo>
                      <a:pt x="868" y="31"/>
                      <a:pt x="1006" y="46"/>
                      <a:pt x="1134" y="92"/>
                    </a:cubicBezTo>
                    <a:cubicBezTo>
                      <a:pt x="1143" y="102"/>
                      <a:pt x="1154" y="110"/>
                      <a:pt x="1164" y="119"/>
                    </a:cubicBezTo>
                    <a:cubicBezTo>
                      <a:pt x="1172" y="127"/>
                      <a:pt x="1177" y="135"/>
                      <a:pt x="1188" y="140"/>
                    </a:cubicBezTo>
                    <a:cubicBezTo>
                      <a:pt x="1197" y="145"/>
                      <a:pt x="1208" y="146"/>
                      <a:pt x="1218" y="150"/>
                    </a:cubicBezTo>
                    <a:cubicBezTo>
                      <a:pt x="1233" y="155"/>
                      <a:pt x="1235" y="170"/>
                      <a:pt x="1244" y="181"/>
                    </a:cubicBezTo>
                    <a:cubicBezTo>
                      <a:pt x="1253" y="192"/>
                      <a:pt x="1269" y="208"/>
                      <a:pt x="1285" y="207"/>
                    </a:cubicBezTo>
                    <a:cubicBezTo>
                      <a:pt x="1293" y="207"/>
                      <a:pt x="1292" y="200"/>
                      <a:pt x="1290" y="193"/>
                    </a:cubicBezTo>
                    <a:cubicBezTo>
                      <a:pt x="1301" y="198"/>
                      <a:pt x="1309" y="207"/>
                      <a:pt x="1320" y="212"/>
                    </a:cubicBezTo>
                    <a:cubicBezTo>
                      <a:pt x="1331" y="218"/>
                      <a:pt x="1343" y="218"/>
                      <a:pt x="1352" y="228"/>
                    </a:cubicBezTo>
                    <a:cubicBezTo>
                      <a:pt x="1361" y="240"/>
                      <a:pt x="1362" y="256"/>
                      <a:pt x="1368" y="269"/>
                    </a:cubicBezTo>
                    <a:cubicBezTo>
                      <a:pt x="1373" y="278"/>
                      <a:pt x="1380" y="283"/>
                      <a:pt x="1384" y="292"/>
                    </a:cubicBezTo>
                    <a:cubicBezTo>
                      <a:pt x="1387" y="301"/>
                      <a:pt x="1384" y="314"/>
                      <a:pt x="1385" y="323"/>
                    </a:cubicBezTo>
                    <a:cubicBezTo>
                      <a:pt x="1385" y="326"/>
                      <a:pt x="1387" y="328"/>
                      <a:pt x="1390" y="328"/>
                    </a:cubicBezTo>
                    <a:cubicBezTo>
                      <a:pt x="1410" y="328"/>
                      <a:pt x="1422" y="333"/>
                      <a:pt x="1429" y="352"/>
                    </a:cubicBezTo>
                    <a:cubicBezTo>
                      <a:pt x="1431" y="358"/>
                      <a:pt x="1434" y="364"/>
                      <a:pt x="1425" y="367"/>
                    </a:cubicBezTo>
                    <a:cubicBezTo>
                      <a:pt x="1422" y="368"/>
                      <a:pt x="1420" y="369"/>
                      <a:pt x="1419" y="372"/>
                    </a:cubicBezTo>
                    <a:cubicBezTo>
                      <a:pt x="1414" y="382"/>
                      <a:pt x="1431" y="399"/>
                      <a:pt x="1435" y="405"/>
                    </a:cubicBezTo>
                    <a:cubicBezTo>
                      <a:pt x="1444" y="417"/>
                      <a:pt x="1453" y="431"/>
                      <a:pt x="1465" y="440"/>
                    </a:cubicBezTo>
                    <a:cubicBezTo>
                      <a:pt x="1477" y="448"/>
                      <a:pt x="1495" y="450"/>
                      <a:pt x="1498" y="432"/>
                    </a:cubicBezTo>
                    <a:cubicBezTo>
                      <a:pt x="1500" y="419"/>
                      <a:pt x="1493" y="405"/>
                      <a:pt x="1487" y="394"/>
                    </a:cubicBezTo>
                    <a:cubicBezTo>
                      <a:pt x="1483" y="385"/>
                      <a:pt x="1477" y="376"/>
                      <a:pt x="1472" y="368"/>
                    </a:cubicBezTo>
                    <a:cubicBezTo>
                      <a:pt x="1469" y="362"/>
                      <a:pt x="1466" y="356"/>
                      <a:pt x="1463" y="350"/>
                    </a:cubicBezTo>
                    <a:cubicBezTo>
                      <a:pt x="1463" y="348"/>
                      <a:pt x="1462" y="347"/>
                      <a:pt x="1462" y="345"/>
                    </a:cubicBezTo>
                    <a:cubicBezTo>
                      <a:pt x="1459" y="339"/>
                      <a:pt x="1459" y="335"/>
                      <a:pt x="1463" y="331"/>
                    </a:cubicBezTo>
                    <a:cubicBezTo>
                      <a:pt x="1473" y="343"/>
                      <a:pt x="1483" y="354"/>
                      <a:pt x="1493" y="365"/>
                    </a:cubicBezTo>
                    <a:cubicBezTo>
                      <a:pt x="1501" y="379"/>
                      <a:pt x="1512" y="391"/>
                      <a:pt x="1523" y="404"/>
                    </a:cubicBezTo>
                    <a:cubicBezTo>
                      <a:pt x="1518" y="406"/>
                      <a:pt x="1515" y="410"/>
                      <a:pt x="1514" y="417"/>
                    </a:cubicBezTo>
                    <a:cubicBezTo>
                      <a:pt x="1514" y="422"/>
                      <a:pt x="1515" y="427"/>
                      <a:pt x="1516" y="432"/>
                    </a:cubicBezTo>
                    <a:cubicBezTo>
                      <a:pt x="1517" y="436"/>
                      <a:pt x="1518" y="441"/>
                      <a:pt x="1519" y="445"/>
                    </a:cubicBezTo>
                    <a:cubicBezTo>
                      <a:pt x="1520" y="455"/>
                      <a:pt x="1510" y="468"/>
                      <a:pt x="1498" y="462"/>
                    </a:cubicBezTo>
                    <a:cubicBezTo>
                      <a:pt x="1496" y="461"/>
                      <a:pt x="1495" y="463"/>
                      <a:pt x="1495" y="464"/>
                    </a:cubicBezTo>
                    <a:cubicBezTo>
                      <a:pt x="1495" y="465"/>
                      <a:pt x="1494" y="466"/>
                      <a:pt x="1495" y="466"/>
                    </a:cubicBezTo>
                    <a:cubicBezTo>
                      <a:pt x="1504" y="492"/>
                      <a:pt x="1493" y="521"/>
                      <a:pt x="1505" y="545"/>
                    </a:cubicBezTo>
                    <a:cubicBezTo>
                      <a:pt x="1509" y="552"/>
                      <a:pt x="1513" y="557"/>
                      <a:pt x="1516" y="564"/>
                    </a:cubicBezTo>
                    <a:cubicBezTo>
                      <a:pt x="1520" y="573"/>
                      <a:pt x="1516" y="584"/>
                      <a:pt x="1514" y="593"/>
                    </a:cubicBezTo>
                    <a:cubicBezTo>
                      <a:pt x="1511" y="605"/>
                      <a:pt x="1509" y="617"/>
                      <a:pt x="1511" y="630"/>
                    </a:cubicBezTo>
                    <a:cubicBezTo>
                      <a:pt x="1512" y="643"/>
                      <a:pt x="1517" y="655"/>
                      <a:pt x="1519" y="668"/>
                    </a:cubicBezTo>
                    <a:cubicBezTo>
                      <a:pt x="1520" y="680"/>
                      <a:pt x="1516" y="691"/>
                      <a:pt x="1520" y="703"/>
                    </a:cubicBezTo>
                    <a:cubicBezTo>
                      <a:pt x="1524" y="712"/>
                      <a:pt x="1535" y="718"/>
                      <a:pt x="1541" y="726"/>
                    </a:cubicBezTo>
                    <a:cubicBezTo>
                      <a:pt x="1552" y="739"/>
                      <a:pt x="1545" y="756"/>
                      <a:pt x="1541" y="771"/>
                    </a:cubicBezTo>
                    <a:cubicBezTo>
                      <a:pt x="1535" y="794"/>
                      <a:pt x="1547" y="805"/>
                      <a:pt x="1565" y="817"/>
                    </a:cubicBezTo>
                    <a:cubicBezTo>
                      <a:pt x="1577" y="826"/>
                      <a:pt x="1583" y="843"/>
                      <a:pt x="1591" y="855"/>
                    </a:cubicBezTo>
                    <a:cubicBezTo>
                      <a:pt x="1597" y="864"/>
                      <a:pt x="1602" y="874"/>
                      <a:pt x="1609" y="882"/>
                    </a:cubicBezTo>
                    <a:cubicBezTo>
                      <a:pt x="1619" y="894"/>
                      <a:pt x="1634" y="900"/>
                      <a:pt x="1648" y="892"/>
                    </a:cubicBezTo>
                    <a:cubicBezTo>
                      <a:pt x="1658" y="887"/>
                      <a:pt x="1664" y="880"/>
                      <a:pt x="1669" y="871"/>
                    </a:cubicBezTo>
                    <a:cubicBezTo>
                      <a:pt x="1672" y="865"/>
                      <a:pt x="1673" y="851"/>
                      <a:pt x="1677" y="843"/>
                    </a:cubicBezTo>
                    <a:cubicBezTo>
                      <a:pt x="1678" y="918"/>
                      <a:pt x="1669" y="993"/>
                      <a:pt x="1653" y="1067"/>
                    </a:cubicBezTo>
                    <a:close/>
                    <a:moveTo>
                      <a:pt x="377" y="1469"/>
                    </a:moveTo>
                    <a:cubicBezTo>
                      <a:pt x="421" y="1484"/>
                      <a:pt x="467" y="1492"/>
                      <a:pt x="513" y="1496"/>
                    </a:cubicBezTo>
                    <a:cubicBezTo>
                      <a:pt x="519" y="1509"/>
                      <a:pt x="525" y="1522"/>
                      <a:pt x="532" y="1535"/>
                    </a:cubicBezTo>
                    <a:cubicBezTo>
                      <a:pt x="506" y="1532"/>
                      <a:pt x="479" y="1528"/>
                      <a:pt x="453" y="1522"/>
                    </a:cubicBezTo>
                    <a:cubicBezTo>
                      <a:pt x="436" y="1518"/>
                      <a:pt x="418" y="1514"/>
                      <a:pt x="400" y="1509"/>
                    </a:cubicBezTo>
                    <a:cubicBezTo>
                      <a:pt x="381" y="1481"/>
                      <a:pt x="363" y="1453"/>
                      <a:pt x="347" y="1423"/>
                    </a:cubicBezTo>
                    <a:cubicBezTo>
                      <a:pt x="326" y="1383"/>
                      <a:pt x="309" y="1342"/>
                      <a:pt x="293" y="1299"/>
                    </a:cubicBezTo>
                    <a:cubicBezTo>
                      <a:pt x="281" y="1264"/>
                      <a:pt x="270" y="1228"/>
                      <a:pt x="261" y="1191"/>
                    </a:cubicBezTo>
                    <a:cubicBezTo>
                      <a:pt x="253" y="1154"/>
                      <a:pt x="247" y="1115"/>
                      <a:pt x="256" y="1078"/>
                    </a:cubicBezTo>
                    <a:cubicBezTo>
                      <a:pt x="257" y="1076"/>
                      <a:pt x="253" y="1075"/>
                      <a:pt x="253" y="1077"/>
                    </a:cubicBezTo>
                    <a:cubicBezTo>
                      <a:pt x="239" y="1106"/>
                      <a:pt x="245" y="1144"/>
                      <a:pt x="251" y="1174"/>
                    </a:cubicBezTo>
                    <a:cubicBezTo>
                      <a:pt x="259" y="1215"/>
                      <a:pt x="271" y="1255"/>
                      <a:pt x="284" y="1294"/>
                    </a:cubicBezTo>
                    <a:cubicBezTo>
                      <a:pt x="299" y="1336"/>
                      <a:pt x="315" y="1377"/>
                      <a:pt x="336" y="1417"/>
                    </a:cubicBezTo>
                    <a:cubicBezTo>
                      <a:pt x="351" y="1447"/>
                      <a:pt x="368" y="1478"/>
                      <a:pt x="389" y="1506"/>
                    </a:cubicBezTo>
                    <a:cubicBezTo>
                      <a:pt x="374" y="1501"/>
                      <a:pt x="359" y="1496"/>
                      <a:pt x="345" y="1490"/>
                    </a:cubicBezTo>
                    <a:cubicBezTo>
                      <a:pt x="320" y="1480"/>
                      <a:pt x="299" y="1463"/>
                      <a:pt x="276" y="1450"/>
                    </a:cubicBezTo>
                    <a:cubicBezTo>
                      <a:pt x="239" y="1372"/>
                      <a:pt x="203" y="1293"/>
                      <a:pt x="175" y="1211"/>
                    </a:cubicBezTo>
                    <a:cubicBezTo>
                      <a:pt x="153" y="1144"/>
                      <a:pt x="135" y="1074"/>
                      <a:pt x="123" y="1004"/>
                    </a:cubicBezTo>
                    <a:cubicBezTo>
                      <a:pt x="165" y="1024"/>
                      <a:pt x="209" y="1040"/>
                      <a:pt x="253" y="1052"/>
                    </a:cubicBezTo>
                    <a:cubicBezTo>
                      <a:pt x="305" y="1066"/>
                      <a:pt x="359" y="1076"/>
                      <a:pt x="413" y="1082"/>
                    </a:cubicBezTo>
                    <a:cubicBezTo>
                      <a:pt x="424" y="1222"/>
                      <a:pt x="453" y="1362"/>
                      <a:pt x="510" y="1489"/>
                    </a:cubicBezTo>
                    <a:cubicBezTo>
                      <a:pt x="465" y="1487"/>
                      <a:pt x="421" y="1481"/>
                      <a:pt x="377" y="1467"/>
                    </a:cubicBezTo>
                    <a:cubicBezTo>
                      <a:pt x="376" y="1466"/>
                      <a:pt x="376" y="1468"/>
                      <a:pt x="377" y="1469"/>
                    </a:cubicBezTo>
                    <a:close/>
                    <a:moveTo>
                      <a:pt x="669" y="1540"/>
                    </a:moveTo>
                    <a:cubicBezTo>
                      <a:pt x="626" y="1542"/>
                      <a:pt x="583" y="1541"/>
                      <a:pt x="541" y="1536"/>
                    </a:cubicBezTo>
                    <a:cubicBezTo>
                      <a:pt x="534" y="1523"/>
                      <a:pt x="528" y="1510"/>
                      <a:pt x="521" y="1496"/>
                    </a:cubicBezTo>
                    <a:cubicBezTo>
                      <a:pt x="570" y="1499"/>
                      <a:pt x="618" y="1496"/>
                      <a:pt x="666" y="1491"/>
                    </a:cubicBezTo>
                    <a:cubicBezTo>
                      <a:pt x="677" y="1528"/>
                      <a:pt x="690" y="1565"/>
                      <a:pt x="705" y="1601"/>
                    </a:cubicBezTo>
                    <a:cubicBezTo>
                      <a:pt x="665" y="1605"/>
                      <a:pt x="624" y="1614"/>
                      <a:pt x="584" y="1616"/>
                    </a:cubicBezTo>
                    <a:cubicBezTo>
                      <a:pt x="570" y="1592"/>
                      <a:pt x="556" y="1568"/>
                      <a:pt x="544" y="1543"/>
                    </a:cubicBezTo>
                    <a:cubicBezTo>
                      <a:pt x="586" y="1547"/>
                      <a:pt x="628" y="1548"/>
                      <a:pt x="669" y="1543"/>
                    </a:cubicBezTo>
                    <a:cubicBezTo>
                      <a:pt x="671" y="1543"/>
                      <a:pt x="671" y="1540"/>
                      <a:pt x="669" y="1540"/>
                    </a:cubicBezTo>
                    <a:close/>
                    <a:moveTo>
                      <a:pt x="1677" y="828"/>
                    </a:moveTo>
                    <a:cubicBezTo>
                      <a:pt x="1670" y="833"/>
                      <a:pt x="1666" y="844"/>
                      <a:pt x="1664" y="853"/>
                    </a:cubicBezTo>
                    <a:cubicBezTo>
                      <a:pt x="1660" y="868"/>
                      <a:pt x="1656" y="878"/>
                      <a:pt x="1640" y="885"/>
                    </a:cubicBezTo>
                    <a:cubicBezTo>
                      <a:pt x="1626" y="891"/>
                      <a:pt x="1614" y="874"/>
                      <a:pt x="1608" y="864"/>
                    </a:cubicBezTo>
                    <a:cubicBezTo>
                      <a:pt x="1595" y="845"/>
                      <a:pt x="1586" y="821"/>
                      <a:pt x="1568" y="808"/>
                    </a:cubicBezTo>
                    <a:cubicBezTo>
                      <a:pt x="1554" y="798"/>
                      <a:pt x="1547" y="790"/>
                      <a:pt x="1551" y="773"/>
                    </a:cubicBezTo>
                    <a:cubicBezTo>
                      <a:pt x="1553" y="761"/>
                      <a:pt x="1556" y="751"/>
                      <a:pt x="1556" y="740"/>
                    </a:cubicBezTo>
                    <a:cubicBezTo>
                      <a:pt x="1555" y="731"/>
                      <a:pt x="1551" y="724"/>
                      <a:pt x="1545" y="717"/>
                    </a:cubicBezTo>
                    <a:cubicBezTo>
                      <a:pt x="1542" y="714"/>
                      <a:pt x="1539" y="711"/>
                      <a:pt x="1535" y="708"/>
                    </a:cubicBezTo>
                    <a:cubicBezTo>
                      <a:pt x="1527" y="701"/>
                      <a:pt x="1526" y="692"/>
                      <a:pt x="1527" y="683"/>
                    </a:cubicBezTo>
                    <a:cubicBezTo>
                      <a:pt x="1528" y="656"/>
                      <a:pt x="1515" y="631"/>
                      <a:pt x="1520" y="604"/>
                    </a:cubicBezTo>
                    <a:cubicBezTo>
                      <a:pt x="1524" y="580"/>
                      <a:pt x="1529" y="566"/>
                      <a:pt x="1514" y="545"/>
                    </a:cubicBezTo>
                    <a:cubicBezTo>
                      <a:pt x="1499" y="523"/>
                      <a:pt x="1512" y="493"/>
                      <a:pt x="1502" y="469"/>
                    </a:cubicBezTo>
                    <a:cubicBezTo>
                      <a:pt x="1508" y="471"/>
                      <a:pt x="1514" y="468"/>
                      <a:pt x="1519" y="464"/>
                    </a:cubicBezTo>
                    <a:cubicBezTo>
                      <a:pt x="1529" y="456"/>
                      <a:pt x="1527" y="443"/>
                      <a:pt x="1525" y="433"/>
                    </a:cubicBezTo>
                    <a:cubicBezTo>
                      <a:pt x="1524" y="429"/>
                      <a:pt x="1523" y="425"/>
                      <a:pt x="1522" y="421"/>
                    </a:cubicBezTo>
                    <a:cubicBezTo>
                      <a:pt x="1522" y="416"/>
                      <a:pt x="1525" y="412"/>
                      <a:pt x="1530" y="410"/>
                    </a:cubicBezTo>
                    <a:cubicBezTo>
                      <a:pt x="1532" y="413"/>
                      <a:pt x="1535" y="416"/>
                      <a:pt x="1538" y="419"/>
                    </a:cubicBezTo>
                    <a:cubicBezTo>
                      <a:pt x="1539" y="426"/>
                      <a:pt x="1538" y="432"/>
                      <a:pt x="1541" y="439"/>
                    </a:cubicBezTo>
                    <a:cubicBezTo>
                      <a:pt x="1544" y="449"/>
                      <a:pt x="1555" y="453"/>
                      <a:pt x="1564" y="457"/>
                    </a:cubicBezTo>
                    <a:cubicBezTo>
                      <a:pt x="1565" y="458"/>
                      <a:pt x="1566" y="457"/>
                      <a:pt x="1567" y="457"/>
                    </a:cubicBezTo>
                    <a:cubicBezTo>
                      <a:pt x="1587" y="489"/>
                      <a:pt x="1601" y="527"/>
                      <a:pt x="1615" y="561"/>
                    </a:cubicBezTo>
                    <a:cubicBezTo>
                      <a:pt x="1632" y="601"/>
                      <a:pt x="1648" y="642"/>
                      <a:pt x="1659" y="684"/>
                    </a:cubicBezTo>
                    <a:cubicBezTo>
                      <a:pt x="1670" y="731"/>
                      <a:pt x="1675" y="780"/>
                      <a:pt x="1677" y="828"/>
                    </a:cubicBezTo>
                    <a:cubicBezTo>
                      <a:pt x="1677" y="828"/>
                      <a:pt x="1677" y="828"/>
                      <a:pt x="1677" y="828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62"/>
              <p:cNvSpPr/>
              <p:nvPr/>
            </p:nvSpPr>
            <p:spPr bwMode="auto">
              <a:xfrm>
                <a:off x="6926263" y="6430963"/>
                <a:ext cx="652463" cy="149225"/>
              </a:xfrm>
              <a:custGeom>
                <a:avLst/>
                <a:gdLst>
                  <a:gd name="T0" fmla="*/ 3 w 162"/>
                  <a:gd name="T1" fmla="*/ 25 h 37"/>
                  <a:gd name="T2" fmla="*/ 2 w 162"/>
                  <a:gd name="T3" fmla="*/ 29 h 37"/>
                  <a:gd name="T4" fmla="*/ 160 w 162"/>
                  <a:gd name="T5" fmla="*/ 4 h 37"/>
                  <a:gd name="T6" fmla="*/ 159 w 162"/>
                  <a:gd name="T7" fmla="*/ 1 h 37"/>
                  <a:gd name="T8" fmla="*/ 3 w 162"/>
                  <a:gd name="T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7">
                    <a:moveTo>
                      <a:pt x="3" y="25"/>
                    </a:moveTo>
                    <a:cubicBezTo>
                      <a:pt x="1" y="25"/>
                      <a:pt x="0" y="28"/>
                      <a:pt x="2" y="29"/>
                    </a:cubicBezTo>
                    <a:cubicBezTo>
                      <a:pt x="56" y="37"/>
                      <a:pt x="112" y="30"/>
                      <a:pt x="160" y="4"/>
                    </a:cubicBezTo>
                    <a:cubicBezTo>
                      <a:pt x="162" y="3"/>
                      <a:pt x="161" y="0"/>
                      <a:pt x="159" y="1"/>
                    </a:cubicBezTo>
                    <a:cubicBezTo>
                      <a:pt x="107" y="17"/>
                      <a:pt x="58" y="33"/>
                      <a:pt x="3" y="25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63"/>
              <p:cNvSpPr/>
              <p:nvPr/>
            </p:nvSpPr>
            <p:spPr bwMode="auto">
              <a:xfrm>
                <a:off x="2824163" y="2754313"/>
                <a:ext cx="1047750" cy="479425"/>
              </a:xfrm>
              <a:custGeom>
                <a:avLst/>
                <a:gdLst>
                  <a:gd name="T0" fmla="*/ 122 w 260"/>
                  <a:gd name="T1" fmla="*/ 90 h 119"/>
                  <a:gd name="T2" fmla="*/ 16 w 260"/>
                  <a:gd name="T3" fmla="*/ 1 h 119"/>
                  <a:gd name="T4" fmla="*/ 14 w 260"/>
                  <a:gd name="T5" fmla="*/ 1 h 119"/>
                  <a:gd name="T6" fmla="*/ 106 w 260"/>
                  <a:gd name="T7" fmla="*/ 90 h 119"/>
                  <a:gd name="T8" fmla="*/ 258 w 260"/>
                  <a:gd name="T9" fmla="*/ 119 h 119"/>
                  <a:gd name="T10" fmla="*/ 259 w 260"/>
                  <a:gd name="T11" fmla="*/ 117 h 119"/>
                  <a:gd name="T12" fmla="*/ 122 w 260"/>
                  <a:gd name="T13" fmla="*/ 9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19">
                    <a:moveTo>
                      <a:pt x="122" y="90"/>
                    </a:moveTo>
                    <a:cubicBezTo>
                      <a:pt x="77" y="77"/>
                      <a:pt x="19" y="55"/>
                      <a:pt x="16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0" y="49"/>
                      <a:pt x="74" y="79"/>
                      <a:pt x="106" y="90"/>
                    </a:cubicBezTo>
                    <a:cubicBezTo>
                      <a:pt x="155" y="107"/>
                      <a:pt x="207" y="118"/>
                      <a:pt x="258" y="119"/>
                    </a:cubicBezTo>
                    <a:cubicBezTo>
                      <a:pt x="260" y="119"/>
                      <a:pt x="260" y="117"/>
                      <a:pt x="259" y="117"/>
                    </a:cubicBezTo>
                    <a:cubicBezTo>
                      <a:pt x="212" y="113"/>
                      <a:pt x="166" y="104"/>
                      <a:pt x="122" y="9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64"/>
              <p:cNvSpPr/>
              <p:nvPr/>
            </p:nvSpPr>
            <p:spPr bwMode="auto">
              <a:xfrm>
                <a:off x="3143251" y="1963738"/>
                <a:ext cx="828675" cy="354013"/>
              </a:xfrm>
              <a:custGeom>
                <a:avLst/>
                <a:gdLst>
                  <a:gd name="T0" fmla="*/ 1 w 206"/>
                  <a:gd name="T1" fmla="*/ 0 h 88"/>
                  <a:gd name="T2" fmla="*/ 1 w 206"/>
                  <a:gd name="T3" fmla="*/ 1 h 88"/>
                  <a:gd name="T4" fmla="*/ 204 w 206"/>
                  <a:gd name="T5" fmla="*/ 88 h 88"/>
                  <a:gd name="T6" fmla="*/ 204 w 206"/>
                  <a:gd name="T7" fmla="*/ 85 h 88"/>
                  <a:gd name="T8" fmla="*/ 1 w 206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88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0" y="64"/>
                      <a:pt x="127" y="82"/>
                      <a:pt x="204" y="88"/>
                    </a:cubicBezTo>
                    <a:cubicBezTo>
                      <a:pt x="205" y="88"/>
                      <a:pt x="206" y="86"/>
                      <a:pt x="204" y="85"/>
                    </a:cubicBezTo>
                    <a:cubicBezTo>
                      <a:pt x="131" y="73"/>
                      <a:pt x="51" y="63"/>
                      <a:pt x="1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65"/>
              <p:cNvSpPr/>
              <p:nvPr/>
            </p:nvSpPr>
            <p:spPr bwMode="auto">
              <a:xfrm>
                <a:off x="6313488" y="1193800"/>
                <a:ext cx="2252663" cy="2749550"/>
              </a:xfrm>
              <a:custGeom>
                <a:avLst/>
                <a:gdLst>
                  <a:gd name="T0" fmla="*/ 502 w 559"/>
                  <a:gd name="T1" fmla="*/ 227 h 682"/>
                  <a:gd name="T2" fmla="*/ 501 w 559"/>
                  <a:gd name="T3" fmla="*/ 224 h 682"/>
                  <a:gd name="T4" fmla="*/ 434 w 559"/>
                  <a:gd name="T5" fmla="*/ 248 h 682"/>
                  <a:gd name="T6" fmla="*/ 355 w 559"/>
                  <a:gd name="T7" fmla="*/ 120 h 682"/>
                  <a:gd name="T8" fmla="*/ 282 w 559"/>
                  <a:gd name="T9" fmla="*/ 1 h 682"/>
                  <a:gd name="T10" fmla="*/ 280 w 559"/>
                  <a:gd name="T11" fmla="*/ 1 h 682"/>
                  <a:gd name="T12" fmla="*/ 345 w 559"/>
                  <a:gd name="T13" fmla="*/ 114 h 682"/>
                  <a:gd name="T14" fmla="*/ 423 w 559"/>
                  <a:gd name="T15" fmla="*/ 241 h 682"/>
                  <a:gd name="T16" fmla="*/ 428 w 559"/>
                  <a:gd name="T17" fmla="*/ 250 h 682"/>
                  <a:gd name="T18" fmla="*/ 296 w 559"/>
                  <a:gd name="T19" fmla="*/ 290 h 682"/>
                  <a:gd name="T20" fmla="*/ 295 w 559"/>
                  <a:gd name="T21" fmla="*/ 287 h 682"/>
                  <a:gd name="T22" fmla="*/ 266 w 559"/>
                  <a:gd name="T23" fmla="*/ 155 h 682"/>
                  <a:gd name="T24" fmla="*/ 264 w 559"/>
                  <a:gd name="T25" fmla="*/ 155 h 682"/>
                  <a:gd name="T26" fmla="*/ 291 w 559"/>
                  <a:gd name="T27" fmla="*/ 292 h 682"/>
                  <a:gd name="T28" fmla="*/ 1 w 559"/>
                  <a:gd name="T29" fmla="*/ 335 h 682"/>
                  <a:gd name="T30" fmla="*/ 1 w 559"/>
                  <a:gd name="T31" fmla="*/ 337 h 682"/>
                  <a:gd name="T32" fmla="*/ 293 w 559"/>
                  <a:gd name="T33" fmla="*/ 299 h 682"/>
                  <a:gd name="T34" fmla="*/ 323 w 559"/>
                  <a:gd name="T35" fmla="*/ 396 h 682"/>
                  <a:gd name="T36" fmla="*/ 375 w 559"/>
                  <a:gd name="T37" fmla="*/ 681 h 682"/>
                  <a:gd name="T38" fmla="*/ 377 w 559"/>
                  <a:gd name="T39" fmla="*/ 680 h 682"/>
                  <a:gd name="T40" fmla="*/ 334 w 559"/>
                  <a:gd name="T41" fmla="*/ 412 h 682"/>
                  <a:gd name="T42" fmla="*/ 299 w 559"/>
                  <a:gd name="T43" fmla="*/ 298 h 682"/>
                  <a:gd name="T44" fmla="*/ 431 w 559"/>
                  <a:gd name="T45" fmla="*/ 255 h 682"/>
                  <a:gd name="T46" fmla="*/ 556 w 559"/>
                  <a:gd name="T47" fmla="*/ 530 h 682"/>
                  <a:gd name="T48" fmla="*/ 558 w 559"/>
                  <a:gd name="T49" fmla="*/ 529 h 682"/>
                  <a:gd name="T50" fmla="*/ 437 w 559"/>
                  <a:gd name="T51" fmla="*/ 253 h 682"/>
                  <a:gd name="T52" fmla="*/ 502 w 559"/>
                  <a:gd name="T53" fmla="*/ 227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9" h="682">
                    <a:moveTo>
                      <a:pt x="502" y="227"/>
                    </a:moveTo>
                    <a:cubicBezTo>
                      <a:pt x="504" y="226"/>
                      <a:pt x="503" y="223"/>
                      <a:pt x="501" y="224"/>
                    </a:cubicBezTo>
                    <a:cubicBezTo>
                      <a:pt x="479" y="232"/>
                      <a:pt x="456" y="240"/>
                      <a:pt x="434" y="248"/>
                    </a:cubicBezTo>
                    <a:cubicBezTo>
                      <a:pt x="408" y="205"/>
                      <a:pt x="382" y="161"/>
                      <a:pt x="355" y="120"/>
                    </a:cubicBezTo>
                    <a:cubicBezTo>
                      <a:pt x="329" y="81"/>
                      <a:pt x="299" y="44"/>
                      <a:pt x="282" y="1"/>
                    </a:cubicBezTo>
                    <a:cubicBezTo>
                      <a:pt x="281" y="0"/>
                      <a:pt x="279" y="0"/>
                      <a:pt x="280" y="1"/>
                    </a:cubicBezTo>
                    <a:cubicBezTo>
                      <a:pt x="293" y="42"/>
                      <a:pt x="321" y="78"/>
                      <a:pt x="345" y="114"/>
                    </a:cubicBezTo>
                    <a:cubicBezTo>
                      <a:pt x="372" y="155"/>
                      <a:pt x="397" y="199"/>
                      <a:pt x="423" y="241"/>
                    </a:cubicBezTo>
                    <a:cubicBezTo>
                      <a:pt x="425" y="244"/>
                      <a:pt x="426" y="247"/>
                      <a:pt x="428" y="250"/>
                    </a:cubicBezTo>
                    <a:cubicBezTo>
                      <a:pt x="385" y="265"/>
                      <a:pt x="341" y="278"/>
                      <a:pt x="296" y="290"/>
                    </a:cubicBezTo>
                    <a:cubicBezTo>
                      <a:pt x="296" y="289"/>
                      <a:pt x="296" y="288"/>
                      <a:pt x="295" y="287"/>
                    </a:cubicBezTo>
                    <a:cubicBezTo>
                      <a:pt x="281" y="244"/>
                      <a:pt x="269" y="200"/>
                      <a:pt x="266" y="155"/>
                    </a:cubicBezTo>
                    <a:cubicBezTo>
                      <a:pt x="266" y="154"/>
                      <a:pt x="264" y="154"/>
                      <a:pt x="264" y="155"/>
                    </a:cubicBezTo>
                    <a:cubicBezTo>
                      <a:pt x="267" y="201"/>
                      <a:pt x="278" y="247"/>
                      <a:pt x="291" y="292"/>
                    </a:cubicBezTo>
                    <a:cubicBezTo>
                      <a:pt x="197" y="317"/>
                      <a:pt x="100" y="334"/>
                      <a:pt x="1" y="335"/>
                    </a:cubicBezTo>
                    <a:cubicBezTo>
                      <a:pt x="0" y="336"/>
                      <a:pt x="0" y="337"/>
                      <a:pt x="1" y="337"/>
                    </a:cubicBezTo>
                    <a:cubicBezTo>
                      <a:pt x="100" y="337"/>
                      <a:pt x="198" y="324"/>
                      <a:pt x="293" y="299"/>
                    </a:cubicBezTo>
                    <a:cubicBezTo>
                      <a:pt x="303" y="331"/>
                      <a:pt x="314" y="364"/>
                      <a:pt x="323" y="396"/>
                    </a:cubicBezTo>
                    <a:cubicBezTo>
                      <a:pt x="349" y="489"/>
                      <a:pt x="371" y="583"/>
                      <a:pt x="375" y="681"/>
                    </a:cubicBezTo>
                    <a:cubicBezTo>
                      <a:pt x="375" y="682"/>
                      <a:pt x="377" y="682"/>
                      <a:pt x="377" y="680"/>
                    </a:cubicBezTo>
                    <a:cubicBezTo>
                      <a:pt x="380" y="589"/>
                      <a:pt x="358" y="499"/>
                      <a:pt x="334" y="412"/>
                    </a:cubicBezTo>
                    <a:cubicBezTo>
                      <a:pt x="323" y="374"/>
                      <a:pt x="311" y="336"/>
                      <a:pt x="299" y="298"/>
                    </a:cubicBezTo>
                    <a:cubicBezTo>
                      <a:pt x="344" y="286"/>
                      <a:pt x="388" y="272"/>
                      <a:pt x="431" y="255"/>
                    </a:cubicBezTo>
                    <a:cubicBezTo>
                      <a:pt x="483" y="342"/>
                      <a:pt x="529" y="432"/>
                      <a:pt x="556" y="530"/>
                    </a:cubicBezTo>
                    <a:cubicBezTo>
                      <a:pt x="557" y="532"/>
                      <a:pt x="559" y="531"/>
                      <a:pt x="558" y="529"/>
                    </a:cubicBezTo>
                    <a:cubicBezTo>
                      <a:pt x="534" y="430"/>
                      <a:pt x="489" y="340"/>
                      <a:pt x="437" y="253"/>
                    </a:cubicBezTo>
                    <a:cubicBezTo>
                      <a:pt x="459" y="245"/>
                      <a:pt x="481" y="236"/>
                      <a:pt x="502" y="227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749425" y="2070100"/>
            <a:ext cx="1981200" cy="711835"/>
            <a:chOff x="2408" y="3190"/>
            <a:chExt cx="3120" cy="1121"/>
          </a:xfrm>
        </p:grpSpPr>
        <p:sp>
          <p:nvSpPr>
            <p:cNvPr id="10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749425" y="4200525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594725" y="2037080"/>
            <a:ext cx="1981200" cy="711835"/>
            <a:chOff x="2408" y="3190"/>
            <a:chExt cx="3120" cy="1121"/>
          </a:xfrm>
        </p:grpSpPr>
        <p:sp>
          <p:nvSpPr>
            <p:cNvPr id="9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594725" y="4167505"/>
            <a:ext cx="1981200" cy="711835"/>
            <a:chOff x="2408" y="3190"/>
            <a:chExt cx="3120" cy="1121"/>
          </a:xfrm>
        </p:grpSpPr>
        <p:sp>
          <p:nvSpPr>
            <p:cNvPr id="9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2731135"/>
            <a:ext cx="4761865" cy="35712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6480810" y="2486025"/>
            <a:ext cx="5716270" cy="3416300"/>
            <a:chOff x="7393" y="3634"/>
            <a:chExt cx="9002" cy="5380"/>
          </a:xfrm>
        </p:grpSpPr>
        <p:grpSp>
          <p:nvGrpSpPr>
            <p:cNvPr id="50" name="Group 4"/>
            <p:cNvGrpSpPr/>
            <p:nvPr/>
          </p:nvGrpSpPr>
          <p:grpSpPr>
            <a:xfrm rot="5400000">
              <a:off x="9204" y="1823"/>
              <a:ext cx="5381" cy="9003"/>
              <a:chOff x="3305739" y="0"/>
              <a:chExt cx="2562592" cy="4287838"/>
            </a:xfrm>
          </p:grpSpPr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4869793" y="2454275"/>
                <a:ext cx="998538" cy="1801813"/>
              </a:xfrm>
              <a:custGeom>
                <a:avLst/>
                <a:gdLst>
                  <a:gd name="T0" fmla="*/ 248 w 491"/>
                  <a:gd name="T1" fmla="*/ 0 h 888"/>
                  <a:gd name="T2" fmla="*/ 6 w 491"/>
                  <a:gd name="T3" fmla="*/ 226 h 888"/>
                  <a:gd name="T4" fmla="*/ 0 w 491"/>
                  <a:gd name="T5" fmla="*/ 288 h 888"/>
                  <a:gd name="T6" fmla="*/ 0 w 491"/>
                  <a:gd name="T7" fmla="*/ 298 h 888"/>
                  <a:gd name="T8" fmla="*/ 0 w 491"/>
                  <a:gd name="T9" fmla="*/ 846 h 888"/>
                  <a:gd name="T10" fmla="*/ 43 w 491"/>
                  <a:gd name="T11" fmla="*/ 888 h 888"/>
                  <a:gd name="T12" fmla="*/ 86 w 491"/>
                  <a:gd name="T13" fmla="*/ 847 h 888"/>
                  <a:gd name="T14" fmla="*/ 85 w 491"/>
                  <a:gd name="T15" fmla="*/ 421 h 888"/>
                  <a:gd name="T16" fmla="*/ 248 w 491"/>
                  <a:gd name="T17" fmla="*/ 485 h 888"/>
                  <a:gd name="T18" fmla="*/ 491 w 491"/>
                  <a:gd name="T19" fmla="*/ 242 h 888"/>
                  <a:gd name="T20" fmla="*/ 248 w 491"/>
                  <a:gd name="T21" fmla="*/ 0 h 888"/>
                  <a:gd name="T22" fmla="*/ 248 w 491"/>
                  <a:gd name="T23" fmla="*/ 410 h 888"/>
                  <a:gd name="T24" fmla="*/ 85 w 491"/>
                  <a:gd name="T25" fmla="*/ 282 h 888"/>
                  <a:gd name="T26" fmla="*/ 81 w 491"/>
                  <a:gd name="T27" fmla="*/ 226 h 888"/>
                  <a:gd name="T28" fmla="*/ 248 w 491"/>
                  <a:gd name="T29" fmla="*/ 74 h 888"/>
                  <a:gd name="T30" fmla="*/ 416 w 491"/>
                  <a:gd name="T31" fmla="*/ 242 h 888"/>
                  <a:gd name="T32" fmla="*/ 248 w 491"/>
                  <a:gd name="T33" fmla="*/ 41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888">
                    <a:moveTo>
                      <a:pt x="248" y="0"/>
                    </a:moveTo>
                    <a:cubicBezTo>
                      <a:pt x="120" y="0"/>
                      <a:pt x="15" y="100"/>
                      <a:pt x="6" y="226"/>
                    </a:cubicBezTo>
                    <a:cubicBezTo>
                      <a:pt x="6" y="226"/>
                      <a:pt x="1" y="266"/>
                      <a:pt x="0" y="288"/>
                    </a:cubicBezTo>
                    <a:cubicBezTo>
                      <a:pt x="0" y="292"/>
                      <a:pt x="0" y="295"/>
                      <a:pt x="0" y="298"/>
                    </a:cubicBezTo>
                    <a:cubicBezTo>
                      <a:pt x="0" y="532"/>
                      <a:pt x="0" y="821"/>
                      <a:pt x="0" y="846"/>
                    </a:cubicBezTo>
                    <a:cubicBezTo>
                      <a:pt x="1" y="870"/>
                      <a:pt x="20" y="888"/>
                      <a:pt x="43" y="888"/>
                    </a:cubicBezTo>
                    <a:cubicBezTo>
                      <a:pt x="66" y="888"/>
                      <a:pt x="85" y="870"/>
                      <a:pt x="86" y="847"/>
                    </a:cubicBezTo>
                    <a:cubicBezTo>
                      <a:pt x="86" y="826"/>
                      <a:pt x="85" y="615"/>
                      <a:pt x="85" y="421"/>
                    </a:cubicBezTo>
                    <a:cubicBezTo>
                      <a:pt x="128" y="461"/>
                      <a:pt x="186" y="485"/>
                      <a:pt x="248" y="485"/>
                    </a:cubicBezTo>
                    <a:cubicBezTo>
                      <a:pt x="382" y="485"/>
                      <a:pt x="491" y="376"/>
                      <a:pt x="491" y="242"/>
                    </a:cubicBezTo>
                    <a:cubicBezTo>
                      <a:pt x="491" y="108"/>
                      <a:pt x="382" y="0"/>
                      <a:pt x="248" y="0"/>
                    </a:cubicBezTo>
                    <a:close/>
                    <a:moveTo>
                      <a:pt x="248" y="410"/>
                    </a:moveTo>
                    <a:cubicBezTo>
                      <a:pt x="169" y="410"/>
                      <a:pt x="103" y="355"/>
                      <a:pt x="85" y="282"/>
                    </a:cubicBezTo>
                    <a:cubicBezTo>
                      <a:pt x="79" y="250"/>
                      <a:pt x="81" y="226"/>
                      <a:pt x="81" y="226"/>
                    </a:cubicBezTo>
                    <a:cubicBezTo>
                      <a:pt x="90" y="141"/>
                      <a:pt x="161" y="74"/>
                      <a:pt x="248" y="74"/>
                    </a:cubicBezTo>
                    <a:cubicBezTo>
                      <a:pt x="341" y="74"/>
                      <a:pt x="416" y="149"/>
                      <a:pt x="416" y="242"/>
                    </a:cubicBezTo>
                    <a:cubicBezTo>
                      <a:pt x="416" y="335"/>
                      <a:pt x="341" y="410"/>
                      <a:pt x="248" y="410"/>
                    </a:cubicBezTo>
                    <a:close/>
                  </a:path>
                </a:pathLst>
              </a:custGeom>
              <a:solidFill>
                <a:srgbClr val="84A046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2" name="Freeform 7"/>
              <p:cNvSpPr>
                <a:spLocks noEditPoints="1"/>
              </p:cNvSpPr>
              <p:nvPr/>
            </p:nvSpPr>
            <p:spPr bwMode="auto">
              <a:xfrm>
                <a:off x="4675654" y="1271588"/>
                <a:ext cx="998538" cy="3008313"/>
              </a:xfrm>
              <a:custGeom>
                <a:avLst/>
                <a:gdLst>
                  <a:gd name="T0" fmla="*/ 248 w 491"/>
                  <a:gd name="T1" fmla="*/ 0 h 1482"/>
                  <a:gd name="T2" fmla="*/ 6 w 491"/>
                  <a:gd name="T3" fmla="*/ 226 h 1482"/>
                  <a:gd name="T4" fmla="*/ 0 w 491"/>
                  <a:gd name="T5" fmla="*/ 289 h 1482"/>
                  <a:gd name="T6" fmla="*/ 0 w 491"/>
                  <a:gd name="T7" fmla="*/ 299 h 1482"/>
                  <a:gd name="T8" fmla="*/ 0 w 491"/>
                  <a:gd name="T9" fmla="*/ 1440 h 1482"/>
                  <a:gd name="T10" fmla="*/ 43 w 491"/>
                  <a:gd name="T11" fmla="*/ 1482 h 1482"/>
                  <a:gd name="T12" fmla="*/ 86 w 491"/>
                  <a:gd name="T13" fmla="*/ 1440 h 1482"/>
                  <a:gd name="T14" fmla="*/ 85 w 491"/>
                  <a:gd name="T15" fmla="*/ 422 h 1482"/>
                  <a:gd name="T16" fmla="*/ 248 w 491"/>
                  <a:gd name="T17" fmla="*/ 485 h 1482"/>
                  <a:gd name="T18" fmla="*/ 491 w 491"/>
                  <a:gd name="T19" fmla="*/ 243 h 1482"/>
                  <a:gd name="T20" fmla="*/ 248 w 491"/>
                  <a:gd name="T21" fmla="*/ 0 h 1482"/>
                  <a:gd name="T22" fmla="*/ 248 w 491"/>
                  <a:gd name="T23" fmla="*/ 410 h 1482"/>
                  <a:gd name="T24" fmla="*/ 85 w 491"/>
                  <a:gd name="T25" fmla="*/ 282 h 1482"/>
                  <a:gd name="T26" fmla="*/ 81 w 491"/>
                  <a:gd name="T27" fmla="*/ 226 h 1482"/>
                  <a:gd name="T28" fmla="*/ 248 w 491"/>
                  <a:gd name="T29" fmla="*/ 75 h 1482"/>
                  <a:gd name="T30" fmla="*/ 416 w 491"/>
                  <a:gd name="T31" fmla="*/ 243 h 1482"/>
                  <a:gd name="T32" fmla="*/ 248 w 491"/>
                  <a:gd name="T33" fmla="*/ 410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1482">
                    <a:moveTo>
                      <a:pt x="248" y="0"/>
                    </a:moveTo>
                    <a:cubicBezTo>
                      <a:pt x="120" y="0"/>
                      <a:pt x="15" y="100"/>
                      <a:pt x="6" y="226"/>
                    </a:cubicBezTo>
                    <a:cubicBezTo>
                      <a:pt x="6" y="226"/>
                      <a:pt x="1" y="266"/>
                      <a:pt x="0" y="289"/>
                    </a:cubicBezTo>
                    <a:cubicBezTo>
                      <a:pt x="0" y="292"/>
                      <a:pt x="0" y="295"/>
                      <a:pt x="0" y="299"/>
                    </a:cubicBezTo>
                    <a:cubicBezTo>
                      <a:pt x="0" y="533"/>
                      <a:pt x="0" y="1414"/>
                      <a:pt x="0" y="1440"/>
                    </a:cubicBezTo>
                    <a:cubicBezTo>
                      <a:pt x="1" y="1463"/>
                      <a:pt x="20" y="1482"/>
                      <a:pt x="43" y="1482"/>
                    </a:cubicBezTo>
                    <a:cubicBezTo>
                      <a:pt x="66" y="1482"/>
                      <a:pt x="85" y="1463"/>
                      <a:pt x="86" y="1440"/>
                    </a:cubicBezTo>
                    <a:cubicBezTo>
                      <a:pt x="86" y="1419"/>
                      <a:pt x="85" y="616"/>
                      <a:pt x="85" y="422"/>
                    </a:cubicBezTo>
                    <a:cubicBezTo>
                      <a:pt x="128" y="461"/>
                      <a:pt x="185" y="485"/>
                      <a:pt x="248" y="485"/>
                    </a:cubicBezTo>
                    <a:cubicBezTo>
                      <a:pt x="382" y="485"/>
                      <a:pt x="491" y="377"/>
                      <a:pt x="491" y="243"/>
                    </a:cubicBezTo>
                    <a:cubicBezTo>
                      <a:pt x="491" y="109"/>
                      <a:pt x="382" y="0"/>
                      <a:pt x="248" y="0"/>
                    </a:cubicBezTo>
                    <a:moveTo>
                      <a:pt x="248" y="410"/>
                    </a:moveTo>
                    <a:cubicBezTo>
                      <a:pt x="169" y="410"/>
                      <a:pt x="103" y="356"/>
                      <a:pt x="85" y="282"/>
                    </a:cubicBezTo>
                    <a:cubicBezTo>
                      <a:pt x="79" y="250"/>
                      <a:pt x="81" y="226"/>
                      <a:pt x="81" y="226"/>
                    </a:cubicBezTo>
                    <a:cubicBezTo>
                      <a:pt x="89" y="141"/>
                      <a:pt x="161" y="75"/>
                      <a:pt x="248" y="75"/>
                    </a:cubicBezTo>
                    <a:cubicBezTo>
                      <a:pt x="341" y="75"/>
                      <a:pt x="416" y="150"/>
                      <a:pt x="416" y="243"/>
                    </a:cubicBezTo>
                    <a:cubicBezTo>
                      <a:pt x="416" y="335"/>
                      <a:pt x="341" y="410"/>
                      <a:pt x="248" y="410"/>
                    </a:cubicBezTo>
                  </a:path>
                </a:pathLst>
              </a:custGeom>
              <a:solidFill>
                <a:srgbClr val="30A26E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3305739" y="2473325"/>
                <a:ext cx="996950" cy="1803400"/>
              </a:xfrm>
              <a:custGeom>
                <a:avLst/>
                <a:gdLst>
                  <a:gd name="T0" fmla="*/ 0 w 491"/>
                  <a:gd name="T1" fmla="*/ 243 h 889"/>
                  <a:gd name="T2" fmla="*/ 243 w 491"/>
                  <a:gd name="T3" fmla="*/ 485 h 889"/>
                  <a:gd name="T4" fmla="*/ 406 w 491"/>
                  <a:gd name="T5" fmla="*/ 422 h 889"/>
                  <a:gd name="T6" fmla="*/ 406 w 491"/>
                  <a:gd name="T7" fmla="*/ 847 h 889"/>
                  <a:gd name="T8" fmla="*/ 448 w 491"/>
                  <a:gd name="T9" fmla="*/ 889 h 889"/>
                  <a:gd name="T10" fmla="*/ 491 w 491"/>
                  <a:gd name="T11" fmla="*/ 847 h 889"/>
                  <a:gd name="T12" fmla="*/ 491 w 491"/>
                  <a:gd name="T13" fmla="*/ 299 h 889"/>
                  <a:gd name="T14" fmla="*/ 491 w 491"/>
                  <a:gd name="T15" fmla="*/ 289 h 889"/>
                  <a:gd name="T16" fmla="*/ 485 w 491"/>
                  <a:gd name="T17" fmla="*/ 226 h 889"/>
                  <a:gd name="T18" fmla="*/ 243 w 491"/>
                  <a:gd name="T19" fmla="*/ 0 h 889"/>
                  <a:gd name="T20" fmla="*/ 0 w 491"/>
                  <a:gd name="T21" fmla="*/ 243 h 889"/>
                  <a:gd name="T22" fmla="*/ 75 w 491"/>
                  <a:gd name="T23" fmla="*/ 243 h 889"/>
                  <a:gd name="T24" fmla="*/ 243 w 491"/>
                  <a:gd name="T25" fmla="*/ 75 h 889"/>
                  <a:gd name="T26" fmla="*/ 410 w 491"/>
                  <a:gd name="T27" fmla="*/ 226 h 889"/>
                  <a:gd name="T28" fmla="*/ 406 w 491"/>
                  <a:gd name="T29" fmla="*/ 282 h 889"/>
                  <a:gd name="T30" fmla="*/ 243 w 491"/>
                  <a:gd name="T31" fmla="*/ 410 h 889"/>
                  <a:gd name="T32" fmla="*/ 75 w 491"/>
                  <a:gd name="T33" fmla="*/ 24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889">
                    <a:moveTo>
                      <a:pt x="0" y="243"/>
                    </a:moveTo>
                    <a:cubicBezTo>
                      <a:pt x="0" y="376"/>
                      <a:pt x="109" y="485"/>
                      <a:pt x="243" y="485"/>
                    </a:cubicBezTo>
                    <a:cubicBezTo>
                      <a:pt x="306" y="485"/>
                      <a:pt x="363" y="461"/>
                      <a:pt x="406" y="422"/>
                    </a:cubicBezTo>
                    <a:cubicBezTo>
                      <a:pt x="406" y="616"/>
                      <a:pt x="406" y="826"/>
                      <a:pt x="406" y="847"/>
                    </a:cubicBezTo>
                    <a:cubicBezTo>
                      <a:pt x="406" y="870"/>
                      <a:pt x="425" y="889"/>
                      <a:pt x="448" y="889"/>
                    </a:cubicBezTo>
                    <a:cubicBezTo>
                      <a:pt x="472" y="889"/>
                      <a:pt x="491" y="870"/>
                      <a:pt x="491" y="847"/>
                    </a:cubicBezTo>
                    <a:cubicBezTo>
                      <a:pt x="491" y="821"/>
                      <a:pt x="491" y="533"/>
                      <a:pt x="491" y="299"/>
                    </a:cubicBezTo>
                    <a:cubicBezTo>
                      <a:pt x="491" y="295"/>
                      <a:pt x="491" y="292"/>
                      <a:pt x="491" y="289"/>
                    </a:cubicBezTo>
                    <a:cubicBezTo>
                      <a:pt x="491" y="266"/>
                      <a:pt x="485" y="226"/>
                      <a:pt x="485" y="226"/>
                    </a:cubicBezTo>
                    <a:cubicBezTo>
                      <a:pt x="476" y="100"/>
                      <a:pt x="371" y="0"/>
                      <a:pt x="243" y="0"/>
                    </a:cubicBezTo>
                    <a:cubicBezTo>
                      <a:pt x="109" y="0"/>
                      <a:pt x="0" y="109"/>
                      <a:pt x="0" y="243"/>
                    </a:cubicBezTo>
                    <a:moveTo>
                      <a:pt x="75" y="243"/>
                    </a:moveTo>
                    <a:cubicBezTo>
                      <a:pt x="75" y="150"/>
                      <a:pt x="150" y="75"/>
                      <a:pt x="243" y="75"/>
                    </a:cubicBezTo>
                    <a:cubicBezTo>
                      <a:pt x="330" y="75"/>
                      <a:pt x="402" y="141"/>
                      <a:pt x="410" y="226"/>
                    </a:cubicBezTo>
                    <a:cubicBezTo>
                      <a:pt x="410" y="226"/>
                      <a:pt x="412" y="250"/>
                      <a:pt x="406" y="282"/>
                    </a:cubicBezTo>
                    <a:cubicBezTo>
                      <a:pt x="388" y="356"/>
                      <a:pt x="322" y="410"/>
                      <a:pt x="243" y="410"/>
                    </a:cubicBezTo>
                    <a:cubicBezTo>
                      <a:pt x="150" y="410"/>
                      <a:pt x="75" y="335"/>
                      <a:pt x="75" y="243"/>
                    </a:cubicBezTo>
                  </a:path>
                </a:pathLst>
              </a:custGeom>
              <a:solidFill>
                <a:srgbClr val="84A046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4" name="Freeform 9"/>
              <p:cNvSpPr>
                <a:spLocks noEditPoints="1"/>
              </p:cNvSpPr>
              <p:nvPr/>
            </p:nvSpPr>
            <p:spPr bwMode="auto">
              <a:xfrm>
                <a:off x="3489327" y="1268413"/>
                <a:ext cx="996950" cy="3006725"/>
              </a:xfrm>
              <a:custGeom>
                <a:avLst/>
                <a:gdLst>
                  <a:gd name="T0" fmla="*/ 0 w 491"/>
                  <a:gd name="T1" fmla="*/ 243 h 1482"/>
                  <a:gd name="T2" fmla="*/ 243 w 491"/>
                  <a:gd name="T3" fmla="*/ 485 h 1482"/>
                  <a:gd name="T4" fmla="*/ 406 w 491"/>
                  <a:gd name="T5" fmla="*/ 422 h 1482"/>
                  <a:gd name="T6" fmla="*/ 406 w 491"/>
                  <a:gd name="T7" fmla="*/ 1440 h 1482"/>
                  <a:gd name="T8" fmla="*/ 448 w 491"/>
                  <a:gd name="T9" fmla="*/ 1482 h 1482"/>
                  <a:gd name="T10" fmla="*/ 491 w 491"/>
                  <a:gd name="T11" fmla="*/ 1440 h 1482"/>
                  <a:gd name="T12" fmla="*/ 491 w 491"/>
                  <a:gd name="T13" fmla="*/ 299 h 1482"/>
                  <a:gd name="T14" fmla="*/ 491 w 491"/>
                  <a:gd name="T15" fmla="*/ 289 h 1482"/>
                  <a:gd name="T16" fmla="*/ 485 w 491"/>
                  <a:gd name="T17" fmla="*/ 226 h 1482"/>
                  <a:gd name="T18" fmla="*/ 243 w 491"/>
                  <a:gd name="T19" fmla="*/ 0 h 1482"/>
                  <a:gd name="T20" fmla="*/ 0 w 491"/>
                  <a:gd name="T21" fmla="*/ 243 h 1482"/>
                  <a:gd name="T22" fmla="*/ 75 w 491"/>
                  <a:gd name="T23" fmla="*/ 243 h 1482"/>
                  <a:gd name="T24" fmla="*/ 243 w 491"/>
                  <a:gd name="T25" fmla="*/ 75 h 1482"/>
                  <a:gd name="T26" fmla="*/ 410 w 491"/>
                  <a:gd name="T27" fmla="*/ 226 h 1482"/>
                  <a:gd name="T28" fmla="*/ 406 w 491"/>
                  <a:gd name="T29" fmla="*/ 283 h 1482"/>
                  <a:gd name="T30" fmla="*/ 243 w 491"/>
                  <a:gd name="T31" fmla="*/ 410 h 1482"/>
                  <a:gd name="T32" fmla="*/ 75 w 491"/>
                  <a:gd name="T33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1482">
                    <a:moveTo>
                      <a:pt x="0" y="243"/>
                    </a:moveTo>
                    <a:cubicBezTo>
                      <a:pt x="0" y="377"/>
                      <a:pt x="109" y="485"/>
                      <a:pt x="243" y="485"/>
                    </a:cubicBezTo>
                    <a:cubicBezTo>
                      <a:pt x="306" y="485"/>
                      <a:pt x="363" y="461"/>
                      <a:pt x="406" y="422"/>
                    </a:cubicBezTo>
                    <a:cubicBezTo>
                      <a:pt x="406" y="616"/>
                      <a:pt x="406" y="1419"/>
                      <a:pt x="406" y="1440"/>
                    </a:cubicBezTo>
                    <a:cubicBezTo>
                      <a:pt x="406" y="1463"/>
                      <a:pt x="425" y="1482"/>
                      <a:pt x="448" y="1482"/>
                    </a:cubicBezTo>
                    <a:cubicBezTo>
                      <a:pt x="472" y="1482"/>
                      <a:pt x="491" y="1463"/>
                      <a:pt x="491" y="1440"/>
                    </a:cubicBezTo>
                    <a:cubicBezTo>
                      <a:pt x="491" y="1414"/>
                      <a:pt x="491" y="533"/>
                      <a:pt x="491" y="299"/>
                    </a:cubicBezTo>
                    <a:cubicBezTo>
                      <a:pt x="491" y="295"/>
                      <a:pt x="491" y="292"/>
                      <a:pt x="491" y="289"/>
                    </a:cubicBezTo>
                    <a:cubicBezTo>
                      <a:pt x="490" y="266"/>
                      <a:pt x="485" y="226"/>
                      <a:pt x="485" y="226"/>
                    </a:cubicBezTo>
                    <a:cubicBezTo>
                      <a:pt x="476" y="100"/>
                      <a:pt x="371" y="0"/>
                      <a:pt x="243" y="0"/>
                    </a:cubicBezTo>
                    <a:cubicBezTo>
                      <a:pt x="109" y="0"/>
                      <a:pt x="0" y="109"/>
                      <a:pt x="0" y="243"/>
                    </a:cubicBezTo>
                    <a:moveTo>
                      <a:pt x="75" y="243"/>
                    </a:moveTo>
                    <a:cubicBezTo>
                      <a:pt x="75" y="150"/>
                      <a:pt x="150" y="75"/>
                      <a:pt x="243" y="75"/>
                    </a:cubicBezTo>
                    <a:cubicBezTo>
                      <a:pt x="330" y="75"/>
                      <a:pt x="402" y="141"/>
                      <a:pt x="410" y="226"/>
                    </a:cubicBezTo>
                    <a:cubicBezTo>
                      <a:pt x="410" y="226"/>
                      <a:pt x="412" y="250"/>
                      <a:pt x="406" y="283"/>
                    </a:cubicBezTo>
                    <a:cubicBezTo>
                      <a:pt x="388" y="356"/>
                      <a:pt x="322" y="410"/>
                      <a:pt x="243" y="410"/>
                    </a:cubicBezTo>
                    <a:cubicBezTo>
                      <a:pt x="150" y="410"/>
                      <a:pt x="75" y="335"/>
                      <a:pt x="75" y="243"/>
                    </a:cubicBezTo>
                  </a:path>
                </a:pathLst>
              </a:custGeom>
              <a:solidFill>
                <a:srgbClr val="216F4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5" name="Freeform 10"/>
              <p:cNvSpPr>
                <a:spLocks noEditPoints="1"/>
              </p:cNvSpPr>
              <p:nvPr/>
            </p:nvSpPr>
            <p:spPr bwMode="auto">
              <a:xfrm>
                <a:off x="3489327" y="1265238"/>
                <a:ext cx="996950" cy="1784350"/>
              </a:xfrm>
              <a:custGeom>
                <a:avLst/>
                <a:gdLst>
                  <a:gd name="T0" fmla="*/ 406 w 491"/>
                  <a:gd name="T1" fmla="*/ 486 h 879"/>
                  <a:gd name="T2" fmla="*/ 406 w 491"/>
                  <a:gd name="T3" fmla="*/ 879 h 879"/>
                  <a:gd name="T4" fmla="*/ 406 w 491"/>
                  <a:gd name="T5" fmla="*/ 879 h 879"/>
                  <a:gd name="T6" fmla="*/ 406 w 491"/>
                  <a:gd name="T7" fmla="*/ 486 h 879"/>
                  <a:gd name="T8" fmla="*/ 406 w 491"/>
                  <a:gd name="T9" fmla="*/ 486 h 879"/>
                  <a:gd name="T10" fmla="*/ 406 w 491"/>
                  <a:gd name="T11" fmla="*/ 486 h 879"/>
                  <a:gd name="T12" fmla="*/ 406 w 491"/>
                  <a:gd name="T13" fmla="*/ 486 h 879"/>
                  <a:gd name="T14" fmla="*/ 410 w 491"/>
                  <a:gd name="T15" fmla="*/ 228 h 879"/>
                  <a:gd name="T16" fmla="*/ 406 w 491"/>
                  <a:gd name="T17" fmla="*/ 283 h 879"/>
                  <a:gd name="T18" fmla="*/ 243 w 491"/>
                  <a:gd name="T19" fmla="*/ 410 h 879"/>
                  <a:gd name="T20" fmla="*/ 75 w 491"/>
                  <a:gd name="T21" fmla="*/ 243 h 879"/>
                  <a:gd name="T22" fmla="*/ 75 w 491"/>
                  <a:gd name="T23" fmla="*/ 244 h 879"/>
                  <a:gd name="T24" fmla="*/ 243 w 491"/>
                  <a:gd name="T25" fmla="*/ 411 h 879"/>
                  <a:gd name="T26" fmla="*/ 406 w 491"/>
                  <a:gd name="T27" fmla="*/ 284 h 879"/>
                  <a:gd name="T28" fmla="*/ 410 w 491"/>
                  <a:gd name="T29" fmla="*/ 228 h 879"/>
                  <a:gd name="T30" fmla="*/ 243 w 491"/>
                  <a:gd name="T31" fmla="*/ 0 h 879"/>
                  <a:gd name="T32" fmla="*/ 0 w 491"/>
                  <a:gd name="T33" fmla="*/ 243 h 879"/>
                  <a:gd name="T34" fmla="*/ 0 w 491"/>
                  <a:gd name="T35" fmla="*/ 243 h 879"/>
                  <a:gd name="T36" fmla="*/ 243 w 491"/>
                  <a:gd name="T37" fmla="*/ 1 h 879"/>
                  <a:gd name="T38" fmla="*/ 485 w 491"/>
                  <a:gd name="T39" fmla="*/ 227 h 879"/>
                  <a:gd name="T40" fmla="*/ 491 w 491"/>
                  <a:gd name="T41" fmla="*/ 290 h 879"/>
                  <a:gd name="T42" fmla="*/ 491 w 491"/>
                  <a:gd name="T43" fmla="*/ 300 h 879"/>
                  <a:gd name="T44" fmla="*/ 491 w 491"/>
                  <a:gd name="T45" fmla="*/ 299 h 879"/>
                  <a:gd name="T46" fmla="*/ 491 w 491"/>
                  <a:gd name="T47" fmla="*/ 289 h 879"/>
                  <a:gd name="T48" fmla="*/ 486 w 491"/>
                  <a:gd name="T49" fmla="*/ 227 h 879"/>
                  <a:gd name="T50" fmla="*/ 485 w 491"/>
                  <a:gd name="T51" fmla="*/ 227 h 879"/>
                  <a:gd name="T52" fmla="*/ 243 w 491"/>
                  <a:gd name="T53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1" h="879">
                    <a:moveTo>
                      <a:pt x="406" y="486"/>
                    </a:moveTo>
                    <a:cubicBezTo>
                      <a:pt x="406" y="581"/>
                      <a:pt x="406" y="728"/>
                      <a:pt x="406" y="879"/>
                    </a:cubicBezTo>
                    <a:cubicBezTo>
                      <a:pt x="406" y="879"/>
                      <a:pt x="406" y="879"/>
                      <a:pt x="406" y="879"/>
                    </a:cubicBezTo>
                    <a:cubicBezTo>
                      <a:pt x="406" y="728"/>
                      <a:pt x="406" y="581"/>
                      <a:pt x="406" y="486"/>
                    </a:cubicBezTo>
                    <a:moveTo>
                      <a:pt x="406" y="486"/>
                    </a:moveTo>
                    <a:cubicBezTo>
                      <a:pt x="406" y="486"/>
                      <a:pt x="406" y="486"/>
                      <a:pt x="406" y="486"/>
                    </a:cubicBezTo>
                    <a:cubicBezTo>
                      <a:pt x="406" y="486"/>
                      <a:pt x="406" y="486"/>
                      <a:pt x="406" y="486"/>
                    </a:cubicBezTo>
                    <a:moveTo>
                      <a:pt x="410" y="228"/>
                    </a:moveTo>
                    <a:cubicBezTo>
                      <a:pt x="410" y="234"/>
                      <a:pt x="410" y="261"/>
                      <a:pt x="406" y="283"/>
                    </a:cubicBezTo>
                    <a:cubicBezTo>
                      <a:pt x="388" y="356"/>
                      <a:pt x="322" y="410"/>
                      <a:pt x="243" y="410"/>
                    </a:cubicBezTo>
                    <a:cubicBezTo>
                      <a:pt x="150" y="410"/>
                      <a:pt x="75" y="336"/>
                      <a:pt x="75" y="243"/>
                    </a:cubicBezTo>
                    <a:cubicBezTo>
                      <a:pt x="75" y="243"/>
                      <a:pt x="75" y="244"/>
                      <a:pt x="75" y="244"/>
                    </a:cubicBezTo>
                    <a:cubicBezTo>
                      <a:pt x="75" y="336"/>
                      <a:pt x="150" y="411"/>
                      <a:pt x="243" y="411"/>
                    </a:cubicBezTo>
                    <a:cubicBezTo>
                      <a:pt x="322" y="411"/>
                      <a:pt x="388" y="357"/>
                      <a:pt x="406" y="284"/>
                    </a:cubicBezTo>
                    <a:cubicBezTo>
                      <a:pt x="412" y="254"/>
                      <a:pt x="410" y="231"/>
                      <a:pt x="410" y="228"/>
                    </a:cubicBezTo>
                    <a:moveTo>
                      <a:pt x="243" y="0"/>
                    </a:moveTo>
                    <a:cubicBezTo>
                      <a:pt x="109" y="0"/>
                      <a:pt x="0" y="109"/>
                      <a:pt x="0" y="243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1" y="109"/>
                      <a:pt x="109" y="1"/>
                      <a:pt x="243" y="1"/>
                    </a:cubicBezTo>
                    <a:cubicBezTo>
                      <a:pt x="371" y="1"/>
                      <a:pt x="476" y="101"/>
                      <a:pt x="485" y="227"/>
                    </a:cubicBezTo>
                    <a:cubicBezTo>
                      <a:pt x="485" y="227"/>
                      <a:pt x="490" y="267"/>
                      <a:pt x="491" y="290"/>
                    </a:cubicBezTo>
                    <a:cubicBezTo>
                      <a:pt x="491" y="293"/>
                      <a:pt x="491" y="296"/>
                      <a:pt x="491" y="300"/>
                    </a:cubicBezTo>
                    <a:cubicBezTo>
                      <a:pt x="491" y="299"/>
                      <a:pt x="491" y="299"/>
                      <a:pt x="491" y="299"/>
                    </a:cubicBezTo>
                    <a:cubicBezTo>
                      <a:pt x="491" y="295"/>
                      <a:pt x="491" y="292"/>
                      <a:pt x="491" y="289"/>
                    </a:cubicBezTo>
                    <a:cubicBezTo>
                      <a:pt x="490" y="267"/>
                      <a:pt x="489" y="246"/>
                      <a:pt x="486" y="227"/>
                    </a:cubicBezTo>
                    <a:cubicBezTo>
                      <a:pt x="485" y="227"/>
                      <a:pt x="485" y="227"/>
                      <a:pt x="485" y="227"/>
                    </a:cubicBezTo>
                    <a:cubicBezTo>
                      <a:pt x="476" y="100"/>
                      <a:pt x="371" y="0"/>
                      <a:pt x="243" y="0"/>
                    </a:cubicBezTo>
                  </a:path>
                </a:pathLst>
              </a:custGeom>
              <a:solidFill>
                <a:srgbClr val="216F4D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6" name="Freeform 11"/>
              <p:cNvSpPr/>
              <p:nvPr/>
            </p:nvSpPr>
            <p:spPr bwMode="auto">
              <a:xfrm>
                <a:off x="4313239" y="3049588"/>
                <a:ext cx="0" cy="1139825"/>
              </a:xfrm>
              <a:custGeom>
                <a:avLst/>
                <a:gdLst>
                  <a:gd name="T0" fmla="*/ 0 h 562"/>
                  <a:gd name="T1" fmla="*/ 561 h 562"/>
                  <a:gd name="T2" fmla="*/ 562 h 562"/>
                  <a:gd name="T3" fmla="*/ 0 h 562"/>
                  <a:gd name="T4" fmla="*/ 0 h 5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62">
                    <a:moveTo>
                      <a:pt x="0" y="0"/>
                    </a:moveTo>
                    <a:cubicBezTo>
                      <a:pt x="0" y="269"/>
                      <a:pt x="0" y="549"/>
                      <a:pt x="0" y="561"/>
                    </a:cubicBezTo>
                    <a:cubicBezTo>
                      <a:pt x="0" y="561"/>
                      <a:pt x="0" y="562"/>
                      <a:pt x="0" y="562"/>
                    </a:cubicBezTo>
                    <a:cubicBezTo>
                      <a:pt x="0" y="550"/>
                      <a:pt x="0" y="26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D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4313239" y="4187825"/>
                <a:ext cx="173038" cy="17463"/>
              </a:xfrm>
              <a:custGeom>
                <a:avLst/>
                <a:gdLst>
                  <a:gd name="T0" fmla="*/ 0 w 85"/>
                  <a:gd name="T1" fmla="*/ 5 h 9"/>
                  <a:gd name="T2" fmla="*/ 0 w 85"/>
                  <a:gd name="T3" fmla="*/ 6 h 9"/>
                  <a:gd name="T4" fmla="*/ 0 w 85"/>
                  <a:gd name="T5" fmla="*/ 9 h 9"/>
                  <a:gd name="T6" fmla="*/ 0 w 85"/>
                  <a:gd name="T7" fmla="*/ 9 h 9"/>
                  <a:gd name="T8" fmla="*/ 0 w 85"/>
                  <a:gd name="T9" fmla="*/ 5 h 9"/>
                  <a:gd name="T10" fmla="*/ 85 w 85"/>
                  <a:gd name="T11" fmla="*/ 0 h 9"/>
                  <a:gd name="T12" fmla="*/ 85 w 85"/>
                  <a:gd name="T13" fmla="*/ 1 h 9"/>
                  <a:gd name="T14" fmla="*/ 84 w 85"/>
                  <a:gd name="T15" fmla="*/ 9 h 9"/>
                  <a:gd name="T16" fmla="*/ 84 w 85"/>
                  <a:gd name="T17" fmla="*/ 9 h 9"/>
                  <a:gd name="T18" fmla="*/ 85 w 85"/>
                  <a:gd name="T19" fmla="*/ 2 h 9"/>
                  <a:gd name="T20" fmla="*/ 85 w 8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moveTo>
                      <a:pt x="85" y="0"/>
                    </a:moveTo>
                    <a:cubicBezTo>
                      <a:pt x="85" y="0"/>
                      <a:pt x="85" y="1"/>
                      <a:pt x="85" y="1"/>
                    </a:cubicBezTo>
                    <a:cubicBezTo>
                      <a:pt x="85" y="3"/>
                      <a:pt x="85" y="6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5" y="6"/>
                      <a:pt x="85" y="4"/>
                      <a:pt x="85" y="2"/>
                    </a:cubicBezTo>
                    <a:cubicBezTo>
                      <a:pt x="85" y="2"/>
                      <a:pt x="85" y="1"/>
                      <a:pt x="85" y="0"/>
                    </a:cubicBezTo>
                  </a:path>
                </a:pathLst>
              </a:custGeom>
              <a:solidFill>
                <a:srgbClr val="72728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4313239" y="4189413"/>
                <a:ext cx="0" cy="11113"/>
              </a:xfrm>
              <a:custGeom>
                <a:avLst/>
                <a:gdLst>
                  <a:gd name="T0" fmla="*/ 0 h 5"/>
                  <a:gd name="T1" fmla="*/ 1 h 5"/>
                  <a:gd name="T2" fmla="*/ 5 h 5"/>
                  <a:gd name="T3" fmla="*/ 4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B6B6D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3663952" y="0"/>
                <a:ext cx="996950" cy="4287838"/>
              </a:xfrm>
              <a:custGeom>
                <a:avLst/>
                <a:gdLst>
                  <a:gd name="T0" fmla="*/ 0 w 491"/>
                  <a:gd name="T1" fmla="*/ 242 h 2113"/>
                  <a:gd name="T2" fmla="*/ 243 w 491"/>
                  <a:gd name="T3" fmla="*/ 485 h 2113"/>
                  <a:gd name="T4" fmla="*/ 406 w 491"/>
                  <a:gd name="T5" fmla="*/ 422 h 2113"/>
                  <a:gd name="T6" fmla="*/ 405 w 491"/>
                  <a:gd name="T7" fmla="*/ 2071 h 2113"/>
                  <a:gd name="T8" fmla="*/ 448 w 491"/>
                  <a:gd name="T9" fmla="*/ 2113 h 2113"/>
                  <a:gd name="T10" fmla="*/ 491 w 491"/>
                  <a:gd name="T11" fmla="*/ 2071 h 2113"/>
                  <a:gd name="T12" fmla="*/ 491 w 491"/>
                  <a:gd name="T13" fmla="*/ 298 h 2113"/>
                  <a:gd name="T14" fmla="*/ 491 w 491"/>
                  <a:gd name="T15" fmla="*/ 288 h 2113"/>
                  <a:gd name="T16" fmla="*/ 484 w 491"/>
                  <a:gd name="T17" fmla="*/ 226 h 2113"/>
                  <a:gd name="T18" fmla="*/ 243 w 491"/>
                  <a:gd name="T19" fmla="*/ 0 h 2113"/>
                  <a:gd name="T20" fmla="*/ 0 w 491"/>
                  <a:gd name="T21" fmla="*/ 242 h 2113"/>
                  <a:gd name="T22" fmla="*/ 75 w 491"/>
                  <a:gd name="T23" fmla="*/ 242 h 2113"/>
                  <a:gd name="T24" fmla="*/ 243 w 491"/>
                  <a:gd name="T25" fmla="*/ 75 h 2113"/>
                  <a:gd name="T26" fmla="*/ 410 w 491"/>
                  <a:gd name="T27" fmla="*/ 226 h 2113"/>
                  <a:gd name="T28" fmla="*/ 406 w 491"/>
                  <a:gd name="T29" fmla="*/ 282 h 2113"/>
                  <a:gd name="T30" fmla="*/ 243 w 491"/>
                  <a:gd name="T31" fmla="*/ 410 h 2113"/>
                  <a:gd name="T32" fmla="*/ 75 w 491"/>
                  <a:gd name="T33" fmla="*/ 242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2113">
                    <a:moveTo>
                      <a:pt x="0" y="242"/>
                    </a:moveTo>
                    <a:cubicBezTo>
                      <a:pt x="0" y="376"/>
                      <a:pt x="109" y="485"/>
                      <a:pt x="243" y="485"/>
                    </a:cubicBezTo>
                    <a:cubicBezTo>
                      <a:pt x="305" y="485"/>
                      <a:pt x="363" y="461"/>
                      <a:pt x="406" y="422"/>
                    </a:cubicBezTo>
                    <a:cubicBezTo>
                      <a:pt x="406" y="616"/>
                      <a:pt x="405" y="2050"/>
                      <a:pt x="405" y="2071"/>
                    </a:cubicBezTo>
                    <a:cubicBezTo>
                      <a:pt x="406" y="2094"/>
                      <a:pt x="425" y="2113"/>
                      <a:pt x="448" y="2113"/>
                    </a:cubicBezTo>
                    <a:cubicBezTo>
                      <a:pt x="471" y="2113"/>
                      <a:pt x="490" y="2094"/>
                      <a:pt x="491" y="2071"/>
                    </a:cubicBezTo>
                    <a:cubicBezTo>
                      <a:pt x="491" y="2045"/>
                      <a:pt x="491" y="533"/>
                      <a:pt x="491" y="298"/>
                    </a:cubicBezTo>
                    <a:cubicBezTo>
                      <a:pt x="491" y="295"/>
                      <a:pt x="491" y="292"/>
                      <a:pt x="491" y="288"/>
                    </a:cubicBezTo>
                    <a:cubicBezTo>
                      <a:pt x="490" y="266"/>
                      <a:pt x="484" y="226"/>
                      <a:pt x="484" y="226"/>
                    </a:cubicBezTo>
                    <a:cubicBezTo>
                      <a:pt x="476" y="100"/>
                      <a:pt x="371" y="0"/>
                      <a:pt x="243" y="0"/>
                    </a:cubicBezTo>
                    <a:cubicBezTo>
                      <a:pt x="109" y="0"/>
                      <a:pt x="0" y="108"/>
                      <a:pt x="0" y="242"/>
                    </a:cubicBezTo>
                    <a:close/>
                    <a:moveTo>
                      <a:pt x="75" y="242"/>
                    </a:moveTo>
                    <a:cubicBezTo>
                      <a:pt x="75" y="150"/>
                      <a:pt x="150" y="75"/>
                      <a:pt x="243" y="75"/>
                    </a:cubicBezTo>
                    <a:cubicBezTo>
                      <a:pt x="330" y="75"/>
                      <a:pt x="401" y="141"/>
                      <a:pt x="410" y="226"/>
                    </a:cubicBezTo>
                    <a:cubicBezTo>
                      <a:pt x="410" y="226"/>
                      <a:pt x="412" y="250"/>
                      <a:pt x="406" y="282"/>
                    </a:cubicBezTo>
                    <a:cubicBezTo>
                      <a:pt x="388" y="356"/>
                      <a:pt x="321" y="410"/>
                      <a:pt x="243" y="410"/>
                    </a:cubicBezTo>
                    <a:cubicBezTo>
                      <a:pt x="150" y="410"/>
                      <a:pt x="75" y="335"/>
                      <a:pt x="75" y="242"/>
                    </a:cubicBezTo>
                    <a:close/>
                  </a:path>
                </a:pathLst>
              </a:custGeom>
              <a:solidFill>
                <a:srgbClr val="84A046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17"/>
            <p:cNvGrpSpPr/>
            <p:nvPr/>
          </p:nvGrpSpPr>
          <p:grpSpPr>
            <a:xfrm>
              <a:off x="9905" y="4387"/>
              <a:ext cx="565" cy="565"/>
              <a:chOff x="1839913" y="1474788"/>
              <a:chExt cx="358775" cy="358775"/>
            </a:xfrm>
            <a:solidFill>
              <a:srgbClr val="216F4D"/>
            </a:solidFill>
          </p:grpSpPr>
          <p:sp>
            <p:nvSpPr>
              <p:cNvPr id="61" name="Freeform 12"/>
              <p:cNvSpPr/>
              <p:nvPr/>
            </p:nvSpPr>
            <p:spPr bwMode="auto">
              <a:xfrm>
                <a:off x="1930400" y="1565276"/>
                <a:ext cx="138112" cy="136525"/>
              </a:xfrm>
              <a:custGeom>
                <a:avLst/>
                <a:gdLst>
                  <a:gd name="T0" fmla="*/ 58 w 87"/>
                  <a:gd name="T1" fmla="*/ 0 h 86"/>
                  <a:gd name="T2" fmla="*/ 29 w 87"/>
                  <a:gd name="T3" fmla="*/ 0 h 86"/>
                  <a:gd name="T4" fmla="*/ 29 w 87"/>
                  <a:gd name="T5" fmla="*/ 29 h 86"/>
                  <a:gd name="T6" fmla="*/ 0 w 87"/>
                  <a:gd name="T7" fmla="*/ 29 h 86"/>
                  <a:gd name="T8" fmla="*/ 0 w 87"/>
                  <a:gd name="T9" fmla="*/ 58 h 86"/>
                  <a:gd name="T10" fmla="*/ 29 w 87"/>
                  <a:gd name="T11" fmla="*/ 58 h 86"/>
                  <a:gd name="T12" fmla="*/ 29 w 87"/>
                  <a:gd name="T13" fmla="*/ 86 h 86"/>
                  <a:gd name="T14" fmla="*/ 58 w 87"/>
                  <a:gd name="T15" fmla="*/ 86 h 86"/>
                  <a:gd name="T16" fmla="*/ 58 w 87"/>
                  <a:gd name="T17" fmla="*/ 58 h 86"/>
                  <a:gd name="T18" fmla="*/ 87 w 87"/>
                  <a:gd name="T19" fmla="*/ 58 h 86"/>
                  <a:gd name="T20" fmla="*/ 87 w 87"/>
                  <a:gd name="T21" fmla="*/ 29 h 86"/>
                  <a:gd name="T22" fmla="*/ 58 w 87"/>
                  <a:gd name="T23" fmla="*/ 29 h 86"/>
                  <a:gd name="T24" fmla="*/ 58 w 87"/>
                  <a:gd name="T2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6">
                    <a:moveTo>
                      <a:pt x="58" y="0"/>
                    </a:moveTo>
                    <a:lnTo>
                      <a:pt x="29" y="0"/>
                    </a:lnTo>
                    <a:lnTo>
                      <a:pt x="29" y="29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29" y="58"/>
                    </a:lnTo>
                    <a:lnTo>
                      <a:pt x="29" y="86"/>
                    </a:lnTo>
                    <a:lnTo>
                      <a:pt x="58" y="86"/>
                    </a:lnTo>
                    <a:lnTo>
                      <a:pt x="58" y="58"/>
                    </a:lnTo>
                    <a:lnTo>
                      <a:pt x="87" y="58"/>
                    </a:lnTo>
                    <a:lnTo>
                      <a:pt x="87" y="29"/>
                    </a:lnTo>
                    <a:lnTo>
                      <a:pt x="58" y="29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EditPoints="1"/>
              </p:cNvSpPr>
              <p:nvPr/>
            </p:nvSpPr>
            <p:spPr bwMode="auto">
              <a:xfrm>
                <a:off x="1839913" y="1474788"/>
                <a:ext cx="358775" cy="358775"/>
              </a:xfrm>
              <a:custGeom>
                <a:avLst/>
                <a:gdLst>
                  <a:gd name="T0" fmla="*/ 62 w 63"/>
                  <a:gd name="T1" fmla="*/ 54 h 63"/>
                  <a:gd name="T2" fmla="*/ 51 w 63"/>
                  <a:gd name="T3" fmla="*/ 43 h 63"/>
                  <a:gd name="T4" fmla="*/ 56 w 63"/>
                  <a:gd name="T5" fmla="*/ 28 h 63"/>
                  <a:gd name="T6" fmla="*/ 28 w 63"/>
                  <a:gd name="T7" fmla="*/ 0 h 63"/>
                  <a:gd name="T8" fmla="*/ 0 w 63"/>
                  <a:gd name="T9" fmla="*/ 28 h 63"/>
                  <a:gd name="T10" fmla="*/ 28 w 63"/>
                  <a:gd name="T11" fmla="*/ 56 h 63"/>
                  <a:gd name="T12" fmla="*/ 43 w 63"/>
                  <a:gd name="T13" fmla="*/ 52 h 63"/>
                  <a:gd name="T14" fmla="*/ 54 w 63"/>
                  <a:gd name="T15" fmla="*/ 63 h 63"/>
                  <a:gd name="T16" fmla="*/ 57 w 63"/>
                  <a:gd name="T17" fmla="*/ 63 h 63"/>
                  <a:gd name="T18" fmla="*/ 62 w 63"/>
                  <a:gd name="T19" fmla="*/ 57 h 63"/>
                  <a:gd name="T20" fmla="*/ 62 w 63"/>
                  <a:gd name="T21" fmla="*/ 54 h 63"/>
                  <a:gd name="T22" fmla="*/ 28 w 63"/>
                  <a:gd name="T23" fmla="*/ 48 h 63"/>
                  <a:gd name="T24" fmla="*/ 8 w 63"/>
                  <a:gd name="T25" fmla="*/ 28 h 63"/>
                  <a:gd name="T26" fmla="*/ 28 w 63"/>
                  <a:gd name="T27" fmla="*/ 8 h 63"/>
                  <a:gd name="T28" fmla="*/ 48 w 63"/>
                  <a:gd name="T29" fmla="*/ 28 h 63"/>
                  <a:gd name="T30" fmla="*/ 28 w 63"/>
                  <a:gd name="T31" fmla="*/ 4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3">
                    <a:moveTo>
                      <a:pt x="62" y="54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4" y="39"/>
                      <a:pt x="56" y="34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33" y="56"/>
                      <a:pt x="39" y="54"/>
                      <a:pt x="43" y="5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5" y="63"/>
                      <a:pt x="56" y="63"/>
                      <a:pt x="57" y="63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3" y="56"/>
                      <a:pt x="63" y="55"/>
                      <a:pt x="62" y="54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20"/>
            <p:cNvGrpSpPr/>
            <p:nvPr/>
          </p:nvGrpSpPr>
          <p:grpSpPr>
            <a:xfrm>
              <a:off x="12297" y="4640"/>
              <a:ext cx="783" cy="783"/>
              <a:chOff x="3275013" y="2108200"/>
              <a:chExt cx="376238" cy="376238"/>
            </a:xfrm>
            <a:solidFill>
              <a:srgbClr val="216F4D"/>
            </a:solidFill>
          </p:grpSpPr>
          <p:sp>
            <p:nvSpPr>
              <p:cNvPr id="64" name="Freeform 58"/>
              <p:cNvSpPr/>
              <p:nvPr/>
            </p:nvSpPr>
            <p:spPr bwMode="auto">
              <a:xfrm>
                <a:off x="3333750" y="2149475"/>
                <a:ext cx="41275" cy="41275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5" name="Freeform 59"/>
              <p:cNvSpPr/>
              <p:nvPr/>
            </p:nvSpPr>
            <p:spPr bwMode="auto">
              <a:xfrm>
                <a:off x="3275013" y="2273300"/>
                <a:ext cx="47625" cy="2222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6" name="Freeform 60"/>
              <p:cNvSpPr/>
              <p:nvPr/>
            </p:nvSpPr>
            <p:spPr bwMode="auto">
              <a:xfrm>
                <a:off x="3605213" y="2295525"/>
                <a:ext cx="46038" cy="23813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7" name="Freeform 61"/>
              <p:cNvSpPr/>
              <p:nvPr/>
            </p:nvSpPr>
            <p:spPr bwMode="auto">
              <a:xfrm>
                <a:off x="3568700" y="2166938"/>
                <a:ext cx="41275" cy="41275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8" name="Freeform 62"/>
              <p:cNvSpPr/>
              <p:nvPr/>
            </p:nvSpPr>
            <p:spPr bwMode="auto">
              <a:xfrm>
                <a:off x="3463925" y="2108200"/>
                <a:ext cx="23813" cy="4762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69" name="Freeform 63"/>
              <p:cNvSpPr>
                <a:spLocks noEditPoints="1"/>
              </p:cNvSpPr>
              <p:nvPr/>
            </p:nvSpPr>
            <p:spPr bwMode="auto">
              <a:xfrm>
                <a:off x="3368675" y="2201863"/>
                <a:ext cx="188913" cy="211138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70" name="Freeform 64"/>
              <p:cNvSpPr/>
              <p:nvPr/>
            </p:nvSpPr>
            <p:spPr bwMode="auto">
              <a:xfrm>
                <a:off x="3416300" y="2436813"/>
                <a:ext cx="93663" cy="47625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28"/>
            <p:cNvGrpSpPr/>
            <p:nvPr/>
          </p:nvGrpSpPr>
          <p:grpSpPr>
            <a:xfrm>
              <a:off x="15084" y="5052"/>
              <a:ext cx="593" cy="593"/>
              <a:chOff x="2522538" y="2108200"/>
              <a:chExt cx="376238" cy="376238"/>
            </a:xfrm>
            <a:solidFill>
              <a:srgbClr val="5E5538"/>
            </a:solidFill>
          </p:grpSpPr>
          <p:sp>
            <p:nvSpPr>
              <p:cNvPr id="72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73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74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75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22"/>
            <p:cNvSpPr>
              <a:spLocks noEditPoints="1"/>
            </p:cNvSpPr>
            <p:nvPr/>
          </p:nvSpPr>
          <p:spPr bwMode="auto">
            <a:xfrm>
              <a:off x="12415" y="7278"/>
              <a:ext cx="547" cy="547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solidFill>
              <a:srgbClr val="30A2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cs typeface="+mn-ea"/>
                <a:sym typeface="+mn-lt"/>
              </a:endParaRPr>
            </a:p>
          </p:txBody>
        </p:sp>
        <p:grpSp>
          <p:nvGrpSpPr>
            <p:cNvPr id="77" name="Group 34"/>
            <p:cNvGrpSpPr/>
            <p:nvPr/>
          </p:nvGrpSpPr>
          <p:grpSpPr>
            <a:xfrm>
              <a:off x="9937" y="7671"/>
              <a:ext cx="518" cy="593"/>
              <a:chOff x="9953626" y="3624263"/>
              <a:chExt cx="328613" cy="376238"/>
            </a:xfrm>
            <a:solidFill>
              <a:srgbClr val="216F4D"/>
            </a:solidFill>
          </p:grpSpPr>
          <p:sp>
            <p:nvSpPr>
              <p:cNvPr id="78" name="Freeform 98"/>
              <p:cNvSpPr>
                <a:spLocks noEditPoints="1"/>
              </p:cNvSpPr>
              <p:nvPr/>
            </p:nvSpPr>
            <p:spPr bwMode="auto">
              <a:xfrm>
                <a:off x="10023476" y="3624263"/>
                <a:ext cx="188913" cy="93663"/>
              </a:xfrm>
              <a:custGeom>
                <a:avLst/>
                <a:gdLst>
                  <a:gd name="T0" fmla="*/ 32 w 32"/>
                  <a:gd name="T1" fmla="*/ 8 h 16"/>
                  <a:gd name="T2" fmla="*/ 24 w 32"/>
                  <a:gd name="T3" fmla="*/ 8 h 16"/>
                  <a:gd name="T4" fmla="*/ 16 w 32"/>
                  <a:gd name="T5" fmla="*/ 0 h 16"/>
                  <a:gd name="T6" fmla="*/ 8 w 32"/>
                  <a:gd name="T7" fmla="*/ 8 h 16"/>
                  <a:gd name="T8" fmla="*/ 0 w 32"/>
                  <a:gd name="T9" fmla="*/ 8 h 16"/>
                  <a:gd name="T10" fmla="*/ 0 w 32"/>
                  <a:gd name="T11" fmla="*/ 16 h 16"/>
                  <a:gd name="T12" fmla="*/ 32 w 32"/>
                  <a:gd name="T13" fmla="*/ 16 h 16"/>
                  <a:gd name="T14" fmla="*/ 32 w 32"/>
                  <a:gd name="T15" fmla="*/ 8 h 16"/>
                  <a:gd name="T16" fmla="*/ 16 w 32"/>
                  <a:gd name="T17" fmla="*/ 12 h 16"/>
                  <a:gd name="T18" fmla="*/ 12 w 32"/>
                  <a:gd name="T19" fmla="*/ 8 h 16"/>
                  <a:gd name="T20" fmla="*/ 16 w 32"/>
                  <a:gd name="T21" fmla="*/ 4 h 16"/>
                  <a:gd name="T22" fmla="*/ 20 w 32"/>
                  <a:gd name="T23" fmla="*/ 8 h 16"/>
                  <a:gd name="T24" fmla="*/ 16 w 32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ubicBezTo>
                      <a:pt x="12" y="0"/>
                      <a:pt x="8" y="4"/>
                      <a:pt x="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8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2" y="10"/>
                      <a:pt x="12" y="8"/>
                    </a:cubicBezTo>
                    <a:cubicBezTo>
                      <a:pt x="12" y="6"/>
                      <a:pt x="14" y="4"/>
                      <a:pt x="16" y="4"/>
                    </a:cubicBezTo>
                    <a:cubicBezTo>
                      <a:pt x="18" y="4"/>
                      <a:pt x="20" y="6"/>
                      <a:pt x="20" y="8"/>
                    </a:cubicBezTo>
                    <a:cubicBezTo>
                      <a:pt x="20" y="10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  <p:sp>
            <p:nvSpPr>
              <p:cNvPr id="79" name="Freeform 99"/>
              <p:cNvSpPr>
                <a:spLocks noEditPoints="1"/>
              </p:cNvSpPr>
              <p:nvPr/>
            </p:nvSpPr>
            <p:spPr bwMode="auto">
              <a:xfrm>
                <a:off x="9953626" y="3671888"/>
                <a:ext cx="328613" cy="328613"/>
              </a:xfrm>
              <a:custGeom>
                <a:avLst/>
                <a:gdLst>
                  <a:gd name="T0" fmla="*/ 178 w 207"/>
                  <a:gd name="T1" fmla="*/ 0 h 207"/>
                  <a:gd name="T2" fmla="*/ 178 w 207"/>
                  <a:gd name="T3" fmla="*/ 44 h 207"/>
                  <a:gd name="T4" fmla="*/ 29 w 207"/>
                  <a:gd name="T5" fmla="*/ 44 h 207"/>
                  <a:gd name="T6" fmla="*/ 29 w 207"/>
                  <a:gd name="T7" fmla="*/ 0 h 207"/>
                  <a:gd name="T8" fmla="*/ 0 w 207"/>
                  <a:gd name="T9" fmla="*/ 0 h 207"/>
                  <a:gd name="T10" fmla="*/ 0 w 207"/>
                  <a:gd name="T11" fmla="*/ 207 h 207"/>
                  <a:gd name="T12" fmla="*/ 207 w 207"/>
                  <a:gd name="T13" fmla="*/ 207 h 207"/>
                  <a:gd name="T14" fmla="*/ 207 w 207"/>
                  <a:gd name="T15" fmla="*/ 0 h 207"/>
                  <a:gd name="T16" fmla="*/ 178 w 207"/>
                  <a:gd name="T17" fmla="*/ 0 h 207"/>
                  <a:gd name="T18" fmla="*/ 96 w 207"/>
                  <a:gd name="T19" fmla="*/ 174 h 207"/>
                  <a:gd name="T20" fmla="*/ 85 w 207"/>
                  <a:gd name="T21" fmla="*/ 166 h 207"/>
                  <a:gd name="T22" fmla="*/ 44 w 207"/>
                  <a:gd name="T23" fmla="*/ 122 h 207"/>
                  <a:gd name="T24" fmla="*/ 67 w 207"/>
                  <a:gd name="T25" fmla="*/ 103 h 207"/>
                  <a:gd name="T26" fmla="*/ 96 w 207"/>
                  <a:gd name="T27" fmla="*/ 133 h 207"/>
                  <a:gd name="T28" fmla="*/ 155 w 207"/>
                  <a:gd name="T29" fmla="*/ 74 h 207"/>
                  <a:gd name="T30" fmla="*/ 178 w 207"/>
                  <a:gd name="T31" fmla="*/ 96 h 207"/>
                  <a:gd name="T32" fmla="*/ 96 w 207"/>
                  <a:gd name="T33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207">
                    <a:moveTo>
                      <a:pt x="178" y="0"/>
                    </a:moveTo>
                    <a:lnTo>
                      <a:pt x="178" y="44"/>
                    </a:lnTo>
                    <a:lnTo>
                      <a:pt x="29" y="4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207"/>
                    </a:lnTo>
                    <a:lnTo>
                      <a:pt x="207" y="207"/>
                    </a:lnTo>
                    <a:lnTo>
                      <a:pt x="207" y="0"/>
                    </a:lnTo>
                    <a:lnTo>
                      <a:pt x="178" y="0"/>
                    </a:lnTo>
                    <a:close/>
                    <a:moveTo>
                      <a:pt x="96" y="174"/>
                    </a:moveTo>
                    <a:lnTo>
                      <a:pt x="85" y="166"/>
                    </a:lnTo>
                    <a:lnTo>
                      <a:pt x="44" y="122"/>
                    </a:lnTo>
                    <a:lnTo>
                      <a:pt x="67" y="103"/>
                    </a:lnTo>
                    <a:lnTo>
                      <a:pt x="96" y="133"/>
                    </a:lnTo>
                    <a:lnTo>
                      <a:pt x="155" y="74"/>
                    </a:lnTo>
                    <a:lnTo>
                      <a:pt x="178" y="96"/>
                    </a:lnTo>
                    <a:lnTo>
                      <a:pt x="96" y="1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2" name="组合 241"/>
          <p:cNvGrpSpPr/>
          <p:nvPr/>
        </p:nvGrpSpPr>
        <p:grpSpPr>
          <a:xfrm flipH="1">
            <a:off x="1780636" y="1183455"/>
            <a:ext cx="734151" cy="1306685"/>
            <a:chOff x="4946650" y="1392238"/>
            <a:chExt cx="2286000" cy="4068762"/>
          </a:xfrm>
        </p:grpSpPr>
        <p:sp>
          <p:nvSpPr>
            <p:cNvPr id="244" name="Freeform 19"/>
            <p:cNvSpPr/>
            <p:nvPr/>
          </p:nvSpPr>
          <p:spPr bwMode="auto">
            <a:xfrm>
              <a:off x="5729288" y="4279900"/>
              <a:ext cx="25400" cy="68263"/>
            </a:xfrm>
            <a:custGeom>
              <a:avLst/>
              <a:gdLst>
                <a:gd name="T0" fmla="*/ 5 w 6"/>
                <a:gd name="T1" fmla="*/ 13 h 16"/>
                <a:gd name="T2" fmla="*/ 2 w 6"/>
                <a:gd name="T3" fmla="*/ 3 h 16"/>
                <a:gd name="T4" fmla="*/ 0 w 6"/>
                <a:gd name="T5" fmla="*/ 0 h 16"/>
                <a:gd name="T6" fmla="*/ 6 w 6"/>
                <a:gd name="T7" fmla="*/ 16 h 16"/>
                <a:gd name="T8" fmla="*/ 5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5" y="13"/>
                  </a:moveTo>
                  <a:cubicBezTo>
                    <a:pt x="4" y="9"/>
                    <a:pt x="3" y="6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6" y="15"/>
                    <a:pt x="6" y="14"/>
                    <a:pt x="5" y="13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5" name="Freeform 20"/>
            <p:cNvSpPr/>
            <p:nvPr/>
          </p:nvSpPr>
          <p:spPr bwMode="auto">
            <a:xfrm>
              <a:off x="5751513" y="4279900"/>
              <a:ext cx="55563" cy="73025"/>
            </a:xfrm>
            <a:custGeom>
              <a:avLst/>
              <a:gdLst>
                <a:gd name="T0" fmla="*/ 13 w 13"/>
                <a:gd name="T1" fmla="*/ 17 h 17"/>
                <a:gd name="T2" fmla="*/ 10 w 13"/>
                <a:gd name="T3" fmla="*/ 13 h 17"/>
                <a:gd name="T4" fmla="*/ 0 w 13"/>
                <a:gd name="T5" fmla="*/ 0 h 17"/>
                <a:gd name="T6" fmla="*/ 1 w 13"/>
                <a:gd name="T7" fmla="*/ 3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2" y="16"/>
                    <a:pt x="11" y="15"/>
                    <a:pt x="10" y="13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5" y="8"/>
                    <a:pt x="9" y="12"/>
                    <a:pt x="13" y="1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6" name="Freeform 21"/>
            <p:cNvSpPr/>
            <p:nvPr/>
          </p:nvSpPr>
          <p:spPr bwMode="auto">
            <a:xfrm>
              <a:off x="4972050" y="1435100"/>
              <a:ext cx="703263" cy="912813"/>
            </a:xfrm>
            <a:custGeom>
              <a:avLst/>
              <a:gdLst>
                <a:gd name="T0" fmla="*/ 164 w 165"/>
                <a:gd name="T1" fmla="*/ 212 h 215"/>
                <a:gd name="T2" fmla="*/ 164 w 165"/>
                <a:gd name="T3" fmla="*/ 211 h 215"/>
                <a:gd name="T4" fmla="*/ 165 w 165"/>
                <a:gd name="T5" fmla="*/ 210 h 215"/>
                <a:gd name="T6" fmla="*/ 160 w 165"/>
                <a:gd name="T7" fmla="*/ 190 h 215"/>
                <a:gd name="T8" fmla="*/ 142 w 165"/>
                <a:gd name="T9" fmla="*/ 156 h 215"/>
                <a:gd name="T10" fmla="*/ 98 w 165"/>
                <a:gd name="T11" fmla="*/ 103 h 215"/>
                <a:gd name="T12" fmla="*/ 44 w 165"/>
                <a:gd name="T13" fmla="*/ 51 h 215"/>
                <a:gd name="T14" fmla="*/ 5 w 165"/>
                <a:gd name="T15" fmla="*/ 2 h 215"/>
                <a:gd name="T16" fmla="*/ 3 w 165"/>
                <a:gd name="T17" fmla="*/ 0 h 215"/>
                <a:gd name="T18" fmla="*/ 14 w 165"/>
                <a:gd name="T19" fmla="*/ 72 h 215"/>
                <a:gd name="T20" fmla="*/ 63 w 165"/>
                <a:gd name="T21" fmla="*/ 124 h 215"/>
                <a:gd name="T22" fmla="*/ 163 w 165"/>
                <a:gd name="T23" fmla="*/ 215 h 215"/>
                <a:gd name="T24" fmla="*/ 164 w 165"/>
                <a:gd name="T25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15">
                  <a:moveTo>
                    <a:pt x="164" y="212"/>
                  </a:moveTo>
                  <a:cubicBezTo>
                    <a:pt x="164" y="212"/>
                    <a:pt x="164" y="211"/>
                    <a:pt x="164" y="211"/>
                  </a:cubicBezTo>
                  <a:cubicBezTo>
                    <a:pt x="164" y="210"/>
                    <a:pt x="165" y="210"/>
                    <a:pt x="165" y="210"/>
                  </a:cubicBezTo>
                  <a:cubicBezTo>
                    <a:pt x="163" y="204"/>
                    <a:pt x="162" y="196"/>
                    <a:pt x="160" y="190"/>
                  </a:cubicBezTo>
                  <a:cubicBezTo>
                    <a:pt x="155" y="178"/>
                    <a:pt x="149" y="167"/>
                    <a:pt x="142" y="156"/>
                  </a:cubicBezTo>
                  <a:cubicBezTo>
                    <a:pt x="130" y="137"/>
                    <a:pt x="115" y="119"/>
                    <a:pt x="98" y="103"/>
                  </a:cubicBezTo>
                  <a:cubicBezTo>
                    <a:pt x="81" y="85"/>
                    <a:pt x="62" y="68"/>
                    <a:pt x="44" y="51"/>
                  </a:cubicBezTo>
                  <a:cubicBezTo>
                    <a:pt x="31" y="37"/>
                    <a:pt x="15" y="20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0" y="25"/>
                    <a:pt x="3" y="49"/>
                    <a:pt x="14" y="72"/>
                  </a:cubicBezTo>
                  <a:cubicBezTo>
                    <a:pt x="25" y="94"/>
                    <a:pt x="45" y="110"/>
                    <a:pt x="63" y="124"/>
                  </a:cubicBezTo>
                  <a:cubicBezTo>
                    <a:pt x="99" y="151"/>
                    <a:pt x="140" y="175"/>
                    <a:pt x="163" y="215"/>
                  </a:cubicBezTo>
                  <a:cubicBezTo>
                    <a:pt x="163" y="214"/>
                    <a:pt x="163" y="213"/>
                    <a:pt x="164" y="21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7" name="Freeform 22"/>
            <p:cNvSpPr/>
            <p:nvPr/>
          </p:nvSpPr>
          <p:spPr bwMode="auto">
            <a:xfrm>
              <a:off x="5695950" y="1809750"/>
              <a:ext cx="119063" cy="449263"/>
            </a:xfrm>
            <a:custGeom>
              <a:avLst/>
              <a:gdLst>
                <a:gd name="T0" fmla="*/ 1 w 28"/>
                <a:gd name="T1" fmla="*/ 79 h 106"/>
                <a:gd name="T2" fmla="*/ 5 w 28"/>
                <a:gd name="T3" fmla="*/ 106 h 106"/>
                <a:gd name="T4" fmla="*/ 22 w 28"/>
                <a:gd name="T5" fmla="*/ 60 h 106"/>
                <a:gd name="T6" fmla="*/ 27 w 28"/>
                <a:gd name="T7" fmla="*/ 29 h 106"/>
                <a:gd name="T8" fmla="*/ 17 w 28"/>
                <a:gd name="T9" fmla="*/ 0 h 106"/>
                <a:gd name="T10" fmla="*/ 1 w 28"/>
                <a:gd name="T11" fmla="*/ 52 h 106"/>
                <a:gd name="T12" fmla="*/ 1 w 28"/>
                <a:gd name="T1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1" y="79"/>
                  </a:moveTo>
                  <a:cubicBezTo>
                    <a:pt x="3" y="88"/>
                    <a:pt x="5" y="97"/>
                    <a:pt x="5" y="106"/>
                  </a:cubicBezTo>
                  <a:cubicBezTo>
                    <a:pt x="10" y="90"/>
                    <a:pt x="17" y="75"/>
                    <a:pt x="22" y="60"/>
                  </a:cubicBezTo>
                  <a:cubicBezTo>
                    <a:pt x="25" y="50"/>
                    <a:pt x="28" y="39"/>
                    <a:pt x="27" y="29"/>
                  </a:cubicBezTo>
                  <a:cubicBezTo>
                    <a:pt x="26" y="19"/>
                    <a:pt x="21" y="9"/>
                    <a:pt x="17" y="0"/>
                  </a:cubicBezTo>
                  <a:cubicBezTo>
                    <a:pt x="12" y="18"/>
                    <a:pt x="5" y="34"/>
                    <a:pt x="1" y="52"/>
                  </a:cubicBezTo>
                  <a:cubicBezTo>
                    <a:pt x="0" y="61"/>
                    <a:pt x="0" y="70"/>
                    <a:pt x="1" y="7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8" name="Freeform 23"/>
            <p:cNvSpPr/>
            <p:nvPr/>
          </p:nvSpPr>
          <p:spPr bwMode="auto">
            <a:xfrm>
              <a:off x="5784850" y="2178050"/>
              <a:ext cx="1392238" cy="242888"/>
            </a:xfrm>
            <a:custGeom>
              <a:avLst/>
              <a:gdLst>
                <a:gd name="T0" fmla="*/ 143 w 327"/>
                <a:gd name="T1" fmla="*/ 4 h 57"/>
                <a:gd name="T2" fmla="*/ 54 w 327"/>
                <a:gd name="T3" fmla="*/ 14 h 57"/>
                <a:gd name="T4" fmla="*/ 11 w 327"/>
                <a:gd name="T5" fmla="*/ 27 h 57"/>
                <a:gd name="T6" fmla="*/ 0 w 327"/>
                <a:gd name="T7" fmla="*/ 33 h 57"/>
                <a:gd name="T8" fmla="*/ 43 w 327"/>
                <a:gd name="T9" fmla="*/ 36 h 57"/>
                <a:gd name="T10" fmla="*/ 130 w 327"/>
                <a:gd name="T11" fmla="*/ 53 h 57"/>
                <a:gd name="T12" fmla="*/ 246 w 327"/>
                <a:gd name="T13" fmla="*/ 38 h 57"/>
                <a:gd name="T14" fmla="*/ 327 w 327"/>
                <a:gd name="T15" fmla="*/ 0 h 57"/>
                <a:gd name="T16" fmla="*/ 326 w 327"/>
                <a:gd name="T17" fmla="*/ 0 h 57"/>
                <a:gd name="T18" fmla="*/ 143 w 327"/>
                <a:gd name="T1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7">
                  <a:moveTo>
                    <a:pt x="143" y="4"/>
                  </a:moveTo>
                  <a:cubicBezTo>
                    <a:pt x="113" y="5"/>
                    <a:pt x="83" y="7"/>
                    <a:pt x="54" y="14"/>
                  </a:cubicBezTo>
                  <a:cubicBezTo>
                    <a:pt x="39" y="17"/>
                    <a:pt x="25" y="22"/>
                    <a:pt x="11" y="27"/>
                  </a:cubicBezTo>
                  <a:cubicBezTo>
                    <a:pt x="7" y="29"/>
                    <a:pt x="3" y="31"/>
                    <a:pt x="0" y="33"/>
                  </a:cubicBezTo>
                  <a:cubicBezTo>
                    <a:pt x="14" y="32"/>
                    <a:pt x="29" y="34"/>
                    <a:pt x="43" y="36"/>
                  </a:cubicBezTo>
                  <a:cubicBezTo>
                    <a:pt x="72" y="41"/>
                    <a:pt x="100" y="50"/>
                    <a:pt x="130" y="53"/>
                  </a:cubicBezTo>
                  <a:cubicBezTo>
                    <a:pt x="170" y="57"/>
                    <a:pt x="209" y="55"/>
                    <a:pt x="246" y="38"/>
                  </a:cubicBezTo>
                  <a:cubicBezTo>
                    <a:pt x="273" y="26"/>
                    <a:pt x="298" y="9"/>
                    <a:pt x="327" y="0"/>
                  </a:cubicBezTo>
                  <a:cubicBezTo>
                    <a:pt x="327" y="0"/>
                    <a:pt x="327" y="0"/>
                    <a:pt x="326" y="0"/>
                  </a:cubicBezTo>
                  <a:cubicBezTo>
                    <a:pt x="265" y="6"/>
                    <a:pt x="204" y="3"/>
                    <a:pt x="143" y="4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9" name="Freeform 24"/>
            <p:cNvSpPr/>
            <p:nvPr/>
          </p:nvSpPr>
          <p:spPr bwMode="auto">
            <a:xfrm>
              <a:off x="5048250" y="1495425"/>
              <a:ext cx="627063" cy="763588"/>
            </a:xfrm>
            <a:custGeom>
              <a:avLst/>
              <a:gdLst>
                <a:gd name="T0" fmla="*/ 34 w 147"/>
                <a:gd name="T1" fmla="*/ 39 h 180"/>
                <a:gd name="T2" fmla="*/ 89 w 147"/>
                <a:gd name="T3" fmla="*/ 92 h 180"/>
                <a:gd name="T4" fmla="*/ 132 w 147"/>
                <a:gd name="T5" fmla="*/ 146 h 180"/>
                <a:gd name="T6" fmla="*/ 146 w 147"/>
                <a:gd name="T7" fmla="*/ 175 h 180"/>
                <a:gd name="T8" fmla="*/ 147 w 147"/>
                <a:gd name="T9" fmla="*/ 180 h 180"/>
                <a:gd name="T10" fmla="*/ 132 w 147"/>
                <a:gd name="T11" fmla="*/ 143 h 180"/>
                <a:gd name="T12" fmla="*/ 100 w 147"/>
                <a:gd name="T13" fmla="*/ 90 h 180"/>
                <a:gd name="T14" fmla="*/ 0 w 147"/>
                <a:gd name="T15" fmla="*/ 0 h 180"/>
                <a:gd name="T16" fmla="*/ 5 w 147"/>
                <a:gd name="T17" fmla="*/ 7 h 180"/>
                <a:gd name="T18" fmla="*/ 34 w 147"/>
                <a:gd name="T19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80">
                  <a:moveTo>
                    <a:pt x="34" y="39"/>
                  </a:moveTo>
                  <a:cubicBezTo>
                    <a:pt x="52" y="57"/>
                    <a:pt x="71" y="74"/>
                    <a:pt x="89" y="92"/>
                  </a:cubicBezTo>
                  <a:cubicBezTo>
                    <a:pt x="105" y="108"/>
                    <a:pt x="119" y="126"/>
                    <a:pt x="132" y="146"/>
                  </a:cubicBezTo>
                  <a:cubicBezTo>
                    <a:pt x="137" y="155"/>
                    <a:pt x="142" y="165"/>
                    <a:pt x="146" y="175"/>
                  </a:cubicBezTo>
                  <a:cubicBezTo>
                    <a:pt x="146" y="176"/>
                    <a:pt x="147" y="178"/>
                    <a:pt x="147" y="180"/>
                  </a:cubicBezTo>
                  <a:cubicBezTo>
                    <a:pt x="145" y="167"/>
                    <a:pt x="138" y="153"/>
                    <a:pt x="132" y="143"/>
                  </a:cubicBezTo>
                  <a:cubicBezTo>
                    <a:pt x="123" y="125"/>
                    <a:pt x="112" y="106"/>
                    <a:pt x="100" y="90"/>
                  </a:cubicBezTo>
                  <a:cubicBezTo>
                    <a:pt x="73" y="54"/>
                    <a:pt x="33" y="30"/>
                    <a:pt x="0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14" y="19"/>
                    <a:pt x="24" y="29"/>
                    <a:pt x="34" y="3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0" name="Freeform 25"/>
            <p:cNvSpPr/>
            <p:nvPr/>
          </p:nvSpPr>
          <p:spPr bwMode="auto">
            <a:xfrm>
              <a:off x="5657850" y="1787525"/>
              <a:ext cx="63500" cy="280988"/>
            </a:xfrm>
            <a:custGeom>
              <a:avLst/>
              <a:gdLst>
                <a:gd name="T0" fmla="*/ 5 w 15"/>
                <a:gd name="T1" fmla="*/ 0 h 66"/>
                <a:gd name="T2" fmla="*/ 5 w 15"/>
                <a:gd name="T3" fmla="*/ 63 h 66"/>
                <a:gd name="T4" fmla="*/ 6 w 15"/>
                <a:gd name="T5" fmla="*/ 66 h 66"/>
                <a:gd name="T6" fmla="*/ 6 w 15"/>
                <a:gd name="T7" fmla="*/ 60 h 66"/>
                <a:gd name="T8" fmla="*/ 15 w 15"/>
                <a:gd name="T9" fmla="*/ 26 h 66"/>
                <a:gd name="T10" fmla="*/ 5 w 1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6">
                  <a:moveTo>
                    <a:pt x="5" y="0"/>
                  </a:moveTo>
                  <a:cubicBezTo>
                    <a:pt x="0" y="21"/>
                    <a:pt x="1" y="42"/>
                    <a:pt x="5" y="63"/>
                  </a:cubicBezTo>
                  <a:cubicBezTo>
                    <a:pt x="5" y="64"/>
                    <a:pt x="5" y="65"/>
                    <a:pt x="6" y="66"/>
                  </a:cubicBezTo>
                  <a:cubicBezTo>
                    <a:pt x="6" y="64"/>
                    <a:pt x="6" y="62"/>
                    <a:pt x="6" y="60"/>
                  </a:cubicBezTo>
                  <a:cubicBezTo>
                    <a:pt x="7" y="48"/>
                    <a:pt x="11" y="37"/>
                    <a:pt x="15" y="26"/>
                  </a:cubicBezTo>
                  <a:cubicBezTo>
                    <a:pt x="12" y="17"/>
                    <a:pt x="9" y="8"/>
                    <a:pt x="5" y="0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1" name="Freeform 26"/>
            <p:cNvSpPr/>
            <p:nvPr/>
          </p:nvSpPr>
          <p:spPr bwMode="auto">
            <a:xfrm>
              <a:off x="5726113" y="1936750"/>
              <a:ext cx="1443038" cy="373063"/>
            </a:xfrm>
            <a:custGeom>
              <a:avLst/>
              <a:gdLst>
                <a:gd name="T0" fmla="*/ 23 w 339"/>
                <a:gd name="T1" fmla="*/ 77 h 88"/>
                <a:gd name="T2" fmla="*/ 66 w 339"/>
                <a:gd name="T3" fmla="*/ 65 h 88"/>
                <a:gd name="T4" fmla="*/ 153 w 339"/>
                <a:gd name="T5" fmla="*/ 56 h 88"/>
                <a:gd name="T6" fmla="*/ 339 w 339"/>
                <a:gd name="T7" fmla="*/ 56 h 88"/>
                <a:gd name="T8" fmla="*/ 250 w 339"/>
                <a:gd name="T9" fmla="*/ 24 h 88"/>
                <a:gd name="T10" fmla="*/ 141 w 339"/>
                <a:gd name="T11" fmla="*/ 3 h 88"/>
                <a:gd name="T12" fmla="*/ 56 w 339"/>
                <a:gd name="T13" fmla="*/ 35 h 88"/>
                <a:gd name="T14" fmla="*/ 0 w 339"/>
                <a:gd name="T15" fmla="*/ 88 h 88"/>
                <a:gd name="T16" fmla="*/ 23 w 339"/>
                <a:gd name="T17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88">
                  <a:moveTo>
                    <a:pt x="23" y="77"/>
                  </a:moveTo>
                  <a:cubicBezTo>
                    <a:pt x="37" y="72"/>
                    <a:pt x="52" y="68"/>
                    <a:pt x="66" y="65"/>
                  </a:cubicBezTo>
                  <a:cubicBezTo>
                    <a:pt x="95" y="58"/>
                    <a:pt x="124" y="57"/>
                    <a:pt x="153" y="56"/>
                  </a:cubicBezTo>
                  <a:cubicBezTo>
                    <a:pt x="215" y="56"/>
                    <a:pt x="277" y="60"/>
                    <a:pt x="339" y="56"/>
                  </a:cubicBezTo>
                  <a:cubicBezTo>
                    <a:pt x="311" y="41"/>
                    <a:pt x="280" y="33"/>
                    <a:pt x="250" y="24"/>
                  </a:cubicBezTo>
                  <a:cubicBezTo>
                    <a:pt x="214" y="14"/>
                    <a:pt x="179" y="0"/>
                    <a:pt x="141" y="3"/>
                  </a:cubicBezTo>
                  <a:cubicBezTo>
                    <a:pt x="111" y="5"/>
                    <a:pt x="81" y="19"/>
                    <a:pt x="56" y="35"/>
                  </a:cubicBezTo>
                  <a:cubicBezTo>
                    <a:pt x="34" y="48"/>
                    <a:pt x="14" y="66"/>
                    <a:pt x="0" y="88"/>
                  </a:cubicBezTo>
                  <a:cubicBezTo>
                    <a:pt x="8" y="85"/>
                    <a:pt x="15" y="80"/>
                    <a:pt x="23" y="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2" name="Freeform 27"/>
            <p:cNvSpPr>
              <a:spLocks noEditPoints="1"/>
            </p:cNvSpPr>
            <p:nvPr/>
          </p:nvSpPr>
          <p:spPr bwMode="auto">
            <a:xfrm>
              <a:off x="5594350" y="2811463"/>
              <a:ext cx="144463" cy="1222375"/>
            </a:xfrm>
            <a:custGeom>
              <a:avLst/>
              <a:gdLst>
                <a:gd name="T0" fmla="*/ 34 w 34"/>
                <a:gd name="T1" fmla="*/ 266 h 288"/>
                <a:gd name="T2" fmla="*/ 28 w 34"/>
                <a:gd name="T3" fmla="*/ 239 h 288"/>
                <a:gd name="T4" fmla="*/ 27 w 34"/>
                <a:gd name="T5" fmla="*/ 239 h 288"/>
                <a:gd name="T6" fmla="*/ 20 w 34"/>
                <a:gd name="T7" fmla="*/ 200 h 288"/>
                <a:gd name="T8" fmla="*/ 14 w 34"/>
                <a:gd name="T9" fmla="*/ 153 h 288"/>
                <a:gd name="T10" fmla="*/ 6 w 34"/>
                <a:gd name="T11" fmla="*/ 62 h 288"/>
                <a:gd name="T12" fmla="*/ 7 w 34"/>
                <a:gd name="T13" fmla="*/ 0 h 288"/>
                <a:gd name="T14" fmla="*/ 1 w 34"/>
                <a:gd name="T15" fmla="*/ 68 h 288"/>
                <a:gd name="T16" fmla="*/ 7 w 34"/>
                <a:gd name="T17" fmla="*/ 155 h 288"/>
                <a:gd name="T18" fmla="*/ 7 w 34"/>
                <a:gd name="T19" fmla="*/ 239 h 288"/>
                <a:gd name="T20" fmla="*/ 7 w 34"/>
                <a:gd name="T21" fmla="*/ 239 h 288"/>
                <a:gd name="T22" fmla="*/ 9 w 34"/>
                <a:gd name="T23" fmla="*/ 241 h 288"/>
                <a:gd name="T24" fmla="*/ 0 w 34"/>
                <a:gd name="T25" fmla="*/ 265 h 288"/>
                <a:gd name="T26" fmla="*/ 12 w 34"/>
                <a:gd name="T27" fmla="*/ 287 h 288"/>
                <a:gd name="T28" fmla="*/ 15 w 34"/>
                <a:gd name="T29" fmla="*/ 288 h 288"/>
                <a:gd name="T30" fmla="*/ 15 w 34"/>
                <a:gd name="T31" fmla="*/ 288 h 288"/>
                <a:gd name="T32" fmla="*/ 17 w 34"/>
                <a:gd name="T33" fmla="*/ 279 h 288"/>
                <a:gd name="T34" fmla="*/ 17 w 34"/>
                <a:gd name="T35" fmla="*/ 269 h 288"/>
                <a:gd name="T36" fmla="*/ 18 w 34"/>
                <a:gd name="T37" fmla="*/ 269 h 288"/>
                <a:gd name="T38" fmla="*/ 17 w 34"/>
                <a:gd name="T39" fmla="*/ 288 h 288"/>
                <a:gd name="T40" fmla="*/ 34 w 34"/>
                <a:gd name="T41" fmla="*/ 266 h 288"/>
                <a:gd name="T42" fmla="*/ 19 w 34"/>
                <a:gd name="T43" fmla="*/ 287 h 288"/>
                <a:gd name="T44" fmla="*/ 18 w 34"/>
                <a:gd name="T45" fmla="*/ 286 h 288"/>
                <a:gd name="T46" fmla="*/ 20 w 34"/>
                <a:gd name="T47" fmla="*/ 245 h 288"/>
                <a:gd name="T48" fmla="*/ 22 w 34"/>
                <a:gd name="T49" fmla="*/ 244 h 288"/>
                <a:gd name="T50" fmla="*/ 19 w 34"/>
                <a:gd name="T5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88">
                  <a:moveTo>
                    <a:pt x="34" y="266"/>
                  </a:moveTo>
                  <a:cubicBezTo>
                    <a:pt x="33" y="257"/>
                    <a:pt x="30" y="248"/>
                    <a:pt x="28" y="239"/>
                  </a:cubicBezTo>
                  <a:cubicBezTo>
                    <a:pt x="28" y="240"/>
                    <a:pt x="27" y="240"/>
                    <a:pt x="27" y="239"/>
                  </a:cubicBezTo>
                  <a:cubicBezTo>
                    <a:pt x="22" y="227"/>
                    <a:pt x="22" y="213"/>
                    <a:pt x="20" y="200"/>
                  </a:cubicBezTo>
                  <a:cubicBezTo>
                    <a:pt x="18" y="184"/>
                    <a:pt x="15" y="169"/>
                    <a:pt x="14" y="153"/>
                  </a:cubicBezTo>
                  <a:cubicBezTo>
                    <a:pt x="10" y="123"/>
                    <a:pt x="7" y="93"/>
                    <a:pt x="6" y="62"/>
                  </a:cubicBezTo>
                  <a:cubicBezTo>
                    <a:pt x="5" y="41"/>
                    <a:pt x="6" y="20"/>
                    <a:pt x="7" y="0"/>
                  </a:cubicBezTo>
                  <a:cubicBezTo>
                    <a:pt x="4" y="22"/>
                    <a:pt x="1" y="45"/>
                    <a:pt x="1" y="68"/>
                  </a:cubicBezTo>
                  <a:cubicBezTo>
                    <a:pt x="1" y="97"/>
                    <a:pt x="5" y="126"/>
                    <a:pt x="7" y="155"/>
                  </a:cubicBezTo>
                  <a:cubicBezTo>
                    <a:pt x="9" y="182"/>
                    <a:pt x="12" y="212"/>
                    <a:pt x="7" y="23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9" y="238"/>
                    <a:pt x="10" y="240"/>
                    <a:pt x="9" y="241"/>
                  </a:cubicBezTo>
                  <a:cubicBezTo>
                    <a:pt x="5" y="249"/>
                    <a:pt x="0" y="255"/>
                    <a:pt x="0" y="265"/>
                  </a:cubicBezTo>
                  <a:cubicBezTo>
                    <a:pt x="0" y="274"/>
                    <a:pt x="3" y="284"/>
                    <a:pt x="12" y="287"/>
                  </a:cubicBezTo>
                  <a:cubicBezTo>
                    <a:pt x="13" y="288"/>
                    <a:pt x="14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5"/>
                    <a:pt x="17" y="282"/>
                    <a:pt x="17" y="279"/>
                  </a:cubicBezTo>
                  <a:cubicBezTo>
                    <a:pt x="17" y="276"/>
                    <a:pt x="17" y="273"/>
                    <a:pt x="17" y="269"/>
                  </a:cubicBezTo>
                  <a:cubicBezTo>
                    <a:pt x="16" y="268"/>
                    <a:pt x="18" y="268"/>
                    <a:pt x="18" y="269"/>
                  </a:cubicBezTo>
                  <a:cubicBezTo>
                    <a:pt x="19" y="275"/>
                    <a:pt x="20" y="283"/>
                    <a:pt x="17" y="288"/>
                  </a:cubicBezTo>
                  <a:cubicBezTo>
                    <a:pt x="27" y="288"/>
                    <a:pt x="34" y="275"/>
                    <a:pt x="34" y="266"/>
                  </a:cubicBezTo>
                  <a:close/>
                  <a:moveTo>
                    <a:pt x="19" y="287"/>
                  </a:moveTo>
                  <a:cubicBezTo>
                    <a:pt x="19" y="288"/>
                    <a:pt x="18" y="287"/>
                    <a:pt x="18" y="286"/>
                  </a:cubicBezTo>
                  <a:cubicBezTo>
                    <a:pt x="23" y="273"/>
                    <a:pt x="25" y="259"/>
                    <a:pt x="20" y="245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8" y="256"/>
                    <a:pt x="32" y="278"/>
                    <a:pt x="19" y="28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3" name="Freeform 28"/>
            <p:cNvSpPr/>
            <p:nvPr/>
          </p:nvSpPr>
          <p:spPr bwMode="auto">
            <a:xfrm>
              <a:off x="5678488" y="4132263"/>
              <a:ext cx="22225" cy="63500"/>
            </a:xfrm>
            <a:custGeom>
              <a:avLst/>
              <a:gdLst>
                <a:gd name="T0" fmla="*/ 5 w 5"/>
                <a:gd name="T1" fmla="*/ 15 h 15"/>
                <a:gd name="T2" fmla="*/ 2 w 5"/>
                <a:gd name="T3" fmla="*/ 3 h 15"/>
                <a:gd name="T4" fmla="*/ 0 w 5"/>
                <a:gd name="T5" fmla="*/ 0 h 15"/>
                <a:gd name="T6" fmla="*/ 4 w 5"/>
                <a:gd name="T7" fmla="*/ 13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cubicBezTo>
                    <a:pt x="4" y="11"/>
                    <a:pt x="3" y="7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4"/>
                    <a:pt x="3" y="9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4" name="Freeform 29"/>
            <p:cNvSpPr/>
            <p:nvPr/>
          </p:nvSpPr>
          <p:spPr bwMode="auto">
            <a:xfrm>
              <a:off x="5661025" y="5448300"/>
              <a:ext cx="9525" cy="1270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946650" y="1392238"/>
              <a:ext cx="2286000" cy="4056063"/>
            </a:xfrm>
            <a:custGeom>
              <a:avLst/>
              <a:gdLst>
                <a:gd name="T0" fmla="*/ 159 w 537"/>
                <a:gd name="T1" fmla="*/ 838 h 955"/>
                <a:gd name="T2" fmla="*/ 169 w 537"/>
                <a:gd name="T3" fmla="*/ 797 h 955"/>
                <a:gd name="T4" fmla="*/ 177 w 537"/>
                <a:gd name="T5" fmla="*/ 889 h 955"/>
                <a:gd name="T6" fmla="*/ 179 w 537"/>
                <a:gd name="T7" fmla="*/ 826 h 955"/>
                <a:gd name="T8" fmla="*/ 180 w 537"/>
                <a:gd name="T9" fmla="*/ 809 h 955"/>
                <a:gd name="T10" fmla="*/ 198 w 537"/>
                <a:gd name="T11" fmla="*/ 744 h 955"/>
                <a:gd name="T12" fmla="*/ 212 w 537"/>
                <a:gd name="T13" fmla="*/ 812 h 955"/>
                <a:gd name="T14" fmla="*/ 216 w 537"/>
                <a:gd name="T15" fmla="*/ 789 h 955"/>
                <a:gd name="T16" fmla="*/ 211 w 537"/>
                <a:gd name="T17" fmla="*/ 711 h 955"/>
                <a:gd name="T18" fmla="*/ 261 w 537"/>
                <a:gd name="T19" fmla="*/ 750 h 955"/>
                <a:gd name="T20" fmla="*/ 174 w 537"/>
                <a:gd name="T21" fmla="*/ 630 h 955"/>
                <a:gd name="T22" fmla="*/ 171 w 537"/>
                <a:gd name="T23" fmla="*/ 633 h 955"/>
                <a:gd name="T24" fmla="*/ 170 w 537"/>
                <a:gd name="T25" fmla="*/ 632 h 955"/>
                <a:gd name="T26" fmla="*/ 181 w 537"/>
                <a:gd name="T27" fmla="*/ 568 h 955"/>
                <a:gd name="T28" fmla="*/ 171 w 537"/>
                <a:gd name="T29" fmla="*/ 273 h 955"/>
                <a:gd name="T30" fmla="*/ 534 w 537"/>
                <a:gd name="T31" fmla="*/ 190 h 955"/>
                <a:gd name="T32" fmla="*/ 187 w 537"/>
                <a:gd name="T33" fmla="*/ 199 h 955"/>
                <a:gd name="T34" fmla="*/ 173 w 537"/>
                <a:gd name="T35" fmla="*/ 87 h 955"/>
                <a:gd name="T36" fmla="*/ 167 w 537"/>
                <a:gd name="T37" fmla="*/ 177 h 955"/>
                <a:gd name="T38" fmla="*/ 6 w 537"/>
                <a:gd name="T39" fmla="*/ 1 h 955"/>
                <a:gd name="T40" fmla="*/ 168 w 537"/>
                <a:gd name="T41" fmla="*/ 235 h 955"/>
                <a:gd name="T42" fmla="*/ 156 w 537"/>
                <a:gd name="T43" fmla="*/ 535 h 955"/>
                <a:gd name="T44" fmla="*/ 165 w 537"/>
                <a:gd name="T45" fmla="*/ 630 h 955"/>
                <a:gd name="T46" fmla="*/ 139 w 537"/>
                <a:gd name="T47" fmla="*/ 661 h 955"/>
                <a:gd name="T48" fmla="*/ 121 w 537"/>
                <a:gd name="T49" fmla="*/ 679 h 955"/>
                <a:gd name="T50" fmla="*/ 122 w 537"/>
                <a:gd name="T51" fmla="*/ 740 h 955"/>
                <a:gd name="T52" fmla="*/ 135 w 537"/>
                <a:gd name="T53" fmla="*/ 877 h 955"/>
                <a:gd name="T54" fmla="*/ 524 w 537"/>
                <a:gd name="T55" fmla="*/ 185 h 955"/>
                <a:gd name="T56" fmla="*/ 208 w 537"/>
                <a:gd name="T57" fmla="*/ 212 h 955"/>
                <a:gd name="T58" fmla="*/ 239 w 537"/>
                <a:gd name="T59" fmla="*/ 163 h 955"/>
                <a:gd name="T60" fmla="*/ 249 w 537"/>
                <a:gd name="T61" fmla="*/ 193 h 955"/>
                <a:gd name="T62" fmla="*/ 203 w 537"/>
                <a:gd name="T63" fmla="*/ 127 h 955"/>
                <a:gd name="T64" fmla="*/ 193 w 537"/>
                <a:gd name="T65" fmla="*/ 98 h 955"/>
                <a:gd name="T66" fmla="*/ 182 w 537"/>
                <a:gd name="T67" fmla="*/ 119 h 955"/>
                <a:gd name="T68" fmla="*/ 170 w 537"/>
                <a:gd name="T69" fmla="*/ 199 h 955"/>
                <a:gd name="T70" fmla="*/ 24 w 537"/>
                <a:gd name="T71" fmla="*/ 24 h 955"/>
                <a:gd name="T72" fmla="*/ 11 w 537"/>
                <a:gd name="T73" fmla="*/ 12 h 955"/>
                <a:gd name="T74" fmla="*/ 171 w 537"/>
                <a:gd name="T75" fmla="*/ 220 h 955"/>
                <a:gd name="T76" fmla="*/ 153 w 537"/>
                <a:gd name="T77" fmla="*/ 734 h 955"/>
                <a:gd name="T78" fmla="*/ 153 w 537"/>
                <a:gd name="T79" fmla="*/ 734 h 955"/>
                <a:gd name="T80" fmla="*/ 194 w 537"/>
                <a:gd name="T81" fmla="*/ 743 h 955"/>
                <a:gd name="T82" fmla="*/ 193 w 537"/>
                <a:gd name="T83" fmla="*/ 692 h 955"/>
                <a:gd name="T84" fmla="*/ 190 w 537"/>
                <a:gd name="T85" fmla="*/ 683 h 955"/>
                <a:gd name="T86" fmla="*/ 190 w 537"/>
                <a:gd name="T87" fmla="*/ 696 h 955"/>
                <a:gd name="T88" fmla="*/ 176 w 537"/>
                <a:gd name="T89" fmla="*/ 658 h 955"/>
                <a:gd name="T90" fmla="*/ 169 w 537"/>
                <a:gd name="T91" fmla="*/ 603 h 955"/>
                <a:gd name="T92" fmla="*/ 152 w 537"/>
                <a:gd name="T93" fmla="*/ 599 h 955"/>
                <a:gd name="T94" fmla="*/ 153 w 537"/>
                <a:gd name="T95" fmla="*/ 402 h 955"/>
                <a:gd name="T96" fmla="*/ 179 w 537"/>
                <a:gd name="T97" fmla="*/ 573 h 955"/>
                <a:gd name="T98" fmla="*/ 168 w 537"/>
                <a:gd name="T99" fmla="*/ 652 h 955"/>
                <a:gd name="T100" fmla="*/ 186 w 537"/>
                <a:gd name="T101" fmla="*/ 715 h 955"/>
                <a:gd name="T102" fmla="*/ 162 w 537"/>
                <a:gd name="T103" fmla="*/ 677 h 955"/>
                <a:gd name="T104" fmla="*/ 168 w 537"/>
                <a:gd name="T105" fmla="*/ 756 h 955"/>
                <a:gd name="T106" fmla="*/ 157 w 537"/>
                <a:gd name="T107" fmla="*/ 666 h 955"/>
                <a:gd name="T108" fmla="*/ 153 w 537"/>
                <a:gd name="T109" fmla="*/ 649 h 955"/>
                <a:gd name="T110" fmla="*/ 134 w 537"/>
                <a:gd name="T111" fmla="*/ 712 h 955"/>
                <a:gd name="T112" fmla="*/ 136 w 537"/>
                <a:gd name="T113" fmla="*/ 73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7" h="955">
                  <a:moveTo>
                    <a:pt x="138" y="789"/>
                  </a:moveTo>
                  <a:cubicBezTo>
                    <a:pt x="138" y="783"/>
                    <a:pt x="138" y="777"/>
                    <a:pt x="139" y="772"/>
                  </a:cubicBezTo>
                  <a:cubicBezTo>
                    <a:pt x="140" y="775"/>
                    <a:pt x="140" y="779"/>
                    <a:pt x="141" y="783"/>
                  </a:cubicBezTo>
                  <a:cubicBezTo>
                    <a:pt x="146" y="801"/>
                    <a:pt x="150" y="820"/>
                    <a:pt x="156" y="838"/>
                  </a:cubicBezTo>
                  <a:cubicBezTo>
                    <a:pt x="157" y="839"/>
                    <a:pt x="159" y="839"/>
                    <a:pt x="159" y="838"/>
                  </a:cubicBezTo>
                  <a:cubicBezTo>
                    <a:pt x="157" y="821"/>
                    <a:pt x="151" y="805"/>
                    <a:pt x="147" y="790"/>
                  </a:cubicBezTo>
                  <a:cubicBezTo>
                    <a:pt x="145" y="779"/>
                    <a:pt x="142" y="767"/>
                    <a:pt x="140" y="756"/>
                  </a:cubicBezTo>
                  <a:cubicBezTo>
                    <a:pt x="141" y="741"/>
                    <a:pt x="142" y="726"/>
                    <a:pt x="145" y="712"/>
                  </a:cubicBezTo>
                  <a:cubicBezTo>
                    <a:pt x="146" y="717"/>
                    <a:pt x="147" y="721"/>
                    <a:pt x="148" y="726"/>
                  </a:cubicBezTo>
                  <a:cubicBezTo>
                    <a:pt x="152" y="750"/>
                    <a:pt x="160" y="774"/>
                    <a:pt x="169" y="797"/>
                  </a:cubicBezTo>
                  <a:cubicBezTo>
                    <a:pt x="170" y="804"/>
                    <a:pt x="171" y="812"/>
                    <a:pt x="171" y="820"/>
                  </a:cubicBezTo>
                  <a:cubicBezTo>
                    <a:pt x="167" y="833"/>
                    <a:pt x="163" y="847"/>
                    <a:pt x="162" y="862"/>
                  </a:cubicBezTo>
                  <a:cubicBezTo>
                    <a:pt x="162" y="862"/>
                    <a:pt x="163" y="862"/>
                    <a:pt x="163" y="862"/>
                  </a:cubicBezTo>
                  <a:cubicBezTo>
                    <a:pt x="165" y="850"/>
                    <a:pt x="168" y="840"/>
                    <a:pt x="172" y="829"/>
                  </a:cubicBezTo>
                  <a:cubicBezTo>
                    <a:pt x="174" y="849"/>
                    <a:pt x="175" y="869"/>
                    <a:pt x="177" y="889"/>
                  </a:cubicBezTo>
                  <a:cubicBezTo>
                    <a:pt x="177" y="890"/>
                    <a:pt x="178" y="890"/>
                    <a:pt x="178" y="889"/>
                  </a:cubicBezTo>
                  <a:cubicBezTo>
                    <a:pt x="179" y="865"/>
                    <a:pt x="178" y="841"/>
                    <a:pt x="176" y="817"/>
                  </a:cubicBezTo>
                  <a:cubicBezTo>
                    <a:pt x="176" y="816"/>
                    <a:pt x="177" y="816"/>
                    <a:pt x="177" y="815"/>
                  </a:cubicBezTo>
                  <a:cubicBezTo>
                    <a:pt x="177" y="815"/>
                    <a:pt x="178" y="816"/>
                    <a:pt x="178" y="816"/>
                  </a:cubicBezTo>
                  <a:cubicBezTo>
                    <a:pt x="178" y="819"/>
                    <a:pt x="178" y="823"/>
                    <a:pt x="179" y="826"/>
                  </a:cubicBezTo>
                  <a:cubicBezTo>
                    <a:pt x="179" y="827"/>
                    <a:pt x="180" y="827"/>
                    <a:pt x="180" y="826"/>
                  </a:cubicBezTo>
                  <a:cubicBezTo>
                    <a:pt x="180" y="824"/>
                    <a:pt x="180" y="823"/>
                    <a:pt x="180" y="822"/>
                  </a:cubicBezTo>
                  <a:cubicBezTo>
                    <a:pt x="182" y="826"/>
                    <a:pt x="184" y="830"/>
                    <a:pt x="186" y="834"/>
                  </a:cubicBezTo>
                  <a:cubicBezTo>
                    <a:pt x="187" y="835"/>
                    <a:pt x="189" y="834"/>
                    <a:pt x="188" y="833"/>
                  </a:cubicBezTo>
                  <a:cubicBezTo>
                    <a:pt x="186" y="825"/>
                    <a:pt x="183" y="817"/>
                    <a:pt x="180" y="809"/>
                  </a:cubicBezTo>
                  <a:cubicBezTo>
                    <a:pt x="180" y="808"/>
                    <a:pt x="180" y="808"/>
                    <a:pt x="180" y="807"/>
                  </a:cubicBezTo>
                  <a:cubicBezTo>
                    <a:pt x="187" y="790"/>
                    <a:pt x="193" y="772"/>
                    <a:pt x="197" y="754"/>
                  </a:cubicBezTo>
                  <a:cubicBezTo>
                    <a:pt x="200" y="771"/>
                    <a:pt x="199" y="789"/>
                    <a:pt x="197" y="807"/>
                  </a:cubicBezTo>
                  <a:cubicBezTo>
                    <a:pt x="197" y="808"/>
                    <a:pt x="198" y="808"/>
                    <a:pt x="199" y="807"/>
                  </a:cubicBezTo>
                  <a:cubicBezTo>
                    <a:pt x="202" y="786"/>
                    <a:pt x="203" y="764"/>
                    <a:pt x="198" y="744"/>
                  </a:cubicBezTo>
                  <a:cubicBezTo>
                    <a:pt x="199" y="739"/>
                    <a:pt x="199" y="735"/>
                    <a:pt x="199" y="731"/>
                  </a:cubicBezTo>
                  <a:cubicBezTo>
                    <a:pt x="203" y="742"/>
                    <a:pt x="206" y="754"/>
                    <a:pt x="209" y="767"/>
                  </a:cubicBezTo>
                  <a:cubicBezTo>
                    <a:pt x="210" y="776"/>
                    <a:pt x="212" y="785"/>
                    <a:pt x="212" y="795"/>
                  </a:cubicBezTo>
                  <a:cubicBezTo>
                    <a:pt x="212" y="800"/>
                    <a:pt x="211" y="806"/>
                    <a:pt x="210" y="811"/>
                  </a:cubicBezTo>
                  <a:cubicBezTo>
                    <a:pt x="210" y="812"/>
                    <a:pt x="212" y="813"/>
                    <a:pt x="212" y="812"/>
                  </a:cubicBezTo>
                  <a:cubicBezTo>
                    <a:pt x="212" y="810"/>
                    <a:pt x="213" y="809"/>
                    <a:pt x="213" y="807"/>
                  </a:cubicBezTo>
                  <a:cubicBezTo>
                    <a:pt x="213" y="820"/>
                    <a:pt x="213" y="833"/>
                    <a:pt x="211" y="846"/>
                  </a:cubicBezTo>
                  <a:cubicBezTo>
                    <a:pt x="207" y="871"/>
                    <a:pt x="199" y="895"/>
                    <a:pt x="191" y="919"/>
                  </a:cubicBezTo>
                  <a:cubicBezTo>
                    <a:pt x="190" y="920"/>
                    <a:pt x="192" y="920"/>
                    <a:pt x="192" y="920"/>
                  </a:cubicBezTo>
                  <a:cubicBezTo>
                    <a:pt x="213" y="880"/>
                    <a:pt x="220" y="833"/>
                    <a:pt x="216" y="789"/>
                  </a:cubicBezTo>
                  <a:cubicBezTo>
                    <a:pt x="219" y="767"/>
                    <a:pt x="220" y="744"/>
                    <a:pt x="215" y="723"/>
                  </a:cubicBezTo>
                  <a:cubicBezTo>
                    <a:pt x="231" y="752"/>
                    <a:pt x="241" y="782"/>
                    <a:pt x="241" y="816"/>
                  </a:cubicBezTo>
                  <a:cubicBezTo>
                    <a:pt x="241" y="817"/>
                    <a:pt x="242" y="817"/>
                    <a:pt x="242" y="816"/>
                  </a:cubicBezTo>
                  <a:cubicBezTo>
                    <a:pt x="245" y="783"/>
                    <a:pt x="234" y="751"/>
                    <a:pt x="218" y="722"/>
                  </a:cubicBezTo>
                  <a:cubicBezTo>
                    <a:pt x="215" y="718"/>
                    <a:pt x="213" y="715"/>
                    <a:pt x="211" y="711"/>
                  </a:cubicBezTo>
                  <a:cubicBezTo>
                    <a:pt x="206" y="697"/>
                    <a:pt x="197" y="684"/>
                    <a:pt x="188" y="673"/>
                  </a:cubicBezTo>
                  <a:cubicBezTo>
                    <a:pt x="187" y="672"/>
                    <a:pt x="186" y="671"/>
                    <a:pt x="186" y="670"/>
                  </a:cubicBezTo>
                  <a:cubicBezTo>
                    <a:pt x="184" y="667"/>
                    <a:pt x="183" y="663"/>
                    <a:pt x="182" y="659"/>
                  </a:cubicBezTo>
                  <a:cubicBezTo>
                    <a:pt x="191" y="670"/>
                    <a:pt x="204" y="679"/>
                    <a:pt x="215" y="687"/>
                  </a:cubicBezTo>
                  <a:cubicBezTo>
                    <a:pt x="238" y="704"/>
                    <a:pt x="255" y="722"/>
                    <a:pt x="261" y="750"/>
                  </a:cubicBezTo>
                  <a:cubicBezTo>
                    <a:pt x="261" y="751"/>
                    <a:pt x="263" y="751"/>
                    <a:pt x="263" y="750"/>
                  </a:cubicBezTo>
                  <a:cubicBezTo>
                    <a:pt x="262" y="724"/>
                    <a:pt x="246" y="705"/>
                    <a:pt x="226" y="690"/>
                  </a:cubicBezTo>
                  <a:cubicBezTo>
                    <a:pt x="216" y="682"/>
                    <a:pt x="205" y="675"/>
                    <a:pt x="195" y="666"/>
                  </a:cubicBezTo>
                  <a:cubicBezTo>
                    <a:pt x="188" y="659"/>
                    <a:pt x="182" y="652"/>
                    <a:pt x="177" y="644"/>
                  </a:cubicBezTo>
                  <a:cubicBezTo>
                    <a:pt x="176" y="640"/>
                    <a:pt x="175" y="635"/>
                    <a:pt x="174" y="630"/>
                  </a:cubicBezTo>
                  <a:cubicBezTo>
                    <a:pt x="174" y="629"/>
                    <a:pt x="172" y="629"/>
                    <a:pt x="172" y="630"/>
                  </a:cubicBezTo>
                  <a:cubicBezTo>
                    <a:pt x="172" y="632"/>
                    <a:pt x="172" y="634"/>
                    <a:pt x="172" y="636"/>
                  </a:cubicBezTo>
                  <a:cubicBezTo>
                    <a:pt x="172" y="636"/>
                    <a:pt x="172" y="636"/>
                    <a:pt x="172" y="636"/>
                  </a:cubicBezTo>
                  <a:cubicBezTo>
                    <a:pt x="172" y="635"/>
                    <a:pt x="171" y="635"/>
                    <a:pt x="171" y="635"/>
                  </a:cubicBezTo>
                  <a:cubicBezTo>
                    <a:pt x="171" y="635"/>
                    <a:pt x="171" y="634"/>
                    <a:pt x="171" y="633"/>
                  </a:cubicBezTo>
                  <a:cubicBezTo>
                    <a:pt x="171" y="633"/>
                    <a:pt x="171" y="633"/>
                    <a:pt x="170" y="633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71" y="631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1" y="630"/>
                    <a:pt x="172" y="628"/>
                    <a:pt x="174" y="627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81" y="623"/>
                    <a:pt x="188" y="617"/>
                    <a:pt x="190" y="609"/>
                  </a:cubicBezTo>
                  <a:cubicBezTo>
                    <a:pt x="193" y="594"/>
                    <a:pt x="185" y="582"/>
                    <a:pt x="181" y="568"/>
                  </a:cubicBezTo>
                  <a:cubicBezTo>
                    <a:pt x="180" y="554"/>
                    <a:pt x="176" y="540"/>
                    <a:pt x="175" y="525"/>
                  </a:cubicBezTo>
                  <a:cubicBezTo>
                    <a:pt x="173" y="511"/>
                    <a:pt x="172" y="497"/>
                    <a:pt x="171" y="482"/>
                  </a:cubicBezTo>
                  <a:cubicBezTo>
                    <a:pt x="168" y="454"/>
                    <a:pt x="165" y="425"/>
                    <a:pt x="164" y="396"/>
                  </a:cubicBezTo>
                  <a:cubicBezTo>
                    <a:pt x="164" y="366"/>
                    <a:pt x="165" y="336"/>
                    <a:pt x="168" y="307"/>
                  </a:cubicBezTo>
                  <a:cubicBezTo>
                    <a:pt x="169" y="296"/>
                    <a:pt x="170" y="284"/>
                    <a:pt x="171" y="273"/>
                  </a:cubicBezTo>
                  <a:cubicBezTo>
                    <a:pt x="174" y="260"/>
                    <a:pt x="176" y="246"/>
                    <a:pt x="176" y="233"/>
                  </a:cubicBezTo>
                  <a:cubicBezTo>
                    <a:pt x="199" y="218"/>
                    <a:pt x="232" y="226"/>
                    <a:pt x="257" y="231"/>
                  </a:cubicBezTo>
                  <a:cubicBezTo>
                    <a:pt x="286" y="238"/>
                    <a:pt x="313" y="244"/>
                    <a:pt x="342" y="246"/>
                  </a:cubicBezTo>
                  <a:cubicBezTo>
                    <a:pt x="377" y="248"/>
                    <a:pt x="411" y="245"/>
                    <a:pt x="443" y="230"/>
                  </a:cubicBezTo>
                  <a:cubicBezTo>
                    <a:pt x="473" y="216"/>
                    <a:pt x="501" y="197"/>
                    <a:pt x="534" y="190"/>
                  </a:cubicBezTo>
                  <a:cubicBezTo>
                    <a:pt x="537" y="189"/>
                    <a:pt x="537" y="185"/>
                    <a:pt x="535" y="183"/>
                  </a:cubicBezTo>
                  <a:cubicBezTo>
                    <a:pt x="502" y="163"/>
                    <a:pt x="464" y="155"/>
                    <a:pt x="428" y="143"/>
                  </a:cubicBezTo>
                  <a:cubicBezTo>
                    <a:pt x="392" y="132"/>
                    <a:pt x="353" y="118"/>
                    <a:pt x="316" y="125"/>
                  </a:cubicBezTo>
                  <a:cubicBezTo>
                    <a:pt x="285" y="130"/>
                    <a:pt x="256" y="143"/>
                    <a:pt x="230" y="160"/>
                  </a:cubicBezTo>
                  <a:cubicBezTo>
                    <a:pt x="215" y="171"/>
                    <a:pt x="199" y="184"/>
                    <a:pt x="187" y="199"/>
                  </a:cubicBezTo>
                  <a:cubicBezTo>
                    <a:pt x="194" y="182"/>
                    <a:pt x="200" y="165"/>
                    <a:pt x="204" y="148"/>
                  </a:cubicBezTo>
                  <a:cubicBezTo>
                    <a:pt x="209" y="126"/>
                    <a:pt x="201" y="112"/>
                    <a:pt x="194" y="93"/>
                  </a:cubicBezTo>
                  <a:cubicBezTo>
                    <a:pt x="193" y="92"/>
                    <a:pt x="191" y="92"/>
                    <a:pt x="191" y="93"/>
                  </a:cubicBezTo>
                  <a:cubicBezTo>
                    <a:pt x="188" y="100"/>
                    <a:pt x="186" y="107"/>
                    <a:pt x="183" y="114"/>
                  </a:cubicBezTo>
                  <a:cubicBezTo>
                    <a:pt x="182" y="104"/>
                    <a:pt x="177" y="96"/>
                    <a:pt x="173" y="87"/>
                  </a:cubicBezTo>
                  <a:cubicBezTo>
                    <a:pt x="172" y="86"/>
                    <a:pt x="170" y="87"/>
                    <a:pt x="170" y="88"/>
                  </a:cubicBezTo>
                  <a:cubicBezTo>
                    <a:pt x="164" y="108"/>
                    <a:pt x="164" y="128"/>
                    <a:pt x="168" y="149"/>
                  </a:cubicBezTo>
                  <a:cubicBezTo>
                    <a:pt x="170" y="160"/>
                    <a:pt x="172" y="171"/>
                    <a:pt x="174" y="182"/>
                  </a:cubicBezTo>
                  <a:cubicBezTo>
                    <a:pt x="174" y="187"/>
                    <a:pt x="175" y="191"/>
                    <a:pt x="175" y="196"/>
                  </a:cubicBezTo>
                  <a:cubicBezTo>
                    <a:pt x="173" y="189"/>
                    <a:pt x="170" y="182"/>
                    <a:pt x="167" y="177"/>
                  </a:cubicBezTo>
                  <a:cubicBezTo>
                    <a:pt x="158" y="156"/>
                    <a:pt x="146" y="135"/>
                    <a:pt x="133" y="117"/>
                  </a:cubicBezTo>
                  <a:cubicBezTo>
                    <a:pt x="100" y="70"/>
                    <a:pt x="46" y="45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0" y="27"/>
                    <a:pt x="1" y="54"/>
                    <a:pt x="13" y="77"/>
                  </a:cubicBezTo>
                  <a:cubicBezTo>
                    <a:pt x="24" y="97"/>
                    <a:pt x="40" y="114"/>
                    <a:pt x="58" y="129"/>
                  </a:cubicBezTo>
                  <a:cubicBezTo>
                    <a:pt x="97" y="161"/>
                    <a:pt x="144" y="188"/>
                    <a:pt x="167" y="234"/>
                  </a:cubicBezTo>
                  <a:cubicBezTo>
                    <a:pt x="167" y="235"/>
                    <a:pt x="167" y="235"/>
                    <a:pt x="168" y="235"/>
                  </a:cubicBezTo>
                  <a:cubicBezTo>
                    <a:pt x="165" y="252"/>
                    <a:pt x="164" y="270"/>
                    <a:pt x="162" y="288"/>
                  </a:cubicBezTo>
                  <a:cubicBezTo>
                    <a:pt x="160" y="299"/>
                    <a:pt x="158" y="310"/>
                    <a:pt x="156" y="322"/>
                  </a:cubicBezTo>
                  <a:cubicBezTo>
                    <a:pt x="151" y="348"/>
                    <a:pt x="148" y="375"/>
                    <a:pt x="148" y="403"/>
                  </a:cubicBezTo>
                  <a:cubicBezTo>
                    <a:pt x="148" y="432"/>
                    <a:pt x="152" y="461"/>
                    <a:pt x="154" y="490"/>
                  </a:cubicBezTo>
                  <a:cubicBezTo>
                    <a:pt x="155" y="505"/>
                    <a:pt x="156" y="520"/>
                    <a:pt x="156" y="535"/>
                  </a:cubicBezTo>
                  <a:cubicBezTo>
                    <a:pt x="157" y="548"/>
                    <a:pt x="155" y="562"/>
                    <a:pt x="156" y="575"/>
                  </a:cubicBezTo>
                  <a:cubicBezTo>
                    <a:pt x="141" y="586"/>
                    <a:pt x="144" y="622"/>
                    <a:pt x="163" y="626"/>
                  </a:cubicBezTo>
                  <a:cubicBezTo>
                    <a:pt x="165" y="627"/>
                    <a:pt x="167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68" y="628"/>
                    <a:pt x="166" y="629"/>
                    <a:pt x="165" y="630"/>
                  </a:cubicBezTo>
                  <a:cubicBezTo>
                    <a:pt x="165" y="630"/>
                    <a:pt x="165" y="629"/>
                    <a:pt x="165" y="629"/>
                  </a:cubicBezTo>
                  <a:cubicBezTo>
                    <a:pt x="164" y="629"/>
                    <a:pt x="164" y="629"/>
                    <a:pt x="164" y="630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53" y="638"/>
                    <a:pt x="145" y="648"/>
                    <a:pt x="140" y="660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29" y="673"/>
                    <a:pt x="113" y="681"/>
                    <a:pt x="101" y="690"/>
                  </a:cubicBezTo>
                  <a:cubicBezTo>
                    <a:pt x="76" y="711"/>
                    <a:pt x="62" y="735"/>
                    <a:pt x="64" y="768"/>
                  </a:cubicBezTo>
                  <a:cubicBezTo>
                    <a:pt x="64" y="769"/>
                    <a:pt x="65" y="769"/>
                    <a:pt x="65" y="768"/>
                  </a:cubicBezTo>
                  <a:cubicBezTo>
                    <a:pt x="64" y="748"/>
                    <a:pt x="69" y="728"/>
                    <a:pt x="82" y="712"/>
                  </a:cubicBezTo>
                  <a:cubicBezTo>
                    <a:pt x="93" y="699"/>
                    <a:pt x="107" y="689"/>
                    <a:pt x="121" y="679"/>
                  </a:cubicBezTo>
                  <a:cubicBezTo>
                    <a:pt x="127" y="674"/>
                    <a:pt x="132" y="670"/>
                    <a:pt x="138" y="665"/>
                  </a:cubicBezTo>
                  <a:cubicBezTo>
                    <a:pt x="132" y="680"/>
                    <a:pt x="130" y="697"/>
                    <a:pt x="130" y="714"/>
                  </a:cubicBezTo>
                  <a:cubicBezTo>
                    <a:pt x="107" y="761"/>
                    <a:pt x="92" y="812"/>
                    <a:pt x="116" y="860"/>
                  </a:cubicBezTo>
                  <a:cubicBezTo>
                    <a:pt x="116" y="861"/>
                    <a:pt x="117" y="860"/>
                    <a:pt x="117" y="859"/>
                  </a:cubicBezTo>
                  <a:cubicBezTo>
                    <a:pt x="103" y="819"/>
                    <a:pt x="106" y="779"/>
                    <a:pt x="122" y="740"/>
                  </a:cubicBezTo>
                  <a:cubicBezTo>
                    <a:pt x="125" y="733"/>
                    <a:pt x="128" y="727"/>
                    <a:pt x="131" y="720"/>
                  </a:cubicBezTo>
                  <a:cubicBezTo>
                    <a:pt x="131" y="721"/>
                    <a:pt x="131" y="722"/>
                    <a:pt x="131" y="723"/>
                  </a:cubicBezTo>
                  <a:cubicBezTo>
                    <a:pt x="132" y="734"/>
                    <a:pt x="133" y="746"/>
                    <a:pt x="136" y="757"/>
                  </a:cubicBezTo>
                  <a:cubicBezTo>
                    <a:pt x="135" y="769"/>
                    <a:pt x="134" y="781"/>
                    <a:pt x="134" y="793"/>
                  </a:cubicBezTo>
                  <a:cubicBezTo>
                    <a:pt x="132" y="820"/>
                    <a:pt x="128" y="850"/>
                    <a:pt x="135" y="877"/>
                  </a:cubicBezTo>
                  <a:cubicBezTo>
                    <a:pt x="142" y="905"/>
                    <a:pt x="158" y="929"/>
                    <a:pt x="168" y="955"/>
                  </a:cubicBezTo>
                  <a:cubicBezTo>
                    <a:pt x="169" y="955"/>
                    <a:pt x="169" y="955"/>
                    <a:pt x="169" y="955"/>
                  </a:cubicBezTo>
                  <a:cubicBezTo>
                    <a:pt x="162" y="928"/>
                    <a:pt x="143" y="904"/>
                    <a:pt x="139" y="876"/>
                  </a:cubicBezTo>
                  <a:cubicBezTo>
                    <a:pt x="134" y="847"/>
                    <a:pt x="136" y="818"/>
                    <a:pt x="138" y="789"/>
                  </a:cubicBezTo>
                  <a:close/>
                  <a:moveTo>
                    <a:pt x="524" y="185"/>
                  </a:moveTo>
                  <a:cubicBezTo>
                    <a:pt x="495" y="194"/>
                    <a:pt x="470" y="211"/>
                    <a:pt x="443" y="223"/>
                  </a:cubicBezTo>
                  <a:cubicBezTo>
                    <a:pt x="406" y="240"/>
                    <a:pt x="367" y="242"/>
                    <a:pt x="327" y="238"/>
                  </a:cubicBezTo>
                  <a:cubicBezTo>
                    <a:pt x="297" y="235"/>
                    <a:pt x="269" y="226"/>
                    <a:pt x="240" y="221"/>
                  </a:cubicBezTo>
                  <a:cubicBezTo>
                    <a:pt x="226" y="219"/>
                    <a:pt x="211" y="217"/>
                    <a:pt x="197" y="218"/>
                  </a:cubicBezTo>
                  <a:cubicBezTo>
                    <a:pt x="200" y="216"/>
                    <a:pt x="204" y="214"/>
                    <a:pt x="208" y="212"/>
                  </a:cubicBezTo>
                  <a:cubicBezTo>
                    <a:pt x="222" y="207"/>
                    <a:pt x="236" y="202"/>
                    <a:pt x="251" y="199"/>
                  </a:cubicBezTo>
                  <a:cubicBezTo>
                    <a:pt x="280" y="192"/>
                    <a:pt x="310" y="190"/>
                    <a:pt x="340" y="189"/>
                  </a:cubicBezTo>
                  <a:cubicBezTo>
                    <a:pt x="401" y="188"/>
                    <a:pt x="462" y="191"/>
                    <a:pt x="523" y="185"/>
                  </a:cubicBezTo>
                  <a:cubicBezTo>
                    <a:pt x="524" y="185"/>
                    <a:pt x="524" y="185"/>
                    <a:pt x="524" y="185"/>
                  </a:cubicBezTo>
                  <a:close/>
                  <a:moveTo>
                    <a:pt x="239" y="163"/>
                  </a:moveTo>
                  <a:cubicBezTo>
                    <a:pt x="264" y="147"/>
                    <a:pt x="294" y="133"/>
                    <a:pt x="324" y="131"/>
                  </a:cubicBezTo>
                  <a:cubicBezTo>
                    <a:pt x="362" y="128"/>
                    <a:pt x="397" y="142"/>
                    <a:pt x="433" y="152"/>
                  </a:cubicBezTo>
                  <a:cubicBezTo>
                    <a:pt x="463" y="161"/>
                    <a:pt x="494" y="169"/>
                    <a:pt x="522" y="184"/>
                  </a:cubicBezTo>
                  <a:cubicBezTo>
                    <a:pt x="460" y="188"/>
                    <a:pt x="398" y="184"/>
                    <a:pt x="336" y="184"/>
                  </a:cubicBezTo>
                  <a:cubicBezTo>
                    <a:pt x="307" y="185"/>
                    <a:pt x="278" y="186"/>
                    <a:pt x="249" y="193"/>
                  </a:cubicBezTo>
                  <a:cubicBezTo>
                    <a:pt x="235" y="196"/>
                    <a:pt x="220" y="200"/>
                    <a:pt x="206" y="205"/>
                  </a:cubicBezTo>
                  <a:cubicBezTo>
                    <a:pt x="198" y="208"/>
                    <a:pt x="191" y="213"/>
                    <a:pt x="183" y="216"/>
                  </a:cubicBezTo>
                  <a:cubicBezTo>
                    <a:pt x="197" y="194"/>
                    <a:pt x="217" y="176"/>
                    <a:pt x="239" y="163"/>
                  </a:cubicBezTo>
                  <a:close/>
                  <a:moveTo>
                    <a:pt x="193" y="98"/>
                  </a:moveTo>
                  <a:cubicBezTo>
                    <a:pt x="197" y="107"/>
                    <a:pt x="202" y="117"/>
                    <a:pt x="203" y="127"/>
                  </a:cubicBezTo>
                  <a:cubicBezTo>
                    <a:pt x="204" y="137"/>
                    <a:pt x="201" y="148"/>
                    <a:pt x="198" y="158"/>
                  </a:cubicBezTo>
                  <a:cubicBezTo>
                    <a:pt x="193" y="173"/>
                    <a:pt x="186" y="188"/>
                    <a:pt x="181" y="204"/>
                  </a:cubicBezTo>
                  <a:cubicBezTo>
                    <a:pt x="181" y="195"/>
                    <a:pt x="179" y="186"/>
                    <a:pt x="177" y="177"/>
                  </a:cubicBezTo>
                  <a:cubicBezTo>
                    <a:pt x="176" y="168"/>
                    <a:pt x="176" y="159"/>
                    <a:pt x="177" y="150"/>
                  </a:cubicBezTo>
                  <a:cubicBezTo>
                    <a:pt x="181" y="132"/>
                    <a:pt x="188" y="116"/>
                    <a:pt x="193" y="98"/>
                  </a:cubicBezTo>
                  <a:close/>
                  <a:moveTo>
                    <a:pt x="173" y="153"/>
                  </a:moveTo>
                  <a:cubicBezTo>
                    <a:pt x="173" y="155"/>
                    <a:pt x="173" y="157"/>
                    <a:pt x="173" y="159"/>
                  </a:cubicBezTo>
                  <a:cubicBezTo>
                    <a:pt x="172" y="158"/>
                    <a:pt x="172" y="157"/>
                    <a:pt x="172" y="156"/>
                  </a:cubicBezTo>
                  <a:cubicBezTo>
                    <a:pt x="168" y="135"/>
                    <a:pt x="167" y="114"/>
                    <a:pt x="172" y="93"/>
                  </a:cubicBezTo>
                  <a:cubicBezTo>
                    <a:pt x="176" y="101"/>
                    <a:pt x="179" y="110"/>
                    <a:pt x="182" y="119"/>
                  </a:cubicBezTo>
                  <a:cubicBezTo>
                    <a:pt x="178" y="130"/>
                    <a:pt x="174" y="141"/>
                    <a:pt x="173" y="153"/>
                  </a:cubicBezTo>
                  <a:close/>
                  <a:moveTo>
                    <a:pt x="124" y="114"/>
                  </a:moveTo>
                  <a:cubicBezTo>
                    <a:pt x="136" y="130"/>
                    <a:pt x="147" y="149"/>
                    <a:pt x="156" y="167"/>
                  </a:cubicBezTo>
                  <a:cubicBezTo>
                    <a:pt x="162" y="177"/>
                    <a:pt x="169" y="191"/>
                    <a:pt x="171" y="204"/>
                  </a:cubicBezTo>
                  <a:cubicBezTo>
                    <a:pt x="171" y="202"/>
                    <a:pt x="170" y="200"/>
                    <a:pt x="170" y="199"/>
                  </a:cubicBezTo>
                  <a:cubicBezTo>
                    <a:pt x="166" y="189"/>
                    <a:pt x="161" y="179"/>
                    <a:pt x="156" y="170"/>
                  </a:cubicBezTo>
                  <a:cubicBezTo>
                    <a:pt x="143" y="150"/>
                    <a:pt x="129" y="132"/>
                    <a:pt x="113" y="116"/>
                  </a:cubicBezTo>
                  <a:cubicBezTo>
                    <a:pt x="95" y="98"/>
                    <a:pt x="76" y="81"/>
                    <a:pt x="58" y="63"/>
                  </a:cubicBezTo>
                  <a:cubicBezTo>
                    <a:pt x="48" y="53"/>
                    <a:pt x="38" y="43"/>
                    <a:pt x="29" y="31"/>
                  </a:cubicBezTo>
                  <a:cubicBezTo>
                    <a:pt x="27" y="29"/>
                    <a:pt x="26" y="27"/>
                    <a:pt x="24" y="24"/>
                  </a:cubicBezTo>
                  <a:cubicBezTo>
                    <a:pt x="57" y="54"/>
                    <a:pt x="97" y="78"/>
                    <a:pt x="124" y="114"/>
                  </a:cubicBezTo>
                  <a:close/>
                  <a:moveTo>
                    <a:pt x="69" y="134"/>
                  </a:moveTo>
                  <a:cubicBezTo>
                    <a:pt x="51" y="120"/>
                    <a:pt x="31" y="104"/>
                    <a:pt x="20" y="82"/>
                  </a:cubicBezTo>
                  <a:cubicBezTo>
                    <a:pt x="9" y="59"/>
                    <a:pt x="6" y="35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21" y="30"/>
                    <a:pt x="37" y="47"/>
                    <a:pt x="50" y="61"/>
                  </a:cubicBezTo>
                  <a:cubicBezTo>
                    <a:pt x="68" y="78"/>
                    <a:pt x="87" y="95"/>
                    <a:pt x="104" y="113"/>
                  </a:cubicBezTo>
                  <a:cubicBezTo>
                    <a:pt x="121" y="129"/>
                    <a:pt x="136" y="147"/>
                    <a:pt x="148" y="166"/>
                  </a:cubicBezTo>
                  <a:cubicBezTo>
                    <a:pt x="155" y="177"/>
                    <a:pt x="161" y="188"/>
                    <a:pt x="166" y="200"/>
                  </a:cubicBezTo>
                  <a:cubicBezTo>
                    <a:pt x="168" y="206"/>
                    <a:pt x="169" y="214"/>
                    <a:pt x="171" y="220"/>
                  </a:cubicBezTo>
                  <a:cubicBezTo>
                    <a:pt x="171" y="220"/>
                    <a:pt x="170" y="220"/>
                    <a:pt x="170" y="221"/>
                  </a:cubicBezTo>
                  <a:cubicBezTo>
                    <a:pt x="170" y="221"/>
                    <a:pt x="170" y="222"/>
                    <a:pt x="170" y="222"/>
                  </a:cubicBezTo>
                  <a:cubicBezTo>
                    <a:pt x="169" y="223"/>
                    <a:pt x="169" y="224"/>
                    <a:pt x="169" y="225"/>
                  </a:cubicBezTo>
                  <a:cubicBezTo>
                    <a:pt x="146" y="185"/>
                    <a:pt x="105" y="161"/>
                    <a:pt x="69" y="134"/>
                  </a:cubicBezTo>
                  <a:close/>
                  <a:moveTo>
                    <a:pt x="153" y="734"/>
                  </a:moveTo>
                  <a:cubicBezTo>
                    <a:pt x="150" y="722"/>
                    <a:pt x="149" y="711"/>
                    <a:pt x="148" y="700"/>
                  </a:cubicBezTo>
                  <a:cubicBezTo>
                    <a:pt x="151" y="691"/>
                    <a:pt x="154" y="682"/>
                    <a:pt x="157" y="674"/>
                  </a:cubicBezTo>
                  <a:cubicBezTo>
                    <a:pt x="155" y="700"/>
                    <a:pt x="160" y="726"/>
                    <a:pt x="164" y="751"/>
                  </a:cubicBezTo>
                  <a:cubicBezTo>
                    <a:pt x="165" y="760"/>
                    <a:pt x="166" y="768"/>
                    <a:pt x="167" y="777"/>
                  </a:cubicBezTo>
                  <a:cubicBezTo>
                    <a:pt x="161" y="763"/>
                    <a:pt x="156" y="749"/>
                    <a:pt x="153" y="734"/>
                  </a:cubicBezTo>
                  <a:close/>
                  <a:moveTo>
                    <a:pt x="192" y="756"/>
                  </a:moveTo>
                  <a:cubicBezTo>
                    <a:pt x="189" y="770"/>
                    <a:pt x="184" y="783"/>
                    <a:pt x="179" y="797"/>
                  </a:cubicBezTo>
                  <a:cubicBezTo>
                    <a:pt x="178" y="773"/>
                    <a:pt x="176" y="749"/>
                    <a:pt x="174" y="726"/>
                  </a:cubicBezTo>
                  <a:cubicBezTo>
                    <a:pt x="173" y="717"/>
                    <a:pt x="172" y="708"/>
                    <a:pt x="171" y="700"/>
                  </a:cubicBezTo>
                  <a:cubicBezTo>
                    <a:pt x="180" y="714"/>
                    <a:pt x="190" y="727"/>
                    <a:pt x="194" y="743"/>
                  </a:cubicBezTo>
                  <a:cubicBezTo>
                    <a:pt x="194" y="748"/>
                    <a:pt x="193" y="752"/>
                    <a:pt x="192" y="756"/>
                  </a:cubicBezTo>
                  <a:close/>
                  <a:moveTo>
                    <a:pt x="214" y="773"/>
                  </a:moveTo>
                  <a:cubicBezTo>
                    <a:pt x="211" y="754"/>
                    <a:pt x="206" y="735"/>
                    <a:pt x="199" y="716"/>
                  </a:cubicBezTo>
                  <a:cubicBezTo>
                    <a:pt x="198" y="709"/>
                    <a:pt x="197" y="702"/>
                    <a:pt x="194" y="695"/>
                  </a:cubicBezTo>
                  <a:cubicBezTo>
                    <a:pt x="194" y="694"/>
                    <a:pt x="194" y="693"/>
                    <a:pt x="193" y="692"/>
                  </a:cubicBezTo>
                  <a:cubicBezTo>
                    <a:pt x="199" y="699"/>
                    <a:pt x="204" y="705"/>
                    <a:pt x="208" y="711"/>
                  </a:cubicBezTo>
                  <a:cubicBezTo>
                    <a:pt x="215" y="731"/>
                    <a:pt x="216" y="752"/>
                    <a:pt x="214" y="773"/>
                  </a:cubicBezTo>
                  <a:close/>
                  <a:moveTo>
                    <a:pt x="199" y="693"/>
                  </a:moveTo>
                  <a:cubicBezTo>
                    <a:pt x="200" y="695"/>
                    <a:pt x="201" y="696"/>
                    <a:pt x="202" y="697"/>
                  </a:cubicBezTo>
                  <a:cubicBezTo>
                    <a:pt x="198" y="692"/>
                    <a:pt x="194" y="688"/>
                    <a:pt x="190" y="683"/>
                  </a:cubicBezTo>
                  <a:cubicBezTo>
                    <a:pt x="190" y="682"/>
                    <a:pt x="190" y="681"/>
                    <a:pt x="189" y="680"/>
                  </a:cubicBezTo>
                  <a:cubicBezTo>
                    <a:pt x="193" y="685"/>
                    <a:pt x="197" y="689"/>
                    <a:pt x="199" y="693"/>
                  </a:cubicBezTo>
                  <a:close/>
                  <a:moveTo>
                    <a:pt x="186" y="683"/>
                  </a:moveTo>
                  <a:cubicBezTo>
                    <a:pt x="187" y="686"/>
                    <a:pt x="188" y="689"/>
                    <a:pt x="189" y="693"/>
                  </a:cubicBezTo>
                  <a:cubicBezTo>
                    <a:pt x="190" y="694"/>
                    <a:pt x="190" y="695"/>
                    <a:pt x="190" y="696"/>
                  </a:cubicBezTo>
                  <a:cubicBezTo>
                    <a:pt x="188" y="691"/>
                    <a:pt x="186" y="685"/>
                    <a:pt x="184" y="680"/>
                  </a:cubicBezTo>
                  <a:cubicBezTo>
                    <a:pt x="184" y="681"/>
                    <a:pt x="185" y="682"/>
                    <a:pt x="186" y="683"/>
                  </a:cubicBezTo>
                  <a:close/>
                  <a:moveTo>
                    <a:pt x="174" y="648"/>
                  </a:moveTo>
                  <a:cubicBezTo>
                    <a:pt x="175" y="652"/>
                    <a:pt x="176" y="656"/>
                    <a:pt x="177" y="660"/>
                  </a:cubicBezTo>
                  <a:cubicBezTo>
                    <a:pt x="177" y="659"/>
                    <a:pt x="176" y="659"/>
                    <a:pt x="176" y="658"/>
                  </a:cubicBezTo>
                  <a:cubicBezTo>
                    <a:pt x="175" y="654"/>
                    <a:pt x="173" y="649"/>
                    <a:pt x="172" y="645"/>
                  </a:cubicBezTo>
                  <a:cubicBezTo>
                    <a:pt x="173" y="646"/>
                    <a:pt x="173" y="647"/>
                    <a:pt x="174" y="648"/>
                  </a:cubicBezTo>
                  <a:close/>
                  <a:moveTo>
                    <a:pt x="169" y="622"/>
                  </a:moveTo>
                  <a:cubicBezTo>
                    <a:pt x="172" y="617"/>
                    <a:pt x="171" y="609"/>
                    <a:pt x="170" y="603"/>
                  </a:cubicBezTo>
                  <a:cubicBezTo>
                    <a:pt x="170" y="602"/>
                    <a:pt x="168" y="602"/>
                    <a:pt x="169" y="603"/>
                  </a:cubicBezTo>
                  <a:cubicBezTo>
                    <a:pt x="169" y="607"/>
                    <a:pt x="169" y="610"/>
                    <a:pt x="169" y="613"/>
                  </a:cubicBezTo>
                  <a:cubicBezTo>
                    <a:pt x="169" y="616"/>
                    <a:pt x="168" y="619"/>
                    <a:pt x="167" y="622"/>
                  </a:cubicBezTo>
                  <a:cubicBezTo>
                    <a:pt x="167" y="622"/>
                    <a:pt x="167" y="622"/>
                    <a:pt x="167" y="622"/>
                  </a:cubicBezTo>
                  <a:cubicBezTo>
                    <a:pt x="166" y="622"/>
                    <a:pt x="165" y="622"/>
                    <a:pt x="164" y="621"/>
                  </a:cubicBezTo>
                  <a:cubicBezTo>
                    <a:pt x="155" y="618"/>
                    <a:pt x="152" y="608"/>
                    <a:pt x="152" y="599"/>
                  </a:cubicBezTo>
                  <a:cubicBezTo>
                    <a:pt x="152" y="589"/>
                    <a:pt x="157" y="583"/>
                    <a:pt x="161" y="575"/>
                  </a:cubicBezTo>
                  <a:cubicBezTo>
                    <a:pt x="162" y="574"/>
                    <a:pt x="161" y="572"/>
                    <a:pt x="159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64" y="546"/>
                    <a:pt x="161" y="516"/>
                    <a:pt x="159" y="489"/>
                  </a:cubicBezTo>
                  <a:cubicBezTo>
                    <a:pt x="157" y="460"/>
                    <a:pt x="153" y="431"/>
                    <a:pt x="153" y="402"/>
                  </a:cubicBezTo>
                  <a:cubicBezTo>
                    <a:pt x="153" y="379"/>
                    <a:pt x="156" y="356"/>
                    <a:pt x="159" y="334"/>
                  </a:cubicBezTo>
                  <a:cubicBezTo>
                    <a:pt x="158" y="354"/>
                    <a:pt x="157" y="375"/>
                    <a:pt x="158" y="396"/>
                  </a:cubicBezTo>
                  <a:cubicBezTo>
                    <a:pt x="159" y="427"/>
                    <a:pt x="162" y="457"/>
                    <a:pt x="166" y="487"/>
                  </a:cubicBezTo>
                  <a:cubicBezTo>
                    <a:pt x="167" y="503"/>
                    <a:pt x="170" y="518"/>
                    <a:pt x="172" y="534"/>
                  </a:cubicBezTo>
                  <a:cubicBezTo>
                    <a:pt x="174" y="547"/>
                    <a:pt x="174" y="561"/>
                    <a:pt x="179" y="573"/>
                  </a:cubicBezTo>
                  <a:cubicBezTo>
                    <a:pt x="179" y="574"/>
                    <a:pt x="180" y="574"/>
                    <a:pt x="180" y="573"/>
                  </a:cubicBezTo>
                  <a:cubicBezTo>
                    <a:pt x="182" y="582"/>
                    <a:pt x="185" y="591"/>
                    <a:pt x="186" y="600"/>
                  </a:cubicBezTo>
                  <a:cubicBezTo>
                    <a:pt x="186" y="609"/>
                    <a:pt x="179" y="622"/>
                    <a:pt x="169" y="622"/>
                  </a:cubicBezTo>
                  <a:close/>
                  <a:moveTo>
                    <a:pt x="167" y="651"/>
                  </a:moveTo>
                  <a:cubicBezTo>
                    <a:pt x="168" y="651"/>
                    <a:pt x="168" y="652"/>
                    <a:pt x="168" y="652"/>
                  </a:cubicBezTo>
                  <a:cubicBezTo>
                    <a:pt x="170" y="657"/>
                    <a:pt x="172" y="662"/>
                    <a:pt x="175" y="667"/>
                  </a:cubicBezTo>
                  <a:cubicBezTo>
                    <a:pt x="178" y="677"/>
                    <a:pt x="182" y="686"/>
                    <a:pt x="186" y="696"/>
                  </a:cubicBezTo>
                  <a:cubicBezTo>
                    <a:pt x="189" y="703"/>
                    <a:pt x="192" y="710"/>
                    <a:pt x="195" y="718"/>
                  </a:cubicBezTo>
                  <a:cubicBezTo>
                    <a:pt x="195" y="723"/>
                    <a:pt x="195" y="728"/>
                    <a:pt x="195" y="734"/>
                  </a:cubicBezTo>
                  <a:cubicBezTo>
                    <a:pt x="193" y="727"/>
                    <a:pt x="190" y="721"/>
                    <a:pt x="186" y="715"/>
                  </a:cubicBezTo>
                  <a:cubicBezTo>
                    <a:pt x="181" y="707"/>
                    <a:pt x="175" y="698"/>
                    <a:pt x="170" y="689"/>
                  </a:cubicBezTo>
                  <a:cubicBezTo>
                    <a:pt x="170" y="684"/>
                    <a:pt x="169" y="680"/>
                    <a:pt x="169" y="675"/>
                  </a:cubicBezTo>
                  <a:cubicBezTo>
                    <a:pt x="168" y="669"/>
                    <a:pt x="166" y="661"/>
                    <a:pt x="166" y="654"/>
                  </a:cubicBezTo>
                  <a:cubicBezTo>
                    <a:pt x="166" y="653"/>
                    <a:pt x="167" y="652"/>
                    <a:pt x="167" y="651"/>
                  </a:cubicBezTo>
                  <a:close/>
                  <a:moveTo>
                    <a:pt x="162" y="677"/>
                  </a:moveTo>
                  <a:cubicBezTo>
                    <a:pt x="163" y="682"/>
                    <a:pt x="165" y="686"/>
                    <a:pt x="166" y="690"/>
                  </a:cubicBezTo>
                  <a:cubicBezTo>
                    <a:pt x="167" y="699"/>
                    <a:pt x="168" y="708"/>
                    <a:pt x="169" y="717"/>
                  </a:cubicBezTo>
                  <a:cubicBezTo>
                    <a:pt x="172" y="745"/>
                    <a:pt x="174" y="772"/>
                    <a:pt x="176" y="799"/>
                  </a:cubicBezTo>
                  <a:cubicBezTo>
                    <a:pt x="175" y="797"/>
                    <a:pt x="174" y="795"/>
                    <a:pt x="173" y="793"/>
                  </a:cubicBezTo>
                  <a:cubicBezTo>
                    <a:pt x="172" y="780"/>
                    <a:pt x="170" y="768"/>
                    <a:pt x="168" y="756"/>
                  </a:cubicBezTo>
                  <a:cubicBezTo>
                    <a:pt x="164" y="729"/>
                    <a:pt x="161" y="703"/>
                    <a:pt x="162" y="677"/>
                  </a:cubicBezTo>
                  <a:close/>
                  <a:moveTo>
                    <a:pt x="161" y="644"/>
                  </a:moveTo>
                  <a:cubicBezTo>
                    <a:pt x="160" y="648"/>
                    <a:pt x="159" y="653"/>
                    <a:pt x="159" y="658"/>
                  </a:cubicBezTo>
                  <a:cubicBezTo>
                    <a:pt x="159" y="659"/>
                    <a:pt x="159" y="660"/>
                    <a:pt x="159" y="661"/>
                  </a:cubicBezTo>
                  <a:cubicBezTo>
                    <a:pt x="158" y="663"/>
                    <a:pt x="157" y="664"/>
                    <a:pt x="157" y="666"/>
                  </a:cubicBezTo>
                  <a:cubicBezTo>
                    <a:pt x="154" y="670"/>
                    <a:pt x="152" y="674"/>
                    <a:pt x="150" y="678"/>
                  </a:cubicBezTo>
                  <a:cubicBezTo>
                    <a:pt x="151" y="666"/>
                    <a:pt x="155" y="655"/>
                    <a:pt x="161" y="644"/>
                  </a:cubicBezTo>
                  <a:close/>
                  <a:moveTo>
                    <a:pt x="139" y="674"/>
                  </a:moveTo>
                  <a:cubicBezTo>
                    <a:pt x="140" y="668"/>
                    <a:pt x="143" y="662"/>
                    <a:pt x="146" y="657"/>
                  </a:cubicBezTo>
                  <a:cubicBezTo>
                    <a:pt x="148" y="655"/>
                    <a:pt x="151" y="652"/>
                    <a:pt x="153" y="649"/>
                  </a:cubicBezTo>
                  <a:cubicBezTo>
                    <a:pt x="154" y="648"/>
                    <a:pt x="155" y="648"/>
                    <a:pt x="155" y="647"/>
                  </a:cubicBezTo>
                  <a:cubicBezTo>
                    <a:pt x="149" y="659"/>
                    <a:pt x="146" y="673"/>
                    <a:pt x="145" y="687"/>
                  </a:cubicBezTo>
                  <a:cubicBezTo>
                    <a:pt x="141" y="693"/>
                    <a:pt x="138" y="699"/>
                    <a:pt x="134" y="706"/>
                  </a:cubicBezTo>
                  <a:cubicBezTo>
                    <a:pt x="135" y="695"/>
                    <a:pt x="136" y="684"/>
                    <a:pt x="139" y="674"/>
                  </a:cubicBezTo>
                  <a:close/>
                  <a:moveTo>
                    <a:pt x="134" y="712"/>
                  </a:moveTo>
                  <a:cubicBezTo>
                    <a:pt x="138" y="706"/>
                    <a:pt x="141" y="699"/>
                    <a:pt x="144" y="693"/>
                  </a:cubicBezTo>
                  <a:cubicBezTo>
                    <a:pt x="144" y="695"/>
                    <a:pt x="144" y="697"/>
                    <a:pt x="144" y="698"/>
                  </a:cubicBezTo>
                  <a:cubicBezTo>
                    <a:pt x="143" y="703"/>
                    <a:pt x="142" y="708"/>
                    <a:pt x="141" y="712"/>
                  </a:cubicBezTo>
                  <a:cubicBezTo>
                    <a:pt x="139" y="722"/>
                    <a:pt x="138" y="731"/>
                    <a:pt x="137" y="740"/>
                  </a:cubicBezTo>
                  <a:cubicBezTo>
                    <a:pt x="137" y="737"/>
                    <a:pt x="136" y="734"/>
                    <a:pt x="136" y="731"/>
                  </a:cubicBezTo>
                  <a:cubicBezTo>
                    <a:pt x="135" y="725"/>
                    <a:pt x="135" y="719"/>
                    <a:pt x="134" y="71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6" name="Freeform 31"/>
            <p:cNvSpPr/>
            <p:nvPr/>
          </p:nvSpPr>
          <p:spPr bwMode="auto">
            <a:xfrm>
              <a:off x="5670550" y="3848100"/>
              <a:ext cx="58738" cy="185738"/>
            </a:xfrm>
            <a:custGeom>
              <a:avLst/>
              <a:gdLst>
                <a:gd name="T0" fmla="*/ 4 w 14"/>
                <a:gd name="T1" fmla="*/ 0 h 44"/>
                <a:gd name="T2" fmla="*/ 2 w 14"/>
                <a:gd name="T3" fmla="*/ 1 h 44"/>
                <a:gd name="T4" fmla="*/ 0 w 14"/>
                <a:gd name="T5" fmla="*/ 42 h 44"/>
                <a:gd name="T6" fmla="*/ 1 w 14"/>
                <a:gd name="T7" fmla="*/ 43 h 44"/>
                <a:gd name="T8" fmla="*/ 4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7" y="15"/>
                    <a:pt x="5" y="29"/>
                    <a:pt x="0" y="42"/>
                  </a:cubicBezTo>
                  <a:cubicBezTo>
                    <a:pt x="0" y="43"/>
                    <a:pt x="1" y="44"/>
                    <a:pt x="1" y="43"/>
                  </a:cubicBezTo>
                  <a:cubicBezTo>
                    <a:pt x="14" y="34"/>
                    <a:pt x="10" y="12"/>
                    <a:pt x="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2306726" y="1719570"/>
            <a:ext cx="356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solidFill>
                  <a:srgbClr val="84A046"/>
                </a:solidFill>
                <a:cs typeface="+mn-ea"/>
                <a:sym typeface="+mn-lt"/>
              </a:rPr>
              <a:t>  </a:t>
            </a:r>
            <a:r>
              <a:rPr lang="zh-CN" altLang="en-US" sz="4000" dirty="0">
                <a:solidFill>
                  <a:srgbClr val="84A046"/>
                </a:solidFill>
                <a:cs typeface="+mn-ea"/>
                <a:sym typeface="+mn-lt"/>
              </a:rPr>
              <a:t>在此添加标题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27"/>
          <p:cNvGrpSpPr/>
          <p:nvPr/>
        </p:nvGrpSpPr>
        <p:grpSpPr>
          <a:xfrm>
            <a:off x="2898601" y="2290972"/>
            <a:ext cx="5748512" cy="0"/>
            <a:chOff x="1374601" y="2292350"/>
            <a:chExt cx="5748512" cy="0"/>
          </a:xfrm>
        </p:grpSpPr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0A26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0A26E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grpSp>
        <p:nvGrpSpPr>
          <p:cNvPr id="52" name="Group 38"/>
          <p:cNvGrpSpPr/>
          <p:nvPr/>
        </p:nvGrpSpPr>
        <p:grpSpPr>
          <a:xfrm>
            <a:off x="2898601" y="3252362"/>
            <a:ext cx="5748512" cy="0"/>
            <a:chOff x="1374601" y="2292350"/>
            <a:chExt cx="5748512" cy="0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16F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16F4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grpSp>
        <p:nvGrpSpPr>
          <p:cNvPr id="55" name="Group 44"/>
          <p:cNvGrpSpPr/>
          <p:nvPr/>
        </p:nvGrpSpPr>
        <p:grpSpPr>
          <a:xfrm>
            <a:off x="2898601" y="4342023"/>
            <a:ext cx="5748512" cy="0"/>
            <a:chOff x="1374601" y="2292350"/>
            <a:chExt cx="5748512" cy="0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0A26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0A26E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grpSp>
        <p:nvGrpSpPr>
          <p:cNvPr id="58" name="Group 50"/>
          <p:cNvGrpSpPr/>
          <p:nvPr/>
        </p:nvGrpSpPr>
        <p:grpSpPr>
          <a:xfrm>
            <a:off x="2898601" y="5303412"/>
            <a:ext cx="5748512" cy="0"/>
            <a:chOff x="1374601" y="2292350"/>
            <a:chExt cx="5748512" cy="0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16F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60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16F4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sp>
        <p:nvSpPr>
          <p:cNvPr id="61" name="Freeform 17"/>
          <p:cNvSpPr/>
          <p:nvPr/>
        </p:nvSpPr>
        <p:spPr bwMode="auto">
          <a:xfrm>
            <a:off x="8270881" y="1749429"/>
            <a:ext cx="1744663" cy="126047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84A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2" name="Freeform 10"/>
          <p:cNvSpPr>
            <a:spLocks noEditPoints="1"/>
          </p:cNvSpPr>
          <p:nvPr/>
        </p:nvSpPr>
        <p:spPr bwMode="auto">
          <a:xfrm>
            <a:off x="2182817" y="4004703"/>
            <a:ext cx="447675" cy="460375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84A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3" name="Freeform 11"/>
          <p:cNvSpPr>
            <a:spLocks noEditPoints="1"/>
          </p:cNvSpPr>
          <p:nvPr/>
        </p:nvSpPr>
        <p:spPr bwMode="auto">
          <a:xfrm>
            <a:off x="2192342" y="5055624"/>
            <a:ext cx="428625" cy="476251"/>
          </a:xfrm>
          <a:custGeom>
            <a:avLst/>
            <a:gdLst>
              <a:gd name="T0" fmla="*/ 74 w 135"/>
              <a:gd name="T1" fmla="*/ 84 h 150"/>
              <a:gd name="T2" fmla="*/ 74 w 135"/>
              <a:gd name="T3" fmla="*/ 83 h 150"/>
              <a:gd name="T4" fmla="*/ 74 w 135"/>
              <a:gd name="T5" fmla="*/ 53 h 150"/>
              <a:gd name="T6" fmla="*/ 68 w 135"/>
              <a:gd name="T7" fmla="*/ 47 h 150"/>
              <a:gd name="T8" fmla="*/ 62 w 135"/>
              <a:gd name="T9" fmla="*/ 53 h 150"/>
              <a:gd name="T10" fmla="*/ 62 w 135"/>
              <a:gd name="T11" fmla="*/ 83 h 150"/>
              <a:gd name="T12" fmla="*/ 68 w 135"/>
              <a:gd name="T13" fmla="*/ 89 h 150"/>
              <a:gd name="T14" fmla="*/ 69 w 135"/>
              <a:gd name="T15" fmla="*/ 89 h 150"/>
              <a:gd name="T16" fmla="*/ 96 w 135"/>
              <a:gd name="T17" fmla="*/ 116 h 150"/>
              <a:gd name="T18" fmla="*/ 98 w 135"/>
              <a:gd name="T19" fmla="*/ 117 h 150"/>
              <a:gd name="T20" fmla="*/ 101 w 135"/>
              <a:gd name="T21" fmla="*/ 116 h 150"/>
              <a:gd name="T22" fmla="*/ 101 w 135"/>
              <a:gd name="T23" fmla="*/ 111 h 150"/>
              <a:gd name="T24" fmla="*/ 74 w 135"/>
              <a:gd name="T25" fmla="*/ 84 h 150"/>
              <a:gd name="T26" fmla="*/ 110 w 135"/>
              <a:gd name="T27" fmla="*/ 30 h 150"/>
              <a:gd name="T28" fmla="*/ 113 w 135"/>
              <a:gd name="T29" fmla="*/ 24 h 150"/>
              <a:gd name="T30" fmla="*/ 115 w 135"/>
              <a:gd name="T31" fmla="*/ 25 h 150"/>
              <a:gd name="T32" fmla="*/ 118 w 135"/>
              <a:gd name="T33" fmla="*/ 25 h 150"/>
              <a:gd name="T34" fmla="*/ 121 w 135"/>
              <a:gd name="T35" fmla="*/ 23 h 150"/>
              <a:gd name="T36" fmla="*/ 123 w 135"/>
              <a:gd name="T37" fmla="*/ 18 h 150"/>
              <a:gd name="T38" fmla="*/ 122 w 135"/>
              <a:gd name="T39" fmla="*/ 13 h 150"/>
              <a:gd name="T40" fmla="*/ 103 w 135"/>
              <a:gd name="T41" fmla="*/ 1 h 150"/>
              <a:gd name="T42" fmla="*/ 97 w 135"/>
              <a:gd name="T43" fmla="*/ 3 h 150"/>
              <a:gd name="T44" fmla="*/ 95 w 135"/>
              <a:gd name="T45" fmla="*/ 8 h 150"/>
              <a:gd name="T46" fmla="*/ 94 w 135"/>
              <a:gd name="T47" fmla="*/ 11 h 150"/>
              <a:gd name="T48" fmla="*/ 96 w 135"/>
              <a:gd name="T49" fmla="*/ 14 h 150"/>
              <a:gd name="T50" fmla="*/ 97 w 135"/>
              <a:gd name="T51" fmla="*/ 14 h 150"/>
              <a:gd name="T52" fmla="*/ 94 w 135"/>
              <a:gd name="T53" fmla="*/ 21 h 150"/>
              <a:gd name="T54" fmla="*/ 68 w 135"/>
              <a:gd name="T55" fmla="*/ 16 h 150"/>
              <a:gd name="T56" fmla="*/ 42 w 135"/>
              <a:gd name="T57" fmla="*/ 21 h 150"/>
              <a:gd name="T58" fmla="*/ 38 w 135"/>
              <a:gd name="T59" fmla="*/ 14 h 150"/>
              <a:gd name="T60" fmla="*/ 40 w 135"/>
              <a:gd name="T61" fmla="*/ 14 h 150"/>
              <a:gd name="T62" fmla="*/ 41 w 135"/>
              <a:gd name="T63" fmla="*/ 11 h 150"/>
              <a:gd name="T64" fmla="*/ 41 w 135"/>
              <a:gd name="T65" fmla="*/ 8 h 150"/>
              <a:gd name="T66" fmla="*/ 38 w 135"/>
              <a:gd name="T67" fmla="*/ 3 h 150"/>
              <a:gd name="T68" fmla="*/ 32 w 135"/>
              <a:gd name="T69" fmla="*/ 1 h 150"/>
              <a:gd name="T70" fmla="*/ 14 w 135"/>
              <a:gd name="T71" fmla="*/ 13 h 150"/>
              <a:gd name="T72" fmla="*/ 12 w 135"/>
              <a:gd name="T73" fmla="*/ 18 h 150"/>
              <a:gd name="T74" fmla="*/ 15 w 135"/>
              <a:gd name="T75" fmla="*/ 23 h 150"/>
              <a:gd name="T76" fmla="*/ 18 w 135"/>
              <a:gd name="T77" fmla="*/ 25 h 150"/>
              <a:gd name="T78" fmla="*/ 21 w 135"/>
              <a:gd name="T79" fmla="*/ 25 h 150"/>
              <a:gd name="T80" fmla="*/ 22 w 135"/>
              <a:gd name="T81" fmla="*/ 24 h 150"/>
              <a:gd name="T82" fmla="*/ 26 w 135"/>
              <a:gd name="T83" fmla="*/ 30 h 150"/>
              <a:gd name="T84" fmla="*/ 0 w 135"/>
              <a:gd name="T85" fmla="*/ 83 h 150"/>
              <a:gd name="T86" fmla="*/ 68 w 135"/>
              <a:gd name="T87" fmla="*/ 150 h 150"/>
              <a:gd name="T88" fmla="*/ 135 w 135"/>
              <a:gd name="T89" fmla="*/ 83 h 150"/>
              <a:gd name="T90" fmla="*/ 110 w 135"/>
              <a:gd name="T91" fmla="*/ 30 h 150"/>
              <a:gd name="T92" fmla="*/ 68 w 135"/>
              <a:gd name="T93" fmla="*/ 138 h 150"/>
              <a:gd name="T94" fmla="*/ 13 w 135"/>
              <a:gd name="T95" fmla="*/ 83 h 150"/>
              <a:gd name="T96" fmla="*/ 68 w 135"/>
              <a:gd name="T97" fmla="*/ 29 h 150"/>
              <a:gd name="T98" fmla="*/ 122 w 135"/>
              <a:gd name="T99" fmla="*/ 83 h 150"/>
              <a:gd name="T100" fmla="*/ 68 w 135"/>
              <a:gd name="T101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" h="150">
                <a:moveTo>
                  <a:pt x="74" y="84"/>
                </a:moveTo>
                <a:cubicBezTo>
                  <a:pt x="74" y="84"/>
                  <a:pt x="74" y="83"/>
                  <a:pt x="74" y="8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0"/>
                  <a:pt x="71" y="47"/>
                  <a:pt x="68" y="47"/>
                </a:cubicBezTo>
                <a:cubicBezTo>
                  <a:pt x="65" y="47"/>
                  <a:pt x="62" y="50"/>
                  <a:pt x="62" y="53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6"/>
                  <a:pt x="65" y="89"/>
                  <a:pt x="68" y="89"/>
                </a:cubicBezTo>
                <a:cubicBezTo>
                  <a:pt x="68" y="89"/>
                  <a:pt x="68" y="89"/>
                  <a:pt x="69" y="89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99" y="117"/>
                  <a:pt x="100" y="117"/>
                  <a:pt x="101" y="116"/>
                </a:cubicBezTo>
                <a:cubicBezTo>
                  <a:pt x="102" y="114"/>
                  <a:pt x="102" y="112"/>
                  <a:pt x="101" y="111"/>
                </a:cubicBezTo>
                <a:lnTo>
                  <a:pt x="74" y="84"/>
                </a:lnTo>
                <a:close/>
                <a:moveTo>
                  <a:pt x="110" y="30"/>
                </a:moveTo>
                <a:cubicBezTo>
                  <a:pt x="113" y="24"/>
                  <a:pt x="113" y="24"/>
                  <a:pt x="113" y="24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7" y="25"/>
                  <a:pt x="118" y="25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5" y="16"/>
                  <a:pt x="124" y="14"/>
                  <a:pt x="122" y="1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0"/>
                  <a:pt x="99" y="1"/>
                  <a:pt x="97" y="3"/>
                </a:cubicBezTo>
                <a:cubicBezTo>
                  <a:pt x="95" y="8"/>
                  <a:pt x="95" y="8"/>
                  <a:pt x="95" y="8"/>
                </a:cubicBezTo>
                <a:cubicBezTo>
                  <a:pt x="94" y="9"/>
                  <a:pt x="94" y="10"/>
                  <a:pt x="94" y="11"/>
                </a:cubicBezTo>
                <a:cubicBezTo>
                  <a:pt x="94" y="12"/>
                  <a:pt x="95" y="13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4" y="21"/>
                  <a:pt x="94" y="21"/>
                  <a:pt x="94" y="21"/>
                </a:cubicBezTo>
                <a:cubicBezTo>
                  <a:pt x="86" y="18"/>
                  <a:pt x="77" y="16"/>
                  <a:pt x="68" y="16"/>
                </a:cubicBezTo>
                <a:cubicBezTo>
                  <a:pt x="59" y="16"/>
                  <a:pt x="50" y="18"/>
                  <a:pt x="42" y="21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1" y="12"/>
                  <a:pt x="41" y="11"/>
                </a:cubicBezTo>
                <a:cubicBezTo>
                  <a:pt x="42" y="10"/>
                  <a:pt x="42" y="9"/>
                  <a:pt x="41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"/>
                  <a:pt x="34" y="0"/>
                  <a:pt x="32" y="1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4"/>
                  <a:pt x="11" y="16"/>
                  <a:pt x="12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4"/>
                  <a:pt x="16" y="25"/>
                  <a:pt x="18" y="25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10" y="43"/>
                  <a:pt x="0" y="62"/>
                  <a:pt x="0" y="83"/>
                </a:cubicBezTo>
                <a:cubicBezTo>
                  <a:pt x="0" y="120"/>
                  <a:pt x="31" y="150"/>
                  <a:pt x="68" y="150"/>
                </a:cubicBezTo>
                <a:cubicBezTo>
                  <a:pt x="105" y="150"/>
                  <a:pt x="135" y="120"/>
                  <a:pt x="135" y="83"/>
                </a:cubicBezTo>
                <a:cubicBezTo>
                  <a:pt x="135" y="62"/>
                  <a:pt x="125" y="43"/>
                  <a:pt x="110" y="30"/>
                </a:cubicBezTo>
                <a:close/>
                <a:moveTo>
                  <a:pt x="68" y="138"/>
                </a:moveTo>
                <a:cubicBezTo>
                  <a:pt x="38" y="138"/>
                  <a:pt x="13" y="113"/>
                  <a:pt x="13" y="83"/>
                </a:cubicBezTo>
                <a:cubicBezTo>
                  <a:pt x="13" y="53"/>
                  <a:pt x="38" y="29"/>
                  <a:pt x="68" y="29"/>
                </a:cubicBezTo>
                <a:cubicBezTo>
                  <a:pt x="98" y="29"/>
                  <a:pt x="122" y="53"/>
                  <a:pt x="122" y="83"/>
                </a:cubicBezTo>
                <a:cubicBezTo>
                  <a:pt x="122" y="113"/>
                  <a:pt x="98" y="138"/>
                  <a:pt x="68" y="138"/>
                </a:cubicBezTo>
                <a:close/>
              </a:path>
            </a:pathLst>
          </a:custGeom>
          <a:solidFill>
            <a:srgbClr val="216F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4" name="Freeform 12"/>
          <p:cNvSpPr>
            <a:spLocks noEditPoints="1"/>
          </p:cNvSpPr>
          <p:nvPr/>
        </p:nvSpPr>
        <p:spPr bwMode="auto">
          <a:xfrm>
            <a:off x="2230439" y="2982350"/>
            <a:ext cx="355600" cy="514351"/>
          </a:xfrm>
          <a:custGeom>
            <a:avLst/>
            <a:gdLst>
              <a:gd name="T0" fmla="*/ 32 w 112"/>
              <a:gd name="T1" fmla="*/ 141 h 162"/>
              <a:gd name="T2" fmla="*/ 33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0 w 112"/>
              <a:gd name="T13" fmla="*/ 153 h 162"/>
              <a:gd name="T14" fmla="*/ 78 w 112"/>
              <a:gd name="T15" fmla="*/ 149 h 162"/>
              <a:gd name="T16" fmla="*/ 79 w 112"/>
              <a:gd name="T17" fmla="*/ 141 h 162"/>
              <a:gd name="T18" fmla="*/ 56 w 112"/>
              <a:gd name="T19" fmla="*/ 144 h 162"/>
              <a:gd name="T20" fmla="*/ 32 w 112"/>
              <a:gd name="T21" fmla="*/ 141 h 162"/>
              <a:gd name="T22" fmla="*/ 56 w 112"/>
              <a:gd name="T23" fmla="*/ 0 h 162"/>
              <a:gd name="T24" fmla="*/ 0 w 112"/>
              <a:gd name="T25" fmla="*/ 56 h 162"/>
              <a:gd name="T26" fmla="*/ 27 w 112"/>
              <a:gd name="T27" fmla="*/ 104 h 162"/>
              <a:gd name="T28" fmla="*/ 29 w 112"/>
              <a:gd name="T29" fmla="*/ 118 h 162"/>
              <a:gd name="T30" fmla="*/ 56 w 112"/>
              <a:gd name="T31" fmla="*/ 123 h 162"/>
              <a:gd name="T32" fmla="*/ 83 w 112"/>
              <a:gd name="T33" fmla="*/ 118 h 162"/>
              <a:gd name="T34" fmla="*/ 85 w 112"/>
              <a:gd name="T35" fmla="*/ 104 h 162"/>
              <a:gd name="T36" fmla="*/ 112 w 112"/>
              <a:gd name="T37" fmla="*/ 56 h 162"/>
              <a:gd name="T38" fmla="*/ 56 w 112"/>
              <a:gd name="T39" fmla="*/ 0 h 162"/>
              <a:gd name="T40" fmla="*/ 76 w 112"/>
              <a:gd name="T41" fmla="*/ 97 h 162"/>
              <a:gd name="T42" fmla="*/ 75 w 112"/>
              <a:gd name="T43" fmla="*/ 110 h 162"/>
              <a:gd name="T44" fmla="*/ 56 w 112"/>
              <a:gd name="T45" fmla="*/ 113 h 162"/>
              <a:gd name="T46" fmla="*/ 37 w 112"/>
              <a:gd name="T47" fmla="*/ 110 h 162"/>
              <a:gd name="T48" fmla="*/ 35 w 112"/>
              <a:gd name="T49" fmla="*/ 97 h 162"/>
              <a:gd name="T50" fmla="*/ 10 w 112"/>
              <a:gd name="T51" fmla="*/ 56 h 162"/>
              <a:gd name="T52" fmla="*/ 56 w 112"/>
              <a:gd name="T53" fmla="*/ 10 h 162"/>
              <a:gd name="T54" fmla="*/ 102 w 112"/>
              <a:gd name="T55" fmla="*/ 56 h 162"/>
              <a:gd name="T56" fmla="*/ 76 w 112"/>
              <a:gd name="T57" fmla="*/ 97 h 162"/>
              <a:gd name="T58" fmla="*/ 30 w 112"/>
              <a:gd name="T59" fmla="*/ 125 h 162"/>
              <a:gd name="T60" fmla="*/ 31 w 112"/>
              <a:gd name="T61" fmla="*/ 133 h 162"/>
              <a:gd name="T62" fmla="*/ 56 w 112"/>
              <a:gd name="T63" fmla="*/ 138 h 162"/>
              <a:gd name="T64" fmla="*/ 80 w 112"/>
              <a:gd name="T65" fmla="*/ 133 h 162"/>
              <a:gd name="T66" fmla="*/ 82 w 112"/>
              <a:gd name="T67" fmla="*/ 125 h 162"/>
              <a:gd name="T68" fmla="*/ 56 w 112"/>
              <a:gd name="T69" fmla="*/ 130 h 162"/>
              <a:gd name="T70" fmla="*/ 30 w 112"/>
              <a:gd name="T71" fmla="*/ 125 h 162"/>
              <a:gd name="T72" fmla="*/ 56 w 112"/>
              <a:gd name="T73" fmla="*/ 23 h 162"/>
              <a:gd name="T74" fmla="*/ 59 w 112"/>
              <a:gd name="T75" fmla="*/ 20 h 162"/>
              <a:gd name="T76" fmla="*/ 56 w 112"/>
              <a:gd name="T77" fmla="*/ 17 h 162"/>
              <a:gd name="T78" fmla="*/ 17 w 112"/>
              <a:gd name="T79" fmla="*/ 56 h 162"/>
              <a:gd name="T80" fmla="*/ 20 w 112"/>
              <a:gd name="T81" fmla="*/ 59 h 162"/>
              <a:gd name="T82" fmla="*/ 23 w 112"/>
              <a:gd name="T83" fmla="*/ 56 h 162"/>
              <a:gd name="T84" fmla="*/ 56 w 112"/>
              <a:gd name="T85" fmla="*/ 23 h 162"/>
              <a:gd name="T86" fmla="*/ 68 w 112"/>
              <a:gd name="T87" fmla="*/ 77 h 162"/>
              <a:gd name="T88" fmla="*/ 56 w 112"/>
              <a:gd name="T89" fmla="*/ 54 h 162"/>
              <a:gd name="T90" fmla="*/ 43 w 112"/>
              <a:gd name="T91" fmla="*/ 77 h 162"/>
              <a:gd name="T92" fmla="*/ 38 w 112"/>
              <a:gd name="T93" fmla="*/ 66 h 162"/>
              <a:gd name="T94" fmla="*/ 30 w 112"/>
              <a:gd name="T95" fmla="*/ 69 h 162"/>
              <a:gd name="T96" fmla="*/ 43 w 112"/>
              <a:gd name="T97" fmla="*/ 96 h 162"/>
              <a:gd name="T98" fmla="*/ 56 w 112"/>
              <a:gd name="T99" fmla="*/ 72 h 162"/>
              <a:gd name="T100" fmla="*/ 69 w 112"/>
              <a:gd name="T101" fmla="*/ 96 h 162"/>
              <a:gd name="T102" fmla="*/ 81 w 112"/>
              <a:gd name="T103" fmla="*/ 69 h 162"/>
              <a:gd name="T104" fmla="*/ 73 w 112"/>
              <a:gd name="T105" fmla="*/ 66 h 162"/>
              <a:gd name="T106" fmla="*/ 68 w 112"/>
              <a:gd name="T107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rgbClr val="216F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5" name="Freeform 13"/>
          <p:cNvSpPr>
            <a:spLocks noEditPoints="1"/>
          </p:cNvSpPr>
          <p:nvPr/>
        </p:nvSpPr>
        <p:spPr bwMode="auto">
          <a:xfrm>
            <a:off x="2173292" y="1969528"/>
            <a:ext cx="466725" cy="396875"/>
          </a:xfrm>
          <a:custGeom>
            <a:avLst/>
            <a:gdLst>
              <a:gd name="T0" fmla="*/ 6 w 147"/>
              <a:gd name="T1" fmla="*/ 120 h 125"/>
              <a:gd name="T2" fmla="*/ 12 w 147"/>
              <a:gd name="T3" fmla="*/ 125 h 125"/>
              <a:gd name="T4" fmla="*/ 39 w 147"/>
              <a:gd name="T5" fmla="*/ 125 h 125"/>
              <a:gd name="T6" fmla="*/ 39 w 147"/>
              <a:gd name="T7" fmla="*/ 68 h 125"/>
              <a:gd name="T8" fmla="*/ 6 w 147"/>
              <a:gd name="T9" fmla="*/ 101 h 125"/>
              <a:gd name="T10" fmla="*/ 6 w 147"/>
              <a:gd name="T11" fmla="*/ 120 h 125"/>
              <a:gd name="T12" fmla="*/ 52 w 147"/>
              <a:gd name="T13" fmla="*/ 81 h 125"/>
              <a:gd name="T14" fmla="*/ 52 w 147"/>
              <a:gd name="T15" fmla="*/ 125 h 125"/>
              <a:gd name="T16" fmla="*/ 85 w 147"/>
              <a:gd name="T17" fmla="*/ 125 h 125"/>
              <a:gd name="T18" fmla="*/ 85 w 147"/>
              <a:gd name="T19" fmla="*/ 86 h 125"/>
              <a:gd name="T20" fmla="*/ 71 w 147"/>
              <a:gd name="T21" fmla="*/ 100 h 125"/>
              <a:gd name="T22" fmla="*/ 52 w 147"/>
              <a:gd name="T23" fmla="*/ 81 h 125"/>
              <a:gd name="T24" fmla="*/ 118 w 147"/>
              <a:gd name="T25" fmla="*/ 2 h 125"/>
              <a:gd name="T26" fmla="*/ 113 w 147"/>
              <a:gd name="T27" fmla="*/ 9 h 125"/>
              <a:gd name="T28" fmla="*/ 119 w 147"/>
              <a:gd name="T29" fmla="*/ 14 h 125"/>
              <a:gd name="T30" fmla="*/ 125 w 147"/>
              <a:gd name="T31" fmla="*/ 13 h 125"/>
              <a:gd name="T32" fmla="*/ 71 w 147"/>
              <a:gd name="T33" fmla="*/ 68 h 125"/>
              <a:gd name="T34" fmla="*/ 39 w 147"/>
              <a:gd name="T35" fmla="*/ 36 h 125"/>
              <a:gd name="T36" fmla="*/ 2 w 147"/>
              <a:gd name="T37" fmla="*/ 73 h 125"/>
              <a:gd name="T38" fmla="*/ 2 w 147"/>
              <a:gd name="T39" fmla="*/ 81 h 125"/>
              <a:gd name="T40" fmla="*/ 10 w 147"/>
              <a:gd name="T41" fmla="*/ 81 h 125"/>
              <a:gd name="T42" fmla="*/ 39 w 147"/>
              <a:gd name="T43" fmla="*/ 53 h 125"/>
              <a:gd name="T44" fmla="*/ 71 w 147"/>
              <a:gd name="T45" fmla="*/ 85 h 125"/>
              <a:gd name="T46" fmla="*/ 134 w 147"/>
              <a:gd name="T47" fmla="*/ 22 h 125"/>
              <a:gd name="T48" fmla="*/ 133 w 147"/>
              <a:gd name="T49" fmla="*/ 28 h 125"/>
              <a:gd name="T50" fmla="*/ 138 w 147"/>
              <a:gd name="T51" fmla="*/ 35 h 125"/>
              <a:gd name="T52" fmla="*/ 139 w 147"/>
              <a:gd name="T53" fmla="*/ 35 h 125"/>
              <a:gd name="T54" fmla="*/ 145 w 147"/>
              <a:gd name="T55" fmla="*/ 29 h 125"/>
              <a:gd name="T56" fmla="*/ 147 w 147"/>
              <a:gd name="T57" fmla="*/ 0 h 125"/>
              <a:gd name="T58" fmla="*/ 118 w 147"/>
              <a:gd name="T59" fmla="*/ 2 h 125"/>
              <a:gd name="T60" fmla="*/ 98 w 147"/>
              <a:gd name="T61" fmla="*/ 73 h 125"/>
              <a:gd name="T62" fmla="*/ 98 w 147"/>
              <a:gd name="T63" fmla="*/ 125 h 125"/>
              <a:gd name="T64" fmla="*/ 126 w 147"/>
              <a:gd name="T65" fmla="*/ 125 h 125"/>
              <a:gd name="T66" fmla="*/ 131 w 147"/>
              <a:gd name="T67" fmla="*/ 120 h 125"/>
              <a:gd name="T68" fmla="*/ 131 w 147"/>
              <a:gd name="T69" fmla="*/ 40 h 125"/>
              <a:gd name="T70" fmla="*/ 103 w 147"/>
              <a:gd name="T71" fmla="*/ 68 h 125"/>
              <a:gd name="T72" fmla="*/ 98 w 147"/>
              <a:gd name="T73" fmla="*/ 7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5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rgbClr val="84A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6" name="Freeform 14"/>
          <p:cNvSpPr/>
          <p:nvPr/>
        </p:nvSpPr>
        <p:spPr bwMode="auto">
          <a:xfrm>
            <a:off x="8270881" y="2827023"/>
            <a:ext cx="1744663" cy="126047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BACD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7" name="Freeform 15"/>
          <p:cNvSpPr/>
          <p:nvPr/>
        </p:nvSpPr>
        <p:spPr bwMode="auto">
          <a:xfrm>
            <a:off x="8270881" y="3800479"/>
            <a:ext cx="1744663" cy="126047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84A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8" name="Freeform 16"/>
          <p:cNvSpPr/>
          <p:nvPr/>
        </p:nvSpPr>
        <p:spPr bwMode="auto">
          <a:xfrm>
            <a:off x="8270881" y="4878074"/>
            <a:ext cx="1744663" cy="126047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rgbClr val="BACD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69" name="Rectangle 15"/>
          <p:cNvSpPr/>
          <p:nvPr/>
        </p:nvSpPr>
        <p:spPr>
          <a:xfrm>
            <a:off x="3114720" y="1850923"/>
            <a:ext cx="1689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-3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点击输入文字信息</a:t>
            </a:r>
            <a:endParaRPr lang="en-US" altLang="zh-CN" sz="1400" b="1" spc="-3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Rectangle 13"/>
          <p:cNvSpPr/>
          <p:nvPr/>
        </p:nvSpPr>
        <p:spPr>
          <a:xfrm>
            <a:off x="5083810" y="1600835"/>
            <a:ext cx="2646045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 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</p:txBody>
      </p:sp>
      <p:sp>
        <p:nvSpPr>
          <p:cNvPr id="71" name="Rectangle 15"/>
          <p:cNvSpPr/>
          <p:nvPr/>
        </p:nvSpPr>
        <p:spPr>
          <a:xfrm>
            <a:off x="3114720" y="2853749"/>
            <a:ext cx="1689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-3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点击输入文字信息</a:t>
            </a:r>
            <a:endParaRPr lang="en-US" altLang="zh-CN" sz="1400" b="1" spc="-3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Rectangle 13"/>
          <p:cNvSpPr/>
          <p:nvPr/>
        </p:nvSpPr>
        <p:spPr>
          <a:xfrm>
            <a:off x="5083810" y="2604135"/>
            <a:ext cx="2646045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 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</p:txBody>
      </p:sp>
      <p:sp>
        <p:nvSpPr>
          <p:cNvPr id="73" name="Rectangle 15"/>
          <p:cNvSpPr/>
          <p:nvPr/>
        </p:nvSpPr>
        <p:spPr>
          <a:xfrm>
            <a:off x="3114720" y="3903276"/>
            <a:ext cx="1689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-3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点击输入文字信息</a:t>
            </a:r>
            <a:endParaRPr lang="en-US" altLang="zh-CN" sz="1400" b="1" spc="-3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Rectangle 13"/>
          <p:cNvSpPr/>
          <p:nvPr/>
        </p:nvSpPr>
        <p:spPr>
          <a:xfrm>
            <a:off x="5083810" y="3653155"/>
            <a:ext cx="2646045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 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</p:txBody>
      </p:sp>
      <p:sp>
        <p:nvSpPr>
          <p:cNvPr id="75" name="Rectangle 15"/>
          <p:cNvSpPr/>
          <p:nvPr/>
        </p:nvSpPr>
        <p:spPr>
          <a:xfrm>
            <a:off x="3114720" y="4932473"/>
            <a:ext cx="1689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-3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点击输入文字信息</a:t>
            </a:r>
            <a:endParaRPr lang="en-US" altLang="zh-CN" sz="1400" b="1" spc="-3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Rectangle 13"/>
          <p:cNvSpPr/>
          <p:nvPr/>
        </p:nvSpPr>
        <p:spPr>
          <a:xfrm>
            <a:off x="5083810" y="4682490"/>
            <a:ext cx="2646045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 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  <a:p>
            <a:pPr>
              <a:lnSpc>
                <a:spcPts val="1400"/>
              </a:lnSpc>
            </a:pP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r>
              <a:rPr lang="en-US" altLang="zh-CN" sz="1200" b="1" spc="-31" dirty="0">
                <a:solidFill>
                  <a:srgbClr val="85898F"/>
                </a:solidFill>
                <a:cs typeface="+mn-ea"/>
                <a:sym typeface="+mn-lt"/>
              </a:rPr>
              <a:t> </a:t>
            </a:r>
            <a:r>
              <a:rPr lang="zh-CN" altLang="en-US" sz="1200" b="1" spc="-31" dirty="0">
                <a:solidFill>
                  <a:srgbClr val="85898F"/>
                </a:solidFill>
                <a:cs typeface="+mn-ea"/>
                <a:sym typeface="+mn-lt"/>
              </a:rPr>
              <a:t>点击输入文字信息</a:t>
            </a:r>
            <a:endParaRPr lang="en-US" altLang="zh-CN" sz="1200" b="1" spc="-31" dirty="0">
              <a:solidFill>
                <a:srgbClr val="85898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3" grpId="0" bldLvl="0" animBg="1"/>
      <p:bldP spid="64" grpId="0" bldLvl="0" animBg="1"/>
      <p:bldP spid="65" grpId="0" bldLvl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05" y="1719580"/>
            <a:ext cx="6695440" cy="33718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5379" y="1122608"/>
            <a:ext cx="2819400" cy="2765425"/>
            <a:chOff x="4684713" y="2046288"/>
            <a:chExt cx="2819400" cy="2765425"/>
          </a:xfrm>
        </p:grpSpPr>
        <p:sp>
          <p:nvSpPr>
            <p:cNvPr id="17" name="Freeform 562"/>
            <p:cNvSpPr>
              <a:spLocks noEditPoints="1"/>
            </p:cNvSpPr>
            <p:nvPr/>
          </p:nvSpPr>
          <p:spPr bwMode="auto">
            <a:xfrm>
              <a:off x="6934200" y="3624263"/>
              <a:ext cx="279400" cy="225425"/>
            </a:xfrm>
            <a:custGeom>
              <a:avLst/>
              <a:gdLst>
                <a:gd name="T0" fmla="*/ 45 w 66"/>
                <a:gd name="T1" fmla="*/ 29 h 53"/>
                <a:gd name="T2" fmla="*/ 39 w 66"/>
                <a:gd name="T3" fmla="*/ 33 h 53"/>
                <a:gd name="T4" fmla="*/ 24 w 66"/>
                <a:gd name="T5" fmla="*/ 41 h 53"/>
                <a:gd name="T6" fmla="*/ 0 w 66"/>
                <a:gd name="T7" fmla="*/ 53 h 53"/>
                <a:gd name="T8" fmla="*/ 22 w 66"/>
                <a:gd name="T9" fmla="*/ 45 h 53"/>
                <a:gd name="T10" fmla="*/ 51 w 66"/>
                <a:gd name="T11" fmla="*/ 27 h 53"/>
                <a:gd name="T12" fmla="*/ 58 w 66"/>
                <a:gd name="T13" fmla="*/ 20 h 53"/>
                <a:gd name="T14" fmla="*/ 61 w 66"/>
                <a:gd name="T15" fmla="*/ 11 h 53"/>
                <a:gd name="T16" fmla="*/ 62 w 66"/>
                <a:gd name="T17" fmla="*/ 12 h 53"/>
                <a:gd name="T18" fmla="*/ 60 w 66"/>
                <a:gd name="T19" fmla="*/ 18 h 53"/>
                <a:gd name="T20" fmla="*/ 64 w 66"/>
                <a:gd name="T21" fmla="*/ 12 h 53"/>
                <a:gd name="T22" fmla="*/ 66 w 66"/>
                <a:gd name="T23" fmla="*/ 0 h 53"/>
                <a:gd name="T24" fmla="*/ 48 w 66"/>
                <a:gd name="T25" fmla="*/ 29 h 53"/>
                <a:gd name="T26" fmla="*/ 45 w 66"/>
                <a:gd name="T27" fmla="*/ 29 h 53"/>
                <a:gd name="T28" fmla="*/ 54 w 66"/>
                <a:gd name="T29" fmla="*/ 22 h 53"/>
                <a:gd name="T30" fmla="*/ 54 w 66"/>
                <a:gd name="T31" fmla="*/ 22 h 53"/>
                <a:gd name="T32" fmla="*/ 53 w 66"/>
                <a:gd name="T33" fmla="*/ 24 h 53"/>
                <a:gd name="T34" fmla="*/ 53 w 66"/>
                <a:gd name="T35" fmla="*/ 24 h 53"/>
                <a:gd name="T36" fmla="*/ 54 w 66"/>
                <a:gd name="T37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53">
                  <a:moveTo>
                    <a:pt x="45" y="29"/>
                  </a:moveTo>
                  <a:cubicBezTo>
                    <a:pt x="44" y="31"/>
                    <a:pt x="42" y="32"/>
                    <a:pt x="39" y="33"/>
                  </a:cubicBezTo>
                  <a:cubicBezTo>
                    <a:pt x="34" y="35"/>
                    <a:pt x="29" y="38"/>
                    <a:pt x="24" y="41"/>
                  </a:cubicBezTo>
                  <a:cubicBezTo>
                    <a:pt x="16" y="45"/>
                    <a:pt x="8" y="49"/>
                    <a:pt x="0" y="53"/>
                  </a:cubicBezTo>
                  <a:cubicBezTo>
                    <a:pt x="8" y="50"/>
                    <a:pt x="15" y="48"/>
                    <a:pt x="22" y="45"/>
                  </a:cubicBezTo>
                  <a:cubicBezTo>
                    <a:pt x="32" y="40"/>
                    <a:pt x="43" y="35"/>
                    <a:pt x="51" y="27"/>
                  </a:cubicBezTo>
                  <a:cubicBezTo>
                    <a:pt x="54" y="25"/>
                    <a:pt x="56" y="22"/>
                    <a:pt x="58" y="20"/>
                  </a:cubicBezTo>
                  <a:cubicBezTo>
                    <a:pt x="59" y="17"/>
                    <a:pt x="60" y="14"/>
                    <a:pt x="61" y="11"/>
                  </a:cubicBezTo>
                  <a:cubicBezTo>
                    <a:pt x="61" y="11"/>
                    <a:pt x="62" y="11"/>
                    <a:pt x="62" y="12"/>
                  </a:cubicBezTo>
                  <a:cubicBezTo>
                    <a:pt x="61" y="14"/>
                    <a:pt x="60" y="16"/>
                    <a:pt x="60" y="18"/>
                  </a:cubicBezTo>
                  <a:cubicBezTo>
                    <a:pt x="61" y="16"/>
                    <a:pt x="63" y="14"/>
                    <a:pt x="64" y="12"/>
                  </a:cubicBezTo>
                  <a:cubicBezTo>
                    <a:pt x="65" y="8"/>
                    <a:pt x="66" y="4"/>
                    <a:pt x="66" y="0"/>
                  </a:cubicBezTo>
                  <a:cubicBezTo>
                    <a:pt x="60" y="10"/>
                    <a:pt x="54" y="19"/>
                    <a:pt x="48" y="29"/>
                  </a:cubicBezTo>
                  <a:cubicBezTo>
                    <a:pt x="47" y="30"/>
                    <a:pt x="46" y="30"/>
                    <a:pt x="45" y="29"/>
                  </a:cubicBezTo>
                  <a:close/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4" y="23"/>
                    <a:pt x="54" y="23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2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563"/>
            <p:cNvSpPr/>
            <p:nvPr/>
          </p:nvSpPr>
          <p:spPr bwMode="auto">
            <a:xfrm>
              <a:off x="6176963" y="2093913"/>
              <a:ext cx="119063" cy="441325"/>
            </a:xfrm>
            <a:custGeom>
              <a:avLst/>
              <a:gdLst>
                <a:gd name="T0" fmla="*/ 24 w 28"/>
                <a:gd name="T1" fmla="*/ 60 h 104"/>
                <a:gd name="T2" fmla="*/ 21 w 28"/>
                <a:gd name="T3" fmla="*/ 5 h 104"/>
                <a:gd name="T4" fmla="*/ 20 w 28"/>
                <a:gd name="T5" fmla="*/ 0 h 104"/>
                <a:gd name="T6" fmla="*/ 4 w 28"/>
                <a:gd name="T7" fmla="*/ 60 h 104"/>
                <a:gd name="T8" fmla="*/ 28 w 28"/>
                <a:gd name="T9" fmla="*/ 104 h 104"/>
                <a:gd name="T10" fmla="*/ 28 w 28"/>
                <a:gd name="T11" fmla="*/ 97 h 104"/>
                <a:gd name="T12" fmla="*/ 24 w 28"/>
                <a:gd name="T13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4">
                  <a:moveTo>
                    <a:pt x="24" y="60"/>
                  </a:moveTo>
                  <a:cubicBezTo>
                    <a:pt x="20" y="42"/>
                    <a:pt x="19" y="24"/>
                    <a:pt x="21" y="5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2" y="20"/>
                    <a:pt x="0" y="38"/>
                    <a:pt x="4" y="60"/>
                  </a:cubicBezTo>
                  <a:cubicBezTo>
                    <a:pt x="7" y="77"/>
                    <a:pt x="21" y="89"/>
                    <a:pt x="28" y="104"/>
                  </a:cubicBezTo>
                  <a:cubicBezTo>
                    <a:pt x="28" y="102"/>
                    <a:pt x="28" y="99"/>
                    <a:pt x="28" y="97"/>
                  </a:cubicBezTo>
                  <a:cubicBezTo>
                    <a:pt x="28" y="84"/>
                    <a:pt x="27" y="73"/>
                    <a:pt x="24" y="60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64"/>
            <p:cNvSpPr/>
            <p:nvPr/>
          </p:nvSpPr>
          <p:spPr bwMode="auto">
            <a:xfrm>
              <a:off x="5653088" y="2441575"/>
              <a:ext cx="647700" cy="179388"/>
            </a:xfrm>
            <a:custGeom>
              <a:avLst/>
              <a:gdLst>
                <a:gd name="T0" fmla="*/ 83 w 152"/>
                <a:gd name="T1" fmla="*/ 22 h 42"/>
                <a:gd name="T2" fmla="*/ 126 w 152"/>
                <a:gd name="T3" fmla="*/ 30 h 42"/>
                <a:gd name="T4" fmla="*/ 152 w 152"/>
                <a:gd name="T5" fmla="*/ 42 h 42"/>
                <a:gd name="T6" fmla="*/ 146 w 152"/>
                <a:gd name="T7" fmla="*/ 36 h 42"/>
                <a:gd name="T8" fmla="*/ 126 w 152"/>
                <a:gd name="T9" fmla="*/ 20 h 42"/>
                <a:gd name="T10" fmla="*/ 77 w 152"/>
                <a:gd name="T11" fmla="*/ 2 h 42"/>
                <a:gd name="T12" fmla="*/ 43 w 152"/>
                <a:gd name="T13" fmla="*/ 3 h 42"/>
                <a:gd name="T14" fmla="*/ 23 w 152"/>
                <a:gd name="T15" fmla="*/ 9 h 42"/>
                <a:gd name="T16" fmla="*/ 0 w 152"/>
                <a:gd name="T17" fmla="*/ 13 h 42"/>
                <a:gd name="T18" fmla="*/ 6 w 152"/>
                <a:gd name="T19" fmla="*/ 19 h 42"/>
                <a:gd name="T20" fmla="*/ 38 w 152"/>
                <a:gd name="T21" fmla="*/ 24 h 42"/>
                <a:gd name="T22" fmla="*/ 83 w 152"/>
                <a:gd name="T2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42">
                  <a:moveTo>
                    <a:pt x="83" y="22"/>
                  </a:moveTo>
                  <a:cubicBezTo>
                    <a:pt x="97" y="22"/>
                    <a:pt x="112" y="25"/>
                    <a:pt x="126" y="30"/>
                  </a:cubicBezTo>
                  <a:cubicBezTo>
                    <a:pt x="135" y="32"/>
                    <a:pt x="145" y="36"/>
                    <a:pt x="152" y="42"/>
                  </a:cubicBezTo>
                  <a:cubicBezTo>
                    <a:pt x="150" y="40"/>
                    <a:pt x="148" y="38"/>
                    <a:pt x="146" y="36"/>
                  </a:cubicBezTo>
                  <a:cubicBezTo>
                    <a:pt x="139" y="31"/>
                    <a:pt x="133" y="25"/>
                    <a:pt x="126" y="20"/>
                  </a:cubicBezTo>
                  <a:cubicBezTo>
                    <a:pt x="111" y="9"/>
                    <a:pt x="95" y="4"/>
                    <a:pt x="77" y="2"/>
                  </a:cubicBezTo>
                  <a:cubicBezTo>
                    <a:pt x="66" y="1"/>
                    <a:pt x="54" y="0"/>
                    <a:pt x="43" y="3"/>
                  </a:cubicBezTo>
                  <a:cubicBezTo>
                    <a:pt x="36" y="4"/>
                    <a:pt x="30" y="7"/>
                    <a:pt x="23" y="9"/>
                  </a:cubicBezTo>
                  <a:cubicBezTo>
                    <a:pt x="16" y="11"/>
                    <a:pt x="8" y="14"/>
                    <a:pt x="0" y="13"/>
                  </a:cubicBezTo>
                  <a:cubicBezTo>
                    <a:pt x="2" y="15"/>
                    <a:pt x="4" y="17"/>
                    <a:pt x="6" y="19"/>
                  </a:cubicBezTo>
                  <a:cubicBezTo>
                    <a:pt x="15" y="23"/>
                    <a:pt x="27" y="24"/>
                    <a:pt x="38" y="24"/>
                  </a:cubicBezTo>
                  <a:cubicBezTo>
                    <a:pt x="53" y="23"/>
                    <a:pt x="68" y="21"/>
                    <a:pt x="83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65"/>
            <p:cNvSpPr/>
            <p:nvPr/>
          </p:nvSpPr>
          <p:spPr bwMode="auto">
            <a:xfrm>
              <a:off x="6313488" y="2663825"/>
              <a:ext cx="109538" cy="560388"/>
            </a:xfrm>
            <a:custGeom>
              <a:avLst/>
              <a:gdLst>
                <a:gd name="T0" fmla="*/ 23 w 26"/>
                <a:gd name="T1" fmla="*/ 124 h 132"/>
                <a:gd name="T2" fmla="*/ 25 w 26"/>
                <a:gd name="T3" fmla="*/ 101 h 132"/>
                <a:gd name="T4" fmla="*/ 21 w 26"/>
                <a:gd name="T5" fmla="*/ 65 h 132"/>
                <a:gd name="T6" fmla="*/ 11 w 26"/>
                <a:gd name="T7" fmla="*/ 31 h 132"/>
                <a:gd name="T8" fmla="*/ 11 w 26"/>
                <a:gd name="T9" fmla="*/ 30 h 132"/>
                <a:gd name="T10" fmla="*/ 7 w 26"/>
                <a:gd name="T11" fmla="*/ 19 h 132"/>
                <a:gd name="T12" fmla="*/ 4 w 26"/>
                <a:gd name="T13" fmla="*/ 9 h 132"/>
                <a:gd name="T14" fmla="*/ 2 w 26"/>
                <a:gd name="T15" fmla="*/ 7 h 132"/>
                <a:gd name="T16" fmla="*/ 1 w 26"/>
                <a:gd name="T17" fmla="*/ 1 h 132"/>
                <a:gd name="T18" fmla="*/ 0 w 26"/>
                <a:gd name="T19" fmla="*/ 0 h 132"/>
                <a:gd name="T20" fmla="*/ 17 w 26"/>
                <a:gd name="T21" fmla="*/ 71 h 132"/>
                <a:gd name="T22" fmla="*/ 14 w 26"/>
                <a:gd name="T23" fmla="*/ 132 h 132"/>
                <a:gd name="T24" fmla="*/ 24 w 26"/>
                <a:gd name="T25" fmla="*/ 128 h 132"/>
                <a:gd name="T26" fmla="*/ 23 w 26"/>
                <a:gd name="T27" fmla="*/ 1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2">
                  <a:moveTo>
                    <a:pt x="23" y="124"/>
                  </a:moveTo>
                  <a:cubicBezTo>
                    <a:pt x="24" y="116"/>
                    <a:pt x="25" y="109"/>
                    <a:pt x="25" y="101"/>
                  </a:cubicBezTo>
                  <a:cubicBezTo>
                    <a:pt x="26" y="89"/>
                    <a:pt x="24" y="77"/>
                    <a:pt x="21" y="65"/>
                  </a:cubicBezTo>
                  <a:cubicBezTo>
                    <a:pt x="18" y="54"/>
                    <a:pt x="13" y="43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0" y="26"/>
                    <a:pt x="8" y="23"/>
                    <a:pt x="7" y="19"/>
                  </a:cubicBezTo>
                  <a:cubicBezTo>
                    <a:pt x="6" y="15"/>
                    <a:pt x="4" y="12"/>
                    <a:pt x="4" y="9"/>
                  </a:cubicBezTo>
                  <a:cubicBezTo>
                    <a:pt x="4" y="9"/>
                    <a:pt x="3" y="8"/>
                    <a:pt x="2" y="7"/>
                  </a:cubicBezTo>
                  <a:cubicBezTo>
                    <a:pt x="2" y="5"/>
                    <a:pt x="2" y="3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24"/>
                    <a:pt x="12" y="47"/>
                    <a:pt x="17" y="71"/>
                  </a:cubicBezTo>
                  <a:cubicBezTo>
                    <a:pt x="22" y="91"/>
                    <a:pt x="24" y="114"/>
                    <a:pt x="14" y="132"/>
                  </a:cubicBezTo>
                  <a:cubicBezTo>
                    <a:pt x="17" y="131"/>
                    <a:pt x="21" y="130"/>
                    <a:pt x="24" y="128"/>
                  </a:cubicBezTo>
                  <a:cubicBezTo>
                    <a:pt x="23" y="127"/>
                    <a:pt x="23" y="124"/>
                    <a:pt x="23" y="12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66"/>
            <p:cNvSpPr>
              <a:spLocks noEditPoints="1"/>
            </p:cNvSpPr>
            <p:nvPr/>
          </p:nvSpPr>
          <p:spPr bwMode="auto">
            <a:xfrm>
              <a:off x="5670550" y="3203575"/>
              <a:ext cx="1344613" cy="417513"/>
            </a:xfrm>
            <a:custGeom>
              <a:avLst/>
              <a:gdLst>
                <a:gd name="T0" fmla="*/ 125 w 316"/>
                <a:gd name="T1" fmla="*/ 95 h 98"/>
                <a:gd name="T2" fmla="*/ 166 w 316"/>
                <a:gd name="T3" fmla="*/ 94 h 98"/>
                <a:gd name="T4" fmla="*/ 207 w 316"/>
                <a:gd name="T5" fmla="*/ 82 h 98"/>
                <a:gd name="T6" fmla="*/ 277 w 316"/>
                <a:gd name="T7" fmla="*/ 77 h 98"/>
                <a:gd name="T8" fmla="*/ 316 w 316"/>
                <a:gd name="T9" fmla="*/ 49 h 98"/>
                <a:gd name="T10" fmla="*/ 280 w 316"/>
                <a:gd name="T11" fmla="*/ 27 h 98"/>
                <a:gd name="T12" fmla="*/ 214 w 316"/>
                <a:gd name="T13" fmla="*/ 2 h 98"/>
                <a:gd name="T14" fmla="*/ 157 w 316"/>
                <a:gd name="T15" fmla="*/ 9 h 98"/>
                <a:gd name="T16" fmla="*/ 146 w 316"/>
                <a:gd name="T17" fmla="*/ 5 h 98"/>
                <a:gd name="T18" fmla="*/ 94 w 316"/>
                <a:gd name="T19" fmla="*/ 24 h 98"/>
                <a:gd name="T20" fmla="*/ 57 w 316"/>
                <a:gd name="T21" fmla="*/ 39 h 98"/>
                <a:gd name="T22" fmla="*/ 55 w 316"/>
                <a:gd name="T23" fmla="*/ 39 h 98"/>
                <a:gd name="T24" fmla="*/ 36 w 316"/>
                <a:gd name="T25" fmla="*/ 51 h 98"/>
                <a:gd name="T26" fmla="*/ 17 w 316"/>
                <a:gd name="T27" fmla="*/ 63 h 98"/>
                <a:gd name="T28" fmla="*/ 0 w 316"/>
                <a:gd name="T29" fmla="*/ 78 h 98"/>
                <a:gd name="T30" fmla="*/ 89 w 316"/>
                <a:gd name="T31" fmla="*/ 78 h 98"/>
                <a:gd name="T32" fmla="*/ 284 w 316"/>
                <a:gd name="T33" fmla="*/ 50 h 98"/>
                <a:gd name="T34" fmla="*/ 277 w 316"/>
                <a:gd name="T35" fmla="*/ 49 h 98"/>
                <a:gd name="T36" fmla="*/ 273 w 316"/>
                <a:gd name="T37" fmla="*/ 45 h 98"/>
                <a:gd name="T38" fmla="*/ 253 w 316"/>
                <a:gd name="T39" fmla="*/ 41 h 98"/>
                <a:gd name="T40" fmla="*/ 274 w 316"/>
                <a:gd name="T41" fmla="*/ 56 h 98"/>
                <a:gd name="T42" fmla="*/ 233 w 316"/>
                <a:gd name="T43" fmla="*/ 38 h 98"/>
                <a:gd name="T44" fmla="*/ 205 w 316"/>
                <a:gd name="T45" fmla="*/ 18 h 98"/>
                <a:gd name="T46" fmla="*/ 223 w 316"/>
                <a:gd name="T47" fmla="*/ 24 h 98"/>
                <a:gd name="T48" fmla="*/ 206 w 316"/>
                <a:gd name="T49" fmla="*/ 21 h 98"/>
                <a:gd name="T50" fmla="*/ 171 w 316"/>
                <a:gd name="T51" fmla="*/ 43 h 98"/>
                <a:gd name="T52" fmla="*/ 176 w 316"/>
                <a:gd name="T53" fmla="*/ 42 h 98"/>
                <a:gd name="T54" fmla="*/ 239 w 316"/>
                <a:gd name="T55" fmla="*/ 58 h 98"/>
                <a:gd name="T56" fmla="*/ 198 w 316"/>
                <a:gd name="T57" fmla="*/ 55 h 98"/>
                <a:gd name="T58" fmla="*/ 171 w 316"/>
                <a:gd name="T59" fmla="*/ 46 h 98"/>
                <a:gd name="T60" fmla="*/ 157 w 316"/>
                <a:gd name="T61" fmla="*/ 70 h 98"/>
                <a:gd name="T62" fmla="*/ 171 w 316"/>
                <a:gd name="T63" fmla="*/ 69 h 98"/>
                <a:gd name="T64" fmla="*/ 157 w 316"/>
                <a:gd name="T65" fmla="*/ 72 h 98"/>
                <a:gd name="T66" fmla="*/ 129 w 316"/>
                <a:gd name="T67" fmla="*/ 50 h 98"/>
                <a:gd name="T68" fmla="*/ 135 w 316"/>
                <a:gd name="T69" fmla="*/ 61 h 98"/>
                <a:gd name="T70" fmla="*/ 142 w 316"/>
                <a:gd name="T71" fmla="*/ 68 h 98"/>
                <a:gd name="T72" fmla="*/ 130 w 316"/>
                <a:gd name="T73" fmla="*/ 61 h 98"/>
                <a:gd name="T74" fmla="*/ 49 w 316"/>
                <a:gd name="T75" fmla="*/ 48 h 98"/>
                <a:gd name="T76" fmla="*/ 58 w 316"/>
                <a:gd name="T77" fmla="*/ 46 h 98"/>
                <a:gd name="T78" fmla="*/ 46 w 316"/>
                <a:gd name="T79" fmla="*/ 58 h 98"/>
                <a:gd name="T80" fmla="*/ 49 w 316"/>
                <a:gd name="T81" fmla="*/ 4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" h="98">
                  <a:moveTo>
                    <a:pt x="89" y="78"/>
                  </a:moveTo>
                  <a:cubicBezTo>
                    <a:pt x="101" y="85"/>
                    <a:pt x="113" y="91"/>
                    <a:pt x="125" y="95"/>
                  </a:cubicBezTo>
                  <a:cubicBezTo>
                    <a:pt x="132" y="96"/>
                    <a:pt x="139" y="98"/>
                    <a:pt x="146" y="98"/>
                  </a:cubicBezTo>
                  <a:cubicBezTo>
                    <a:pt x="153" y="98"/>
                    <a:pt x="159" y="95"/>
                    <a:pt x="166" y="94"/>
                  </a:cubicBezTo>
                  <a:cubicBezTo>
                    <a:pt x="166" y="94"/>
                    <a:pt x="167" y="94"/>
                    <a:pt x="167" y="94"/>
                  </a:cubicBezTo>
                  <a:cubicBezTo>
                    <a:pt x="179" y="87"/>
                    <a:pt x="193" y="84"/>
                    <a:pt x="207" y="82"/>
                  </a:cubicBezTo>
                  <a:cubicBezTo>
                    <a:pt x="222" y="80"/>
                    <a:pt x="239" y="78"/>
                    <a:pt x="255" y="81"/>
                  </a:cubicBezTo>
                  <a:cubicBezTo>
                    <a:pt x="261" y="76"/>
                    <a:pt x="271" y="77"/>
                    <a:pt x="277" y="77"/>
                  </a:cubicBezTo>
                  <a:cubicBezTo>
                    <a:pt x="289" y="75"/>
                    <a:pt x="296" y="72"/>
                    <a:pt x="304" y="63"/>
                  </a:cubicBezTo>
                  <a:cubicBezTo>
                    <a:pt x="308" y="58"/>
                    <a:pt x="312" y="53"/>
                    <a:pt x="316" y="49"/>
                  </a:cubicBezTo>
                  <a:cubicBezTo>
                    <a:pt x="311" y="44"/>
                    <a:pt x="304" y="43"/>
                    <a:pt x="299" y="40"/>
                  </a:cubicBezTo>
                  <a:cubicBezTo>
                    <a:pt x="292" y="36"/>
                    <a:pt x="287" y="31"/>
                    <a:pt x="280" y="27"/>
                  </a:cubicBezTo>
                  <a:cubicBezTo>
                    <a:pt x="266" y="20"/>
                    <a:pt x="253" y="9"/>
                    <a:pt x="237" y="5"/>
                  </a:cubicBezTo>
                  <a:cubicBezTo>
                    <a:pt x="230" y="3"/>
                    <a:pt x="222" y="3"/>
                    <a:pt x="214" y="2"/>
                  </a:cubicBezTo>
                  <a:cubicBezTo>
                    <a:pt x="205" y="1"/>
                    <a:pt x="196" y="0"/>
                    <a:pt x="187" y="2"/>
                  </a:cubicBezTo>
                  <a:cubicBezTo>
                    <a:pt x="177" y="5"/>
                    <a:pt x="167" y="12"/>
                    <a:pt x="157" y="9"/>
                  </a:cubicBezTo>
                  <a:cubicBezTo>
                    <a:pt x="156" y="10"/>
                    <a:pt x="155" y="10"/>
                    <a:pt x="154" y="10"/>
                  </a:cubicBezTo>
                  <a:cubicBezTo>
                    <a:pt x="150" y="9"/>
                    <a:pt x="148" y="8"/>
                    <a:pt x="146" y="5"/>
                  </a:cubicBezTo>
                  <a:cubicBezTo>
                    <a:pt x="138" y="7"/>
                    <a:pt x="128" y="7"/>
                    <a:pt x="120" y="11"/>
                  </a:cubicBezTo>
                  <a:cubicBezTo>
                    <a:pt x="111" y="15"/>
                    <a:pt x="103" y="20"/>
                    <a:pt x="94" y="24"/>
                  </a:cubicBezTo>
                  <a:cubicBezTo>
                    <a:pt x="83" y="28"/>
                    <a:pt x="68" y="29"/>
                    <a:pt x="58" y="37"/>
                  </a:cubicBezTo>
                  <a:cubicBezTo>
                    <a:pt x="58" y="37"/>
                    <a:pt x="58" y="38"/>
                    <a:pt x="57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ubicBezTo>
                    <a:pt x="55" y="40"/>
                    <a:pt x="54" y="40"/>
                    <a:pt x="54" y="39"/>
                  </a:cubicBezTo>
                  <a:cubicBezTo>
                    <a:pt x="46" y="41"/>
                    <a:pt x="39" y="43"/>
                    <a:pt x="36" y="51"/>
                  </a:cubicBezTo>
                  <a:cubicBezTo>
                    <a:pt x="36" y="52"/>
                    <a:pt x="35" y="53"/>
                    <a:pt x="34" y="53"/>
                  </a:cubicBezTo>
                  <a:cubicBezTo>
                    <a:pt x="27" y="52"/>
                    <a:pt x="24" y="63"/>
                    <a:pt x="17" y="63"/>
                  </a:cubicBezTo>
                  <a:cubicBezTo>
                    <a:pt x="13" y="64"/>
                    <a:pt x="10" y="64"/>
                    <a:pt x="6" y="67"/>
                  </a:cubicBezTo>
                  <a:cubicBezTo>
                    <a:pt x="3" y="70"/>
                    <a:pt x="1" y="74"/>
                    <a:pt x="0" y="78"/>
                  </a:cubicBezTo>
                  <a:cubicBezTo>
                    <a:pt x="6" y="77"/>
                    <a:pt x="13" y="75"/>
                    <a:pt x="19" y="74"/>
                  </a:cubicBezTo>
                  <a:cubicBezTo>
                    <a:pt x="40" y="70"/>
                    <a:pt x="69" y="67"/>
                    <a:pt x="89" y="78"/>
                  </a:cubicBezTo>
                  <a:close/>
                  <a:moveTo>
                    <a:pt x="273" y="45"/>
                  </a:moveTo>
                  <a:cubicBezTo>
                    <a:pt x="276" y="45"/>
                    <a:pt x="283" y="46"/>
                    <a:pt x="284" y="50"/>
                  </a:cubicBezTo>
                  <a:cubicBezTo>
                    <a:pt x="284" y="51"/>
                    <a:pt x="283" y="52"/>
                    <a:pt x="282" y="51"/>
                  </a:cubicBezTo>
                  <a:cubicBezTo>
                    <a:pt x="281" y="51"/>
                    <a:pt x="279" y="50"/>
                    <a:pt x="277" y="49"/>
                  </a:cubicBezTo>
                  <a:cubicBezTo>
                    <a:pt x="276" y="48"/>
                    <a:pt x="274" y="48"/>
                    <a:pt x="273" y="48"/>
                  </a:cubicBezTo>
                  <a:cubicBezTo>
                    <a:pt x="271" y="48"/>
                    <a:pt x="271" y="45"/>
                    <a:pt x="273" y="45"/>
                  </a:cubicBezTo>
                  <a:close/>
                  <a:moveTo>
                    <a:pt x="233" y="37"/>
                  </a:moveTo>
                  <a:cubicBezTo>
                    <a:pt x="240" y="37"/>
                    <a:pt x="246" y="38"/>
                    <a:pt x="253" y="41"/>
                  </a:cubicBezTo>
                  <a:cubicBezTo>
                    <a:pt x="260" y="44"/>
                    <a:pt x="268" y="48"/>
                    <a:pt x="274" y="53"/>
                  </a:cubicBezTo>
                  <a:cubicBezTo>
                    <a:pt x="276" y="54"/>
                    <a:pt x="276" y="56"/>
                    <a:pt x="274" y="56"/>
                  </a:cubicBezTo>
                  <a:cubicBezTo>
                    <a:pt x="266" y="56"/>
                    <a:pt x="261" y="49"/>
                    <a:pt x="255" y="46"/>
                  </a:cubicBezTo>
                  <a:cubicBezTo>
                    <a:pt x="248" y="43"/>
                    <a:pt x="240" y="39"/>
                    <a:pt x="233" y="38"/>
                  </a:cubicBezTo>
                  <a:cubicBezTo>
                    <a:pt x="232" y="38"/>
                    <a:pt x="232" y="37"/>
                    <a:pt x="233" y="37"/>
                  </a:cubicBezTo>
                  <a:close/>
                  <a:moveTo>
                    <a:pt x="205" y="18"/>
                  </a:moveTo>
                  <a:cubicBezTo>
                    <a:pt x="208" y="17"/>
                    <a:pt x="211" y="17"/>
                    <a:pt x="214" y="18"/>
                  </a:cubicBezTo>
                  <a:cubicBezTo>
                    <a:pt x="218" y="20"/>
                    <a:pt x="221" y="21"/>
                    <a:pt x="223" y="24"/>
                  </a:cubicBezTo>
                  <a:cubicBezTo>
                    <a:pt x="224" y="24"/>
                    <a:pt x="223" y="26"/>
                    <a:pt x="222" y="26"/>
                  </a:cubicBezTo>
                  <a:cubicBezTo>
                    <a:pt x="217" y="26"/>
                    <a:pt x="212" y="19"/>
                    <a:pt x="206" y="21"/>
                  </a:cubicBezTo>
                  <a:cubicBezTo>
                    <a:pt x="204" y="22"/>
                    <a:pt x="203" y="19"/>
                    <a:pt x="205" y="18"/>
                  </a:cubicBezTo>
                  <a:close/>
                  <a:moveTo>
                    <a:pt x="171" y="43"/>
                  </a:moveTo>
                  <a:cubicBezTo>
                    <a:pt x="172" y="43"/>
                    <a:pt x="173" y="42"/>
                    <a:pt x="173" y="42"/>
                  </a:cubicBezTo>
                  <a:cubicBezTo>
                    <a:pt x="174" y="41"/>
                    <a:pt x="175" y="41"/>
                    <a:pt x="176" y="42"/>
                  </a:cubicBezTo>
                  <a:cubicBezTo>
                    <a:pt x="181" y="52"/>
                    <a:pt x="200" y="51"/>
                    <a:pt x="209" y="52"/>
                  </a:cubicBezTo>
                  <a:cubicBezTo>
                    <a:pt x="217" y="52"/>
                    <a:pt x="232" y="51"/>
                    <a:pt x="239" y="58"/>
                  </a:cubicBezTo>
                  <a:cubicBezTo>
                    <a:pt x="241" y="60"/>
                    <a:pt x="238" y="62"/>
                    <a:pt x="236" y="62"/>
                  </a:cubicBezTo>
                  <a:cubicBezTo>
                    <a:pt x="224" y="57"/>
                    <a:pt x="211" y="57"/>
                    <a:pt x="198" y="55"/>
                  </a:cubicBezTo>
                  <a:cubicBezTo>
                    <a:pt x="191" y="54"/>
                    <a:pt x="177" y="53"/>
                    <a:pt x="173" y="45"/>
                  </a:cubicBezTo>
                  <a:cubicBezTo>
                    <a:pt x="173" y="45"/>
                    <a:pt x="173" y="46"/>
                    <a:pt x="171" y="46"/>
                  </a:cubicBezTo>
                  <a:cubicBezTo>
                    <a:pt x="170" y="46"/>
                    <a:pt x="169" y="44"/>
                    <a:pt x="171" y="43"/>
                  </a:cubicBezTo>
                  <a:close/>
                  <a:moveTo>
                    <a:pt x="157" y="70"/>
                  </a:moveTo>
                  <a:cubicBezTo>
                    <a:pt x="160" y="70"/>
                    <a:pt x="162" y="69"/>
                    <a:pt x="165" y="69"/>
                  </a:cubicBezTo>
                  <a:cubicBezTo>
                    <a:pt x="167" y="69"/>
                    <a:pt x="169" y="68"/>
                    <a:pt x="171" y="69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68" y="74"/>
                    <a:pt x="162" y="72"/>
                    <a:pt x="157" y="72"/>
                  </a:cubicBezTo>
                  <a:cubicBezTo>
                    <a:pt x="156" y="72"/>
                    <a:pt x="156" y="70"/>
                    <a:pt x="157" y="70"/>
                  </a:cubicBezTo>
                  <a:close/>
                  <a:moveTo>
                    <a:pt x="129" y="50"/>
                  </a:moveTo>
                  <a:cubicBezTo>
                    <a:pt x="129" y="49"/>
                    <a:pt x="131" y="50"/>
                    <a:pt x="130" y="51"/>
                  </a:cubicBezTo>
                  <a:cubicBezTo>
                    <a:pt x="128" y="55"/>
                    <a:pt x="131" y="59"/>
                    <a:pt x="135" y="61"/>
                  </a:cubicBezTo>
                  <a:cubicBezTo>
                    <a:pt x="137" y="62"/>
                    <a:pt x="142" y="64"/>
                    <a:pt x="143" y="66"/>
                  </a:cubicBezTo>
                  <a:cubicBezTo>
                    <a:pt x="143" y="67"/>
                    <a:pt x="143" y="67"/>
                    <a:pt x="142" y="68"/>
                  </a:cubicBezTo>
                  <a:cubicBezTo>
                    <a:pt x="140" y="68"/>
                    <a:pt x="138" y="66"/>
                    <a:pt x="136" y="65"/>
                  </a:cubicBezTo>
                  <a:cubicBezTo>
                    <a:pt x="134" y="64"/>
                    <a:pt x="132" y="63"/>
                    <a:pt x="130" y="61"/>
                  </a:cubicBezTo>
                  <a:cubicBezTo>
                    <a:pt x="127" y="58"/>
                    <a:pt x="126" y="54"/>
                    <a:pt x="129" y="50"/>
                  </a:cubicBezTo>
                  <a:close/>
                  <a:moveTo>
                    <a:pt x="49" y="48"/>
                  </a:moveTo>
                  <a:cubicBezTo>
                    <a:pt x="51" y="47"/>
                    <a:pt x="54" y="44"/>
                    <a:pt x="57" y="44"/>
                  </a:cubicBezTo>
                  <a:cubicBezTo>
                    <a:pt x="58" y="44"/>
                    <a:pt x="59" y="45"/>
                    <a:pt x="58" y="46"/>
                  </a:cubicBezTo>
                  <a:cubicBezTo>
                    <a:pt x="58" y="48"/>
                    <a:pt x="54" y="50"/>
                    <a:pt x="52" y="51"/>
                  </a:cubicBezTo>
                  <a:cubicBezTo>
                    <a:pt x="50" y="53"/>
                    <a:pt x="47" y="55"/>
                    <a:pt x="46" y="58"/>
                  </a:cubicBezTo>
                  <a:cubicBezTo>
                    <a:pt x="45" y="59"/>
                    <a:pt x="43" y="58"/>
                    <a:pt x="43" y="57"/>
                  </a:cubicBezTo>
                  <a:cubicBezTo>
                    <a:pt x="44" y="53"/>
                    <a:pt x="46" y="50"/>
                    <a:pt x="49" y="48"/>
                  </a:cubicBezTo>
                  <a:close/>
                </a:path>
              </a:pathLst>
            </a:custGeom>
            <a:solidFill>
              <a:srgbClr val="AB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567"/>
            <p:cNvSpPr/>
            <p:nvPr/>
          </p:nvSpPr>
          <p:spPr bwMode="auto">
            <a:xfrm>
              <a:off x="7304088" y="3449638"/>
              <a:ext cx="20638" cy="68263"/>
            </a:xfrm>
            <a:custGeom>
              <a:avLst/>
              <a:gdLst>
                <a:gd name="T0" fmla="*/ 5 w 5"/>
                <a:gd name="T1" fmla="*/ 0 h 16"/>
                <a:gd name="T2" fmla="*/ 2 w 5"/>
                <a:gd name="T3" fmla="*/ 4 h 16"/>
                <a:gd name="T4" fmla="*/ 0 w 5"/>
                <a:gd name="T5" fmla="*/ 16 h 16"/>
                <a:gd name="T6" fmla="*/ 4 w 5"/>
                <a:gd name="T7" fmla="*/ 8 h 16"/>
                <a:gd name="T8" fmla="*/ 5 w 5"/>
                <a:gd name="T9" fmla="*/ 7 h 16"/>
                <a:gd name="T10" fmla="*/ 5 w 5"/>
                <a:gd name="T11" fmla="*/ 7 h 16"/>
                <a:gd name="T12" fmla="*/ 5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1"/>
                    <a:pt x="3" y="3"/>
                    <a:pt x="2" y="4"/>
                  </a:cubicBezTo>
                  <a:cubicBezTo>
                    <a:pt x="1" y="8"/>
                    <a:pt x="1" y="12"/>
                    <a:pt x="0" y="16"/>
                  </a:cubicBezTo>
                  <a:cubicBezTo>
                    <a:pt x="1" y="13"/>
                    <a:pt x="3" y="11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568"/>
            <p:cNvSpPr/>
            <p:nvPr/>
          </p:nvSpPr>
          <p:spPr bwMode="auto">
            <a:xfrm>
              <a:off x="7273925" y="3484563"/>
              <a:ext cx="30163" cy="88900"/>
            </a:xfrm>
            <a:custGeom>
              <a:avLst/>
              <a:gdLst>
                <a:gd name="T0" fmla="*/ 2 w 7"/>
                <a:gd name="T1" fmla="*/ 7 h 21"/>
                <a:gd name="T2" fmla="*/ 0 w 7"/>
                <a:gd name="T3" fmla="*/ 21 h 21"/>
                <a:gd name="T4" fmla="*/ 6 w 7"/>
                <a:gd name="T5" fmla="*/ 11 h 21"/>
                <a:gd name="T6" fmla="*/ 5 w 7"/>
                <a:gd name="T7" fmla="*/ 10 h 21"/>
                <a:gd name="T8" fmla="*/ 7 w 7"/>
                <a:gd name="T9" fmla="*/ 0 h 21"/>
                <a:gd name="T10" fmla="*/ 2 w 7"/>
                <a:gd name="T1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2" y="7"/>
                  </a:moveTo>
                  <a:cubicBezTo>
                    <a:pt x="2" y="12"/>
                    <a:pt x="1" y="16"/>
                    <a:pt x="0" y="21"/>
                  </a:cubicBezTo>
                  <a:cubicBezTo>
                    <a:pt x="2" y="18"/>
                    <a:pt x="4" y="14"/>
                    <a:pt x="6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7"/>
                    <a:pt x="6" y="4"/>
                    <a:pt x="7" y="0"/>
                  </a:cubicBezTo>
                  <a:cubicBezTo>
                    <a:pt x="5" y="3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569"/>
            <p:cNvSpPr/>
            <p:nvPr/>
          </p:nvSpPr>
          <p:spPr bwMode="auto">
            <a:xfrm>
              <a:off x="7240588" y="3535363"/>
              <a:ext cx="28575" cy="98425"/>
            </a:xfrm>
            <a:custGeom>
              <a:avLst/>
              <a:gdLst>
                <a:gd name="T0" fmla="*/ 2 w 7"/>
                <a:gd name="T1" fmla="*/ 9 h 23"/>
                <a:gd name="T2" fmla="*/ 0 w 7"/>
                <a:gd name="T3" fmla="*/ 17 h 23"/>
                <a:gd name="T4" fmla="*/ 0 w 7"/>
                <a:gd name="T5" fmla="*/ 23 h 23"/>
                <a:gd name="T6" fmla="*/ 1 w 7"/>
                <a:gd name="T7" fmla="*/ 20 h 23"/>
                <a:gd name="T8" fmla="*/ 5 w 7"/>
                <a:gd name="T9" fmla="*/ 14 h 23"/>
                <a:gd name="T10" fmla="*/ 7 w 7"/>
                <a:gd name="T11" fmla="*/ 0 h 23"/>
                <a:gd name="T12" fmla="*/ 4 w 7"/>
                <a:gd name="T13" fmla="*/ 5 h 23"/>
                <a:gd name="T14" fmla="*/ 2 w 7"/>
                <a:gd name="T1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3">
                  <a:moveTo>
                    <a:pt x="2" y="9"/>
                  </a:moveTo>
                  <a:cubicBezTo>
                    <a:pt x="1" y="11"/>
                    <a:pt x="0" y="14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0" y="22"/>
                    <a:pt x="1" y="21"/>
                    <a:pt x="1" y="20"/>
                  </a:cubicBezTo>
                  <a:cubicBezTo>
                    <a:pt x="3" y="18"/>
                    <a:pt x="4" y="16"/>
                    <a:pt x="5" y="14"/>
                  </a:cubicBezTo>
                  <a:cubicBezTo>
                    <a:pt x="5" y="9"/>
                    <a:pt x="6" y="5"/>
                    <a:pt x="7" y="0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570"/>
            <p:cNvSpPr/>
            <p:nvPr/>
          </p:nvSpPr>
          <p:spPr bwMode="auto">
            <a:xfrm>
              <a:off x="7218363" y="3594100"/>
              <a:ext cx="17463" cy="68263"/>
            </a:xfrm>
            <a:custGeom>
              <a:avLst/>
              <a:gdLst>
                <a:gd name="T0" fmla="*/ 4 w 4"/>
                <a:gd name="T1" fmla="*/ 9 h 16"/>
                <a:gd name="T2" fmla="*/ 3 w 4"/>
                <a:gd name="T3" fmla="*/ 0 h 16"/>
                <a:gd name="T4" fmla="*/ 0 w 4"/>
                <a:gd name="T5" fmla="*/ 5 h 16"/>
                <a:gd name="T6" fmla="*/ 1 w 4"/>
                <a:gd name="T7" fmla="*/ 6 h 16"/>
                <a:gd name="T8" fmla="*/ 0 w 4"/>
                <a:gd name="T9" fmla="*/ 16 h 16"/>
                <a:gd name="T10" fmla="*/ 4 w 4"/>
                <a:gd name="T11" fmla="*/ 9 h 16"/>
                <a:gd name="T12" fmla="*/ 4 w 4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4" y="9"/>
                  </a:moveTo>
                  <a:cubicBezTo>
                    <a:pt x="3" y="7"/>
                    <a:pt x="3" y="3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9"/>
                    <a:pt x="1" y="12"/>
                    <a:pt x="0" y="16"/>
                  </a:cubicBezTo>
                  <a:cubicBezTo>
                    <a:pt x="2" y="14"/>
                    <a:pt x="3" y="11"/>
                    <a:pt x="4" y="9"/>
                  </a:cubicBezTo>
                  <a:cubicBezTo>
                    <a:pt x="4" y="10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571"/>
            <p:cNvSpPr/>
            <p:nvPr/>
          </p:nvSpPr>
          <p:spPr bwMode="auto">
            <a:xfrm>
              <a:off x="5695950" y="2535238"/>
              <a:ext cx="612775" cy="123825"/>
            </a:xfrm>
            <a:custGeom>
              <a:avLst/>
              <a:gdLst>
                <a:gd name="T0" fmla="*/ 101 w 144"/>
                <a:gd name="T1" fmla="*/ 6 h 29"/>
                <a:gd name="T2" fmla="*/ 61 w 144"/>
                <a:gd name="T3" fmla="*/ 2 h 29"/>
                <a:gd name="T4" fmla="*/ 14 w 144"/>
                <a:gd name="T5" fmla="*/ 3 h 29"/>
                <a:gd name="T6" fmla="*/ 0 w 144"/>
                <a:gd name="T7" fmla="*/ 0 h 29"/>
                <a:gd name="T8" fmla="*/ 25 w 144"/>
                <a:gd name="T9" fmla="*/ 14 h 29"/>
                <a:gd name="T10" fmla="*/ 90 w 144"/>
                <a:gd name="T11" fmla="*/ 15 h 29"/>
                <a:gd name="T12" fmla="*/ 144 w 144"/>
                <a:gd name="T13" fmla="*/ 29 h 29"/>
                <a:gd name="T14" fmla="*/ 144 w 144"/>
                <a:gd name="T15" fmla="*/ 29 h 29"/>
                <a:gd name="T16" fmla="*/ 101 w 14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01" y="6"/>
                  </a:moveTo>
                  <a:cubicBezTo>
                    <a:pt x="88" y="3"/>
                    <a:pt x="75" y="1"/>
                    <a:pt x="61" y="2"/>
                  </a:cubicBezTo>
                  <a:cubicBezTo>
                    <a:pt x="45" y="3"/>
                    <a:pt x="29" y="5"/>
                    <a:pt x="14" y="3"/>
                  </a:cubicBezTo>
                  <a:cubicBezTo>
                    <a:pt x="10" y="3"/>
                    <a:pt x="5" y="2"/>
                    <a:pt x="0" y="0"/>
                  </a:cubicBezTo>
                  <a:cubicBezTo>
                    <a:pt x="7" y="7"/>
                    <a:pt x="15" y="12"/>
                    <a:pt x="25" y="14"/>
                  </a:cubicBezTo>
                  <a:cubicBezTo>
                    <a:pt x="46" y="17"/>
                    <a:pt x="69" y="15"/>
                    <a:pt x="90" y="15"/>
                  </a:cubicBezTo>
                  <a:cubicBezTo>
                    <a:pt x="102" y="15"/>
                    <a:pt x="138" y="14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38" y="15"/>
                    <a:pt x="115" y="9"/>
                    <a:pt x="101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572"/>
            <p:cNvSpPr/>
            <p:nvPr/>
          </p:nvSpPr>
          <p:spPr bwMode="auto">
            <a:xfrm>
              <a:off x="6265863" y="2124075"/>
              <a:ext cx="63500" cy="407988"/>
            </a:xfrm>
            <a:custGeom>
              <a:avLst/>
              <a:gdLst>
                <a:gd name="T0" fmla="*/ 9 w 15"/>
                <a:gd name="T1" fmla="*/ 90 h 96"/>
                <a:gd name="T2" fmla="*/ 9 w 15"/>
                <a:gd name="T3" fmla="*/ 96 h 96"/>
                <a:gd name="T4" fmla="*/ 11 w 15"/>
                <a:gd name="T5" fmla="*/ 91 h 96"/>
                <a:gd name="T6" fmla="*/ 12 w 15"/>
                <a:gd name="T7" fmla="*/ 90 h 96"/>
                <a:gd name="T8" fmla="*/ 13 w 15"/>
                <a:gd name="T9" fmla="*/ 81 h 96"/>
                <a:gd name="T10" fmla="*/ 14 w 15"/>
                <a:gd name="T11" fmla="*/ 42 h 96"/>
                <a:gd name="T12" fmla="*/ 4 w 15"/>
                <a:gd name="T13" fmla="*/ 7 h 96"/>
                <a:gd name="T14" fmla="*/ 1 w 15"/>
                <a:gd name="T15" fmla="*/ 0 h 96"/>
                <a:gd name="T16" fmla="*/ 5 w 15"/>
                <a:gd name="T17" fmla="*/ 59 h 96"/>
                <a:gd name="T18" fmla="*/ 9 w 15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9" y="90"/>
                  </a:moveTo>
                  <a:cubicBezTo>
                    <a:pt x="9" y="92"/>
                    <a:pt x="9" y="94"/>
                    <a:pt x="9" y="96"/>
                  </a:cubicBezTo>
                  <a:cubicBezTo>
                    <a:pt x="10" y="95"/>
                    <a:pt x="11" y="93"/>
                    <a:pt x="11" y="91"/>
                  </a:cubicBezTo>
                  <a:cubicBezTo>
                    <a:pt x="11" y="91"/>
                    <a:pt x="12" y="91"/>
                    <a:pt x="12" y="90"/>
                  </a:cubicBezTo>
                  <a:cubicBezTo>
                    <a:pt x="12" y="87"/>
                    <a:pt x="13" y="84"/>
                    <a:pt x="13" y="81"/>
                  </a:cubicBezTo>
                  <a:cubicBezTo>
                    <a:pt x="14" y="68"/>
                    <a:pt x="15" y="55"/>
                    <a:pt x="14" y="42"/>
                  </a:cubicBezTo>
                  <a:cubicBezTo>
                    <a:pt x="14" y="29"/>
                    <a:pt x="10" y="19"/>
                    <a:pt x="4" y="7"/>
                  </a:cubicBezTo>
                  <a:cubicBezTo>
                    <a:pt x="3" y="5"/>
                    <a:pt x="2" y="3"/>
                    <a:pt x="1" y="0"/>
                  </a:cubicBezTo>
                  <a:cubicBezTo>
                    <a:pt x="0" y="20"/>
                    <a:pt x="1" y="40"/>
                    <a:pt x="5" y="59"/>
                  </a:cubicBezTo>
                  <a:cubicBezTo>
                    <a:pt x="7" y="69"/>
                    <a:pt x="9" y="79"/>
                    <a:pt x="9" y="90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573"/>
            <p:cNvSpPr/>
            <p:nvPr/>
          </p:nvSpPr>
          <p:spPr bwMode="auto">
            <a:xfrm>
              <a:off x="7329488" y="3416300"/>
              <a:ext cx="17463" cy="50800"/>
            </a:xfrm>
            <a:custGeom>
              <a:avLst/>
              <a:gdLst>
                <a:gd name="T0" fmla="*/ 3 w 4"/>
                <a:gd name="T1" fmla="*/ 0 h 12"/>
                <a:gd name="T2" fmla="*/ 2 w 4"/>
                <a:gd name="T3" fmla="*/ 2 h 12"/>
                <a:gd name="T4" fmla="*/ 1 w 4"/>
                <a:gd name="T5" fmla="*/ 9 h 12"/>
                <a:gd name="T6" fmla="*/ 0 w 4"/>
                <a:gd name="T7" fmla="*/ 12 h 12"/>
                <a:gd name="T8" fmla="*/ 4 w 4"/>
                <a:gd name="T9" fmla="*/ 7 h 12"/>
                <a:gd name="T10" fmla="*/ 4 w 4"/>
                <a:gd name="T11" fmla="*/ 6 h 12"/>
                <a:gd name="T12" fmla="*/ 3 w 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2" y="11"/>
                    <a:pt x="3" y="9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574"/>
            <p:cNvSpPr/>
            <p:nvPr/>
          </p:nvSpPr>
          <p:spPr bwMode="auto">
            <a:xfrm>
              <a:off x="6334125" y="2139950"/>
              <a:ext cx="85725" cy="319088"/>
            </a:xfrm>
            <a:custGeom>
              <a:avLst/>
              <a:gdLst>
                <a:gd name="T0" fmla="*/ 9 w 20"/>
                <a:gd name="T1" fmla="*/ 52 h 75"/>
                <a:gd name="T2" fmla="*/ 18 w 20"/>
                <a:gd name="T3" fmla="*/ 23 h 75"/>
                <a:gd name="T4" fmla="*/ 20 w 20"/>
                <a:gd name="T5" fmla="*/ 0 h 75"/>
                <a:gd name="T6" fmla="*/ 6 w 20"/>
                <a:gd name="T7" fmla="*/ 15 h 75"/>
                <a:gd name="T8" fmla="*/ 2 w 20"/>
                <a:gd name="T9" fmla="*/ 26 h 75"/>
                <a:gd name="T10" fmla="*/ 1 w 20"/>
                <a:gd name="T11" fmla="*/ 29 h 75"/>
                <a:gd name="T12" fmla="*/ 2 w 20"/>
                <a:gd name="T13" fmla="*/ 43 h 75"/>
                <a:gd name="T14" fmla="*/ 0 w 20"/>
                <a:gd name="T15" fmla="*/ 75 h 75"/>
                <a:gd name="T16" fmla="*/ 9 w 20"/>
                <a:gd name="T17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5">
                  <a:moveTo>
                    <a:pt x="9" y="52"/>
                  </a:moveTo>
                  <a:cubicBezTo>
                    <a:pt x="13" y="43"/>
                    <a:pt x="16" y="33"/>
                    <a:pt x="18" y="23"/>
                  </a:cubicBezTo>
                  <a:cubicBezTo>
                    <a:pt x="19" y="16"/>
                    <a:pt x="19" y="8"/>
                    <a:pt x="20" y="0"/>
                  </a:cubicBezTo>
                  <a:cubicBezTo>
                    <a:pt x="14" y="4"/>
                    <a:pt x="10" y="10"/>
                    <a:pt x="6" y="15"/>
                  </a:cubicBezTo>
                  <a:cubicBezTo>
                    <a:pt x="4" y="19"/>
                    <a:pt x="2" y="22"/>
                    <a:pt x="2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34"/>
                    <a:pt x="2" y="38"/>
                    <a:pt x="2" y="43"/>
                  </a:cubicBezTo>
                  <a:cubicBezTo>
                    <a:pt x="2" y="54"/>
                    <a:pt x="1" y="64"/>
                    <a:pt x="0" y="75"/>
                  </a:cubicBezTo>
                  <a:cubicBezTo>
                    <a:pt x="3" y="67"/>
                    <a:pt x="6" y="60"/>
                    <a:pt x="9" y="52"/>
                  </a:cubicBezTo>
                  <a:close/>
                </a:path>
              </a:pathLst>
            </a:custGeom>
            <a:solidFill>
              <a:srgbClr val="DFE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575"/>
            <p:cNvSpPr/>
            <p:nvPr/>
          </p:nvSpPr>
          <p:spPr bwMode="auto">
            <a:xfrm>
              <a:off x="6321425" y="2203450"/>
              <a:ext cx="519113" cy="434975"/>
            </a:xfrm>
            <a:custGeom>
              <a:avLst/>
              <a:gdLst>
                <a:gd name="T0" fmla="*/ 0 w 122"/>
                <a:gd name="T1" fmla="*/ 97 h 102"/>
                <a:gd name="T2" fmla="*/ 2 w 122"/>
                <a:gd name="T3" fmla="*/ 102 h 102"/>
                <a:gd name="T4" fmla="*/ 15 w 122"/>
                <a:gd name="T5" fmla="*/ 82 h 102"/>
                <a:gd name="T6" fmla="*/ 48 w 122"/>
                <a:gd name="T7" fmla="*/ 58 h 102"/>
                <a:gd name="T8" fmla="*/ 83 w 122"/>
                <a:gd name="T9" fmla="*/ 36 h 102"/>
                <a:gd name="T10" fmla="*/ 122 w 122"/>
                <a:gd name="T11" fmla="*/ 0 h 102"/>
                <a:gd name="T12" fmla="*/ 98 w 122"/>
                <a:gd name="T13" fmla="*/ 14 h 102"/>
                <a:gd name="T14" fmla="*/ 73 w 122"/>
                <a:gd name="T15" fmla="*/ 21 h 102"/>
                <a:gd name="T16" fmla="*/ 48 w 122"/>
                <a:gd name="T17" fmla="*/ 32 h 102"/>
                <a:gd name="T18" fmla="*/ 3 w 122"/>
                <a:gd name="T19" fmla="*/ 72 h 102"/>
                <a:gd name="T20" fmla="*/ 2 w 122"/>
                <a:gd name="T21" fmla="*/ 76 h 102"/>
                <a:gd name="T22" fmla="*/ 0 w 122"/>
                <a:gd name="T23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02">
                  <a:moveTo>
                    <a:pt x="0" y="97"/>
                  </a:moveTo>
                  <a:cubicBezTo>
                    <a:pt x="1" y="99"/>
                    <a:pt x="2" y="100"/>
                    <a:pt x="2" y="102"/>
                  </a:cubicBezTo>
                  <a:cubicBezTo>
                    <a:pt x="4" y="94"/>
                    <a:pt x="10" y="87"/>
                    <a:pt x="15" y="82"/>
                  </a:cubicBezTo>
                  <a:cubicBezTo>
                    <a:pt x="25" y="73"/>
                    <a:pt x="36" y="65"/>
                    <a:pt x="48" y="58"/>
                  </a:cubicBezTo>
                  <a:cubicBezTo>
                    <a:pt x="60" y="51"/>
                    <a:pt x="72" y="44"/>
                    <a:pt x="83" y="36"/>
                  </a:cubicBezTo>
                  <a:cubicBezTo>
                    <a:pt x="97" y="25"/>
                    <a:pt x="110" y="14"/>
                    <a:pt x="122" y="0"/>
                  </a:cubicBezTo>
                  <a:cubicBezTo>
                    <a:pt x="114" y="5"/>
                    <a:pt x="107" y="11"/>
                    <a:pt x="98" y="14"/>
                  </a:cubicBezTo>
                  <a:cubicBezTo>
                    <a:pt x="90" y="17"/>
                    <a:pt x="81" y="18"/>
                    <a:pt x="73" y="21"/>
                  </a:cubicBezTo>
                  <a:cubicBezTo>
                    <a:pt x="64" y="24"/>
                    <a:pt x="56" y="28"/>
                    <a:pt x="48" y="32"/>
                  </a:cubicBezTo>
                  <a:cubicBezTo>
                    <a:pt x="31" y="42"/>
                    <a:pt x="13" y="54"/>
                    <a:pt x="3" y="72"/>
                  </a:cubicBezTo>
                  <a:cubicBezTo>
                    <a:pt x="3" y="73"/>
                    <a:pt x="2" y="75"/>
                    <a:pt x="2" y="76"/>
                  </a:cubicBezTo>
                  <a:cubicBezTo>
                    <a:pt x="1" y="83"/>
                    <a:pt x="1" y="90"/>
                    <a:pt x="0" y="97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576"/>
            <p:cNvSpPr/>
            <p:nvPr/>
          </p:nvSpPr>
          <p:spPr bwMode="auto">
            <a:xfrm>
              <a:off x="7350125" y="3365500"/>
              <a:ext cx="12700" cy="71438"/>
            </a:xfrm>
            <a:custGeom>
              <a:avLst/>
              <a:gdLst>
                <a:gd name="T0" fmla="*/ 0 w 3"/>
                <a:gd name="T1" fmla="*/ 12 h 17"/>
                <a:gd name="T2" fmla="*/ 0 w 3"/>
                <a:gd name="T3" fmla="*/ 17 h 17"/>
                <a:gd name="T4" fmla="*/ 3 w 3"/>
                <a:gd name="T5" fmla="*/ 13 h 17"/>
                <a:gd name="T6" fmla="*/ 3 w 3"/>
                <a:gd name="T7" fmla="*/ 13 h 17"/>
                <a:gd name="T8" fmla="*/ 3 w 3"/>
                <a:gd name="T9" fmla="*/ 2 h 17"/>
                <a:gd name="T10" fmla="*/ 3 w 3"/>
                <a:gd name="T11" fmla="*/ 0 h 17"/>
                <a:gd name="T12" fmla="*/ 0 w 3"/>
                <a:gd name="T13" fmla="*/ 8 h 17"/>
                <a:gd name="T14" fmla="*/ 0 w 3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7">
                  <a:moveTo>
                    <a:pt x="0" y="12"/>
                  </a:moveTo>
                  <a:cubicBezTo>
                    <a:pt x="0" y="13"/>
                    <a:pt x="0" y="15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0"/>
                    <a:pt x="3" y="6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9"/>
                    <a:pt x="0" y="10"/>
                    <a:pt x="0" y="12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577"/>
            <p:cNvSpPr>
              <a:spLocks noEditPoints="1"/>
            </p:cNvSpPr>
            <p:nvPr/>
          </p:nvSpPr>
          <p:spPr bwMode="auto">
            <a:xfrm>
              <a:off x="7367588" y="3216275"/>
              <a:ext cx="106363" cy="187325"/>
            </a:xfrm>
            <a:custGeom>
              <a:avLst/>
              <a:gdLst>
                <a:gd name="T0" fmla="*/ 22 w 25"/>
                <a:gd name="T1" fmla="*/ 2 h 44"/>
                <a:gd name="T2" fmla="*/ 10 w 25"/>
                <a:gd name="T3" fmla="*/ 4 h 44"/>
                <a:gd name="T4" fmla="*/ 9 w 25"/>
                <a:gd name="T5" fmla="*/ 5 h 44"/>
                <a:gd name="T6" fmla="*/ 7 w 25"/>
                <a:gd name="T7" fmla="*/ 8 h 44"/>
                <a:gd name="T8" fmla="*/ 6 w 25"/>
                <a:gd name="T9" fmla="*/ 30 h 44"/>
                <a:gd name="T10" fmla="*/ 5 w 25"/>
                <a:gd name="T11" fmla="*/ 30 h 44"/>
                <a:gd name="T12" fmla="*/ 5 w 25"/>
                <a:gd name="T13" fmla="*/ 13 h 44"/>
                <a:gd name="T14" fmla="*/ 0 w 25"/>
                <a:gd name="T15" fmla="*/ 32 h 44"/>
                <a:gd name="T16" fmla="*/ 0 w 25"/>
                <a:gd name="T17" fmla="*/ 32 h 44"/>
                <a:gd name="T18" fmla="*/ 0 w 25"/>
                <a:gd name="T19" fmla="*/ 32 h 44"/>
                <a:gd name="T20" fmla="*/ 1 w 25"/>
                <a:gd name="T21" fmla="*/ 34 h 44"/>
                <a:gd name="T22" fmla="*/ 1 w 25"/>
                <a:gd name="T23" fmla="*/ 39 h 44"/>
                <a:gd name="T24" fmla="*/ 1 w 25"/>
                <a:gd name="T25" fmla="*/ 44 h 44"/>
                <a:gd name="T26" fmla="*/ 8 w 25"/>
                <a:gd name="T27" fmla="*/ 32 h 44"/>
                <a:gd name="T28" fmla="*/ 20 w 25"/>
                <a:gd name="T29" fmla="*/ 13 h 44"/>
                <a:gd name="T30" fmla="*/ 21 w 25"/>
                <a:gd name="T31" fmla="*/ 12 h 44"/>
                <a:gd name="T32" fmla="*/ 21 w 25"/>
                <a:gd name="T33" fmla="*/ 3 h 44"/>
                <a:gd name="T34" fmla="*/ 23 w 25"/>
                <a:gd name="T35" fmla="*/ 3 h 44"/>
                <a:gd name="T36" fmla="*/ 23 w 25"/>
                <a:gd name="T37" fmla="*/ 8 h 44"/>
                <a:gd name="T38" fmla="*/ 22 w 25"/>
                <a:gd name="T39" fmla="*/ 2 h 44"/>
                <a:gd name="T40" fmla="*/ 11 w 25"/>
                <a:gd name="T41" fmla="*/ 26 h 44"/>
                <a:gd name="T42" fmla="*/ 10 w 25"/>
                <a:gd name="T43" fmla="*/ 26 h 44"/>
                <a:gd name="T44" fmla="*/ 11 w 25"/>
                <a:gd name="T45" fmla="*/ 5 h 44"/>
                <a:gd name="T46" fmla="*/ 12 w 25"/>
                <a:gd name="T47" fmla="*/ 5 h 44"/>
                <a:gd name="T48" fmla="*/ 11 w 25"/>
                <a:gd name="T49" fmla="*/ 26 h 44"/>
                <a:gd name="T50" fmla="*/ 16 w 25"/>
                <a:gd name="T51" fmla="*/ 17 h 44"/>
                <a:gd name="T52" fmla="*/ 15 w 25"/>
                <a:gd name="T53" fmla="*/ 17 h 44"/>
                <a:gd name="T54" fmla="*/ 14 w 25"/>
                <a:gd name="T55" fmla="*/ 10 h 44"/>
                <a:gd name="T56" fmla="*/ 14 w 25"/>
                <a:gd name="T57" fmla="*/ 3 h 44"/>
                <a:gd name="T58" fmla="*/ 16 w 25"/>
                <a:gd name="T59" fmla="*/ 3 h 44"/>
                <a:gd name="T60" fmla="*/ 16 w 25"/>
                <a:gd name="T6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44">
                  <a:moveTo>
                    <a:pt x="22" y="2"/>
                  </a:moveTo>
                  <a:cubicBezTo>
                    <a:pt x="18" y="0"/>
                    <a:pt x="13" y="2"/>
                    <a:pt x="10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8" y="15"/>
                    <a:pt x="8" y="23"/>
                    <a:pt x="6" y="30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24"/>
                    <a:pt x="5" y="19"/>
                    <a:pt x="5" y="13"/>
                  </a:cubicBezTo>
                  <a:cubicBezTo>
                    <a:pt x="3" y="19"/>
                    <a:pt x="2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1" y="35"/>
                    <a:pt x="1" y="37"/>
                    <a:pt x="1" y="39"/>
                  </a:cubicBezTo>
                  <a:cubicBezTo>
                    <a:pt x="1" y="40"/>
                    <a:pt x="1" y="42"/>
                    <a:pt x="1" y="44"/>
                  </a:cubicBezTo>
                  <a:cubicBezTo>
                    <a:pt x="4" y="40"/>
                    <a:pt x="6" y="36"/>
                    <a:pt x="8" y="32"/>
                  </a:cubicBezTo>
                  <a:cubicBezTo>
                    <a:pt x="12" y="25"/>
                    <a:pt x="16" y="19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9"/>
                    <a:pt x="21" y="6"/>
                    <a:pt x="21" y="3"/>
                  </a:cubicBezTo>
                  <a:cubicBezTo>
                    <a:pt x="21" y="2"/>
                    <a:pt x="23" y="2"/>
                    <a:pt x="23" y="3"/>
                  </a:cubicBezTo>
                  <a:cubicBezTo>
                    <a:pt x="23" y="5"/>
                    <a:pt x="23" y="6"/>
                    <a:pt x="23" y="8"/>
                  </a:cubicBezTo>
                  <a:cubicBezTo>
                    <a:pt x="24" y="5"/>
                    <a:pt x="25" y="3"/>
                    <a:pt x="22" y="2"/>
                  </a:cubicBezTo>
                  <a:close/>
                  <a:moveTo>
                    <a:pt x="11" y="26"/>
                  </a:moveTo>
                  <a:cubicBezTo>
                    <a:pt x="11" y="27"/>
                    <a:pt x="10" y="27"/>
                    <a:pt x="10" y="26"/>
                  </a:cubicBezTo>
                  <a:cubicBezTo>
                    <a:pt x="9" y="20"/>
                    <a:pt x="11" y="12"/>
                    <a:pt x="11" y="5"/>
                  </a:cubicBezTo>
                  <a:cubicBezTo>
                    <a:pt x="11" y="4"/>
                    <a:pt x="12" y="4"/>
                    <a:pt x="12" y="5"/>
                  </a:cubicBezTo>
                  <a:cubicBezTo>
                    <a:pt x="12" y="12"/>
                    <a:pt x="13" y="20"/>
                    <a:pt x="11" y="26"/>
                  </a:cubicBezTo>
                  <a:close/>
                  <a:moveTo>
                    <a:pt x="16" y="17"/>
                  </a:moveTo>
                  <a:cubicBezTo>
                    <a:pt x="16" y="18"/>
                    <a:pt x="15" y="17"/>
                    <a:pt x="15" y="17"/>
                  </a:cubicBezTo>
                  <a:cubicBezTo>
                    <a:pt x="14" y="15"/>
                    <a:pt x="14" y="13"/>
                    <a:pt x="14" y="10"/>
                  </a:cubicBezTo>
                  <a:cubicBezTo>
                    <a:pt x="14" y="8"/>
                    <a:pt x="14" y="6"/>
                    <a:pt x="14" y="3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7"/>
                    <a:pt x="18" y="13"/>
                    <a:pt x="16" y="17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578"/>
            <p:cNvSpPr>
              <a:spLocks noEditPoints="1"/>
            </p:cNvSpPr>
            <p:nvPr/>
          </p:nvSpPr>
          <p:spPr bwMode="auto">
            <a:xfrm>
              <a:off x="4713288" y="3041650"/>
              <a:ext cx="2705100" cy="1752600"/>
            </a:xfrm>
            <a:custGeom>
              <a:avLst/>
              <a:gdLst>
                <a:gd name="T0" fmla="*/ 571 w 636"/>
                <a:gd name="T1" fmla="*/ 68 h 412"/>
                <a:gd name="T2" fmla="*/ 527 w 636"/>
                <a:gd name="T3" fmla="*/ 111 h 412"/>
                <a:gd name="T4" fmla="*/ 508 w 636"/>
                <a:gd name="T5" fmla="*/ 168 h 412"/>
                <a:gd name="T6" fmla="*/ 288 w 636"/>
                <a:gd name="T7" fmla="*/ 227 h 412"/>
                <a:gd name="T8" fmla="*/ 514 w 636"/>
                <a:gd name="T9" fmla="*/ 148 h 412"/>
                <a:gd name="T10" fmla="*/ 462 w 636"/>
                <a:gd name="T11" fmla="*/ 145 h 412"/>
                <a:gd name="T12" fmla="*/ 481 w 636"/>
                <a:gd name="T13" fmla="*/ 172 h 412"/>
                <a:gd name="T14" fmla="*/ 460 w 636"/>
                <a:gd name="T15" fmla="*/ 145 h 412"/>
                <a:gd name="T16" fmla="*/ 465 w 636"/>
                <a:gd name="T17" fmla="*/ 123 h 412"/>
                <a:gd name="T18" fmla="*/ 149 w 636"/>
                <a:gd name="T19" fmla="*/ 154 h 412"/>
                <a:gd name="T20" fmla="*/ 75 w 636"/>
                <a:gd name="T21" fmla="*/ 243 h 412"/>
                <a:gd name="T22" fmla="*/ 137 w 636"/>
                <a:gd name="T23" fmla="*/ 386 h 412"/>
                <a:gd name="T24" fmla="*/ 142 w 636"/>
                <a:gd name="T25" fmla="*/ 412 h 412"/>
                <a:gd name="T26" fmla="*/ 171 w 636"/>
                <a:gd name="T27" fmla="*/ 332 h 412"/>
                <a:gd name="T28" fmla="*/ 193 w 636"/>
                <a:gd name="T29" fmla="*/ 298 h 412"/>
                <a:gd name="T30" fmla="*/ 449 w 636"/>
                <a:gd name="T31" fmla="*/ 228 h 412"/>
                <a:gd name="T32" fmla="*/ 541 w 636"/>
                <a:gd name="T33" fmla="*/ 169 h 412"/>
                <a:gd name="T34" fmla="*/ 567 w 636"/>
                <a:gd name="T35" fmla="*/ 151 h 412"/>
                <a:gd name="T36" fmla="*/ 573 w 636"/>
                <a:gd name="T37" fmla="*/ 149 h 412"/>
                <a:gd name="T38" fmla="*/ 614 w 636"/>
                <a:gd name="T39" fmla="*/ 84 h 412"/>
                <a:gd name="T40" fmla="*/ 422 w 636"/>
                <a:gd name="T41" fmla="*/ 168 h 412"/>
                <a:gd name="T42" fmla="*/ 401 w 636"/>
                <a:gd name="T43" fmla="*/ 164 h 412"/>
                <a:gd name="T44" fmla="*/ 186 w 636"/>
                <a:gd name="T45" fmla="*/ 260 h 412"/>
                <a:gd name="T46" fmla="*/ 178 w 636"/>
                <a:gd name="T47" fmla="*/ 248 h 412"/>
                <a:gd name="T48" fmla="*/ 175 w 636"/>
                <a:gd name="T49" fmla="*/ 222 h 412"/>
                <a:gd name="T50" fmla="*/ 151 w 636"/>
                <a:gd name="T51" fmla="*/ 376 h 412"/>
                <a:gd name="T52" fmla="*/ 160 w 636"/>
                <a:gd name="T53" fmla="*/ 351 h 412"/>
                <a:gd name="T54" fmla="*/ 172 w 636"/>
                <a:gd name="T55" fmla="*/ 320 h 412"/>
                <a:gd name="T56" fmla="*/ 144 w 636"/>
                <a:gd name="T57" fmla="*/ 201 h 412"/>
                <a:gd name="T58" fmla="*/ 173 w 636"/>
                <a:gd name="T59" fmla="*/ 246 h 412"/>
                <a:gd name="T60" fmla="*/ 192 w 636"/>
                <a:gd name="T61" fmla="*/ 229 h 412"/>
                <a:gd name="T62" fmla="*/ 188 w 636"/>
                <a:gd name="T63" fmla="*/ 293 h 412"/>
                <a:gd name="T64" fmla="*/ 190 w 636"/>
                <a:gd name="T65" fmla="*/ 260 h 412"/>
                <a:gd name="T66" fmla="*/ 196 w 636"/>
                <a:gd name="T67" fmla="*/ 258 h 412"/>
                <a:gd name="T68" fmla="*/ 202 w 636"/>
                <a:gd name="T69" fmla="*/ 276 h 412"/>
                <a:gd name="T70" fmla="*/ 222 w 636"/>
                <a:gd name="T71" fmla="*/ 266 h 412"/>
                <a:gd name="T72" fmla="*/ 241 w 636"/>
                <a:gd name="T73" fmla="*/ 276 h 412"/>
                <a:gd name="T74" fmla="*/ 267 w 636"/>
                <a:gd name="T75" fmla="*/ 248 h 412"/>
                <a:gd name="T76" fmla="*/ 274 w 636"/>
                <a:gd name="T77" fmla="*/ 249 h 412"/>
                <a:gd name="T78" fmla="*/ 270 w 636"/>
                <a:gd name="T79" fmla="*/ 272 h 412"/>
                <a:gd name="T80" fmla="*/ 277 w 636"/>
                <a:gd name="T81" fmla="*/ 271 h 412"/>
                <a:gd name="T82" fmla="*/ 284 w 636"/>
                <a:gd name="T83" fmla="*/ 272 h 412"/>
                <a:gd name="T84" fmla="*/ 303 w 636"/>
                <a:gd name="T85" fmla="*/ 256 h 412"/>
                <a:gd name="T86" fmla="*/ 316 w 636"/>
                <a:gd name="T87" fmla="*/ 246 h 412"/>
                <a:gd name="T88" fmla="*/ 303 w 636"/>
                <a:gd name="T89" fmla="*/ 269 h 412"/>
                <a:gd name="T90" fmla="*/ 315 w 636"/>
                <a:gd name="T91" fmla="*/ 264 h 412"/>
                <a:gd name="T92" fmla="*/ 333 w 636"/>
                <a:gd name="T93" fmla="*/ 251 h 412"/>
                <a:gd name="T94" fmla="*/ 341 w 636"/>
                <a:gd name="T95" fmla="*/ 253 h 412"/>
                <a:gd name="T96" fmla="*/ 347 w 636"/>
                <a:gd name="T97" fmla="*/ 256 h 412"/>
                <a:gd name="T98" fmla="*/ 367 w 636"/>
                <a:gd name="T99" fmla="*/ 243 h 412"/>
                <a:gd name="T100" fmla="*/ 383 w 636"/>
                <a:gd name="T101" fmla="*/ 250 h 412"/>
                <a:gd name="T102" fmla="*/ 387 w 636"/>
                <a:gd name="T103" fmla="*/ 252 h 412"/>
                <a:gd name="T104" fmla="*/ 430 w 636"/>
                <a:gd name="T105" fmla="*/ 243 h 412"/>
                <a:gd name="T106" fmla="*/ 444 w 636"/>
                <a:gd name="T107" fmla="*/ 229 h 412"/>
                <a:gd name="T108" fmla="*/ 462 w 636"/>
                <a:gd name="T109" fmla="*/ 202 h 412"/>
                <a:gd name="T110" fmla="*/ 463 w 636"/>
                <a:gd name="T111" fmla="*/ 213 h 412"/>
                <a:gd name="T112" fmla="*/ 492 w 636"/>
                <a:gd name="T113" fmla="*/ 186 h 412"/>
                <a:gd name="T114" fmla="*/ 496 w 636"/>
                <a:gd name="T115" fmla="*/ 195 h 412"/>
                <a:gd name="T116" fmla="*/ 516 w 636"/>
                <a:gd name="T117" fmla="*/ 175 h 412"/>
                <a:gd name="T118" fmla="*/ 523 w 636"/>
                <a:gd name="T119" fmla="*/ 17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6" h="412">
                  <a:moveTo>
                    <a:pt x="627" y="45"/>
                  </a:moveTo>
                  <a:cubicBezTo>
                    <a:pt x="631" y="35"/>
                    <a:pt x="636" y="24"/>
                    <a:pt x="635" y="14"/>
                  </a:cubicBezTo>
                  <a:cubicBezTo>
                    <a:pt x="635" y="3"/>
                    <a:pt x="625" y="0"/>
                    <a:pt x="617" y="5"/>
                  </a:cubicBezTo>
                  <a:cubicBezTo>
                    <a:pt x="609" y="10"/>
                    <a:pt x="602" y="16"/>
                    <a:pt x="596" y="23"/>
                  </a:cubicBezTo>
                  <a:cubicBezTo>
                    <a:pt x="585" y="36"/>
                    <a:pt x="577" y="50"/>
                    <a:pt x="570" y="65"/>
                  </a:cubicBezTo>
                  <a:cubicBezTo>
                    <a:pt x="571" y="65"/>
                    <a:pt x="572" y="67"/>
                    <a:pt x="571" y="68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73" y="69"/>
                    <a:pt x="574" y="69"/>
                    <a:pt x="576" y="70"/>
                  </a:cubicBezTo>
                  <a:cubicBezTo>
                    <a:pt x="578" y="71"/>
                    <a:pt x="581" y="71"/>
                    <a:pt x="583" y="72"/>
                  </a:cubicBezTo>
                  <a:cubicBezTo>
                    <a:pt x="584" y="72"/>
                    <a:pt x="584" y="73"/>
                    <a:pt x="583" y="74"/>
                  </a:cubicBezTo>
                  <a:cubicBezTo>
                    <a:pt x="578" y="77"/>
                    <a:pt x="573" y="73"/>
                    <a:pt x="569" y="70"/>
                  </a:cubicBezTo>
                  <a:cubicBezTo>
                    <a:pt x="566" y="72"/>
                    <a:pt x="562" y="74"/>
                    <a:pt x="559" y="77"/>
                  </a:cubicBezTo>
                  <a:cubicBezTo>
                    <a:pt x="554" y="80"/>
                    <a:pt x="550" y="84"/>
                    <a:pt x="546" y="89"/>
                  </a:cubicBezTo>
                  <a:cubicBezTo>
                    <a:pt x="540" y="96"/>
                    <a:pt x="534" y="104"/>
                    <a:pt x="527" y="111"/>
                  </a:cubicBezTo>
                  <a:cubicBezTo>
                    <a:pt x="520" y="117"/>
                    <a:pt x="513" y="119"/>
                    <a:pt x="505" y="119"/>
                  </a:cubicBezTo>
                  <a:cubicBezTo>
                    <a:pt x="500" y="120"/>
                    <a:pt x="495" y="121"/>
                    <a:pt x="490" y="121"/>
                  </a:cubicBezTo>
                  <a:cubicBezTo>
                    <a:pt x="502" y="125"/>
                    <a:pt x="512" y="133"/>
                    <a:pt x="518" y="144"/>
                  </a:cubicBezTo>
                  <a:cubicBezTo>
                    <a:pt x="521" y="151"/>
                    <a:pt x="519" y="157"/>
                    <a:pt x="515" y="161"/>
                  </a:cubicBezTo>
                  <a:cubicBezTo>
                    <a:pt x="514" y="162"/>
                    <a:pt x="514" y="163"/>
                    <a:pt x="513" y="164"/>
                  </a:cubicBezTo>
                  <a:cubicBezTo>
                    <a:pt x="512" y="166"/>
                    <a:pt x="510" y="167"/>
                    <a:pt x="509" y="168"/>
                  </a:cubicBezTo>
                  <a:cubicBezTo>
                    <a:pt x="508" y="168"/>
                    <a:pt x="508" y="168"/>
                    <a:pt x="508" y="168"/>
                  </a:cubicBezTo>
                  <a:cubicBezTo>
                    <a:pt x="498" y="172"/>
                    <a:pt x="488" y="175"/>
                    <a:pt x="478" y="180"/>
                  </a:cubicBezTo>
                  <a:cubicBezTo>
                    <a:pt x="470" y="184"/>
                    <a:pt x="461" y="189"/>
                    <a:pt x="453" y="193"/>
                  </a:cubicBezTo>
                  <a:cubicBezTo>
                    <a:pt x="435" y="201"/>
                    <a:pt x="416" y="204"/>
                    <a:pt x="397" y="207"/>
                  </a:cubicBezTo>
                  <a:cubicBezTo>
                    <a:pt x="387" y="209"/>
                    <a:pt x="377" y="210"/>
                    <a:pt x="366" y="211"/>
                  </a:cubicBezTo>
                  <a:cubicBezTo>
                    <a:pt x="356" y="211"/>
                    <a:pt x="345" y="212"/>
                    <a:pt x="334" y="215"/>
                  </a:cubicBezTo>
                  <a:cubicBezTo>
                    <a:pt x="319" y="220"/>
                    <a:pt x="305" y="232"/>
                    <a:pt x="288" y="230"/>
                  </a:cubicBezTo>
                  <a:cubicBezTo>
                    <a:pt x="287" y="230"/>
                    <a:pt x="287" y="227"/>
                    <a:pt x="288" y="227"/>
                  </a:cubicBezTo>
                  <a:cubicBezTo>
                    <a:pt x="307" y="225"/>
                    <a:pt x="322" y="212"/>
                    <a:pt x="341" y="209"/>
                  </a:cubicBezTo>
                  <a:cubicBezTo>
                    <a:pt x="350" y="207"/>
                    <a:pt x="360" y="207"/>
                    <a:pt x="369" y="206"/>
                  </a:cubicBezTo>
                  <a:cubicBezTo>
                    <a:pt x="378" y="205"/>
                    <a:pt x="387" y="204"/>
                    <a:pt x="396" y="203"/>
                  </a:cubicBezTo>
                  <a:cubicBezTo>
                    <a:pt x="417" y="199"/>
                    <a:pt x="437" y="197"/>
                    <a:pt x="456" y="187"/>
                  </a:cubicBezTo>
                  <a:cubicBezTo>
                    <a:pt x="472" y="179"/>
                    <a:pt x="487" y="172"/>
                    <a:pt x="503" y="165"/>
                  </a:cubicBezTo>
                  <a:cubicBezTo>
                    <a:pt x="502" y="164"/>
                    <a:pt x="503" y="162"/>
                    <a:pt x="504" y="162"/>
                  </a:cubicBezTo>
                  <a:cubicBezTo>
                    <a:pt x="510" y="159"/>
                    <a:pt x="516" y="155"/>
                    <a:pt x="514" y="148"/>
                  </a:cubicBezTo>
                  <a:cubicBezTo>
                    <a:pt x="512" y="142"/>
                    <a:pt x="508" y="138"/>
                    <a:pt x="504" y="134"/>
                  </a:cubicBezTo>
                  <a:cubicBezTo>
                    <a:pt x="501" y="132"/>
                    <a:pt x="498" y="131"/>
                    <a:pt x="496" y="129"/>
                  </a:cubicBezTo>
                  <a:cubicBezTo>
                    <a:pt x="493" y="129"/>
                    <a:pt x="491" y="130"/>
                    <a:pt x="489" y="131"/>
                  </a:cubicBezTo>
                  <a:cubicBezTo>
                    <a:pt x="488" y="131"/>
                    <a:pt x="487" y="131"/>
                    <a:pt x="486" y="132"/>
                  </a:cubicBezTo>
                  <a:cubicBezTo>
                    <a:pt x="486" y="132"/>
                    <a:pt x="486" y="132"/>
                    <a:pt x="485" y="132"/>
                  </a:cubicBezTo>
                  <a:cubicBezTo>
                    <a:pt x="482" y="135"/>
                    <a:pt x="477" y="135"/>
                    <a:pt x="473" y="137"/>
                  </a:cubicBezTo>
                  <a:cubicBezTo>
                    <a:pt x="469" y="139"/>
                    <a:pt x="465" y="141"/>
                    <a:pt x="462" y="145"/>
                  </a:cubicBezTo>
                  <a:cubicBezTo>
                    <a:pt x="462" y="145"/>
                    <a:pt x="462" y="145"/>
                    <a:pt x="462" y="145"/>
                  </a:cubicBezTo>
                  <a:cubicBezTo>
                    <a:pt x="462" y="145"/>
                    <a:pt x="462" y="145"/>
                    <a:pt x="462" y="145"/>
                  </a:cubicBezTo>
                  <a:cubicBezTo>
                    <a:pt x="468" y="152"/>
                    <a:pt x="469" y="162"/>
                    <a:pt x="470" y="171"/>
                  </a:cubicBezTo>
                  <a:cubicBezTo>
                    <a:pt x="470" y="171"/>
                    <a:pt x="470" y="171"/>
                    <a:pt x="471" y="171"/>
                  </a:cubicBezTo>
                  <a:cubicBezTo>
                    <a:pt x="473" y="171"/>
                    <a:pt x="474" y="172"/>
                    <a:pt x="476" y="171"/>
                  </a:cubicBezTo>
                  <a:cubicBezTo>
                    <a:pt x="477" y="171"/>
                    <a:pt x="479" y="170"/>
                    <a:pt x="480" y="170"/>
                  </a:cubicBezTo>
                  <a:cubicBezTo>
                    <a:pt x="481" y="170"/>
                    <a:pt x="481" y="171"/>
                    <a:pt x="481" y="172"/>
                  </a:cubicBezTo>
                  <a:cubicBezTo>
                    <a:pt x="478" y="174"/>
                    <a:pt x="473" y="176"/>
                    <a:pt x="470" y="172"/>
                  </a:cubicBezTo>
                  <a:cubicBezTo>
                    <a:pt x="470" y="173"/>
                    <a:pt x="469" y="173"/>
                    <a:pt x="469" y="173"/>
                  </a:cubicBezTo>
                  <a:cubicBezTo>
                    <a:pt x="467" y="169"/>
                    <a:pt x="467" y="164"/>
                    <a:pt x="466" y="159"/>
                  </a:cubicBezTo>
                  <a:cubicBezTo>
                    <a:pt x="465" y="156"/>
                    <a:pt x="463" y="153"/>
                    <a:pt x="462" y="150"/>
                  </a:cubicBezTo>
                  <a:cubicBezTo>
                    <a:pt x="461" y="149"/>
                    <a:pt x="461" y="148"/>
                    <a:pt x="460" y="147"/>
                  </a:cubicBezTo>
                  <a:cubicBezTo>
                    <a:pt x="460" y="146"/>
                    <a:pt x="460" y="146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1" y="144"/>
                    <a:pt x="461" y="145"/>
                  </a:cubicBezTo>
                  <a:cubicBezTo>
                    <a:pt x="461" y="144"/>
                    <a:pt x="461" y="144"/>
                    <a:pt x="462" y="144"/>
                  </a:cubicBezTo>
                  <a:cubicBezTo>
                    <a:pt x="463" y="140"/>
                    <a:pt x="467" y="138"/>
                    <a:pt x="471" y="135"/>
                  </a:cubicBezTo>
                  <a:cubicBezTo>
                    <a:pt x="475" y="134"/>
                    <a:pt x="479" y="132"/>
                    <a:pt x="484" y="131"/>
                  </a:cubicBezTo>
                  <a:cubicBezTo>
                    <a:pt x="485" y="130"/>
                    <a:pt x="487" y="129"/>
                    <a:pt x="489" y="128"/>
                  </a:cubicBezTo>
                  <a:cubicBezTo>
                    <a:pt x="490" y="128"/>
                    <a:pt x="491" y="128"/>
                    <a:pt x="492" y="127"/>
                  </a:cubicBezTo>
                  <a:cubicBezTo>
                    <a:pt x="483" y="124"/>
                    <a:pt x="474" y="123"/>
                    <a:pt x="465" y="123"/>
                  </a:cubicBezTo>
                  <a:cubicBezTo>
                    <a:pt x="438" y="122"/>
                    <a:pt x="413" y="127"/>
                    <a:pt x="388" y="138"/>
                  </a:cubicBezTo>
                  <a:cubicBezTo>
                    <a:pt x="381" y="142"/>
                    <a:pt x="370" y="142"/>
                    <a:pt x="362" y="141"/>
                  </a:cubicBezTo>
                  <a:cubicBezTo>
                    <a:pt x="350" y="139"/>
                    <a:pt x="337" y="134"/>
                    <a:pt x="326" y="128"/>
                  </a:cubicBezTo>
                  <a:cubicBezTo>
                    <a:pt x="315" y="123"/>
                    <a:pt x="306" y="117"/>
                    <a:pt x="293" y="115"/>
                  </a:cubicBezTo>
                  <a:cubicBezTo>
                    <a:pt x="281" y="113"/>
                    <a:pt x="268" y="114"/>
                    <a:pt x="256" y="115"/>
                  </a:cubicBezTo>
                  <a:cubicBezTo>
                    <a:pt x="232" y="118"/>
                    <a:pt x="207" y="123"/>
                    <a:pt x="185" y="133"/>
                  </a:cubicBezTo>
                  <a:cubicBezTo>
                    <a:pt x="172" y="138"/>
                    <a:pt x="159" y="145"/>
                    <a:pt x="149" y="154"/>
                  </a:cubicBezTo>
                  <a:cubicBezTo>
                    <a:pt x="149" y="155"/>
                    <a:pt x="149" y="156"/>
                    <a:pt x="148" y="156"/>
                  </a:cubicBezTo>
                  <a:cubicBezTo>
                    <a:pt x="147" y="156"/>
                    <a:pt x="147" y="156"/>
                    <a:pt x="146" y="157"/>
                  </a:cubicBezTo>
                  <a:cubicBezTo>
                    <a:pt x="139" y="164"/>
                    <a:pt x="133" y="173"/>
                    <a:pt x="130" y="183"/>
                  </a:cubicBezTo>
                  <a:cubicBezTo>
                    <a:pt x="130" y="184"/>
                    <a:pt x="129" y="184"/>
                    <a:pt x="129" y="183"/>
                  </a:cubicBezTo>
                  <a:cubicBezTo>
                    <a:pt x="130" y="173"/>
                    <a:pt x="134" y="165"/>
                    <a:pt x="139" y="159"/>
                  </a:cubicBezTo>
                  <a:cubicBezTo>
                    <a:pt x="138" y="159"/>
                    <a:pt x="137" y="159"/>
                    <a:pt x="136" y="159"/>
                  </a:cubicBezTo>
                  <a:cubicBezTo>
                    <a:pt x="103" y="173"/>
                    <a:pt x="90" y="213"/>
                    <a:pt x="75" y="243"/>
                  </a:cubicBezTo>
                  <a:cubicBezTo>
                    <a:pt x="63" y="266"/>
                    <a:pt x="46" y="285"/>
                    <a:pt x="33" y="306"/>
                  </a:cubicBezTo>
                  <a:cubicBezTo>
                    <a:pt x="23" y="321"/>
                    <a:pt x="15" y="340"/>
                    <a:pt x="0" y="350"/>
                  </a:cubicBezTo>
                  <a:cubicBezTo>
                    <a:pt x="23" y="352"/>
                    <a:pt x="45" y="366"/>
                    <a:pt x="66" y="375"/>
                  </a:cubicBezTo>
                  <a:cubicBezTo>
                    <a:pt x="80" y="382"/>
                    <a:pt x="94" y="389"/>
                    <a:pt x="108" y="394"/>
                  </a:cubicBezTo>
                  <a:cubicBezTo>
                    <a:pt x="119" y="398"/>
                    <a:pt x="128" y="406"/>
                    <a:pt x="138" y="410"/>
                  </a:cubicBezTo>
                  <a:cubicBezTo>
                    <a:pt x="136" y="403"/>
                    <a:pt x="136" y="394"/>
                    <a:pt x="135" y="387"/>
                  </a:cubicBezTo>
                  <a:cubicBezTo>
                    <a:pt x="135" y="386"/>
                    <a:pt x="136" y="385"/>
                    <a:pt x="137" y="386"/>
                  </a:cubicBezTo>
                  <a:cubicBezTo>
                    <a:pt x="136" y="382"/>
                    <a:pt x="135" y="379"/>
                    <a:pt x="134" y="375"/>
                  </a:cubicBezTo>
                  <a:cubicBezTo>
                    <a:pt x="134" y="374"/>
                    <a:pt x="136" y="374"/>
                    <a:pt x="136" y="375"/>
                  </a:cubicBezTo>
                  <a:cubicBezTo>
                    <a:pt x="139" y="383"/>
                    <a:pt x="143" y="392"/>
                    <a:pt x="143" y="401"/>
                  </a:cubicBezTo>
                  <a:cubicBezTo>
                    <a:pt x="143" y="402"/>
                    <a:pt x="142" y="402"/>
                    <a:pt x="142" y="402"/>
                  </a:cubicBezTo>
                  <a:cubicBezTo>
                    <a:pt x="140" y="398"/>
                    <a:pt x="139" y="394"/>
                    <a:pt x="138" y="390"/>
                  </a:cubicBezTo>
                  <a:cubicBezTo>
                    <a:pt x="139" y="397"/>
                    <a:pt x="140" y="404"/>
                    <a:pt x="140" y="411"/>
                  </a:cubicBezTo>
                  <a:cubicBezTo>
                    <a:pt x="141" y="411"/>
                    <a:pt x="142" y="412"/>
                    <a:pt x="142" y="412"/>
                  </a:cubicBezTo>
                  <a:cubicBezTo>
                    <a:pt x="146" y="396"/>
                    <a:pt x="151" y="380"/>
                    <a:pt x="157" y="365"/>
                  </a:cubicBezTo>
                  <a:cubicBezTo>
                    <a:pt x="156" y="365"/>
                    <a:pt x="156" y="365"/>
                    <a:pt x="156" y="365"/>
                  </a:cubicBezTo>
                  <a:cubicBezTo>
                    <a:pt x="151" y="358"/>
                    <a:pt x="151" y="347"/>
                    <a:pt x="150" y="339"/>
                  </a:cubicBezTo>
                  <a:cubicBezTo>
                    <a:pt x="150" y="338"/>
                    <a:pt x="152" y="338"/>
                    <a:pt x="152" y="339"/>
                  </a:cubicBezTo>
                  <a:cubicBezTo>
                    <a:pt x="153" y="343"/>
                    <a:pt x="154" y="348"/>
                    <a:pt x="154" y="352"/>
                  </a:cubicBezTo>
                  <a:cubicBezTo>
                    <a:pt x="155" y="356"/>
                    <a:pt x="157" y="360"/>
                    <a:pt x="157" y="364"/>
                  </a:cubicBezTo>
                  <a:cubicBezTo>
                    <a:pt x="161" y="353"/>
                    <a:pt x="166" y="342"/>
                    <a:pt x="171" y="332"/>
                  </a:cubicBezTo>
                  <a:cubicBezTo>
                    <a:pt x="171" y="332"/>
                    <a:pt x="170" y="332"/>
                    <a:pt x="170" y="332"/>
                  </a:cubicBezTo>
                  <a:cubicBezTo>
                    <a:pt x="165" y="326"/>
                    <a:pt x="164" y="317"/>
                    <a:pt x="162" y="310"/>
                  </a:cubicBezTo>
                  <a:cubicBezTo>
                    <a:pt x="161" y="309"/>
                    <a:pt x="164" y="308"/>
                    <a:pt x="164" y="310"/>
                  </a:cubicBezTo>
                  <a:cubicBezTo>
                    <a:pt x="167" y="316"/>
                    <a:pt x="171" y="324"/>
                    <a:pt x="171" y="331"/>
                  </a:cubicBezTo>
                  <a:cubicBezTo>
                    <a:pt x="171" y="331"/>
                    <a:pt x="171" y="331"/>
                    <a:pt x="171" y="331"/>
                  </a:cubicBezTo>
                  <a:cubicBezTo>
                    <a:pt x="171" y="331"/>
                    <a:pt x="171" y="331"/>
                    <a:pt x="171" y="331"/>
                  </a:cubicBezTo>
                  <a:cubicBezTo>
                    <a:pt x="177" y="319"/>
                    <a:pt x="183" y="307"/>
                    <a:pt x="193" y="298"/>
                  </a:cubicBezTo>
                  <a:cubicBezTo>
                    <a:pt x="202" y="290"/>
                    <a:pt x="214" y="285"/>
                    <a:pt x="226" y="282"/>
                  </a:cubicBezTo>
                  <a:cubicBezTo>
                    <a:pt x="254" y="275"/>
                    <a:pt x="282" y="275"/>
                    <a:pt x="310" y="270"/>
                  </a:cubicBezTo>
                  <a:cubicBezTo>
                    <a:pt x="327" y="267"/>
                    <a:pt x="344" y="263"/>
                    <a:pt x="362" y="262"/>
                  </a:cubicBezTo>
                  <a:cubicBezTo>
                    <a:pt x="378" y="260"/>
                    <a:pt x="395" y="261"/>
                    <a:pt x="411" y="256"/>
                  </a:cubicBezTo>
                  <a:cubicBezTo>
                    <a:pt x="412" y="256"/>
                    <a:pt x="413" y="256"/>
                    <a:pt x="413" y="256"/>
                  </a:cubicBezTo>
                  <a:cubicBezTo>
                    <a:pt x="419" y="252"/>
                    <a:pt x="425" y="248"/>
                    <a:pt x="431" y="244"/>
                  </a:cubicBezTo>
                  <a:cubicBezTo>
                    <a:pt x="437" y="238"/>
                    <a:pt x="443" y="233"/>
                    <a:pt x="449" y="228"/>
                  </a:cubicBezTo>
                  <a:cubicBezTo>
                    <a:pt x="464" y="219"/>
                    <a:pt x="480" y="212"/>
                    <a:pt x="494" y="202"/>
                  </a:cubicBezTo>
                  <a:cubicBezTo>
                    <a:pt x="508" y="193"/>
                    <a:pt x="521" y="182"/>
                    <a:pt x="536" y="174"/>
                  </a:cubicBezTo>
                  <a:cubicBezTo>
                    <a:pt x="536" y="172"/>
                    <a:pt x="537" y="171"/>
                    <a:pt x="538" y="169"/>
                  </a:cubicBezTo>
                  <a:cubicBezTo>
                    <a:pt x="539" y="168"/>
                    <a:pt x="539" y="167"/>
                    <a:pt x="540" y="166"/>
                  </a:cubicBezTo>
                  <a:cubicBezTo>
                    <a:pt x="540" y="166"/>
                    <a:pt x="541" y="165"/>
                    <a:pt x="540" y="164"/>
                  </a:cubicBezTo>
                  <a:cubicBezTo>
                    <a:pt x="540" y="164"/>
                    <a:pt x="541" y="163"/>
                    <a:pt x="541" y="164"/>
                  </a:cubicBezTo>
                  <a:cubicBezTo>
                    <a:pt x="542" y="165"/>
                    <a:pt x="542" y="167"/>
                    <a:pt x="541" y="169"/>
                  </a:cubicBezTo>
                  <a:cubicBezTo>
                    <a:pt x="541" y="170"/>
                    <a:pt x="541" y="171"/>
                    <a:pt x="540" y="172"/>
                  </a:cubicBezTo>
                  <a:cubicBezTo>
                    <a:pt x="547" y="168"/>
                    <a:pt x="555" y="165"/>
                    <a:pt x="561" y="160"/>
                  </a:cubicBezTo>
                  <a:cubicBezTo>
                    <a:pt x="563" y="159"/>
                    <a:pt x="565" y="157"/>
                    <a:pt x="567" y="155"/>
                  </a:cubicBezTo>
                  <a:cubicBezTo>
                    <a:pt x="566" y="154"/>
                    <a:pt x="566" y="154"/>
                    <a:pt x="565" y="153"/>
                  </a:cubicBezTo>
                  <a:cubicBezTo>
                    <a:pt x="564" y="151"/>
                    <a:pt x="562" y="149"/>
                    <a:pt x="561" y="148"/>
                  </a:cubicBezTo>
                  <a:cubicBezTo>
                    <a:pt x="560" y="147"/>
                    <a:pt x="561" y="146"/>
                    <a:pt x="562" y="146"/>
                  </a:cubicBezTo>
                  <a:cubicBezTo>
                    <a:pt x="564" y="148"/>
                    <a:pt x="566" y="149"/>
                    <a:pt x="567" y="151"/>
                  </a:cubicBezTo>
                  <a:cubicBezTo>
                    <a:pt x="568" y="152"/>
                    <a:pt x="568" y="153"/>
                    <a:pt x="569" y="153"/>
                  </a:cubicBezTo>
                  <a:cubicBezTo>
                    <a:pt x="570" y="153"/>
                    <a:pt x="570" y="152"/>
                    <a:pt x="571" y="152"/>
                  </a:cubicBezTo>
                  <a:cubicBezTo>
                    <a:pt x="570" y="151"/>
                    <a:pt x="570" y="150"/>
                    <a:pt x="569" y="149"/>
                  </a:cubicBezTo>
                  <a:cubicBezTo>
                    <a:pt x="568" y="147"/>
                    <a:pt x="567" y="146"/>
                    <a:pt x="565" y="145"/>
                  </a:cubicBezTo>
                  <a:cubicBezTo>
                    <a:pt x="564" y="144"/>
                    <a:pt x="566" y="142"/>
                    <a:pt x="567" y="143"/>
                  </a:cubicBezTo>
                  <a:cubicBezTo>
                    <a:pt x="569" y="144"/>
                    <a:pt x="570" y="145"/>
                    <a:pt x="571" y="147"/>
                  </a:cubicBezTo>
                  <a:cubicBezTo>
                    <a:pt x="572" y="147"/>
                    <a:pt x="573" y="148"/>
                    <a:pt x="573" y="149"/>
                  </a:cubicBezTo>
                  <a:cubicBezTo>
                    <a:pt x="575" y="148"/>
                    <a:pt x="576" y="147"/>
                    <a:pt x="577" y="146"/>
                  </a:cubicBezTo>
                  <a:cubicBezTo>
                    <a:pt x="583" y="137"/>
                    <a:pt x="588" y="128"/>
                    <a:pt x="593" y="119"/>
                  </a:cubicBezTo>
                  <a:cubicBezTo>
                    <a:pt x="600" y="108"/>
                    <a:pt x="608" y="98"/>
                    <a:pt x="613" y="87"/>
                  </a:cubicBezTo>
                  <a:cubicBezTo>
                    <a:pt x="612" y="87"/>
                    <a:pt x="611" y="87"/>
                    <a:pt x="611" y="86"/>
                  </a:cubicBezTo>
                  <a:cubicBezTo>
                    <a:pt x="609" y="86"/>
                    <a:pt x="608" y="85"/>
                    <a:pt x="607" y="85"/>
                  </a:cubicBezTo>
                  <a:cubicBezTo>
                    <a:pt x="606" y="84"/>
                    <a:pt x="606" y="82"/>
                    <a:pt x="607" y="82"/>
                  </a:cubicBezTo>
                  <a:cubicBezTo>
                    <a:pt x="609" y="81"/>
                    <a:pt x="613" y="82"/>
                    <a:pt x="614" y="84"/>
                  </a:cubicBezTo>
                  <a:cubicBezTo>
                    <a:pt x="615" y="83"/>
                    <a:pt x="615" y="82"/>
                    <a:pt x="616" y="81"/>
                  </a:cubicBezTo>
                  <a:cubicBezTo>
                    <a:pt x="620" y="69"/>
                    <a:pt x="623" y="56"/>
                    <a:pt x="627" y="45"/>
                  </a:cubicBezTo>
                  <a:close/>
                  <a:moveTo>
                    <a:pt x="422" y="168"/>
                  </a:moveTo>
                  <a:cubicBezTo>
                    <a:pt x="422" y="166"/>
                    <a:pt x="424" y="167"/>
                    <a:pt x="424" y="168"/>
                  </a:cubicBezTo>
                  <a:cubicBezTo>
                    <a:pt x="425" y="173"/>
                    <a:pt x="427" y="177"/>
                    <a:pt x="428" y="181"/>
                  </a:cubicBezTo>
                  <a:cubicBezTo>
                    <a:pt x="428" y="182"/>
                    <a:pt x="427" y="183"/>
                    <a:pt x="426" y="182"/>
                  </a:cubicBezTo>
                  <a:cubicBezTo>
                    <a:pt x="422" y="179"/>
                    <a:pt x="421" y="173"/>
                    <a:pt x="422" y="168"/>
                  </a:cubicBezTo>
                  <a:close/>
                  <a:moveTo>
                    <a:pt x="409" y="164"/>
                  </a:moveTo>
                  <a:cubicBezTo>
                    <a:pt x="409" y="163"/>
                    <a:pt x="410" y="164"/>
                    <a:pt x="410" y="164"/>
                  </a:cubicBezTo>
                  <a:cubicBezTo>
                    <a:pt x="410" y="168"/>
                    <a:pt x="411" y="172"/>
                    <a:pt x="414" y="176"/>
                  </a:cubicBezTo>
                  <a:cubicBezTo>
                    <a:pt x="416" y="179"/>
                    <a:pt x="418" y="181"/>
                    <a:pt x="420" y="184"/>
                  </a:cubicBezTo>
                  <a:cubicBezTo>
                    <a:pt x="421" y="185"/>
                    <a:pt x="420" y="185"/>
                    <a:pt x="419" y="185"/>
                  </a:cubicBezTo>
                  <a:cubicBezTo>
                    <a:pt x="411" y="182"/>
                    <a:pt x="408" y="172"/>
                    <a:pt x="409" y="164"/>
                  </a:cubicBezTo>
                  <a:close/>
                  <a:moveTo>
                    <a:pt x="401" y="164"/>
                  </a:moveTo>
                  <a:cubicBezTo>
                    <a:pt x="401" y="164"/>
                    <a:pt x="401" y="164"/>
                    <a:pt x="401" y="164"/>
                  </a:cubicBezTo>
                  <a:cubicBezTo>
                    <a:pt x="400" y="173"/>
                    <a:pt x="404" y="179"/>
                    <a:pt x="407" y="186"/>
                  </a:cubicBezTo>
                  <a:cubicBezTo>
                    <a:pt x="408" y="187"/>
                    <a:pt x="407" y="187"/>
                    <a:pt x="406" y="187"/>
                  </a:cubicBezTo>
                  <a:cubicBezTo>
                    <a:pt x="400" y="182"/>
                    <a:pt x="397" y="171"/>
                    <a:pt x="401" y="164"/>
                  </a:cubicBezTo>
                  <a:close/>
                  <a:moveTo>
                    <a:pt x="198" y="231"/>
                  </a:moveTo>
                  <a:cubicBezTo>
                    <a:pt x="196" y="236"/>
                    <a:pt x="193" y="241"/>
                    <a:pt x="191" y="247"/>
                  </a:cubicBezTo>
                  <a:cubicBezTo>
                    <a:pt x="189" y="251"/>
                    <a:pt x="188" y="256"/>
                    <a:pt x="186" y="260"/>
                  </a:cubicBezTo>
                  <a:cubicBezTo>
                    <a:pt x="185" y="260"/>
                    <a:pt x="185" y="260"/>
                    <a:pt x="184" y="259"/>
                  </a:cubicBezTo>
                  <a:cubicBezTo>
                    <a:pt x="184" y="255"/>
                    <a:pt x="187" y="250"/>
                    <a:pt x="189" y="246"/>
                  </a:cubicBezTo>
                  <a:cubicBezTo>
                    <a:pt x="192" y="241"/>
                    <a:pt x="194" y="236"/>
                    <a:pt x="197" y="231"/>
                  </a:cubicBezTo>
                  <a:cubicBezTo>
                    <a:pt x="197" y="230"/>
                    <a:pt x="198" y="230"/>
                    <a:pt x="198" y="231"/>
                  </a:cubicBezTo>
                  <a:close/>
                  <a:moveTo>
                    <a:pt x="186" y="227"/>
                  </a:moveTo>
                  <a:cubicBezTo>
                    <a:pt x="186" y="226"/>
                    <a:pt x="188" y="227"/>
                    <a:pt x="187" y="228"/>
                  </a:cubicBezTo>
                  <a:cubicBezTo>
                    <a:pt x="184" y="235"/>
                    <a:pt x="182" y="242"/>
                    <a:pt x="178" y="248"/>
                  </a:cubicBezTo>
                  <a:cubicBezTo>
                    <a:pt x="178" y="249"/>
                    <a:pt x="177" y="249"/>
                    <a:pt x="177" y="248"/>
                  </a:cubicBezTo>
                  <a:cubicBezTo>
                    <a:pt x="178" y="241"/>
                    <a:pt x="183" y="234"/>
                    <a:pt x="186" y="227"/>
                  </a:cubicBezTo>
                  <a:close/>
                  <a:moveTo>
                    <a:pt x="175" y="222"/>
                  </a:moveTo>
                  <a:cubicBezTo>
                    <a:pt x="175" y="221"/>
                    <a:pt x="177" y="222"/>
                    <a:pt x="176" y="223"/>
                  </a:cubicBezTo>
                  <a:cubicBezTo>
                    <a:pt x="174" y="226"/>
                    <a:pt x="173" y="230"/>
                    <a:pt x="171" y="232"/>
                  </a:cubicBezTo>
                  <a:cubicBezTo>
                    <a:pt x="170" y="233"/>
                    <a:pt x="170" y="232"/>
                    <a:pt x="170" y="232"/>
                  </a:cubicBezTo>
                  <a:cubicBezTo>
                    <a:pt x="170" y="228"/>
                    <a:pt x="173" y="225"/>
                    <a:pt x="175" y="222"/>
                  </a:cubicBezTo>
                  <a:close/>
                  <a:moveTo>
                    <a:pt x="146" y="389"/>
                  </a:moveTo>
                  <a:cubicBezTo>
                    <a:pt x="142" y="381"/>
                    <a:pt x="141" y="371"/>
                    <a:pt x="137" y="363"/>
                  </a:cubicBezTo>
                  <a:cubicBezTo>
                    <a:pt x="137" y="361"/>
                    <a:pt x="139" y="360"/>
                    <a:pt x="140" y="361"/>
                  </a:cubicBezTo>
                  <a:cubicBezTo>
                    <a:pt x="144" y="370"/>
                    <a:pt x="147" y="379"/>
                    <a:pt x="147" y="389"/>
                  </a:cubicBezTo>
                  <a:cubicBezTo>
                    <a:pt x="148" y="390"/>
                    <a:pt x="147" y="390"/>
                    <a:pt x="146" y="389"/>
                  </a:cubicBezTo>
                  <a:close/>
                  <a:moveTo>
                    <a:pt x="152" y="376"/>
                  </a:moveTo>
                  <a:cubicBezTo>
                    <a:pt x="152" y="376"/>
                    <a:pt x="152" y="377"/>
                    <a:pt x="151" y="376"/>
                  </a:cubicBezTo>
                  <a:cubicBezTo>
                    <a:pt x="146" y="370"/>
                    <a:pt x="145" y="360"/>
                    <a:pt x="142" y="353"/>
                  </a:cubicBezTo>
                  <a:cubicBezTo>
                    <a:pt x="142" y="351"/>
                    <a:pt x="144" y="350"/>
                    <a:pt x="145" y="352"/>
                  </a:cubicBezTo>
                  <a:cubicBezTo>
                    <a:pt x="148" y="360"/>
                    <a:pt x="150" y="368"/>
                    <a:pt x="152" y="376"/>
                  </a:cubicBezTo>
                  <a:close/>
                  <a:moveTo>
                    <a:pt x="158" y="351"/>
                  </a:moveTo>
                  <a:cubicBezTo>
                    <a:pt x="155" y="344"/>
                    <a:pt x="154" y="335"/>
                    <a:pt x="153" y="327"/>
                  </a:cubicBezTo>
                  <a:cubicBezTo>
                    <a:pt x="153" y="325"/>
                    <a:pt x="156" y="325"/>
                    <a:pt x="156" y="327"/>
                  </a:cubicBezTo>
                  <a:cubicBezTo>
                    <a:pt x="157" y="335"/>
                    <a:pt x="160" y="343"/>
                    <a:pt x="160" y="351"/>
                  </a:cubicBezTo>
                  <a:cubicBezTo>
                    <a:pt x="160" y="352"/>
                    <a:pt x="159" y="352"/>
                    <a:pt x="158" y="351"/>
                  </a:cubicBezTo>
                  <a:close/>
                  <a:moveTo>
                    <a:pt x="165" y="339"/>
                  </a:moveTo>
                  <a:cubicBezTo>
                    <a:pt x="165" y="340"/>
                    <a:pt x="164" y="340"/>
                    <a:pt x="163" y="339"/>
                  </a:cubicBezTo>
                  <a:cubicBezTo>
                    <a:pt x="160" y="333"/>
                    <a:pt x="160" y="325"/>
                    <a:pt x="159" y="318"/>
                  </a:cubicBezTo>
                  <a:cubicBezTo>
                    <a:pt x="159" y="316"/>
                    <a:pt x="161" y="316"/>
                    <a:pt x="161" y="317"/>
                  </a:cubicBezTo>
                  <a:cubicBezTo>
                    <a:pt x="162" y="324"/>
                    <a:pt x="165" y="332"/>
                    <a:pt x="165" y="339"/>
                  </a:cubicBezTo>
                  <a:close/>
                  <a:moveTo>
                    <a:pt x="172" y="320"/>
                  </a:moveTo>
                  <a:cubicBezTo>
                    <a:pt x="168" y="316"/>
                    <a:pt x="168" y="309"/>
                    <a:pt x="168" y="303"/>
                  </a:cubicBezTo>
                  <a:cubicBezTo>
                    <a:pt x="168" y="302"/>
                    <a:pt x="171" y="302"/>
                    <a:pt x="171" y="303"/>
                  </a:cubicBezTo>
                  <a:cubicBezTo>
                    <a:pt x="171" y="306"/>
                    <a:pt x="171" y="309"/>
                    <a:pt x="171" y="312"/>
                  </a:cubicBezTo>
                  <a:cubicBezTo>
                    <a:pt x="172" y="315"/>
                    <a:pt x="172" y="317"/>
                    <a:pt x="173" y="320"/>
                  </a:cubicBezTo>
                  <a:cubicBezTo>
                    <a:pt x="173" y="320"/>
                    <a:pt x="172" y="321"/>
                    <a:pt x="172" y="320"/>
                  </a:cubicBezTo>
                  <a:close/>
                  <a:moveTo>
                    <a:pt x="173" y="246"/>
                  </a:moveTo>
                  <a:cubicBezTo>
                    <a:pt x="157" y="238"/>
                    <a:pt x="142" y="220"/>
                    <a:pt x="144" y="201"/>
                  </a:cubicBezTo>
                  <a:cubicBezTo>
                    <a:pt x="144" y="200"/>
                    <a:pt x="146" y="201"/>
                    <a:pt x="146" y="202"/>
                  </a:cubicBezTo>
                  <a:cubicBezTo>
                    <a:pt x="146" y="221"/>
                    <a:pt x="160" y="232"/>
                    <a:pt x="174" y="244"/>
                  </a:cubicBezTo>
                  <a:cubicBezTo>
                    <a:pt x="175" y="237"/>
                    <a:pt x="180" y="231"/>
                    <a:pt x="180" y="224"/>
                  </a:cubicBezTo>
                  <a:cubicBezTo>
                    <a:pt x="180" y="223"/>
                    <a:pt x="182" y="223"/>
                    <a:pt x="182" y="224"/>
                  </a:cubicBezTo>
                  <a:cubicBezTo>
                    <a:pt x="182" y="231"/>
                    <a:pt x="179" y="238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5"/>
                    <a:pt x="174" y="246"/>
                    <a:pt x="173" y="246"/>
                  </a:cubicBezTo>
                  <a:close/>
                  <a:moveTo>
                    <a:pt x="181" y="312"/>
                  </a:moveTo>
                  <a:cubicBezTo>
                    <a:pt x="181" y="312"/>
                    <a:pt x="180" y="312"/>
                    <a:pt x="180" y="312"/>
                  </a:cubicBezTo>
                  <a:cubicBezTo>
                    <a:pt x="177" y="307"/>
                    <a:pt x="176" y="301"/>
                    <a:pt x="175" y="295"/>
                  </a:cubicBezTo>
                  <a:cubicBezTo>
                    <a:pt x="175" y="293"/>
                    <a:pt x="178" y="293"/>
                    <a:pt x="178" y="295"/>
                  </a:cubicBezTo>
                  <a:cubicBezTo>
                    <a:pt x="179" y="301"/>
                    <a:pt x="182" y="306"/>
                    <a:pt x="181" y="312"/>
                  </a:cubicBezTo>
                  <a:close/>
                  <a:moveTo>
                    <a:pt x="181" y="254"/>
                  </a:moveTo>
                  <a:cubicBezTo>
                    <a:pt x="182" y="246"/>
                    <a:pt x="188" y="237"/>
                    <a:pt x="192" y="229"/>
                  </a:cubicBezTo>
                  <a:cubicBezTo>
                    <a:pt x="192" y="228"/>
                    <a:pt x="193" y="229"/>
                    <a:pt x="193" y="230"/>
                  </a:cubicBezTo>
                  <a:cubicBezTo>
                    <a:pt x="189" y="238"/>
                    <a:pt x="186" y="247"/>
                    <a:pt x="181" y="255"/>
                  </a:cubicBezTo>
                  <a:cubicBezTo>
                    <a:pt x="181" y="255"/>
                    <a:pt x="181" y="255"/>
                    <a:pt x="181" y="254"/>
                  </a:cubicBezTo>
                  <a:close/>
                  <a:moveTo>
                    <a:pt x="189" y="299"/>
                  </a:moveTo>
                  <a:cubicBezTo>
                    <a:pt x="185" y="296"/>
                    <a:pt x="184" y="289"/>
                    <a:pt x="184" y="285"/>
                  </a:cubicBezTo>
                  <a:cubicBezTo>
                    <a:pt x="184" y="283"/>
                    <a:pt x="187" y="283"/>
                    <a:pt x="187" y="285"/>
                  </a:cubicBezTo>
                  <a:cubicBezTo>
                    <a:pt x="187" y="287"/>
                    <a:pt x="188" y="290"/>
                    <a:pt x="188" y="293"/>
                  </a:cubicBezTo>
                  <a:cubicBezTo>
                    <a:pt x="189" y="295"/>
                    <a:pt x="190" y="296"/>
                    <a:pt x="190" y="299"/>
                  </a:cubicBezTo>
                  <a:cubicBezTo>
                    <a:pt x="190" y="299"/>
                    <a:pt x="189" y="300"/>
                    <a:pt x="189" y="299"/>
                  </a:cubicBezTo>
                  <a:close/>
                  <a:moveTo>
                    <a:pt x="190" y="259"/>
                  </a:moveTo>
                  <a:cubicBezTo>
                    <a:pt x="191" y="251"/>
                    <a:pt x="196" y="243"/>
                    <a:pt x="200" y="236"/>
                  </a:cubicBezTo>
                  <a:cubicBezTo>
                    <a:pt x="200" y="236"/>
                    <a:pt x="201" y="236"/>
                    <a:pt x="201" y="237"/>
                  </a:cubicBezTo>
                  <a:cubicBezTo>
                    <a:pt x="199" y="241"/>
                    <a:pt x="197" y="245"/>
                    <a:pt x="195" y="249"/>
                  </a:cubicBezTo>
                  <a:cubicBezTo>
                    <a:pt x="194" y="253"/>
                    <a:pt x="193" y="256"/>
                    <a:pt x="190" y="260"/>
                  </a:cubicBezTo>
                  <a:cubicBezTo>
                    <a:pt x="190" y="260"/>
                    <a:pt x="189" y="260"/>
                    <a:pt x="190" y="259"/>
                  </a:cubicBezTo>
                  <a:close/>
                  <a:moveTo>
                    <a:pt x="195" y="293"/>
                  </a:moveTo>
                  <a:cubicBezTo>
                    <a:pt x="192" y="290"/>
                    <a:pt x="191" y="284"/>
                    <a:pt x="191" y="280"/>
                  </a:cubicBezTo>
                  <a:cubicBezTo>
                    <a:pt x="191" y="278"/>
                    <a:pt x="194" y="278"/>
                    <a:pt x="194" y="280"/>
                  </a:cubicBezTo>
                  <a:cubicBezTo>
                    <a:pt x="194" y="284"/>
                    <a:pt x="196" y="288"/>
                    <a:pt x="196" y="293"/>
                  </a:cubicBezTo>
                  <a:cubicBezTo>
                    <a:pt x="196" y="293"/>
                    <a:pt x="195" y="294"/>
                    <a:pt x="195" y="293"/>
                  </a:cubicBezTo>
                  <a:close/>
                  <a:moveTo>
                    <a:pt x="196" y="258"/>
                  </a:moveTo>
                  <a:cubicBezTo>
                    <a:pt x="199" y="251"/>
                    <a:pt x="203" y="245"/>
                    <a:pt x="206" y="239"/>
                  </a:cubicBezTo>
                  <a:cubicBezTo>
                    <a:pt x="206" y="238"/>
                    <a:pt x="207" y="239"/>
                    <a:pt x="207" y="239"/>
                  </a:cubicBezTo>
                  <a:cubicBezTo>
                    <a:pt x="204" y="246"/>
                    <a:pt x="200" y="252"/>
                    <a:pt x="197" y="258"/>
                  </a:cubicBezTo>
                  <a:cubicBezTo>
                    <a:pt x="197" y="258"/>
                    <a:pt x="196" y="258"/>
                    <a:pt x="196" y="258"/>
                  </a:cubicBezTo>
                  <a:close/>
                  <a:moveTo>
                    <a:pt x="203" y="286"/>
                  </a:moveTo>
                  <a:cubicBezTo>
                    <a:pt x="200" y="284"/>
                    <a:pt x="200" y="280"/>
                    <a:pt x="199" y="277"/>
                  </a:cubicBezTo>
                  <a:cubicBezTo>
                    <a:pt x="199" y="275"/>
                    <a:pt x="201" y="275"/>
                    <a:pt x="202" y="276"/>
                  </a:cubicBezTo>
                  <a:cubicBezTo>
                    <a:pt x="202" y="278"/>
                    <a:pt x="202" y="280"/>
                    <a:pt x="203" y="281"/>
                  </a:cubicBezTo>
                  <a:cubicBezTo>
                    <a:pt x="203" y="283"/>
                    <a:pt x="203" y="284"/>
                    <a:pt x="204" y="285"/>
                  </a:cubicBezTo>
                  <a:cubicBezTo>
                    <a:pt x="204" y="286"/>
                    <a:pt x="203" y="286"/>
                    <a:pt x="203" y="286"/>
                  </a:cubicBezTo>
                  <a:close/>
                  <a:moveTo>
                    <a:pt x="222" y="267"/>
                  </a:moveTo>
                  <a:cubicBezTo>
                    <a:pt x="216" y="268"/>
                    <a:pt x="211" y="266"/>
                    <a:pt x="206" y="265"/>
                  </a:cubicBezTo>
                  <a:cubicBezTo>
                    <a:pt x="205" y="265"/>
                    <a:pt x="205" y="263"/>
                    <a:pt x="206" y="264"/>
                  </a:cubicBezTo>
                  <a:cubicBezTo>
                    <a:pt x="212" y="264"/>
                    <a:pt x="217" y="266"/>
                    <a:pt x="222" y="266"/>
                  </a:cubicBezTo>
                  <a:cubicBezTo>
                    <a:pt x="222" y="266"/>
                    <a:pt x="222" y="267"/>
                    <a:pt x="222" y="267"/>
                  </a:cubicBezTo>
                  <a:close/>
                  <a:moveTo>
                    <a:pt x="274" y="203"/>
                  </a:moveTo>
                  <a:cubicBezTo>
                    <a:pt x="282" y="204"/>
                    <a:pt x="291" y="206"/>
                    <a:pt x="298" y="211"/>
                  </a:cubicBezTo>
                  <a:cubicBezTo>
                    <a:pt x="298" y="211"/>
                    <a:pt x="298" y="212"/>
                    <a:pt x="297" y="212"/>
                  </a:cubicBezTo>
                  <a:cubicBezTo>
                    <a:pt x="289" y="210"/>
                    <a:pt x="282" y="206"/>
                    <a:pt x="274" y="205"/>
                  </a:cubicBezTo>
                  <a:cubicBezTo>
                    <a:pt x="273" y="205"/>
                    <a:pt x="273" y="203"/>
                    <a:pt x="274" y="203"/>
                  </a:cubicBezTo>
                  <a:close/>
                  <a:moveTo>
                    <a:pt x="241" y="276"/>
                  </a:moveTo>
                  <a:cubicBezTo>
                    <a:pt x="244" y="269"/>
                    <a:pt x="249" y="264"/>
                    <a:pt x="251" y="257"/>
                  </a:cubicBezTo>
                  <a:cubicBezTo>
                    <a:pt x="252" y="256"/>
                    <a:pt x="252" y="257"/>
                    <a:pt x="252" y="257"/>
                  </a:cubicBezTo>
                  <a:cubicBezTo>
                    <a:pt x="250" y="264"/>
                    <a:pt x="245" y="270"/>
                    <a:pt x="242" y="276"/>
                  </a:cubicBezTo>
                  <a:cubicBezTo>
                    <a:pt x="241" y="276"/>
                    <a:pt x="241" y="276"/>
                    <a:pt x="241" y="276"/>
                  </a:cubicBezTo>
                  <a:close/>
                  <a:moveTo>
                    <a:pt x="250" y="277"/>
                  </a:moveTo>
                  <a:cubicBezTo>
                    <a:pt x="250" y="266"/>
                    <a:pt x="260" y="256"/>
                    <a:pt x="266" y="248"/>
                  </a:cubicBezTo>
                  <a:cubicBezTo>
                    <a:pt x="266" y="247"/>
                    <a:pt x="268" y="248"/>
                    <a:pt x="267" y="248"/>
                  </a:cubicBezTo>
                  <a:cubicBezTo>
                    <a:pt x="264" y="253"/>
                    <a:pt x="261" y="258"/>
                    <a:pt x="259" y="263"/>
                  </a:cubicBezTo>
                  <a:cubicBezTo>
                    <a:pt x="256" y="268"/>
                    <a:pt x="255" y="273"/>
                    <a:pt x="252" y="277"/>
                  </a:cubicBezTo>
                  <a:cubicBezTo>
                    <a:pt x="251" y="277"/>
                    <a:pt x="250" y="277"/>
                    <a:pt x="250" y="277"/>
                  </a:cubicBezTo>
                  <a:close/>
                  <a:moveTo>
                    <a:pt x="259" y="274"/>
                  </a:moveTo>
                  <a:cubicBezTo>
                    <a:pt x="258" y="274"/>
                    <a:pt x="258" y="274"/>
                    <a:pt x="258" y="273"/>
                  </a:cubicBezTo>
                  <a:cubicBezTo>
                    <a:pt x="259" y="264"/>
                    <a:pt x="268" y="255"/>
                    <a:pt x="273" y="247"/>
                  </a:cubicBezTo>
                  <a:cubicBezTo>
                    <a:pt x="274" y="247"/>
                    <a:pt x="275" y="248"/>
                    <a:pt x="274" y="249"/>
                  </a:cubicBezTo>
                  <a:cubicBezTo>
                    <a:pt x="271" y="253"/>
                    <a:pt x="268" y="258"/>
                    <a:pt x="265" y="263"/>
                  </a:cubicBezTo>
                  <a:cubicBezTo>
                    <a:pt x="263" y="266"/>
                    <a:pt x="262" y="270"/>
                    <a:pt x="259" y="274"/>
                  </a:cubicBezTo>
                  <a:close/>
                  <a:moveTo>
                    <a:pt x="268" y="272"/>
                  </a:moveTo>
                  <a:cubicBezTo>
                    <a:pt x="270" y="262"/>
                    <a:pt x="279" y="252"/>
                    <a:pt x="285" y="244"/>
                  </a:cubicBezTo>
                  <a:cubicBezTo>
                    <a:pt x="285" y="243"/>
                    <a:pt x="287" y="244"/>
                    <a:pt x="286" y="245"/>
                  </a:cubicBezTo>
                  <a:cubicBezTo>
                    <a:pt x="282" y="250"/>
                    <a:pt x="279" y="255"/>
                    <a:pt x="276" y="261"/>
                  </a:cubicBezTo>
                  <a:cubicBezTo>
                    <a:pt x="274" y="264"/>
                    <a:pt x="272" y="269"/>
                    <a:pt x="270" y="272"/>
                  </a:cubicBezTo>
                  <a:cubicBezTo>
                    <a:pt x="269" y="273"/>
                    <a:pt x="268" y="272"/>
                    <a:pt x="268" y="272"/>
                  </a:cubicBezTo>
                  <a:close/>
                  <a:moveTo>
                    <a:pt x="276" y="271"/>
                  </a:moveTo>
                  <a:cubicBezTo>
                    <a:pt x="277" y="266"/>
                    <a:pt x="280" y="261"/>
                    <a:pt x="284" y="257"/>
                  </a:cubicBezTo>
                  <a:cubicBezTo>
                    <a:pt x="288" y="252"/>
                    <a:pt x="292" y="246"/>
                    <a:pt x="296" y="240"/>
                  </a:cubicBezTo>
                  <a:cubicBezTo>
                    <a:pt x="296" y="240"/>
                    <a:pt x="298" y="240"/>
                    <a:pt x="297" y="241"/>
                  </a:cubicBezTo>
                  <a:cubicBezTo>
                    <a:pt x="295" y="246"/>
                    <a:pt x="291" y="251"/>
                    <a:pt x="287" y="255"/>
                  </a:cubicBezTo>
                  <a:cubicBezTo>
                    <a:pt x="284" y="260"/>
                    <a:pt x="281" y="266"/>
                    <a:pt x="277" y="271"/>
                  </a:cubicBezTo>
                  <a:cubicBezTo>
                    <a:pt x="276" y="272"/>
                    <a:pt x="276" y="271"/>
                    <a:pt x="276" y="271"/>
                  </a:cubicBezTo>
                  <a:close/>
                  <a:moveTo>
                    <a:pt x="283" y="272"/>
                  </a:moveTo>
                  <a:cubicBezTo>
                    <a:pt x="284" y="267"/>
                    <a:pt x="288" y="262"/>
                    <a:pt x="291" y="258"/>
                  </a:cubicBezTo>
                  <a:cubicBezTo>
                    <a:pt x="295" y="253"/>
                    <a:pt x="300" y="248"/>
                    <a:pt x="303" y="243"/>
                  </a:cubicBezTo>
                  <a:cubicBezTo>
                    <a:pt x="304" y="242"/>
                    <a:pt x="305" y="243"/>
                    <a:pt x="305" y="243"/>
                  </a:cubicBezTo>
                  <a:cubicBezTo>
                    <a:pt x="302" y="248"/>
                    <a:pt x="298" y="253"/>
                    <a:pt x="295" y="257"/>
                  </a:cubicBezTo>
                  <a:cubicBezTo>
                    <a:pt x="291" y="262"/>
                    <a:pt x="288" y="268"/>
                    <a:pt x="284" y="272"/>
                  </a:cubicBezTo>
                  <a:cubicBezTo>
                    <a:pt x="284" y="273"/>
                    <a:pt x="283" y="272"/>
                    <a:pt x="283" y="272"/>
                  </a:cubicBezTo>
                  <a:close/>
                  <a:moveTo>
                    <a:pt x="294" y="268"/>
                  </a:moveTo>
                  <a:cubicBezTo>
                    <a:pt x="294" y="268"/>
                    <a:pt x="294" y="268"/>
                    <a:pt x="294" y="268"/>
                  </a:cubicBezTo>
                  <a:cubicBezTo>
                    <a:pt x="292" y="264"/>
                    <a:pt x="298" y="258"/>
                    <a:pt x="300" y="256"/>
                  </a:cubicBezTo>
                  <a:cubicBezTo>
                    <a:pt x="303" y="252"/>
                    <a:pt x="307" y="248"/>
                    <a:pt x="309" y="244"/>
                  </a:cubicBezTo>
                  <a:cubicBezTo>
                    <a:pt x="309" y="242"/>
                    <a:pt x="311" y="243"/>
                    <a:pt x="311" y="244"/>
                  </a:cubicBezTo>
                  <a:cubicBezTo>
                    <a:pt x="308" y="249"/>
                    <a:pt x="306" y="253"/>
                    <a:pt x="303" y="256"/>
                  </a:cubicBezTo>
                  <a:cubicBezTo>
                    <a:pt x="301" y="259"/>
                    <a:pt x="299" y="262"/>
                    <a:pt x="297" y="265"/>
                  </a:cubicBezTo>
                  <a:cubicBezTo>
                    <a:pt x="297" y="266"/>
                    <a:pt x="296" y="268"/>
                    <a:pt x="294" y="268"/>
                  </a:cubicBezTo>
                  <a:close/>
                  <a:moveTo>
                    <a:pt x="303" y="269"/>
                  </a:moveTo>
                  <a:cubicBezTo>
                    <a:pt x="302" y="269"/>
                    <a:pt x="302" y="269"/>
                    <a:pt x="302" y="268"/>
                  </a:cubicBezTo>
                  <a:cubicBezTo>
                    <a:pt x="301" y="264"/>
                    <a:pt x="305" y="259"/>
                    <a:pt x="308" y="256"/>
                  </a:cubicBezTo>
                  <a:cubicBezTo>
                    <a:pt x="310" y="253"/>
                    <a:pt x="312" y="251"/>
                    <a:pt x="314" y="249"/>
                  </a:cubicBezTo>
                  <a:cubicBezTo>
                    <a:pt x="314" y="248"/>
                    <a:pt x="318" y="244"/>
                    <a:pt x="316" y="246"/>
                  </a:cubicBezTo>
                  <a:cubicBezTo>
                    <a:pt x="315" y="247"/>
                    <a:pt x="314" y="246"/>
                    <a:pt x="315" y="245"/>
                  </a:cubicBezTo>
                  <a:cubicBezTo>
                    <a:pt x="316" y="244"/>
                    <a:pt x="316" y="244"/>
                    <a:pt x="317" y="244"/>
                  </a:cubicBezTo>
                  <a:cubicBezTo>
                    <a:pt x="317" y="244"/>
                    <a:pt x="318" y="244"/>
                    <a:pt x="318" y="244"/>
                  </a:cubicBezTo>
                  <a:cubicBezTo>
                    <a:pt x="318" y="244"/>
                    <a:pt x="318" y="244"/>
                    <a:pt x="318" y="244"/>
                  </a:cubicBezTo>
                  <a:cubicBezTo>
                    <a:pt x="318" y="244"/>
                    <a:pt x="319" y="245"/>
                    <a:pt x="318" y="245"/>
                  </a:cubicBezTo>
                  <a:cubicBezTo>
                    <a:pt x="316" y="249"/>
                    <a:pt x="313" y="253"/>
                    <a:pt x="311" y="256"/>
                  </a:cubicBezTo>
                  <a:cubicBezTo>
                    <a:pt x="308" y="260"/>
                    <a:pt x="306" y="266"/>
                    <a:pt x="303" y="269"/>
                  </a:cubicBezTo>
                  <a:close/>
                  <a:moveTo>
                    <a:pt x="315" y="264"/>
                  </a:moveTo>
                  <a:cubicBezTo>
                    <a:pt x="315" y="265"/>
                    <a:pt x="314" y="264"/>
                    <a:pt x="314" y="264"/>
                  </a:cubicBezTo>
                  <a:cubicBezTo>
                    <a:pt x="313" y="260"/>
                    <a:pt x="316" y="256"/>
                    <a:pt x="318" y="253"/>
                  </a:cubicBezTo>
                  <a:cubicBezTo>
                    <a:pt x="321" y="249"/>
                    <a:pt x="324" y="246"/>
                    <a:pt x="327" y="242"/>
                  </a:cubicBezTo>
                  <a:cubicBezTo>
                    <a:pt x="327" y="242"/>
                    <a:pt x="327" y="242"/>
                    <a:pt x="327" y="242"/>
                  </a:cubicBezTo>
                  <a:cubicBezTo>
                    <a:pt x="326" y="247"/>
                    <a:pt x="324" y="250"/>
                    <a:pt x="321" y="254"/>
                  </a:cubicBezTo>
                  <a:cubicBezTo>
                    <a:pt x="319" y="257"/>
                    <a:pt x="318" y="261"/>
                    <a:pt x="315" y="264"/>
                  </a:cubicBezTo>
                  <a:close/>
                  <a:moveTo>
                    <a:pt x="333" y="251"/>
                  </a:moveTo>
                  <a:cubicBezTo>
                    <a:pt x="331" y="254"/>
                    <a:pt x="329" y="258"/>
                    <a:pt x="327" y="261"/>
                  </a:cubicBezTo>
                  <a:cubicBezTo>
                    <a:pt x="326" y="261"/>
                    <a:pt x="325" y="261"/>
                    <a:pt x="325" y="260"/>
                  </a:cubicBezTo>
                  <a:cubicBezTo>
                    <a:pt x="325" y="257"/>
                    <a:pt x="328" y="253"/>
                    <a:pt x="330" y="250"/>
                  </a:cubicBezTo>
                  <a:cubicBezTo>
                    <a:pt x="333" y="247"/>
                    <a:pt x="335" y="244"/>
                    <a:pt x="339" y="241"/>
                  </a:cubicBezTo>
                  <a:cubicBezTo>
                    <a:pt x="339" y="241"/>
                    <a:pt x="340" y="241"/>
                    <a:pt x="339" y="242"/>
                  </a:cubicBezTo>
                  <a:cubicBezTo>
                    <a:pt x="338" y="245"/>
                    <a:pt x="335" y="248"/>
                    <a:pt x="333" y="251"/>
                  </a:cubicBezTo>
                  <a:close/>
                  <a:moveTo>
                    <a:pt x="341" y="253"/>
                  </a:moveTo>
                  <a:cubicBezTo>
                    <a:pt x="341" y="250"/>
                    <a:pt x="344" y="247"/>
                    <a:pt x="346" y="245"/>
                  </a:cubicBezTo>
                  <a:cubicBezTo>
                    <a:pt x="348" y="243"/>
                    <a:pt x="350" y="240"/>
                    <a:pt x="352" y="238"/>
                  </a:cubicBezTo>
                  <a:cubicBezTo>
                    <a:pt x="353" y="237"/>
                    <a:pt x="354" y="238"/>
                    <a:pt x="353" y="239"/>
                  </a:cubicBezTo>
                  <a:cubicBezTo>
                    <a:pt x="352" y="241"/>
                    <a:pt x="350" y="244"/>
                    <a:pt x="348" y="246"/>
                  </a:cubicBezTo>
                  <a:cubicBezTo>
                    <a:pt x="346" y="249"/>
                    <a:pt x="344" y="251"/>
                    <a:pt x="342" y="254"/>
                  </a:cubicBezTo>
                  <a:cubicBezTo>
                    <a:pt x="341" y="254"/>
                    <a:pt x="341" y="253"/>
                    <a:pt x="341" y="253"/>
                  </a:cubicBezTo>
                  <a:close/>
                  <a:moveTo>
                    <a:pt x="347" y="256"/>
                  </a:moveTo>
                  <a:cubicBezTo>
                    <a:pt x="348" y="252"/>
                    <a:pt x="351" y="249"/>
                    <a:pt x="353" y="247"/>
                  </a:cubicBezTo>
                  <a:cubicBezTo>
                    <a:pt x="356" y="244"/>
                    <a:pt x="358" y="241"/>
                    <a:pt x="361" y="238"/>
                  </a:cubicBezTo>
                  <a:cubicBezTo>
                    <a:pt x="362" y="238"/>
                    <a:pt x="363" y="239"/>
                    <a:pt x="363" y="240"/>
                  </a:cubicBezTo>
                  <a:cubicBezTo>
                    <a:pt x="360" y="243"/>
                    <a:pt x="357" y="245"/>
                    <a:pt x="355" y="248"/>
                  </a:cubicBezTo>
                  <a:cubicBezTo>
                    <a:pt x="353" y="251"/>
                    <a:pt x="351" y="255"/>
                    <a:pt x="348" y="257"/>
                  </a:cubicBezTo>
                  <a:cubicBezTo>
                    <a:pt x="348" y="257"/>
                    <a:pt x="347" y="257"/>
                    <a:pt x="347" y="256"/>
                  </a:cubicBezTo>
                  <a:close/>
                  <a:moveTo>
                    <a:pt x="367" y="243"/>
                  </a:moveTo>
                  <a:cubicBezTo>
                    <a:pt x="365" y="245"/>
                    <a:pt x="363" y="248"/>
                    <a:pt x="361" y="250"/>
                  </a:cubicBezTo>
                  <a:cubicBezTo>
                    <a:pt x="360" y="252"/>
                    <a:pt x="358" y="255"/>
                    <a:pt x="356" y="256"/>
                  </a:cubicBezTo>
                  <a:cubicBezTo>
                    <a:pt x="355" y="257"/>
                    <a:pt x="354" y="256"/>
                    <a:pt x="354" y="255"/>
                  </a:cubicBezTo>
                  <a:cubicBezTo>
                    <a:pt x="355" y="253"/>
                    <a:pt x="357" y="250"/>
                    <a:pt x="359" y="248"/>
                  </a:cubicBezTo>
                  <a:cubicBezTo>
                    <a:pt x="361" y="246"/>
                    <a:pt x="363" y="244"/>
                    <a:pt x="365" y="242"/>
                  </a:cubicBezTo>
                  <a:cubicBezTo>
                    <a:pt x="366" y="241"/>
                    <a:pt x="368" y="242"/>
                    <a:pt x="367" y="243"/>
                  </a:cubicBezTo>
                  <a:close/>
                  <a:moveTo>
                    <a:pt x="379" y="243"/>
                  </a:moveTo>
                  <a:cubicBezTo>
                    <a:pt x="378" y="244"/>
                    <a:pt x="377" y="246"/>
                    <a:pt x="376" y="248"/>
                  </a:cubicBezTo>
                  <a:cubicBezTo>
                    <a:pt x="376" y="248"/>
                    <a:pt x="375" y="248"/>
                    <a:pt x="375" y="248"/>
                  </a:cubicBezTo>
                  <a:cubicBezTo>
                    <a:pt x="376" y="246"/>
                    <a:pt x="377" y="244"/>
                    <a:pt x="378" y="242"/>
                  </a:cubicBezTo>
                  <a:cubicBezTo>
                    <a:pt x="378" y="241"/>
                    <a:pt x="379" y="242"/>
                    <a:pt x="379" y="243"/>
                  </a:cubicBezTo>
                  <a:close/>
                  <a:moveTo>
                    <a:pt x="387" y="240"/>
                  </a:moveTo>
                  <a:cubicBezTo>
                    <a:pt x="385" y="243"/>
                    <a:pt x="384" y="247"/>
                    <a:pt x="383" y="250"/>
                  </a:cubicBezTo>
                  <a:cubicBezTo>
                    <a:pt x="382" y="253"/>
                    <a:pt x="381" y="255"/>
                    <a:pt x="380" y="258"/>
                  </a:cubicBezTo>
                  <a:cubicBezTo>
                    <a:pt x="380" y="259"/>
                    <a:pt x="379" y="258"/>
                    <a:pt x="379" y="258"/>
                  </a:cubicBezTo>
                  <a:cubicBezTo>
                    <a:pt x="378" y="252"/>
                    <a:pt x="383" y="245"/>
                    <a:pt x="386" y="240"/>
                  </a:cubicBezTo>
                  <a:cubicBezTo>
                    <a:pt x="386" y="239"/>
                    <a:pt x="387" y="239"/>
                    <a:pt x="387" y="240"/>
                  </a:cubicBezTo>
                  <a:close/>
                  <a:moveTo>
                    <a:pt x="393" y="244"/>
                  </a:moveTo>
                  <a:cubicBezTo>
                    <a:pt x="391" y="246"/>
                    <a:pt x="390" y="249"/>
                    <a:pt x="388" y="252"/>
                  </a:cubicBezTo>
                  <a:cubicBezTo>
                    <a:pt x="388" y="253"/>
                    <a:pt x="387" y="253"/>
                    <a:pt x="387" y="252"/>
                  </a:cubicBezTo>
                  <a:cubicBezTo>
                    <a:pt x="388" y="248"/>
                    <a:pt x="390" y="245"/>
                    <a:pt x="392" y="243"/>
                  </a:cubicBezTo>
                  <a:cubicBezTo>
                    <a:pt x="393" y="242"/>
                    <a:pt x="394" y="243"/>
                    <a:pt x="393" y="244"/>
                  </a:cubicBezTo>
                  <a:close/>
                  <a:moveTo>
                    <a:pt x="430" y="243"/>
                  </a:moveTo>
                  <a:cubicBezTo>
                    <a:pt x="429" y="243"/>
                    <a:pt x="429" y="243"/>
                    <a:pt x="429" y="242"/>
                  </a:cubicBezTo>
                  <a:cubicBezTo>
                    <a:pt x="431" y="237"/>
                    <a:pt x="434" y="232"/>
                    <a:pt x="435" y="226"/>
                  </a:cubicBezTo>
                  <a:cubicBezTo>
                    <a:pt x="436" y="225"/>
                    <a:pt x="437" y="225"/>
                    <a:pt x="437" y="226"/>
                  </a:cubicBezTo>
                  <a:cubicBezTo>
                    <a:pt x="435" y="232"/>
                    <a:pt x="433" y="238"/>
                    <a:pt x="430" y="243"/>
                  </a:cubicBezTo>
                  <a:close/>
                  <a:moveTo>
                    <a:pt x="434" y="234"/>
                  </a:moveTo>
                  <a:cubicBezTo>
                    <a:pt x="435" y="227"/>
                    <a:pt x="441" y="221"/>
                    <a:pt x="445" y="215"/>
                  </a:cubicBezTo>
                  <a:cubicBezTo>
                    <a:pt x="445" y="214"/>
                    <a:pt x="447" y="215"/>
                    <a:pt x="447" y="216"/>
                  </a:cubicBezTo>
                  <a:cubicBezTo>
                    <a:pt x="443" y="222"/>
                    <a:pt x="440" y="229"/>
                    <a:pt x="436" y="235"/>
                  </a:cubicBezTo>
                  <a:cubicBezTo>
                    <a:pt x="435" y="235"/>
                    <a:pt x="434" y="235"/>
                    <a:pt x="434" y="234"/>
                  </a:cubicBezTo>
                  <a:close/>
                  <a:moveTo>
                    <a:pt x="447" y="221"/>
                  </a:moveTo>
                  <a:cubicBezTo>
                    <a:pt x="446" y="223"/>
                    <a:pt x="445" y="226"/>
                    <a:pt x="444" y="229"/>
                  </a:cubicBezTo>
                  <a:cubicBezTo>
                    <a:pt x="444" y="229"/>
                    <a:pt x="443" y="229"/>
                    <a:pt x="443" y="229"/>
                  </a:cubicBezTo>
                  <a:cubicBezTo>
                    <a:pt x="441" y="222"/>
                    <a:pt x="447" y="216"/>
                    <a:pt x="450" y="211"/>
                  </a:cubicBezTo>
                  <a:cubicBezTo>
                    <a:pt x="451" y="210"/>
                    <a:pt x="453" y="211"/>
                    <a:pt x="452" y="212"/>
                  </a:cubicBezTo>
                  <a:cubicBezTo>
                    <a:pt x="451" y="215"/>
                    <a:pt x="449" y="218"/>
                    <a:pt x="447" y="221"/>
                  </a:cubicBezTo>
                  <a:close/>
                  <a:moveTo>
                    <a:pt x="454" y="222"/>
                  </a:moveTo>
                  <a:cubicBezTo>
                    <a:pt x="453" y="223"/>
                    <a:pt x="452" y="223"/>
                    <a:pt x="452" y="222"/>
                  </a:cubicBezTo>
                  <a:cubicBezTo>
                    <a:pt x="452" y="215"/>
                    <a:pt x="458" y="207"/>
                    <a:pt x="462" y="202"/>
                  </a:cubicBezTo>
                  <a:cubicBezTo>
                    <a:pt x="463" y="201"/>
                    <a:pt x="464" y="202"/>
                    <a:pt x="464" y="203"/>
                  </a:cubicBezTo>
                  <a:cubicBezTo>
                    <a:pt x="462" y="206"/>
                    <a:pt x="460" y="209"/>
                    <a:pt x="458" y="213"/>
                  </a:cubicBezTo>
                  <a:cubicBezTo>
                    <a:pt x="457" y="216"/>
                    <a:pt x="456" y="220"/>
                    <a:pt x="454" y="222"/>
                  </a:cubicBezTo>
                  <a:close/>
                  <a:moveTo>
                    <a:pt x="462" y="213"/>
                  </a:moveTo>
                  <a:cubicBezTo>
                    <a:pt x="463" y="206"/>
                    <a:pt x="467" y="200"/>
                    <a:pt x="471" y="195"/>
                  </a:cubicBezTo>
                  <a:cubicBezTo>
                    <a:pt x="472" y="194"/>
                    <a:pt x="473" y="196"/>
                    <a:pt x="473" y="197"/>
                  </a:cubicBezTo>
                  <a:cubicBezTo>
                    <a:pt x="469" y="202"/>
                    <a:pt x="467" y="208"/>
                    <a:pt x="463" y="213"/>
                  </a:cubicBezTo>
                  <a:cubicBezTo>
                    <a:pt x="463" y="214"/>
                    <a:pt x="462" y="213"/>
                    <a:pt x="462" y="213"/>
                  </a:cubicBezTo>
                  <a:close/>
                  <a:moveTo>
                    <a:pt x="472" y="207"/>
                  </a:moveTo>
                  <a:cubicBezTo>
                    <a:pt x="474" y="201"/>
                    <a:pt x="478" y="195"/>
                    <a:pt x="482" y="189"/>
                  </a:cubicBezTo>
                  <a:cubicBezTo>
                    <a:pt x="483" y="188"/>
                    <a:pt x="485" y="190"/>
                    <a:pt x="484" y="191"/>
                  </a:cubicBezTo>
                  <a:cubicBezTo>
                    <a:pt x="480" y="196"/>
                    <a:pt x="477" y="203"/>
                    <a:pt x="473" y="208"/>
                  </a:cubicBezTo>
                  <a:cubicBezTo>
                    <a:pt x="473" y="208"/>
                    <a:pt x="472" y="208"/>
                    <a:pt x="472" y="207"/>
                  </a:cubicBezTo>
                  <a:close/>
                  <a:moveTo>
                    <a:pt x="492" y="186"/>
                  </a:moveTo>
                  <a:cubicBezTo>
                    <a:pt x="489" y="191"/>
                    <a:pt x="487" y="197"/>
                    <a:pt x="484" y="202"/>
                  </a:cubicBezTo>
                  <a:cubicBezTo>
                    <a:pt x="483" y="203"/>
                    <a:pt x="482" y="202"/>
                    <a:pt x="483" y="201"/>
                  </a:cubicBezTo>
                  <a:cubicBezTo>
                    <a:pt x="484" y="195"/>
                    <a:pt x="487" y="190"/>
                    <a:pt x="490" y="185"/>
                  </a:cubicBezTo>
                  <a:cubicBezTo>
                    <a:pt x="491" y="183"/>
                    <a:pt x="493" y="185"/>
                    <a:pt x="492" y="186"/>
                  </a:cubicBezTo>
                  <a:close/>
                  <a:moveTo>
                    <a:pt x="504" y="180"/>
                  </a:moveTo>
                  <a:cubicBezTo>
                    <a:pt x="501" y="185"/>
                    <a:pt x="500" y="191"/>
                    <a:pt x="497" y="195"/>
                  </a:cubicBezTo>
                  <a:cubicBezTo>
                    <a:pt x="496" y="196"/>
                    <a:pt x="496" y="196"/>
                    <a:pt x="496" y="195"/>
                  </a:cubicBezTo>
                  <a:cubicBezTo>
                    <a:pt x="496" y="189"/>
                    <a:pt x="498" y="184"/>
                    <a:pt x="502" y="179"/>
                  </a:cubicBezTo>
                  <a:cubicBezTo>
                    <a:pt x="503" y="178"/>
                    <a:pt x="504" y="179"/>
                    <a:pt x="504" y="180"/>
                  </a:cubicBezTo>
                  <a:close/>
                  <a:moveTo>
                    <a:pt x="516" y="175"/>
                  </a:moveTo>
                  <a:cubicBezTo>
                    <a:pt x="514" y="180"/>
                    <a:pt x="512" y="185"/>
                    <a:pt x="510" y="189"/>
                  </a:cubicBezTo>
                  <a:cubicBezTo>
                    <a:pt x="509" y="189"/>
                    <a:pt x="509" y="189"/>
                    <a:pt x="509" y="189"/>
                  </a:cubicBezTo>
                  <a:cubicBezTo>
                    <a:pt x="508" y="183"/>
                    <a:pt x="511" y="178"/>
                    <a:pt x="514" y="174"/>
                  </a:cubicBezTo>
                  <a:cubicBezTo>
                    <a:pt x="515" y="173"/>
                    <a:pt x="517" y="174"/>
                    <a:pt x="516" y="175"/>
                  </a:cubicBezTo>
                  <a:close/>
                  <a:moveTo>
                    <a:pt x="523" y="172"/>
                  </a:moveTo>
                  <a:cubicBezTo>
                    <a:pt x="522" y="174"/>
                    <a:pt x="522" y="176"/>
                    <a:pt x="521" y="178"/>
                  </a:cubicBezTo>
                  <a:cubicBezTo>
                    <a:pt x="520" y="180"/>
                    <a:pt x="520" y="181"/>
                    <a:pt x="519" y="183"/>
                  </a:cubicBezTo>
                  <a:cubicBezTo>
                    <a:pt x="518" y="183"/>
                    <a:pt x="518" y="183"/>
                    <a:pt x="517" y="182"/>
                  </a:cubicBezTo>
                  <a:cubicBezTo>
                    <a:pt x="517" y="180"/>
                    <a:pt x="518" y="178"/>
                    <a:pt x="518" y="177"/>
                  </a:cubicBezTo>
                  <a:cubicBezTo>
                    <a:pt x="519" y="175"/>
                    <a:pt x="520" y="173"/>
                    <a:pt x="521" y="171"/>
                  </a:cubicBezTo>
                  <a:cubicBezTo>
                    <a:pt x="522" y="170"/>
                    <a:pt x="524" y="171"/>
                    <a:pt x="523" y="172"/>
                  </a:cubicBezTo>
                  <a:close/>
                  <a:moveTo>
                    <a:pt x="533" y="167"/>
                  </a:moveTo>
                  <a:cubicBezTo>
                    <a:pt x="532" y="169"/>
                    <a:pt x="531" y="171"/>
                    <a:pt x="530" y="173"/>
                  </a:cubicBezTo>
                  <a:cubicBezTo>
                    <a:pt x="529" y="174"/>
                    <a:pt x="529" y="176"/>
                    <a:pt x="528" y="178"/>
                  </a:cubicBezTo>
                  <a:cubicBezTo>
                    <a:pt x="527" y="178"/>
                    <a:pt x="527" y="178"/>
                    <a:pt x="526" y="177"/>
                  </a:cubicBezTo>
                  <a:cubicBezTo>
                    <a:pt x="525" y="174"/>
                    <a:pt x="529" y="169"/>
                    <a:pt x="531" y="166"/>
                  </a:cubicBezTo>
                  <a:cubicBezTo>
                    <a:pt x="532" y="165"/>
                    <a:pt x="534" y="166"/>
                    <a:pt x="533" y="167"/>
                  </a:cubicBezTo>
                  <a:close/>
                </a:path>
              </a:pathLst>
            </a:custGeom>
            <a:solidFill>
              <a:srgbClr val="FCD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579"/>
            <p:cNvSpPr/>
            <p:nvPr/>
          </p:nvSpPr>
          <p:spPr bwMode="auto">
            <a:xfrm>
              <a:off x="6334125" y="2195513"/>
              <a:ext cx="531813" cy="468313"/>
            </a:xfrm>
            <a:custGeom>
              <a:avLst/>
              <a:gdLst>
                <a:gd name="T0" fmla="*/ 54 w 125"/>
                <a:gd name="T1" fmla="*/ 56 h 110"/>
                <a:gd name="T2" fmla="*/ 0 w 125"/>
                <a:gd name="T3" fmla="*/ 109 h 110"/>
                <a:gd name="T4" fmla="*/ 0 w 125"/>
                <a:gd name="T5" fmla="*/ 110 h 110"/>
                <a:gd name="T6" fmla="*/ 12 w 125"/>
                <a:gd name="T7" fmla="*/ 103 h 110"/>
                <a:gd name="T8" fmla="*/ 29 w 125"/>
                <a:gd name="T9" fmla="*/ 91 h 110"/>
                <a:gd name="T10" fmla="*/ 68 w 125"/>
                <a:gd name="T11" fmla="*/ 65 h 110"/>
                <a:gd name="T12" fmla="*/ 109 w 125"/>
                <a:gd name="T13" fmla="*/ 35 h 110"/>
                <a:gd name="T14" fmla="*/ 125 w 125"/>
                <a:gd name="T15" fmla="*/ 0 h 110"/>
                <a:gd name="T16" fmla="*/ 54 w 125"/>
                <a:gd name="T17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54" y="56"/>
                  </a:moveTo>
                  <a:cubicBezTo>
                    <a:pt x="33" y="68"/>
                    <a:pt x="4" y="83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" y="107"/>
                    <a:pt x="8" y="105"/>
                    <a:pt x="12" y="103"/>
                  </a:cubicBezTo>
                  <a:cubicBezTo>
                    <a:pt x="18" y="100"/>
                    <a:pt x="24" y="95"/>
                    <a:pt x="29" y="91"/>
                  </a:cubicBezTo>
                  <a:cubicBezTo>
                    <a:pt x="42" y="81"/>
                    <a:pt x="55" y="72"/>
                    <a:pt x="68" y="65"/>
                  </a:cubicBezTo>
                  <a:cubicBezTo>
                    <a:pt x="82" y="57"/>
                    <a:pt x="99" y="49"/>
                    <a:pt x="109" y="35"/>
                  </a:cubicBezTo>
                  <a:cubicBezTo>
                    <a:pt x="116" y="25"/>
                    <a:pt x="120" y="12"/>
                    <a:pt x="125" y="0"/>
                  </a:cubicBezTo>
                  <a:cubicBezTo>
                    <a:pt x="108" y="25"/>
                    <a:pt x="80" y="42"/>
                    <a:pt x="54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580"/>
            <p:cNvSpPr/>
            <p:nvPr/>
          </p:nvSpPr>
          <p:spPr bwMode="auto">
            <a:xfrm>
              <a:off x="6402388" y="3740150"/>
              <a:ext cx="46038" cy="96838"/>
            </a:xfrm>
            <a:custGeom>
              <a:avLst/>
              <a:gdLst>
                <a:gd name="T0" fmla="*/ 9 w 11"/>
                <a:gd name="T1" fmla="*/ 23 h 23"/>
                <a:gd name="T2" fmla="*/ 10 w 11"/>
                <a:gd name="T3" fmla="*/ 22 h 23"/>
                <a:gd name="T4" fmla="*/ 4 w 11"/>
                <a:gd name="T5" fmla="*/ 0 h 23"/>
                <a:gd name="T6" fmla="*/ 4 w 11"/>
                <a:gd name="T7" fmla="*/ 0 h 23"/>
                <a:gd name="T8" fmla="*/ 9 w 1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9" y="23"/>
                  </a:moveTo>
                  <a:cubicBezTo>
                    <a:pt x="10" y="23"/>
                    <a:pt x="11" y="23"/>
                    <a:pt x="10" y="22"/>
                  </a:cubicBezTo>
                  <a:cubicBezTo>
                    <a:pt x="7" y="15"/>
                    <a:pt x="3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3" y="18"/>
                    <a:pt x="9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581"/>
            <p:cNvSpPr/>
            <p:nvPr/>
          </p:nvSpPr>
          <p:spPr bwMode="auto">
            <a:xfrm>
              <a:off x="6448425" y="3735388"/>
              <a:ext cx="55563" cy="93663"/>
            </a:xfrm>
            <a:custGeom>
              <a:avLst/>
              <a:gdLst>
                <a:gd name="T0" fmla="*/ 11 w 13"/>
                <a:gd name="T1" fmla="*/ 22 h 22"/>
                <a:gd name="T2" fmla="*/ 12 w 13"/>
                <a:gd name="T3" fmla="*/ 21 h 22"/>
                <a:gd name="T4" fmla="*/ 6 w 13"/>
                <a:gd name="T5" fmla="*/ 13 h 22"/>
                <a:gd name="T6" fmla="*/ 2 w 13"/>
                <a:gd name="T7" fmla="*/ 1 h 22"/>
                <a:gd name="T8" fmla="*/ 1 w 13"/>
                <a:gd name="T9" fmla="*/ 1 h 22"/>
                <a:gd name="T10" fmla="*/ 11 w 1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2">
                  <a:moveTo>
                    <a:pt x="11" y="22"/>
                  </a:moveTo>
                  <a:cubicBezTo>
                    <a:pt x="12" y="22"/>
                    <a:pt x="13" y="22"/>
                    <a:pt x="12" y="21"/>
                  </a:cubicBezTo>
                  <a:cubicBezTo>
                    <a:pt x="10" y="18"/>
                    <a:pt x="8" y="16"/>
                    <a:pt x="6" y="13"/>
                  </a:cubicBezTo>
                  <a:cubicBezTo>
                    <a:pt x="3" y="9"/>
                    <a:pt x="2" y="5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9"/>
                    <a:pt x="3" y="19"/>
                    <a:pt x="11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82"/>
            <p:cNvSpPr/>
            <p:nvPr/>
          </p:nvSpPr>
          <p:spPr bwMode="auto">
            <a:xfrm>
              <a:off x="6503988" y="3748088"/>
              <a:ext cx="30163" cy="71438"/>
            </a:xfrm>
            <a:custGeom>
              <a:avLst/>
              <a:gdLst>
                <a:gd name="T0" fmla="*/ 7 w 7"/>
                <a:gd name="T1" fmla="*/ 15 h 17"/>
                <a:gd name="T2" fmla="*/ 3 w 7"/>
                <a:gd name="T3" fmla="*/ 2 h 17"/>
                <a:gd name="T4" fmla="*/ 1 w 7"/>
                <a:gd name="T5" fmla="*/ 2 h 17"/>
                <a:gd name="T6" fmla="*/ 5 w 7"/>
                <a:gd name="T7" fmla="*/ 16 h 17"/>
                <a:gd name="T8" fmla="*/ 7 w 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5"/>
                  </a:moveTo>
                  <a:cubicBezTo>
                    <a:pt x="6" y="11"/>
                    <a:pt x="4" y="7"/>
                    <a:pt x="3" y="2"/>
                  </a:cubicBezTo>
                  <a:cubicBezTo>
                    <a:pt x="3" y="1"/>
                    <a:pt x="1" y="0"/>
                    <a:pt x="1" y="2"/>
                  </a:cubicBezTo>
                  <a:cubicBezTo>
                    <a:pt x="0" y="7"/>
                    <a:pt x="1" y="13"/>
                    <a:pt x="5" y="16"/>
                  </a:cubicBezTo>
                  <a:cubicBezTo>
                    <a:pt x="6" y="17"/>
                    <a:pt x="7" y="16"/>
                    <a:pt x="7" y="1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83"/>
            <p:cNvSpPr/>
            <p:nvPr/>
          </p:nvSpPr>
          <p:spPr bwMode="auto">
            <a:xfrm>
              <a:off x="5875338" y="3905250"/>
              <a:ext cx="106363" cy="38100"/>
            </a:xfrm>
            <a:custGeom>
              <a:avLst/>
              <a:gdLst>
                <a:gd name="T0" fmla="*/ 1 w 25"/>
                <a:gd name="T1" fmla="*/ 2 h 9"/>
                <a:gd name="T2" fmla="*/ 24 w 25"/>
                <a:gd name="T3" fmla="*/ 9 h 9"/>
                <a:gd name="T4" fmla="*/ 25 w 25"/>
                <a:gd name="T5" fmla="*/ 8 h 9"/>
                <a:gd name="T6" fmla="*/ 1 w 25"/>
                <a:gd name="T7" fmla="*/ 0 h 9"/>
                <a:gd name="T8" fmla="*/ 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" y="2"/>
                  </a:moveTo>
                  <a:cubicBezTo>
                    <a:pt x="9" y="3"/>
                    <a:pt x="16" y="7"/>
                    <a:pt x="24" y="9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18" y="3"/>
                    <a:pt x="9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584"/>
            <p:cNvSpPr/>
            <p:nvPr/>
          </p:nvSpPr>
          <p:spPr bwMode="auto">
            <a:xfrm>
              <a:off x="5318125" y="3892550"/>
              <a:ext cx="169863" cy="195263"/>
            </a:xfrm>
            <a:custGeom>
              <a:avLst/>
              <a:gdLst>
                <a:gd name="T0" fmla="*/ 40 w 40"/>
                <a:gd name="T1" fmla="*/ 24 h 46"/>
                <a:gd name="T2" fmla="*/ 38 w 40"/>
                <a:gd name="T3" fmla="*/ 24 h 46"/>
                <a:gd name="T4" fmla="*/ 32 w 40"/>
                <a:gd name="T5" fmla="*/ 44 h 46"/>
                <a:gd name="T6" fmla="*/ 4 w 40"/>
                <a:gd name="T7" fmla="*/ 2 h 46"/>
                <a:gd name="T8" fmla="*/ 2 w 40"/>
                <a:gd name="T9" fmla="*/ 1 h 46"/>
                <a:gd name="T10" fmla="*/ 31 w 40"/>
                <a:gd name="T11" fmla="*/ 46 h 46"/>
                <a:gd name="T12" fmla="*/ 33 w 40"/>
                <a:gd name="T13" fmla="*/ 44 h 46"/>
                <a:gd name="T14" fmla="*/ 33 w 40"/>
                <a:gd name="T15" fmla="*/ 44 h 46"/>
                <a:gd name="T16" fmla="*/ 40 w 40"/>
                <a:gd name="T1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24"/>
                  </a:moveTo>
                  <a:cubicBezTo>
                    <a:pt x="40" y="23"/>
                    <a:pt x="38" y="23"/>
                    <a:pt x="38" y="24"/>
                  </a:cubicBezTo>
                  <a:cubicBezTo>
                    <a:pt x="38" y="31"/>
                    <a:pt x="33" y="37"/>
                    <a:pt x="32" y="44"/>
                  </a:cubicBezTo>
                  <a:cubicBezTo>
                    <a:pt x="18" y="32"/>
                    <a:pt x="4" y="21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20"/>
                    <a:pt x="15" y="38"/>
                    <a:pt x="31" y="46"/>
                  </a:cubicBezTo>
                  <a:cubicBezTo>
                    <a:pt x="32" y="46"/>
                    <a:pt x="33" y="45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38"/>
                    <a:pt x="40" y="31"/>
                    <a:pt x="40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585"/>
            <p:cNvSpPr/>
            <p:nvPr/>
          </p:nvSpPr>
          <p:spPr bwMode="auto">
            <a:xfrm>
              <a:off x="5586413" y="4160838"/>
              <a:ext cx="71438" cy="20638"/>
            </a:xfrm>
            <a:custGeom>
              <a:avLst/>
              <a:gdLst>
                <a:gd name="T0" fmla="*/ 1 w 17"/>
                <a:gd name="T1" fmla="*/ 1 h 5"/>
                <a:gd name="T2" fmla="*/ 1 w 17"/>
                <a:gd name="T3" fmla="*/ 2 h 5"/>
                <a:gd name="T4" fmla="*/ 17 w 17"/>
                <a:gd name="T5" fmla="*/ 4 h 5"/>
                <a:gd name="T6" fmla="*/ 17 w 17"/>
                <a:gd name="T7" fmla="*/ 3 h 5"/>
                <a:gd name="T8" fmla="*/ 1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" y="1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6" y="3"/>
                    <a:pt x="11" y="5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86"/>
            <p:cNvSpPr/>
            <p:nvPr/>
          </p:nvSpPr>
          <p:spPr bwMode="auto">
            <a:xfrm>
              <a:off x="5853113" y="3390900"/>
              <a:ext cx="68263" cy="63500"/>
            </a:xfrm>
            <a:custGeom>
              <a:avLst/>
              <a:gdLst>
                <a:gd name="T0" fmla="*/ 3 w 16"/>
                <a:gd name="T1" fmla="*/ 14 h 15"/>
                <a:gd name="T2" fmla="*/ 9 w 16"/>
                <a:gd name="T3" fmla="*/ 7 h 15"/>
                <a:gd name="T4" fmla="*/ 15 w 16"/>
                <a:gd name="T5" fmla="*/ 2 h 15"/>
                <a:gd name="T6" fmla="*/ 14 w 16"/>
                <a:gd name="T7" fmla="*/ 0 h 15"/>
                <a:gd name="T8" fmla="*/ 6 w 16"/>
                <a:gd name="T9" fmla="*/ 4 h 15"/>
                <a:gd name="T10" fmla="*/ 0 w 16"/>
                <a:gd name="T11" fmla="*/ 13 h 15"/>
                <a:gd name="T12" fmla="*/ 3 w 16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3" y="14"/>
                  </a:moveTo>
                  <a:cubicBezTo>
                    <a:pt x="4" y="11"/>
                    <a:pt x="7" y="9"/>
                    <a:pt x="9" y="7"/>
                  </a:cubicBezTo>
                  <a:cubicBezTo>
                    <a:pt x="11" y="6"/>
                    <a:pt x="15" y="4"/>
                    <a:pt x="15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1" y="0"/>
                    <a:pt x="8" y="3"/>
                    <a:pt x="6" y="4"/>
                  </a:cubicBezTo>
                  <a:cubicBezTo>
                    <a:pt x="3" y="6"/>
                    <a:pt x="1" y="9"/>
                    <a:pt x="0" y="13"/>
                  </a:cubicBezTo>
                  <a:cubicBezTo>
                    <a:pt x="0" y="14"/>
                    <a:pt x="2" y="15"/>
                    <a:pt x="3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587"/>
            <p:cNvSpPr/>
            <p:nvPr/>
          </p:nvSpPr>
          <p:spPr bwMode="auto">
            <a:xfrm>
              <a:off x="6389688" y="3378200"/>
              <a:ext cx="306388" cy="88900"/>
            </a:xfrm>
            <a:custGeom>
              <a:avLst/>
              <a:gdLst>
                <a:gd name="T0" fmla="*/ 2 w 72"/>
                <a:gd name="T1" fmla="*/ 5 h 21"/>
                <a:gd name="T2" fmla="*/ 4 w 72"/>
                <a:gd name="T3" fmla="*/ 4 h 21"/>
                <a:gd name="T4" fmla="*/ 29 w 72"/>
                <a:gd name="T5" fmla="*/ 14 h 21"/>
                <a:gd name="T6" fmla="*/ 67 w 72"/>
                <a:gd name="T7" fmla="*/ 21 h 21"/>
                <a:gd name="T8" fmla="*/ 70 w 72"/>
                <a:gd name="T9" fmla="*/ 17 h 21"/>
                <a:gd name="T10" fmla="*/ 40 w 72"/>
                <a:gd name="T11" fmla="*/ 11 h 21"/>
                <a:gd name="T12" fmla="*/ 7 w 72"/>
                <a:gd name="T13" fmla="*/ 1 h 21"/>
                <a:gd name="T14" fmla="*/ 4 w 72"/>
                <a:gd name="T15" fmla="*/ 1 h 21"/>
                <a:gd name="T16" fmla="*/ 2 w 72"/>
                <a:gd name="T17" fmla="*/ 2 h 21"/>
                <a:gd name="T18" fmla="*/ 2 w 72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1">
                  <a:moveTo>
                    <a:pt x="2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8" y="12"/>
                    <a:pt x="22" y="13"/>
                    <a:pt x="29" y="14"/>
                  </a:cubicBezTo>
                  <a:cubicBezTo>
                    <a:pt x="42" y="16"/>
                    <a:pt x="55" y="16"/>
                    <a:pt x="67" y="21"/>
                  </a:cubicBezTo>
                  <a:cubicBezTo>
                    <a:pt x="69" y="21"/>
                    <a:pt x="72" y="19"/>
                    <a:pt x="70" y="17"/>
                  </a:cubicBezTo>
                  <a:cubicBezTo>
                    <a:pt x="63" y="10"/>
                    <a:pt x="48" y="11"/>
                    <a:pt x="40" y="11"/>
                  </a:cubicBezTo>
                  <a:cubicBezTo>
                    <a:pt x="31" y="10"/>
                    <a:pt x="12" y="1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588"/>
            <p:cNvSpPr/>
            <p:nvPr/>
          </p:nvSpPr>
          <p:spPr bwMode="auto">
            <a:xfrm>
              <a:off x="6657975" y="3360738"/>
              <a:ext cx="185738" cy="80963"/>
            </a:xfrm>
            <a:custGeom>
              <a:avLst/>
              <a:gdLst>
                <a:gd name="T0" fmla="*/ 1 w 44"/>
                <a:gd name="T1" fmla="*/ 1 h 19"/>
                <a:gd name="T2" fmla="*/ 23 w 44"/>
                <a:gd name="T3" fmla="*/ 9 h 19"/>
                <a:gd name="T4" fmla="*/ 42 w 44"/>
                <a:gd name="T5" fmla="*/ 19 h 19"/>
                <a:gd name="T6" fmla="*/ 42 w 44"/>
                <a:gd name="T7" fmla="*/ 16 h 19"/>
                <a:gd name="T8" fmla="*/ 21 w 44"/>
                <a:gd name="T9" fmla="*/ 4 h 19"/>
                <a:gd name="T10" fmla="*/ 1 w 44"/>
                <a:gd name="T11" fmla="*/ 0 h 19"/>
                <a:gd name="T12" fmla="*/ 1 w 44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9">
                  <a:moveTo>
                    <a:pt x="1" y="1"/>
                  </a:moveTo>
                  <a:cubicBezTo>
                    <a:pt x="8" y="2"/>
                    <a:pt x="16" y="6"/>
                    <a:pt x="23" y="9"/>
                  </a:cubicBezTo>
                  <a:cubicBezTo>
                    <a:pt x="29" y="12"/>
                    <a:pt x="34" y="19"/>
                    <a:pt x="42" y="19"/>
                  </a:cubicBezTo>
                  <a:cubicBezTo>
                    <a:pt x="44" y="19"/>
                    <a:pt x="44" y="17"/>
                    <a:pt x="42" y="16"/>
                  </a:cubicBezTo>
                  <a:cubicBezTo>
                    <a:pt x="36" y="11"/>
                    <a:pt x="28" y="7"/>
                    <a:pt x="21" y="4"/>
                  </a:cubicBezTo>
                  <a:cubicBezTo>
                    <a:pt x="14" y="1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589"/>
            <p:cNvSpPr/>
            <p:nvPr/>
          </p:nvSpPr>
          <p:spPr bwMode="auto">
            <a:xfrm>
              <a:off x="6534150" y="3276600"/>
              <a:ext cx="88900" cy="38100"/>
            </a:xfrm>
            <a:custGeom>
              <a:avLst/>
              <a:gdLst>
                <a:gd name="T0" fmla="*/ 3 w 21"/>
                <a:gd name="T1" fmla="*/ 4 h 9"/>
                <a:gd name="T2" fmla="*/ 19 w 21"/>
                <a:gd name="T3" fmla="*/ 9 h 9"/>
                <a:gd name="T4" fmla="*/ 20 w 21"/>
                <a:gd name="T5" fmla="*/ 7 h 9"/>
                <a:gd name="T6" fmla="*/ 11 w 21"/>
                <a:gd name="T7" fmla="*/ 1 h 9"/>
                <a:gd name="T8" fmla="*/ 2 w 21"/>
                <a:gd name="T9" fmla="*/ 1 h 9"/>
                <a:gd name="T10" fmla="*/ 3 w 21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3" y="4"/>
                  </a:moveTo>
                  <a:cubicBezTo>
                    <a:pt x="9" y="2"/>
                    <a:pt x="14" y="9"/>
                    <a:pt x="19" y="9"/>
                  </a:cubicBezTo>
                  <a:cubicBezTo>
                    <a:pt x="20" y="9"/>
                    <a:pt x="21" y="7"/>
                    <a:pt x="20" y="7"/>
                  </a:cubicBezTo>
                  <a:cubicBezTo>
                    <a:pt x="18" y="4"/>
                    <a:pt x="15" y="3"/>
                    <a:pt x="11" y="1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590"/>
            <p:cNvSpPr/>
            <p:nvPr/>
          </p:nvSpPr>
          <p:spPr bwMode="auto">
            <a:xfrm>
              <a:off x="6207125" y="3411538"/>
              <a:ext cx="71438" cy="80963"/>
            </a:xfrm>
            <a:custGeom>
              <a:avLst/>
              <a:gdLst>
                <a:gd name="T0" fmla="*/ 10 w 17"/>
                <a:gd name="T1" fmla="*/ 16 h 19"/>
                <a:gd name="T2" fmla="*/ 16 w 17"/>
                <a:gd name="T3" fmla="*/ 19 h 19"/>
                <a:gd name="T4" fmla="*/ 17 w 17"/>
                <a:gd name="T5" fmla="*/ 17 h 19"/>
                <a:gd name="T6" fmla="*/ 9 w 17"/>
                <a:gd name="T7" fmla="*/ 12 h 19"/>
                <a:gd name="T8" fmla="*/ 4 w 17"/>
                <a:gd name="T9" fmla="*/ 2 h 19"/>
                <a:gd name="T10" fmla="*/ 3 w 17"/>
                <a:gd name="T11" fmla="*/ 1 h 19"/>
                <a:gd name="T12" fmla="*/ 4 w 17"/>
                <a:gd name="T13" fmla="*/ 12 h 19"/>
                <a:gd name="T14" fmla="*/ 10 w 17"/>
                <a:gd name="T1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9">
                  <a:moveTo>
                    <a:pt x="10" y="16"/>
                  </a:moveTo>
                  <a:cubicBezTo>
                    <a:pt x="12" y="17"/>
                    <a:pt x="14" y="19"/>
                    <a:pt x="16" y="19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6" y="15"/>
                    <a:pt x="11" y="13"/>
                    <a:pt x="9" y="12"/>
                  </a:cubicBezTo>
                  <a:cubicBezTo>
                    <a:pt x="5" y="10"/>
                    <a:pt x="2" y="6"/>
                    <a:pt x="4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6" y="14"/>
                    <a:pt x="8" y="15"/>
                    <a:pt x="10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591"/>
            <p:cNvSpPr/>
            <p:nvPr/>
          </p:nvSpPr>
          <p:spPr bwMode="auto">
            <a:xfrm>
              <a:off x="6334125" y="3492500"/>
              <a:ext cx="68263" cy="25400"/>
            </a:xfrm>
            <a:custGeom>
              <a:avLst/>
              <a:gdLst>
                <a:gd name="T0" fmla="*/ 1 w 16"/>
                <a:gd name="T1" fmla="*/ 4 h 6"/>
                <a:gd name="T2" fmla="*/ 16 w 16"/>
                <a:gd name="T3" fmla="*/ 3 h 6"/>
                <a:gd name="T4" fmla="*/ 15 w 16"/>
                <a:gd name="T5" fmla="*/ 1 h 6"/>
                <a:gd name="T6" fmla="*/ 9 w 16"/>
                <a:gd name="T7" fmla="*/ 1 h 6"/>
                <a:gd name="T8" fmla="*/ 1 w 16"/>
                <a:gd name="T9" fmla="*/ 2 h 6"/>
                <a:gd name="T10" fmla="*/ 1 w 1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" y="4"/>
                  </a:moveTo>
                  <a:cubicBezTo>
                    <a:pt x="6" y="4"/>
                    <a:pt x="12" y="6"/>
                    <a:pt x="16" y="3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6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592"/>
            <p:cNvSpPr/>
            <p:nvPr/>
          </p:nvSpPr>
          <p:spPr bwMode="auto">
            <a:xfrm>
              <a:off x="6823075" y="3395663"/>
              <a:ext cx="55563" cy="28575"/>
            </a:xfrm>
            <a:custGeom>
              <a:avLst/>
              <a:gdLst>
                <a:gd name="T0" fmla="*/ 2 w 13"/>
                <a:gd name="T1" fmla="*/ 3 h 7"/>
                <a:gd name="T2" fmla="*/ 6 w 13"/>
                <a:gd name="T3" fmla="*/ 4 h 7"/>
                <a:gd name="T4" fmla="*/ 11 w 13"/>
                <a:gd name="T5" fmla="*/ 6 h 7"/>
                <a:gd name="T6" fmla="*/ 13 w 13"/>
                <a:gd name="T7" fmla="*/ 5 h 7"/>
                <a:gd name="T8" fmla="*/ 2 w 13"/>
                <a:gd name="T9" fmla="*/ 0 h 7"/>
                <a:gd name="T10" fmla="*/ 2 w 13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cubicBezTo>
                    <a:pt x="3" y="3"/>
                    <a:pt x="5" y="3"/>
                    <a:pt x="6" y="4"/>
                  </a:cubicBezTo>
                  <a:cubicBezTo>
                    <a:pt x="8" y="5"/>
                    <a:pt x="10" y="6"/>
                    <a:pt x="11" y="6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2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593"/>
            <p:cNvSpPr/>
            <p:nvPr/>
          </p:nvSpPr>
          <p:spPr bwMode="auto">
            <a:xfrm>
              <a:off x="5437188" y="3981450"/>
              <a:ext cx="28575" cy="50800"/>
            </a:xfrm>
            <a:custGeom>
              <a:avLst/>
              <a:gdLst>
                <a:gd name="T0" fmla="*/ 1 w 7"/>
                <a:gd name="T1" fmla="*/ 11 h 12"/>
                <a:gd name="T2" fmla="*/ 6 w 7"/>
                <a:gd name="T3" fmla="*/ 2 h 12"/>
                <a:gd name="T4" fmla="*/ 5 w 7"/>
                <a:gd name="T5" fmla="*/ 1 h 12"/>
                <a:gd name="T6" fmla="*/ 0 w 7"/>
                <a:gd name="T7" fmla="*/ 11 h 12"/>
                <a:gd name="T8" fmla="*/ 1 w 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11"/>
                  </a:moveTo>
                  <a:cubicBezTo>
                    <a:pt x="3" y="9"/>
                    <a:pt x="4" y="5"/>
                    <a:pt x="6" y="2"/>
                  </a:cubicBezTo>
                  <a:cubicBezTo>
                    <a:pt x="7" y="1"/>
                    <a:pt x="5" y="0"/>
                    <a:pt x="5" y="1"/>
                  </a:cubicBezTo>
                  <a:cubicBezTo>
                    <a:pt x="3" y="4"/>
                    <a:pt x="0" y="7"/>
                    <a:pt x="0" y="11"/>
                  </a:cubicBezTo>
                  <a:cubicBezTo>
                    <a:pt x="0" y="11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94"/>
            <p:cNvSpPr/>
            <p:nvPr/>
          </p:nvSpPr>
          <p:spPr bwMode="auto">
            <a:xfrm>
              <a:off x="5465763" y="4003675"/>
              <a:ext cx="47625" cy="96838"/>
            </a:xfrm>
            <a:custGeom>
              <a:avLst/>
              <a:gdLst>
                <a:gd name="T0" fmla="*/ 1 w 11"/>
                <a:gd name="T1" fmla="*/ 22 h 23"/>
                <a:gd name="T2" fmla="*/ 10 w 11"/>
                <a:gd name="T3" fmla="*/ 2 h 23"/>
                <a:gd name="T4" fmla="*/ 9 w 11"/>
                <a:gd name="T5" fmla="*/ 1 h 23"/>
                <a:gd name="T6" fmla="*/ 0 w 11"/>
                <a:gd name="T7" fmla="*/ 22 h 23"/>
                <a:gd name="T8" fmla="*/ 1 w 11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1" y="22"/>
                  </a:moveTo>
                  <a:cubicBezTo>
                    <a:pt x="5" y="16"/>
                    <a:pt x="7" y="9"/>
                    <a:pt x="10" y="2"/>
                  </a:cubicBezTo>
                  <a:cubicBezTo>
                    <a:pt x="11" y="1"/>
                    <a:pt x="9" y="0"/>
                    <a:pt x="9" y="1"/>
                  </a:cubicBezTo>
                  <a:cubicBezTo>
                    <a:pt x="6" y="8"/>
                    <a:pt x="1" y="15"/>
                    <a:pt x="0" y="22"/>
                  </a:cubicBezTo>
                  <a:cubicBezTo>
                    <a:pt x="0" y="23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595"/>
            <p:cNvSpPr/>
            <p:nvPr/>
          </p:nvSpPr>
          <p:spPr bwMode="auto">
            <a:xfrm>
              <a:off x="5483225" y="4011613"/>
              <a:ext cx="50800" cy="114300"/>
            </a:xfrm>
            <a:custGeom>
              <a:avLst/>
              <a:gdLst>
                <a:gd name="T0" fmla="*/ 11 w 12"/>
                <a:gd name="T1" fmla="*/ 1 h 27"/>
                <a:gd name="T2" fmla="*/ 0 w 12"/>
                <a:gd name="T3" fmla="*/ 26 h 27"/>
                <a:gd name="T4" fmla="*/ 0 w 12"/>
                <a:gd name="T5" fmla="*/ 27 h 27"/>
                <a:gd name="T6" fmla="*/ 12 w 12"/>
                <a:gd name="T7" fmla="*/ 2 h 27"/>
                <a:gd name="T8" fmla="*/ 11 w 1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1"/>
                  </a:moveTo>
                  <a:cubicBezTo>
                    <a:pt x="7" y="9"/>
                    <a:pt x="1" y="18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19"/>
                    <a:pt x="8" y="10"/>
                    <a:pt x="12" y="2"/>
                  </a:cubicBezTo>
                  <a:cubicBezTo>
                    <a:pt x="12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96"/>
            <p:cNvSpPr/>
            <p:nvPr/>
          </p:nvSpPr>
          <p:spPr bwMode="auto">
            <a:xfrm>
              <a:off x="5495925" y="4019550"/>
              <a:ext cx="60325" cy="128588"/>
            </a:xfrm>
            <a:custGeom>
              <a:avLst/>
              <a:gdLst>
                <a:gd name="T0" fmla="*/ 0 w 14"/>
                <a:gd name="T1" fmla="*/ 29 h 30"/>
                <a:gd name="T2" fmla="*/ 2 w 14"/>
                <a:gd name="T3" fmla="*/ 30 h 30"/>
                <a:gd name="T4" fmla="*/ 7 w 14"/>
                <a:gd name="T5" fmla="*/ 17 h 30"/>
                <a:gd name="T6" fmla="*/ 14 w 14"/>
                <a:gd name="T7" fmla="*/ 1 h 30"/>
                <a:gd name="T8" fmla="*/ 13 w 14"/>
                <a:gd name="T9" fmla="*/ 1 h 30"/>
                <a:gd name="T10" fmla="*/ 5 w 14"/>
                <a:gd name="T11" fmla="*/ 16 h 30"/>
                <a:gd name="T12" fmla="*/ 0 w 14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1" y="30"/>
                    <a:pt x="1" y="30"/>
                    <a:pt x="2" y="30"/>
                  </a:cubicBezTo>
                  <a:cubicBezTo>
                    <a:pt x="4" y="26"/>
                    <a:pt x="5" y="21"/>
                    <a:pt x="7" y="17"/>
                  </a:cubicBezTo>
                  <a:cubicBezTo>
                    <a:pt x="9" y="11"/>
                    <a:pt x="12" y="6"/>
                    <a:pt x="14" y="1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0" y="6"/>
                    <a:pt x="8" y="11"/>
                    <a:pt x="5" y="16"/>
                  </a:cubicBezTo>
                  <a:cubicBezTo>
                    <a:pt x="3" y="20"/>
                    <a:pt x="0" y="25"/>
                    <a:pt x="0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97"/>
            <p:cNvSpPr/>
            <p:nvPr/>
          </p:nvSpPr>
          <p:spPr bwMode="auto">
            <a:xfrm>
              <a:off x="5518150" y="4044950"/>
              <a:ext cx="50800" cy="103188"/>
            </a:xfrm>
            <a:custGeom>
              <a:avLst/>
              <a:gdLst>
                <a:gd name="T0" fmla="*/ 12 w 12"/>
                <a:gd name="T1" fmla="*/ 1 h 24"/>
                <a:gd name="T2" fmla="*/ 11 w 12"/>
                <a:gd name="T3" fmla="*/ 0 h 24"/>
                <a:gd name="T4" fmla="*/ 1 w 12"/>
                <a:gd name="T5" fmla="*/ 23 h 24"/>
                <a:gd name="T6" fmla="*/ 1 w 12"/>
                <a:gd name="T7" fmla="*/ 24 h 24"/>
                <a:gd name="T8" fmla="*/ 6 w 12"/>
                <a:gd name="T9" fmla="*/ 13 h 24"/>
                <a:gd name="T10" fmla="*/ 12 w 12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7" y="7"/>
                    <a:pt x="2" y="15"/>
                    <a:pt x="1" y="23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" y="20"/>
                    <a:pt x="5" y="17"/>
                    <a:pt x="6" y="13"/>
                  </a:cubicBezTo>
                  <a:cubicBezTo>
                    <a:pt x="8" y="9"/>
                    <a:pt x="10" y="5"/>
                    <a:pt x="1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98"/>
            <p:cNvSpPr/>
            <p:nvPr/>
          </p:nvSpPr>
          <p:spPr bwMode="auto">
            <a:xfrm>
              <a:off x="5546725" y="4054475"/>
              <a:ext cx="47625" cy="84138"/>
            </a:xfrm>
            <a:custGeom>
              <a:avLst/>
              <a:gdLst>
                <a:gd name="T0" fmla="*/ 10 w 11"/>
                <a:gd name="T1" fmla="*/ 1 h 20"/>
                <a:gd name="T2" fmla="*/ 0 w 11"/>
                <a:gd name="T3" fmla="*/ 20 h 20"/>
                <a:gd name="T4" fmla="*/ 1 w 11"/>
                <a:gd name="T5" fmla="*/ 20 h 20"/>
                <a:gd name="T6" fmla="*/ 11 w 11"/>
                <a:gd name="T7" fmla="*/ 1 h 20"/>
                <a:gd name="T8" fmla="*/ 10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0" y="1"/>
                  </a:moveTo>
                  <a:cubicBezTo>
                    <a:pt x="7" y="7"/>
                    <a:pt x="3" y="13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4" y="14"/>
                    <a:pt x="8" y="8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99"/>
            <p:cNvSpPr/>
            <p:nvPr/>
          </p:nvSpPr>
          <p:spPr bwMode="auto">
            <a:xfrm>
              <a:off x="5738813" y="4130675"/>
              <a:ext cx="46038" cy="85725"/>
            </a:xfrm>
            <a:custGeom>
              <a:avLst/>
              <a:gdLst>
                <a:gd name="T0" fmla="*/ 10 w 11"/>
                <a:gd name="T1" fmla="*/ 1 h 20"/>
                <a:gd name="T2" fmla="*/ 0 w 11"/>
                <a:gd name="T3" fmla="*/ 20 h 20"/>
                <a:gd name="T4" fmla="*/ 1 w 11"/>
                <a:gd name="T5" fmla="*/ 20 h 20"/>
                <a:gd name="T6" fmla="*/ 11 w 11"/>
                <a:gd name="T7" fmla="*/ 1 h 20"/>
                <a:gd name="T8" fmla="*/ 10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0" y="1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4" y="14"/>
                    <a:pt x="9" y="8"/>
                    <a:pt x="11" y="1"/>
                  </a:cubicBezTo>
                  <a:cubicBezTo>
                    <a:pt x="11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00"/>
            <p:cNvSpPr/>
            <p:nvPr/>
          </p:nvSpPr>
          <p:spPr bwMode="auto">
            <a:xfrm>
              <a:off x="5776913" y="4092575"/>
              <a:ext cx="76200" cy="127000"/>
            </a:xfrm>
            <a:custGeom>
              <a:avLst/>
              <a:gdLst>
                <a:gd name="T0" fmla="*/ 17 w 18"/>
                <a:gd name="T1" fmla="*/ 1 h 30"/>
                <a:gd name="T2" fmla="*/ 16 w 18"/>
                <a:gd name="T3" fmla="*/ 1 h 30"/>
                <a:gd name="T4" fmla="*/ 0 w 18"/>
                <a:gd name="T5" fmla="*/ 30 h 30"/>
                <a:gd name="T6" fmla="*/ 2 w 18"/>
                <a:gd name="T7" fmla="*/ 30 h 30"/>
                <a:gd name="T8" fmla="*/ 9 w 18"/>
                <a:gd name="T9" fmla="*/ 16 h 30"/>
                <a:gd name="T10" fmla="*/ 17 w 1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7" y="1"/>
                  </a:moveTo>
                  <a:cubicBezTo>
                    <a:pt x="18" y="1"/>
                    <a:pt x="16" y="0"/>
                    <a:pt x="16" y="1"/>
                  </a:cubicBezTo>
                  <a:cubicBezTo>
                    <a:pt x="10" y="9"/>
                    <a:pt x="0" y="19"/>
                    <a:pt x="0" y="30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5" y="26"/>
                    <a:pt x="6" y="21"/>
                    <a:pt x="9" y="16"/>
                  </a:cubicBezTo>
                  <a:cubicBezTo>
                    <a:pt x="11" y="11"/>
                    <a:pt x="14" y="6"/>
                    <a:pt x="17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01"/>
            <p:cNvSpPr/>
            <p:nvPr/>
          </p:nvSpPr>
          <p:spPr bwMode="auto">
            <a:xfrm>
              <a:off x="5810250" y="4092575"/>
              <a:ext cx="73025" cy="114300"/>
            </a:xfrm>
            <a:custGeom>
              <a:avLst/>
              <a:gdLst>
                <a:gd name="T0" fmla="*/ 15 w 17"/>
                <a:gd name="T1" fmla="*/ 0 h 27"/>
                <a:gd name="T2" fmla="*/ 0 w 17"/>
                <a:gd name="T3" fmla="*/ 26 h 27"/>
                <a:gd name="T4" fmla="*/ 1 w 17"/>
                <a:gd name="T5" fmla="*/ 27 h 27"/>
                <a:gd name="T6" fmla="*/ 7 w 17"/>
                <a:gd name="T7" fmla="*/ 16 h 27"/>
                <a:gd name="T8" fmla="*/ 16 w 17"/>
                <a:gd name="T9" fmla="*/ 2 h 27"/>
                <a:gd name="T10" fmla="*/ 15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5" y="0"/>
                  </a:moveTo>
                  <a:cubicBezTo>
                    <a:pt x="10" y="8"/>
                    <a:pt x="1" y="17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4" y="23"/>
                    <a:pt x="5" y="19"/>
                    <a:pt x="7" y="16"/>
                  </a:cubicBezTo>
                  <a:cubicBezTo>
                    <a:pt x="10" y="11"/>
                    <a:pt x="13" y="6"/>
                    <a:pt x="16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02"/>
            <p:cNvSpPr/>
            <p:nvPr/>
          </p:nvSpPr>
          <p:spPr bwMode="auto">
            <a:xfrm>
              <a:off x="5853113" y="4075113"/>
              <a:ext cx="80963" cy="128588"/>
            </a:xfrm>
            <a:custGeom>
              <a:avLst/>
              <a:gdLst>
                <a:gd name="T0" fmla="*/ 18 w 19"/>
                <a:gd name="T1" fmla="*/ 2 h 30"/>
                <a:gd name="T2" fmla="*/ 17 w 19"/>
                <a:gd name="T3" fmla="*/ 1 h 30"/>
                <a:gd name="T4" fmla="*/ 0 w 19"/>
                <a:gd name="T5" fmla="*/ 29 h 30"/>
                <a:gd name="T6" fmla="*/ 2 w 19"/>
                <a:gd name="T7" fmla="*/ 29 h 30"/>
                <a:gd name="T8" fmla="*/ 8 w 19"/>
                <a:gd name="T9" fmla="*/ 18 h 30"/>
                <a:gd name="T10" fmla="*/ 18 w 19"/>
                <a:gd name="T1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18" y="2"/>
                  </a:moveTo>
                  <a:cubicBezTo>
                    <a:pt x="19" y="1"/>
                    <a:pt x="17" y="0"/>
                    <a:pt x="17" y="1"/>
                  </a:cubicBezTo>
                  <a:cubicBezTo>
                    <a:pt x="11" y="9"/>
                    <a:pt x="2" y="19"/>
                    <a:pt x="0" y="29"/>
                  </a:cubicBezTo>
                  <a:cubicBezTo>
                    <a:pt x="0" y="29"/>
                    <a:pt x="1" y="30"/>
                    <a:pt x="2" y="29"/>
                  </a:cubicBezTo>
                  <a:cubicBezTo>
                    <a:pt x="4" y="26"/>
                    <a:pt x="6" y="21"/>
                    <a:pt x="8" y="18"/>
                  </a:cubicBezTo>
                  <a:cubicBezTo>
                    <a:pt x="11" y="12"/>
                    <a:pt x="14" y="7"/>
                    <a:pt x="18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03"/>
            <p:cNvSpPr/>
            <p:nvPr/>
          </p:nvSpPr>
          <p:spPr bwMode="auto">
            <a:xfrm>
              <a:off x="5888038" y="4062413"/>
              <a:ext cx="93663" cy="136525"/>
            </a:xfrm>
            <a:custGeom>
              <a:avLst/>
              <a:gdLst>
                <a:gd name="T0" fmla="*/ 21 w 22"/>
                <a:gd name="T1" fmla="*/ 1 h 32"/>
                <a:gd name="T2" fmla="*/ 20 w 22"/>
                <a:gd name="T3" fmla="*/ 0 h 32"/>
                <a:gd name="T4" fmla="*/ 8 w 22"/>
                <a:gd name="T5" fmla="*/ 17 h 32"/>
                <a:gd name="T6" fmla="*/ 0 w 22"/>
                <a:gd name="T7" fmla="*/ 31 h 32"/>
                <a:gd name="T8" fmla="*/ 1 w 22"/>
                <a:gd name="T9" fmla="*/ 31 h 32"/>
                <a:gd name="T10" fmla="*/ 11 w 22"/>
                <a:gd name="T11" fmla="*/ 15 h 32"/>
                <a:gd name="T12" fmla="*/ 21 w 22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21" y="1"/>
                  </a:moveTo>
                  <a:cubicBezTo>
                    <a:pt x="22" y="0"/>
                    <a:pt x="20" y="0"/>
                    <a:pt x="20" y="0"/>
                  </a:cubicBezTo>
                  <a:cubicBezTo>
                    <a:pt x="16" y="6"/>
                    <a:pt x="12" y="12"/>
                    <a:pt x="8" y="17"/>
                  </a:cubicBezTo>
                  <a:cubicBezTo>
                    <a:pt x="4" y="21"/>
                    <a:pt x="1" y="26"/>
                    <a:pt x="0" y="31"/>
                  </a:cubicBezTo>
                  <a:cubicBezTo>
                    <a:pt x="0" y="31"/>
                    <a:pt x="0" y="32"/>
                    <a:pt x="1" y="31"/>
                  </a:cubicBezTo>
                  <a:cubicBezTo>
                    <a:pt x="5" y="26"/>
                    <a:pt x="8" y="20"/>
                    <a:pt x="11" y="15"/>
                  </a:cubicBezTo>
                  <a:cubicBezTo>
                    <a:pt x="15" y="11"/>
                    <a:pt x="19" y="6"/>
                    <a:pt x="2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04"/>
            <p:cNvSpPr/>
            <p:nvPr/>
          </p:nvSpPr>
          <p:spPr bwMode="auto">
            <a:xfrm>
              <a:off x="5916613" y="4071938"/>
              <a:ext cx="93663" cy="131763"/>
            </a:xfrm>
            <a:custGeom>
              <a:avLst/>
              <a:gdLst>
                <a:gd name="T0" fmla="*/ 22 w 22"/>
                <a:gd name="T1" fmla="*/ 1 h 31"/>
                <a:gd name="T2" fmla="*/ 20 w 22"/>
                <a:gd name="T3" fmla="*/ 1 h 31"/>
                <a:gd name="T4" fmla="*/ 8 w 22"/>
                <a:gd name="T5" fmla="*/ 16 h 31"/>
                <a:gd name="T6" fmla="*/ 0 w 22"/>
                <a:gd name="T7" fmla="*/ 30 h 31"/>
                <a:gd name="T8" fmla="*/ 1 w 22"/>
                <a:gd name="T9" fmla="*/ 30 h 31"/>
                <a:gd name="T10" fmla="*/ 12 w 22"/>
                <a:gd name="T11" fmla="*/ 15 h 31"/>
                <a:gd name="T12" fmla="*/ 22 w 22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1">
                  <a:moveTo>
                    <a:pt x="22" y="1"/>
                  </a:moveTo>
                  <a:cubicBezTo>
                    <a:pt x="22" y="1"/>
                    <a:pt x="21" y="0"/>
                    <a:pt x="20" y="1"/>
                  </a:cubicBezTo>
                  <a:cubicBezTo>
                    <a:pt x="17" y="6"/>
                    <a:pt x="12" y="11"/>
                    <a:pt x="8" y="16"/>
                  </a:cubicBezTo>
                  <a:cubicBezTo>
                    <a:pt x="5" y="20"/>
                    <a:pt x="1" y="25"/>
                    <a:pt x="0" y="30"/>
                  </a:cubicBezTo>
                  <a:cubicBezTo>
                    <a:pt x="0" y="30"/>
                    <a:pt x="1" y="31"/>
                    <a:pt x="1" y="30"/>
                  </a:cubicBezTo>
                  <a:cubicBezTo>
                    <a:pt x="5" y="26"/>
                    <a:pt x="8" y="20"/>
                    <a:pt x="12" y="15"/>
                  </a:cubicBezTo>
                  <a:cubicBezTo>
                    <a:pt x="15" y="11"/>
                    <a:pt x="19" y="6"/>
                    <a:pt x="2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05"/>
            <p:cNvSpPr/>
            <p:nvPr/>
          </p:nvSpPr>
          <p:spPr bwMode="auto">
            <a:xfrm>
              <a:off x="5956300" y="4071938"/>
              <a:ext cx="79375" cy="109538"/>
            </a:xfrm>
            <a:custGeom>
              <a:avLst/>
              <a:gdLst>
                <a:gd name="T0" fmla="*/ 19 w 19"/>
                <a:gd name="T1" fmla="*/ 2 h 26"/>
                <a:gd name="T2" fmla="*/ 17 w 19"/>
                <a:gd name="T3" fmla="*/ 2 h 26"/>
                <a:gd name="T4" fmla="*/ 8 w 19"/>
                <a:gd name="T5" fmla="*/ 14 h 26"/>
                <a:gd name="T6" fmla="*/ 2 w 19"/>
                <a:gd name="T7" fmla="*/ 26 h 26"/>
                <a:gd name="T8" fmla="*/ 2 w 19"/>
                <a:gd name="T9" fmla="*/ 26 h 26"/>
                <a:gd name="T10" fmla="*/ 5 w 19"/>
                <a:gd name="T11" fmla="*/ 23 h 26"/>
                <a:gd name="T12" fmla="*/ 11 w 19"/>
                <a:gd name="T13" fmla="*/ 14 h 26"/>
                <a:gd name="T14" fmla="*/ 19 w 19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9" y="2"/>
                  </a:moveTo>
                  <a:cubicBezTo>
                    <a:pt x="19" y="1"/>
                    <a:pt x="17" y="0"/>
                    <a:pt x="17" y="2"/>
                  </a:cubicBezTo>
                  <a:cubicBezTo>
                    <a:pt x="15" y="6"/>
                    <a:pt x="11" y="10"/>
                    <a:pt x="8" y="14"/>
                  </a:cubicBezTo>
                  <a:cubicBezTo>
                    <a:pt x="6" y="16"/>
                    <a:pt x="0" y="22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6"/>
                    <a:pt x="5" y="24"/>
                    <a:pt x="5" y="23"/>
                  </a:cubicBezTo>
                  <a:cubicBezTo>
                    <a:pt x="7" y="20"/>
                    <a:pt x="9" y="17"/>
                    <a:pt x="11" y="14"/>
                  </a:cubicBezTo>
                  <a:cubicBezTo>
                    <a:pt x="14" y="11"/>
                    <a:pt x="16" y="7"/>
                    <a:pt x="19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06"/>
            <p:cNvSpPr/>
            <p:nvPr/>
          </p:nvSpPr>
          <p:spPr bwMode="auto">
            <a:xfrm>
              <a:off x="5994400" y="4079875"/>
              <a:ext cx="76200" cy="106363"/>
            </a:xfrm>
            <a:custGeom>
              <a:avLst/>
              <a:gdLst>
                <a:gd name="T0" fmla="*/ 17 w 18"/>
                <a:gd name="T1" fmla="*/ 0 h 25"/>
                <a:gd name="T2" fmla="*/ 17 w 18"/>
                <a:gd name="T3" fmla="*/ 0 h 25"/>
                <a:gd name="T4" fmla="*/ 16 w 18"/>
                <a:gd name="T5" fmla="*/ 0 h 25"/>
                <a:gd name="T6" fmla="*/ 14 w 18"/>
                <a:gd name="T7" fmla="*/ 1 h 25"/>
                <a:gd name="T8" fmla="*/ 15 w 18"/>
                <a:gd name="T9" fmla="*/ 2 h 25"/>
                <a:gd name="T10" fmla="*/ 13 w 18"/>
                <a:gd name="T11" fmla="*/ 5 h 25"/>
                <a:gd name="T12" fmla="*/ 7 w 18"/>
                <a:gd name="T13" fmla="*/ 12 h 25"/>
                <a:gd name="T14" fmla="*/ 1 w 18"/>
                <a:gd name="T15" fmla="*/ 24 h 25"/>
                <a:gd name="T16" fmla="*/ 2 w 18"/>
                <a:gd name="T17" fmla="*/ 25 h 25"/>
                <a:gd name="T18" fmla="*/ 10 w 18"/>
                <a:gd name="T19" fmla="*/ 12 h 25"/>
                <a:gd name="T20" fmla="*/ 17 w 18"/>
                <a:gd name="T21" fmla="*/ 1 h 25"/>
                <a:gd name="T22" fmla="*/ 17 w 18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3" y="2"/>
                    <a:pt x="14" y="3"/>
                    <a:pt x="15" y="2"/>
                  </a:cubicBezTo>
                  <a:cubicBezTo>
                    <a:pt x="17" y="0"/>
                    <a:pt x="13" y="4"/>
                    <a:pt x="13" y="5"/>
                  </a:cubicBezTo>
                  <a:cubicBezTo>
                    <a:pt x="11" y="7"/>
                    <a:pt x="9" y="9"/>
                    <a:pt x="7" y="12"/>
                  </a:cubicBezTo>
                  <a:cubicBezTo>
                    <a:pt x="4" y="15"/>
                    <a:pt x="0" y="20"/>
                    <a:pt x="1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5" y="22"/>
                    <a:pt x="7" y="16"/>
                    <a:pt x="10" y="12"/>
                  </a:cubicBezTo>
                  <a:cubicBezTo>
                    <a:pt x="12" y="9"/>
                    <a:pt x="15" y="5"/>
                    <a:pt x="17" y="1"/>
                  </a:cubicBezTo>
                  <a:cubicBezTo>
                    <a:pt x="18" y="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07"/>
            <p:cNvSpPr/>
            <p:nvPr/>
          </p:nvSpPr>
          <p:spPr bwMode="auto">
            <a:xfrm>
              <a:off x="6045200" y="4071938"/>
              <a:ext cx="58738" cy="96838"/>
            </a:xfrm>
            <a:custGeom>
              <a:avLst/>
              <a:gdLst>
                <a:gd name="T0" fmla="*/ 14 w 14"/>
                <a:gd name="T1" fmla="*/ 0 h 23"/>
                <a:gd name="T2" fmla="*/ 5 w 14"/>
                <a:gd name="T3" fmla="*/ 11 h 23"/>
                <a:gd name="T4" fmla="*/ 1 w 14"/>
                <a:gd name="T5" fmla="*/ 22 h 23"/>
                <a:gd name="T6" fmla="*/ 2 w 14"/>
                <a:gd name="T7" fmla="*/ 22 h 23"/>
                <a:gd name="T8" fmla="*/ 8 w 14"/>
                <a:gd name="T9" fmla="*/ 12 h 23"/>
                <a:gd name="T10" fmla="*/ 14 w 14"/>
                <a:gd name="T11" fmla="*/ 0 h 23"/>
                <a:gd name="T12" fmla="*/ 14 w 1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0"/>
                  </a:moveTo>
                  <a:cubicBezTo>
                    <a:pt x="11" y="4"/>
                    <a:pt x="8" y="7"/>
                    <a:pt x="5" y="11"/>
                  </a:cubicBezTo>
                  <a:cubicBezTo>
                    <a:pt x="3" y="14"/>
                    <a:pt x="0" y="18"/>
                    <a:pt x="1" y="22"/>
                  </a:cubicBezTo>
                  <a:cubicBezTo>
                    <a:pt x="1" y="22"/>
                    <a:pt x="2" y="23"/>
                    <a:pt x="2" y="22"/>
                  </a:cubicBezTo>
                  <a:cubicBezTo>
                    <a:pt x="5" y="19"/>
                    <a:pt x="6" y="15"/>
                    <a:pt x="8" y="12"/>
                  </a:cubicBezTo>
                  <a:cubicBezTo>
                    <a:pt x="11" y="8"/>
                    <a:pt x="13" y="5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08"/>
            <p:cNvSpPr/>
            <p:nvPr/>
          </p:nvSpPr>
          <p:spPr bwMode="auto">
            <a:xfrm>
              <a:off x="6096000" y="4067175"/>
              <a:ext cx="63500" cy="84138"/>
            </a:xfrm>
            <a:custGeom>
              <a:avLst/>
              <a:gdLst>
                <a:gd name="T0" fmla="*/ 14 w 15"/>
                <a:gd name="T1" fmla="*/ 0 h 20"/>
                <a:gd name="T2" fmla="*/ 5 w 15"/>
                <a:gd name="T3" fmla="*/ 9 h 20"/>
                <a:gd name="T4" fmla="*/ 0 w 15"/>
                <a:gd name="T5" fmla="*/ 19 h 20"/>
                <a:gd name="T6" fmla="*/ 2 w 15"/>
                <a:gd name="T7" fmla="*/ 20 h 20"/>
                <a:gd name="T8" fmla="*/ 8 w 15"/>
                <a:gd name="T9" fmla="*/ 10 h 20"/>
                <a:gd name="T10" fmla="*/ 14 w 15"/>
                <a:gd name="T11" fmla="*/ 1 h 20"/>
                <a:gd name="T12" fmla="*/ 14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4" y="0"/>
                  </a:moveTo>
                  <a:cubicBezTo>
                    <a:pt x="10" y="3"/>
                    <a:pt x="8" y="6"/>
                    <a:pt x="5" y="9"/>
                  </a:cubicBezTo>
                  <a:cubicBezTo>
                    <a:pt x="3" y="12"/>
                    <a:pt x="0" y="16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4" y="17"/>
                    <a:pt x="6" y="13"/>
                    <a:pt x="8" y="10"/>
                  </a:cubicBezTo>
                  <a:cubicBezTo>
                    <a:pt x="10" y="7"/>
                    <a:pt x="13" y="4"/>
                    <a:pt x="14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09"/>
            <p:cNvSpPr/>
            <p:nvPr/>
          </p:nvSpPr>
          <p:spPr bwMode="auto">
            <a:xfrm>
              <a:off x="6164263" y="4049713"/>
              <a:ext cx="55563" cy="73025"/>
            </a:xfrm>
            <a:custGeom>
              <a:avLst/>
              <a:gdLst>
                <a:gd name="T0" fmla="*/ 12 w 13"/>
                <a:gd name="T1" fmla="*/ 2 h 17"/>
                <a:gd name="T2" fmla="*/ 11 w 13"/>
                <a:gd name="T3" fmla="*/ 1 h 17"/>
                <a:gd name="T4" fmla="*/ 5 w 13"/>
                <a:gd name="T5" fmla="*/ 8 h 17"/>
                <a:gd name="T6" fmla="*/ 0 w 13"/>
                <a:gd name="T7" fmla="*/ 16 h 17"/>
                <a:gd name="T8" fmla="*/ 1 w 13"/>
                <a:gd name="T9" fmla="*/ 17 h 17"/>
                <a:gd name="T10" fmla="*/ 7 w 13"/>
                <a:gd name="T11" fmla="*/ 9 h 17"/>
                <a:gd name="T12" fmla="*/ 12 w 1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12" y="2"/>
                  </a:moveTo>
                  <a:cubicBezTo>
                    <a:pt x="13" y="1"/>
                    <a:pt x="12" y="0"/>
                    <a:pt x="11" y="1"/>
                  </a:cubicBezTo>
                  <a:cubicBezTo>
                    <a:pt x="9" y="3"/>
                    <a:pt x="7" y="6"/>
                    <a:pt x="5" y="8"/>
                  </a:cubicBezTo>
                  <a:cubicBezTo>
                    <a:pt x="3" y="10"/>
                    <a:pt x="0" y="13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3" y="14"/>
                    <a:pt x="5" y="12"/>
                    <a:pt x="7" y="9"/>
                  </a:cubicBezTo>
                  <a:cubicBezTo>
                    <a:pt x="9" y="7"/>
                    <a:pt x="11" y="4"/>
                    <a:pt x="12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10"/>
            <p:cNvSpPr/>
            <p:nvPr/>
          </p:nvSpPr>
          <p:spPr bwMode="auto">
            <a:xfrm>
              <a:off x="6189663" y="4054475"/>
              <a:ext cx="68263" cy="80963"/>
            </a:xfrm>
            <a:custGeom>
              <a:avLst/>
              <a:gdLst>
                <a:gd name="T0" fmla="*/ 16 w 16"/>
                <a:gd name="T1" fmla="*/ 2 h 19"/>
                <a:gd name="T2" fmla="*/ 14 w 16"/>
                <a:gd name="T3" fmla="*/ 0 h 19"/>
                <a:gd name="T4" fmla="*/ 6 w 16"/>
                <a:gd name="T5" fmla="*/ 9 h 19"/>
                <a:gd name="T6" fmla="*/ 0 w 16"/>
                <a:gd name="T7" fmla="*/ 18 h 19"/>
                <a:gd name="T8" fmla="*/ 1 w 16"/>
                <a:gd name="T9" fmla="*/ 19 h 19"/>
                <a:gd name="T10" fmla="*/ 8 w 16"/>
                <a:gd name="T11" fmla="*/ 10 h 19"/>
                <a:gd name="T12" fmla="*/ 16 w 16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cubicBezTo>
                    <a:pt x="16" y="1"/>
                    <a:pt x="15" y="0"/>
                    <a:pt x="14" y="0"/>
                  </a:cubicBezTo>
                  <a:cubicBezTo>
                    <a:pt x="11" y="3"/>
                    <a:pt x="9" y="6"/>
                    <a:pt x="6" y="9"/>
                  </a:cubicBezTo>
                  <a:cubicBezTo>
                    <a:pt x="4" y="11"/>
                    <a:pt x="1" y="14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4" y="17"/>
                    <a:pt x="6" y="13"/>
                    <a:pt x="8" y="10"/>
                  </a:cubicBezTo>
                  <a:cubicBezTo>
                    <a:pt x="10" y="7"/>
                    <a:pt x="13" y="5"/>
                    <a:pt x="16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11"/>
            <p:cNvSpPr/>
            <p:nvPr/>
          </p:nvSpPr>
          <p:spPr bwMode="auto">
            <a:xfrm>
              <a:off x="6219825" y="4067175"/>
              <a:ext cx="58738" cy="68263"/>
            </a:xfrm>
            <a:custGeom>
              <a:avLst/>
              <a:gdLst>
                <a:gd name="T0" fmla="*/ 11 w 14"/>
                <a:gd name="T1" fmla="*/ 1 h 16"/>
                <a:gd name="T2" fmla="*/ 5 w 14"/>
                <a:gd name="T3" fmla="*/ 7 h 16"/>
                <a:gd name="T4" fmla="*/ 0 w 14"/>
                <a:gd name="T5" fmla="*/ 14 h 16"/>
                <a:gd name="T6" fmla="*/ 2 w 14"/>
                <a:gd name="T7" fmla="*/ 15 h 16"/>
                <a:gd name="T8" fmla="*/ 7 w 14"/>
                <a:gd name="T9" fmla="*/ 9 h 16"/>
                <a:gd name="T10" fmla="*/ 13 w 14"/>
                <a:gd name="T11" fmla="*/ 2 h 16"/>
                <a:gd name="T12" fmla="*/ 11 w 14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1" y="1"/>
                  </a:moveTo>
                  <a:cubicBezTo>
                    <a:pt x="9" y="3"/>
                    <a:pt x="7" y="5"/>
                    <a:pt x="5" y="7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5"/>
                    <a:pt x="1" y="16"/>
                    <a:pt x="2" y="15"/>
                  </a:cubicBezTo>
                  <a:cubicBezTo>
                    <a:pt x="4" y="14"/>
                    <a:pt x="6" y="11"/>
                    <a:pt x="7" y="9"/>
                  </a:cubicBezTo>
                  <a:cubicBezTo>
                    <a:pt x="9" y="7"/>
                    <a:pt x="11" y="4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12"/>
            <p:cNvSpPr/>
            <p:nvPr/>
          </p:nvSpPr>
          <p:spPr bwMode="auto">
            <a:xfrm>
              <a:off x="6308725" y="4067175"/>
              <a:ext cx="17463" cy="30163"/>
            </a:xfrm>
            <a:custGeom>
              <a:avLst/>
              <a:gdLst>
                <a:gd name="T0" fmla="*/ 3 w 4"/>
                <a:gd name="T1" fmla="*/ 1 h 7"/>
                <a:gd name="T2" fmla="*/ 0 w 4"/>
                <a:gd name="T3" fmla="*/ 7 h 7"/>
                <a:gd name="T4" fmla="*/ 1 w 4"/>
                <a:gd name="T5" fmla="*/ 7 h 7"/>
                <a:gd name="T6" fmla="*/ 4 w 4"/>
                <a:gd name="T7" fmla="*/ 2 h 7"/>
                <a:gd name="T8" fmla="*/ 3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2" y="3"/>
                    <a:pt x="1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13"/>
            <p:cNvSpPr/>
            <p:nvPr/>
          </p:nvSpPr>
          <p:spPr bwMode="auto">
            <a:xfrm>
              <a:off x="6321425" y="4057650"/>
              <a:ext cx="38100" cy="85725"/>
            </a:xfrm>
            <a:custGeom>
              <a:avLst/>
              <a:gdLst>
                <a:gd name="T0" fmla="*/ 8 w 9"/>
                <a:gd name="T1" fmla="*/ 1 h 20"/>
                <a:gd name="T2" fmla="*/ 1 w 9"/>
                <a:gd name="T3" fmla="*/ 19 h 20"/>
                <a:gd name="T4" fmla="*/ 2 w 9"/>
                <a:gd name="T5" fmla="*/ 19 h 20"/>
                <a:gd name="T6" fmla="*/ 5 w 9"/>
                <a:gd name="T7" fmla="*/ 11 h 20"/>
                <a:gd name="T8" fmla="*/ 9 w 9"/>
                <a:gd name="T9" fmla="*/ 1 h 20"/>
                <a:gd name="T10" fmla="*/ 8 w 9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8" y="1"/>
                  </a:moveTo>
                  <a:cubicBezTo>
                    <a:pt x="5" y="6"/>
                    <a:pt x="0" y="13"/>
                    <a:pt x="1" y="19"/>
                  </a:cubicBezTo>
                  <a:cubicBezTo>
                    <a:pt x="1" y="19"/>
                    <a:pt x="2" y="20"/>
                    <a:pt x="2" y="19"/>
                  </a:cubicBezTo>
                  <a:cubicBezTo>
                    <a:pt x="3" y="16"/>
                    <a:pt x="4" y="14"/>
                    <a:pt x="5" y="11"/>
                  </a:cubicBezTo>
                  <a:cubicBezTo>
                    <a:pt x="6" y="8"/>
                    <a:pt x="7" y="4"/>
                    <a:pt x="9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14"/>
            <p:cNvSpPr/>
            <p:nvPr/>
          </p:nvSpPr>
          <p:spPr bwMode="auto">
            <a:xfrm>
              <a:off x="6359525" y="4071938"/>
              <a:ext cx="30163" cy="46038"/>
            </a:xfrm>
            <a:custGeom>
              <a:avLst/>
              <a:gdLst>
                <a:gd name="T0" fmla="*/ 5 w 7"/>
                <a:gd name="T1" fmla="*/ 1 h 11"/>
                <a:gd name="T2" fmla="*/ 0 w 7"/>
                <a:gd name="T3" fmla="*/ 10 h 11"/>
                <a:gd name="T4" fmla="*/ 1 w 7"/>
                <a:gd name="T5" fmla="*/ 10 h 11"/>
                <a:gd name="T6" fmla="*/ 6 w 7"/>
                <a:gd name="T7" fmla="*/ 2 h 11"/>
                <a:gd name="T8" fmla="*/ 5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5" y="1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3" y="7"/>
                    <a:pt x="4" y="4"/>
                    <a:pt x="6" y="2"/>
                  </a:cubicBezTo>
                  <a:cubicBezTo>
                    <a:pt x="7" y="1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15"/>
            <p:cNvSpPr/>
            <p:nvPr/>
          </p:nvSpPr>
          <p:spPr bwMode="auto">
            <a:xfrm>
              <a:off x="6538913" y="3998913"/>
              <a:ext cx="33338" cy="76200"/>
            </a:xfrm>
            <a:custGeom>
              <a:avLst/>
              <a:gdLst>
                <a:gd name="T0" fmla="*/ 6 w 8"/>
                <a:gd name="T1" fmla="*/ 1 h 18"/>
                <a:gd name="T2" fmla="*/ 0 w 8"/>
                <a:gd name="T3" fmla="*/ 17 h 18"/>
                <a:gd name="T4" fmla="*/ 1 w 8"/>
                <a:gd name="T5" fmla="*/ 18 h 18"/>
                <a:gd name="T6" fmla="*/ 8 w 8"/>
                <a:gd name="T7" fmla="*/ 1 h 18"/>
                <a:gd name="T8" fmla="*/ 6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6" y="1"/>
                  </a:moveTo>
                  <a:cubicBezTo>
                    <a:pt x="5" y="7"/>
                    <a:pt x="2" y="12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4" y="13"/>
                    <a:pt x="6" y="7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16"/>
            <p:cNvSpPr/>
            <p:nvPr/>
          </p:nvSpPr>
          <p:spPr bwMode="auto">
            <a:xfrm>
              <a:off x="6559550" y="3952875"/>
              <a:ext cx="55563" cy="88900"/>
            </a:xfrm>
            <a:custGeom>
              <a:avLst/>
              <a:gdLst>
                <a:gd name="T0" fmla="*/ 11 w 13"/>
                <a:gd name="T1" fmla="*/ 1 h 21"/>
                <a:gd name="T2" fmla="*/ 0 w 13"/>
                <a:gd name="T3" fmla="*/ 20 h 21"/>
                <a:gd name="T4" fmla="*/ 2 w 13"/>
                <a:gd name="T5" fmla="*/ 21 h 21"/>
                <a:gd name="T6" fmla="*/ 13 w 13"/>
                <a:gd name="T7" fmla="*/ 2 h 21"/>
                <a:gd name="T8" fmla="*/ 11 w 1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"/>
                  </a:moveTo>
                  <a:cubicBezTo>
                    <a:pt x="7" y="7"/>
                    <a:pt x="1" y="13"/>
                    <a:pt x="0" y="20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6" y="15"/>
                    <a:pt x="9" y="8"/>
                    <a:pt x="13" y="2"/>
                  </a:cubicBezTo>
                  <a:cubicBezTo>
                    <a:pt x="13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17"/>
            <p:cNvSpPr/>
            <p:nvPr/>
          </p:nvSpPr>
          <p:spPr bwMode="auto">
            <a:xfrm>
              <a:off x="6589713" y="3935413"/>
              <a:ext cx="50800" cy="80963"/>
            </a:xfrm>
            <a:custGeom>
              <a:avLst/>
              <a:gdLst>
                <a:gd name="T0" fmla="*/ 9 w 12"/>
                <a:gd name="T1" fmla="*/ 1 h 19"/>
                <a:gd name="T2" fmla="*/ 2 w 12"/>
                <a:gd name="T3" fmla="*/ 19 h 19"/>
                <a:gd name="T4" fmla="*/ 3 w 12"/>
                <a:gd name="T5" fmla="*/ 19 h 19"/>
                <a:gd name="T6" fmla="*/ 6 w 12"/>
                <a:gd name="T7" fmla="*/ 11 h 19"/>
                <a:gd name="T8" fmla="*/ 11 w 12"/>
                <a:gd name="T9" fmla="*/ 2 h 19"/>
                <a:gd name="T10" fmla="*/ 9 w 12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9" y="1"/>
                  </a:moveTo>
                  <a:cubicBezTo>
                    <a:pt x="6" y="6"/>
                    <a:pt x="0" y="12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4" y="16"/>
                    <a:pt x="5" y="13"/>
                    <a:pt x="6" y="11"/>
                  </a:cubicBezTo>
                  <a:cubicBezTo>
                    <a:pt x="8" y="8"/>
                    <a:pt x="10" y="5"/>
                    <a:pt x="11" y="2"/>
                  </a:cubicBezTo>
                  <a:cubicBezTo>
                    <a:pt x="12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18"/>
            <p:cNvSpPr/>
            <p:nvPr/>
          </p:nvSpPr>
          <p:spPr bwMode="auto">
            <a:xfrm>
              <a:off x="6635750" y="3897313"/>
              <a:ext cx="50800" cy="93663"/>
            </a:xfrm>
            <a:custGeom>
              <a:avLst/>
              <a:gdLst>
                <a:gd name="T0" fmla="*/ 10 w 12"/>
                <a:gd name="T1" fmla="*/ 1 h 22"/>
                <a:gd name="T2" fmla="*/ 0 w 12"/>
                <a:gd name="T3" fmla="*/ 21 h 22"/>
                <a:gd name="T4" fmla="*/ 2 w 12"/>
                <a:gd name="T5" fmla="*/ 21 h 22"/>
                <a:gd name="T6" fmla="*/ 6 w 12"/>
                <a:gd name="T7" fmla="*/ 12 h 22"/>
                <a:gd name="T8" fmla="*/ 12 w 12"/>
                <a:gd name="T9" fmla="*/ 2 h 22"/>
                <a:gd name="T10" fmla="*/ 10 w 1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10" y="1"/>
                  </a:moveTo>
                  <a:cubicBezTo>
                    <a:pt x="6" y="6"/>
                    <a:pt x="0" y="14"/>
                    <a:pt x="0" y="21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4" y="19"/>
                    <a:pt x="5" y="15"/>
                    <a:pt x="6" y="12"/>
                  </a:cubicBezTo>
                  <a:cubicBezTo>
                    <a:pt x="8" y="8"/>
                    <a:pt x="10" y="5"/>
                    <a:pt x="12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19"/>
            <p:cNvSpPr/>
            <p:nvPr/>
          </p:nvSpPr>
          <p:spPr bwMode="auto">
            <a:xfrm>
              <a:off x="6678613" y="3867150"/>
              <a:ext cx="46038" cy="85725"/>
            </a:xfrm>
            <a:custGeom>
              <a:avLst/>
              <a:gdLst>
                <a:gd name="T0" fmla="*/ 9 w 11"/>
                <a:gd name="T1" fmla="*/ 1 h 20"/>
                <a:gd name="T2" fmla="*/ 0 w 11"/>
                <a:gd name="T3" fmla="*/ 19 h 20"/>
                <a:gd name="T4" fmla="*/ 1 w 11"/>
                <a:gd name="T5" fmla="*/ 19 h 20"/>
                <a:gd name="T6" fmla="*/ 11 w 11"/>
                <a:gd name="T7" fmla="*/ 3 h 20"/>
                <a:gd name="T8" fmla="*/ 9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9" y="1"/>
                  </a:moveTo>
                  <a:cubicBezTo>
                    <a:pt x="5" y="6"/>
                    <a:pt x="1" y="12"/>
                    <a:pt x="0" y="19"/>
                  </a:cubicBezTo>
                  <a:cubicBezTo>
                    <a:pt x="0" y="19"/>
                    <a:pt x="1" y="20"/>
                    <a:pt x="1" y="19"/>
                  </a:cubicBezTo>
                  <a:cubicBezTo>
                    <a:pt x="5" y="14"/>
                    <a:pt x="7" y="8"/>
                    <a:pt x="11" y="3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20"/>
            <p:cNvSpPr/>
            <p:nvPr/>
          </p:nvSpPr>
          <p:spPr bwMode="auto">
            <a:xfrm>
              <a:off x="6721475" y="3841750"/>
              <a:ext cx="55563" cy="84138"/>
            </a:xfrm>
            <a:custGeom>
              <a:avLst/>
              <a:gdLst>
                <a:gd name="T0" fmla="*/ 10 w 13"/>
                <a:gd name="T1" fmla="*/ 1 h 20"/>
                <a:gd name="T2" fmla="*/ 0 w 13"/>
                <a:gd name="T3" fmla="*/ 19 h 20"/>
                <a:gd name="T4" fmla="*/ 1 w 13"/>
                <a:gd name="T5" fmla="*/ 20 h 20"/>
                <a:gd name="T6" fmla="*/ 12 w 13"/>
                <a:gd name="T7" fmla="*/ 3 h 20"/>
                <a:gd name="T8" fmla="*/ 10 w 13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0" y="1"/>
                  </a:moveTo>
                  <a:cubicBezTo>
                    <a:pt x="6" y="7"/>
                    <a:pt x="2" y="13"/>
                    <a:pt x="0" y="19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5" y="15"/>
                    <a:pt x="8" y="8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21"/>
            <p:cNvSpPr/>
            <p:nvPr/>
          </p:nvSpPr>
          <p:spPr bwMode="auto">
            <a:xfrm>
              <a:off x="6764338" y="3819525"/>
              <a:ext cx="46038" cy="85725"/>
            </a:xfrm>
            <a:custGeom>
              <a:avLst/>
              <a:gdLst>
                <a:gd name="T0" fmla="*/ 8 w 11"/>
                <a:gd name="T1" fmla="*/ 2 h 20"/>
                <a:gd name="T2" fmla="*/ 1 w 11"/>
                <a:gd name="T3" fmla="*/ 18 h 20"/>
                <a:gd name="T4" fmla="*/ 2 w 11"/>
                <a:gd name="T5" fmla="*/ 19 h 20"/>
                <a:gd name="T6" fmla="*/ 10 w 11"/>
                <a:gd name="T7" fmla="*/ 3 h 20"/>
                <a:gd name="T8" fmla="*/ 8 w 11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8" y="2"/>
                  </a:moveTo>
                  <a:cubicBezTo>
                    <a:pt x="5" y="7"/>
                    <a:pt x="2" y="12"/>
                    <a:pt x="1" y="18"/>
                  </a:cubicBezTo>
                  <a:cubicBezTo>
                    <a:pt x="0" y="19"/>
                    <a:pt x="1" y="20"/>
                    <a:pt x="2" y="19"/>
                  </a:cubicBezTo>
                  <a:cubicBezTo>
                    <a:pt x="5" y="14"/>
                    <a:pt x="7" y="8"/>
                    <a:pt x="10" y="3"/>
                  </a:cubicBezTo>
                  <a:cubicBezTo>
                    <a:pt x="11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22"/>
            <p:cNvSpPr/>
            <p:nvPr/>
          </p:nvSpPr>
          <p:spPr bwMode="auto">
            <a:xfrm>
              <a:off x="6823075" y="3798888"/>
              <a:ext cx="33338" cy="76200"/>
            </a:xfrm>
            <a:custGeom>
              <a:avLst/>
              <a:gdLst>
                <a:gd name="T0" fmla="*/ 6 w 8"/>
                <a:gd name="T1" fmla="*/ 1 h 18"/>
                <a:gd name="T2" fmla="*/ 0 w 8"/>
                <a:gd name="T3" fmla="*/ 17 h 18"/>
                <a:gd name="T4" fmla="*/ 1 w 8"/>
                <a:gd name="T5" fmla="*/ 17 h 18"/>
                <a:gd name="T6" fmla="*/ 8 w 8"/>
                <a:gd name="T7" fmla="*/ 2 h 18"/>
                <a:gd name="T8" fmla="*/ 6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6" y="1"/>
                  </a:moveTo>
                  <a:cubicBezTo>
                    <a:pt x="2" y="6"/>
                    <a:pt x="0" y="11"/>
                    <a:pt x="0" y="17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4" y="13"/>
                    <a:pt x="5" y="7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23"/>
            <p:cNvSpPr/>
            <p:nvPr/>
          </p:nvSpPr>
          <p:spPr bwMode="auto">
            <a:xfrm>
              <a:off x="6873875" y="3778250"/>
              <a:ext cx="38100" cy="68263"/>
            </a:xfrm>
            <a:custGeom>
              <a:avLst/>
              <a:gdLst>
                <a:gd name="T0" fmla="*/ 6 w 9"/>
                <a:gd name="T1" fmla="*/ 1 h 16"/>
                <a:gd name="T2" fmla="*/ 1 w 9"/>
                <a:gd name="T3" fmla="*/ 16 h 16"/>
                <a:gd name="T4" fmla="*/ 2 w 9"/>
                <a:gd name="T5" fmla="*/ 16 h 16"/>
                <a:gd name="T6" fmla="*/ 8 w 9"/>
                <a:gd name="T7" fmla="*/ 2 h 16"/>
                <a:gd name="T8" fmla="*/ 6 w 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3" y="5"/>
                    <a:pt x="0" y="10"/>
                    <a:pt x="1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4" y="12"/>
                    <a:pt x="6" y="7"/>
                    <a:pt x="8" y="2"/>
                  </a:cubicBezTo>
                  <a:cubicBezTo>
                    <a:pt x="9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24"/>
            <p:cNvSpPr/>
            <p:nvPr/>
          </p:nvSpPr>
          <p:spPr bwMode="auto">
            <a:xfrm>
              <a:off x="6911975" y="3765550"/>
              <a:ext cx="30163" cy="53975"/>
            </a:xfrm>
            <a:custGeom>
              <a:avLst/>
              <a:gdLst>
                <a:gd name="T0" fmla="*/ 4 w 7"/>
                <a:gd name="T1" fmla="*/ 1 h 13"/>
                <a:gd name="T2" fmla="*/ 1 w 7"/>
                <a:gd name="T3" fmla="*/ 7 h 13"/>
                <a:gd name="T4" fmla="*/ 0 w 7"/>
                <a:gd name="T5" fmla="*/ 12 h 13"/>
                <a:gd name="T6" fmla="*/ 2 w 7"/>
                <a:gd name="T7" fmla="*/ 13 h 13"/>
                <a:gd name="T8" fmla="*/ 4 w 7"/>
                <a:gd name="T9" fmla="*/ 8 h 13"/>
                <a:gd name="T10" fmla="*/ 6 w 7"/>
                <a:gd name="T11" fmla="*/ 2 h 13"/>
                <a:gd name="T12" fmla="*/ 4 w 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3"/>
                    <a:pt x="2" y="5"/>
                    <a:pt x="1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3" y="11"/>
                    <a:pt x="3" y="10"/>
                    <a:pt x="4" y="8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7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25"/>
            <p:cNvSpPr/>
            <p:nvPr/>
          </p:nvSpPr>
          <p:spPr bwMode="auto">
            <a:xfrm>
              <a:off x="6946900" y="3743325"/>
              <a:ext cx="38100" cy="55563"/>
            </a:xfrm>
            <a:custGeom>
              <a:avLst/>
              <a:gdLst>
                <a:gd name="T0" fmla="*/ 6 w 9"/>
                <a:gd name="T1" fmla="*/ 1 h 13"/>
                <a:gd name="T2" fmla="*/ 1 w 9"/>
                <a:gd name="T3" fmla="*/ 12 h 13"/>
                <a:gd name="T4" fmla="*/ 3 w 9"/>
                <a:gd name="T5" fmla="*/ 13 h 13"/>
                <a:gd name="T6" fmla="*/ 5 w 9"/>
                <a:gd name="T7" fmla="*/ 8 h 13"/>
                <a:gd name="T8" fmla="*/ 8 w 9"/>
                <a:gd name="T9" fmla="*/ 2 h 13"/>
                <a:gd name="T10" fmla="*/ 6 w 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6" y="1"/>
                  </a:moveTo>
                  <a:cubicBezTo>
                    <a:pt x="4" y="4"/>
                    <a:pt x="0" y="9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6" y="6"/>
                    <a:pt x="7" y="4"/>
                    <a:pt x="8" y="2"/>
                  </a:cubicBezTo>
                  <a:cubicBezTo>
                    <a:pt x="9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26"/>
            <p:cNvSpPr/>
            <p:nvPr/>
          </p:nvSpPr>
          <p:spPr bwMode="auto">
            <a:xfrm>
              <a:off x="7405688" y="3233738"/>
              <a:ext cx="17463" cy="96838"/>
            </a:xfrm>
            <a:custGeom>
              <a:avLst/>
              <a:gdLst>
                <a:gd name="T0" fmla="*/ 2 w 4"/>
                <a:gd name="T1" fmla="*/ 1 h 23"/>
                <a:gd name="T2" fmla="*/ 1 w 4"/>
                <a:gd name="T3" fmla="*/ 22 h 23"/>
                <a:gd name="T4" fmla="*/ 2 w 4"/>
                <a:gd name="T5" fmla="*/ 22 h 23"/>
                <a:gd name="T6" fmla="*/ 3 w 4"/>
                <a:gd name="T7" fmla="*/ 1 h 23"/>
                <a:gd name="T8" fmla="*/ 2 w 4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2" y="1"/>
                  </a:moveTo>
                  <a:cubicBezTo>
                    <a:pt x="2" y="8"/>
                    <a:pt x="0" y="16"/>
                    <a:pt x="1" y="22"/>
                  </a:cubicBezTo>
                  <a:cubicBezTo>
                    <a:pt x="1" y="23"/>
                    <a:pt x="2" y="23"/>
                    <a:pt x="2" y="22"/>
                  </a:cubicBezTo>
                  <a:cubicBezTo>
                    <a:pt x="4" y="16"/>
                    <a:pt x="3" y="8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27"/>
            <p:cNvSpPr/>
            <p:nvPr/>
          </p:nvSpPr>
          <p:spPr bwMode="auto">
            <a:xfrm>
              <a:off x="7426325" y="3224213"/>
              <a:ext cx="17463" cy="68263"/>
            </a:xfrm>
            <a:custGeom>
              <a:avLst/>
              <a:gdLst>
                <a:gd name="T0" fmla="*/ 0 w 4"/>
                <a:gd name="T1" fmla="*/ 1 h 16"/>
                <a:gd name="T2" fmla="*/ 0 w 4"/>
                <a:gd name="T3" fmla="*/ 8 h 16"/>
                <a:gd name="T4" fmla="*/ 1 w 4"/>
                <a:gd name="T5" fmla="*/ 15 h 16"/>
                <a:gd name="T6" fmla="*/ 2 w 4"/>
                <a:gd name="T7" fmla="*/ 15 h 16"/>
                <a:gd name="T8" fmla="*/ 2 w 4"/>
                <a:gd name="T9" fmla="*/ 1 h 16"/>
                <a:gd name="T10" fmla="*/ 0 w 4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" y="15"/>
                    <a:pt x="2" y="16"/>
                    <a:pt x="2" y="15"/>
                  </a:cubicBezTo>
                  <a:cubicBezTo>
                    <a:pt x="4" y="11"/>
                    <a:pt x="3" y="5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628"/>
            <p:cNvSpPr/>
            <p:nvPr/>
          </p:nvSpPr>
          <p:spPr bwMode="auto">
            <a:xfrm>
              <a:off x="7159625" y="3717925"/>
              <a:ext cx="3175" cy="952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629"/>
            <p:cNvSpPr/>
            <p:nvPr/>
          </p:nvSpPr>
          <p:spPr bwMode="auto">
            <a:xfrm>
              <a:off x="5295900" y="4573588"/>
              <a:ext cx="47625" cy="127000"/>
            </a:xfrm>
            <a:custGeom>
              <a:avLst/>
              <a:gdLst>
                <a:gd name="T0" fmla="*/ 0 w 11"/>
                <a:gd name="T1" fmla="*/ 3 h 30"/>
                <a:gd name="T2" fmla="*/ 9 w 11"/>
                <a:gd name="T3" fmla="*/ 29 h 30"/>
                <a:gd name="T4" fmla="*/ 10 w 11"/>
                <a:gd name="T5" fmla="*/ 29 h 30"/>
                <a:gd name="T6" fmla="*/ 3 w 11"/>
                <a:gd name="T7" fmla="*/ 1 h 30"/>
                <a:gd name="T8" fmla="*/ 0 w 11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3"/>
                  </a:moveTo>
                  <a:cubicBezTo>
                    <a:pt x="4" y="11"/>
                    <a:pt x="5" y="21"/>
                    <a:pt x="9" y="29"/>
                  </a:cubicBezTo>
                  <a:cubicBezTo>
                    <a:pt x="10" y="30"/>
                    <a:pt x="11" y="30"/>
                    <a:pt x="10" y="29"/>
                  </a:cubicBezTo>
                  <a:cubicBezTo>
                    <a:pt x="10" y="19"/>
                    <a:pt x="7" y="10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630"/>
            <p:cNvSpPr/>
            <p:nvPr/>
          </p:nvSpPr>
          <p:spPr bwMode="auto">
            <a:xfrm>
              <a:off x="5318125" y="4530725"/>
              <a:ext cx="42863" cy="114300"/>
            </a:xfrm>
            <a:custGeom>
              <a:avLst/>
              <a:gdLst>
                <a:gd name="T0" fmla="*/ 0 w 10"/>
                <a:gd name="T1" fmla="*/ 3 h 27"/>
                <a:gd name="T2" fmla="*/ 9 w 10"/>
                <a:gd name="T3" fmla="*/ 26 h 27"/>
                <a:gd name="T4" fmla="*/ 10 w 10"/>
                <a:gd name="T5" fmla="*/ 26 h 27"/>
                <a:gd name="T6" fmla="*/ 3 w 10"/>
                <a:gd name="T7" fmla="*/ 2 h 27"/>
                <a:gd name="T8" fmla="*/ 0 w 10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0" y="3"/>
                  </a:moveTo>
                  <a:cubicBezTo>
                    <a:pt x="3" y="10"/>
                    <a:pt x="4" y="20"/>
                    <a:pt x="9" y="26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8" y="18"/>
                    <a:pt x="6" y="10"/>
                    <a:pt x="3" y="2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631"/>
            <p:cNvSpPr/>
            <p:nvPr/>
          </p:nvSpPr>
          <p:spPr bwMode="auto">
            <a:xfrm>
              <a:off x="5364163" y="4424363"/>
              <a:ext cx="30163" cy="114300"/>
            </a:xfrm>
            <a:custGeom>
              <a:avLst/>
              <a:gdLst>
                <a:gd name="T0" fmla="*/ 0 w 7"/>
                <a:gd name="T1" fmla="*/ 2 h 27"/>
                <a:gd name="T2" fmla="*/ 5 w 7"/>
                <a:gd name="T3" fmla="*/ 26 h 27"/>
                <a:gd name="T4" fmla="*/ 7 w 7"/>
                <a:gd name="T5" fmla="*/ 26 h 27"/>
                <a:gd name="T6" fmla="*/ 3 w 7"/>
                <a:gd name="T7" fmla="*/ 2 h 27"/>
                <a:gd name="T8" fmla="*/ 0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0" y="2"/>
                  </a:moveTo>
                  <a:cubicBezTo>
                    <a:pt x="1" y="10"/>
                    <a:pt x="2" y="19"/>
                    <a:pt x="5" y="26"/>
                  </a:cubicBezTo>
                  <a:cubicBezTo>
                    <a:pt x="6" y="27"/>
                    <a:pt x="7" y="27"/>
                    <a:pt x="7" y="26"/>
                  </a:cubicBezTo>
                  <a:cubicBezTo>
                    <a:pt x="7" y="18"/>
                    <a:pt x="4" y="10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632"/>
            <p:cNvSpPr/>
            <p:nvPr/>
          </p:nvSpPr>
          <p:spPr bwMode="auto">
            <a:xfrm>
              <a:off x="5389563" y="4386263"/>
              <a:ext cx="25400" cy="101600"/>
            </a:xfrm>
            <a:custGeom>
              <a:avLst/>
              <a:gdLst>
                <a:gd name="T0" fmla="*/ 0 w 6"/>
                <a:gd name="T1" fmla="*/ 2 h 24"/>
                <a:gd name="T2" fmla="*/ 4 w 6"/>
                <a:gd name="T3" fmla="*/ 23 h 24"/>
                <a:gd name="T4" fmla="*/ 6 w 6"/>
                <a:gd name="T5" fmla="*/ 23 h 24"/>
                <a:gd name="T6" fmla="*/ 2 w 6"/>
                <a:gd name="T7" fmla="*/ 1 h 24"/>
                <a:gd name="T8" fmla="*/ 0 w 6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"/>
                  </a:moveTo>
                  <a:cubicBezTo>
                    <a:pt x="1" y="9"/>
                    <a:pt x="1" y="17"/>
                    <a:pt x="4" y="23"/>
                  </a:cubicBezTo>
                  <a:cubicBezTo>
                    <a:pt x="5" y="24"/>
                    <a:pt x="6" y="24"/>
                    <a:pt x="6" y="23"/>
                  </a:cubicBezTo>
                  <a:cubicBezTo>
                    <a:pt x="6" y="16"/>
                    <a:pt x="3" y="8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633"/>
            <p:cNvSpPr/>
            <p:nvPr/>
          </p:nvSpPr>
          <p:spPr bwMode="auto">
            <a:xfrm>
              <a:off x="5427663" y="4325938"/>
              <a:ext cx="22225" cy="80963"/>
            </a:xfrm>
            <a:custGeom>
              <a:avLst/>
              <a:gdLst>
                <a:gd name="T0" fmla="*/ 3 w 5"/>
                <a:gd name="T1" fmla="*/ 1 h 19"/>
                <a:gd name="T2" fmla="*/ 0 w 5"/>
                <a:gd name="T3" fmla="*/ 1 h 19"/>
                <a:gd name="T4" fmla="*/ 4 w 5"/>
                <a:gd name="T5" fmla="*/ 18 h 19"/>
                <a:gd name="T6" fmla="*/ 5 w 5"/>
                <a:gd name="T7" fmla="*/ 18 h 19"/>
                <a:gd name="T8" fmla="*/ 3 w 5"/>
                <a:gd name="T9" fmla="*/ 10 h 19"/>
                <a:gd name="T10" fmla="*/ 3 w 5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">
                  <a:moveTo>
                    <a:pt x="3" y="1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0" y="7"/>
                    <a:pt x="0" y="14"/>
                    <a:pt x="4" y="18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5"/>
                    <a:pt x="4" y="13"/>
                    <a:pt x="3" y="10"/>
                  </a:cubicBezTo>
                  <a:cubicBezTo>
                    <a:pt x="3" y="7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634"/>
            <p:cNvSpPr/>
            <p:nvPr/>
          </p:nvSpPr>
          <p:spPr bwMode="auto">
            <a:xfrm>
              <a:off x="5457825" y="4287838"/>
              <a:ext cx="30163" cy="80963"/>
            </a:xfrm>
            <a:custGeom>
              <a:avLst/>
              <a:gdLst>
                <a:gd name="T0" fmla="*/ 0 w 7"/>
                <a:gd name="T1" fmla="*/ 2 h 19"/>
                <a:gd name="T2" fmla="*/ 5 w 7"/>
                <a:gd name="T3" fmla="*/ 19 h 19"/>
                <a:gd name="T4" fmla="*/ 6 w 7"/>
                <a:gd name="T5" fmla="*/ 19 h 19"/>
                <a:gd name="T6" fmla="*/ 3 w 7"/>
                <a:gd name="T7" fmla="*/ 2 h 19"/>
                <a:gd name="T8" fmla="*/ 0 w 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2"/>
                  </a:moveTo>
                  <a:cubicBezTo>
                    <a:pt x="1" y="8"/>
                    <a:pt x="2" y="14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3"/>
                    <a:pt x="4" y="8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635"/>
            <p:cNvSpPr/>
            <p:nvPr/>
          </p:nvSpPr>
          <p:spPr bwMode="auto">
            <a:xfrm>
              <a:off x="5495925" y="4244975"/>
              <a:ext cx="25400" cy="73025"/>
            </a:xfrm>
            <a:custGeom>
              <a:avLst/>
              <a:gdLst>
                <a:gd name="T0" fmla="*/ 3 w 6"/>
                <a:gd name="T1" fmla="*/ 2 h 17"/>
                <a:gd name="T2" fmla="*/ 0 w 6"/>
                <a:gd name="T3" fmla="*/ 2 h 17"/>
                <a:gd name="T4" fmla="*/ 5 w 6"/>
                <a:gd name="T5" fmla="*/ 16 h 17"/>
                <a:gd name="T6" fmla="*/ 6 w 6"/>
                <a:gd name="T7" fmla="*/ 16 h 17"/>
                <a:gd name="T8" fmla="*/ 4 w 6"/>
                <a:gd name="T9" fmla="*/ 10 h 17"/>
                <a:gd name="T10" fmla="*/ 3 w 6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3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1" y="13"/>
                    <a:pt x="5" y="16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7"/>
                    <a:pt x="3" y="4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636"/>
            <p:cNvSpPr/>
            <p:nvPr/>
          </p:nvSpPr>
          <p:spPr bwMode="auto">
            <a:xfrm>
              <a:off x="5526088" y="4224338"/>
              <a:ext cx="20638" cy="68263"/>
            </a:xfrm>
            <a:custGeom>
              <a:avLst/>
              <a:gdLst>
                <a:gd name="T0" fmla="*/ 0 w 5"/>
                <a:gd name="T1" fmla="*/ 2 h 16"/>
                <a:gd name="T2" fmla="*/ 4 w 5"/>
                <a:gd name="T3" fmla="*/ 15 h 16"/>
                <a:gd name="T4" fmla="*/ 5 w 5"/>
                <a:gd name="T5" fmla="*/ 15 h 16"/>
                <a:gd name="T6" fmla="*/ 3 w 5"/>
                <a:gd name="T7" fmla="*/ 2 h 16"/>
                <a:gd name="T8" fmla="*/ 0 w 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0" y="2"/>
                  </a:moveTo>
                  <a:cubicBezTo>
                    <a:pt x="0" y="6"/>
                    <a:pt x="1" y="12"/>
                    <a:pt x="4" y="15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5" y="10"/>
                    <a:pt x="3" y="6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637"/>
            <p:cNvSpPr/>
            <p:nvPr/>
          </p:nvSpPr>
          <p:spPr bwMode="auto">
            <a:xfrm>
              <a:off x="5559425" y="4211638"/>
              <a:ext cx="22225" cy="46038"/>
            </a:xfrm>
            <a:custGeom>
              <a:avLst/>
              <a:gdLst>
                <a:gd name="T0" fmla="*/ 3 w 5"/>
                <a:gd name="T1" fmla="*/ 1 h 11"/>
                <a:gd name="T2" fmla="*/ 0 w 5"/>
                <a:gd name="T3" fmla="*/ 2 h 11"/>
                <a:gd name="T4" fmla="*/ 4 w 5"/>
                <a:gd name="T5" fmla="*/ 11 h 11"/>
                <a:gd name="T6" fmla="*/ 5 w 5"/>
                <a:gd name="T7" fmla="*/ 10 h 11"/>
                <a:gd name="T8" fmla="*/ 4 w 5"/>
                <a:gd name="T9" fmla="*/ 6 h 11"/>
                <a:gd name="T10" fmla="*/ 3 w 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3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5"/>
                    <a:pt x="1" y="9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4" y="9"/>
                    <a:pt x="4" y="8"/>
                    <a:pt x="4" y="6"/>
                  </a:cubicBezTo>
                  <a:cubicBezTo>
                    <a:pt x="3" y="5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638"/>
            <p:cNvSpPr>
              <a:spLocks noEditPoints="1"/>
            </p:cNvSpPr>
            <p:nvPr/>
          </p:nvSpPr>
          <p:spPr bwMode="auto">
            <a:xfrm>
              <a:off x="4684713" y="2046288"/>
              <a:ext cx="2819400" cy="2765425"/>
            </a:xfrm>
            <a:custGeom>
              <a:avLst/>
              <a:gdLst>
                <a:gd name="T0" fmla="*/ 538 w 663"/>
                <a:gd name="T1" fmla="*/ 308 h 650"/>
                <a:gd name="T2" fmla="*/ 413 w 663"/>
                <a:gd name="T3" fmla="*/ 238 h 650"/>
                <a:gd name="T4" fmla="*/ 404 w 663"/>
                <a:gd name="T5" fmla="*/ 141 h 650"/>
                <a:gd name="T6" fmla="*/ 449 w 663"/>
                <a:gd name="T7" fmla="*/ 57 h 650"/>
                <a:gd name="T8" fmla="*/ 384 w 663"/>
                <a:gd name="T9" fmla="*/ 34 h 650"/>
                <a:gd name="T10" fmla="*/ 364 w 663"/>
                <a:gd name="T11" fmla="*/ 99 h 650"/>
                <a:gd name="T12" fmla="*/ 217 w 663"/>
                <a:gd name="T13" fmla="*/ 104 h 650"/>
                <a:gd name="T14" fmla="*/ 395 w 663"/>
                <a:gd name="T15" fmla="*/ 277 h 650"/>
                <a:gd name="T16" fmla="*/ 288 w 663"/>
                <a:gd name="T17" fmla="*/ 306 h 650"/>
                <a:gd name="T18" fmla="*/ 153 w 663"/>
                <a:gd name="T19" fmla="*/ 385 h 650"/>
                <a:gd name="T20" fmla="*/ 82 w 663"/>
                <a:gd name="T21" fmla="*/ 467 h 650"/>
                <a:gd name="T22" fmla="*/ 149 w 663"/>
                <a:gd name="T23" fmla="*/ 650 h 650"/>
                <a:gd name="T24" fmla="*/ 182 w 663"/>
                <a:gd name="T25" fmla="*/ 569 h 650"/>
                <a:gd name="T26" fmla="*/ 457 w 663"/>
                <a:gd name="T27" fmla="*/ 468 h 650"/>
                <a:gd name="T28" fmla="*/ 658 w 663"/>
                <a:gd name="T29" fmla="*/ 274 h 650"/>
                <a:gd name="T30" fmla="*/ 388 w 663"/>
                <a:gd name="T31" fmla="*/ 144 h 650"/>
                <a:gd name="T32" fmla="*/ 408 w 663"/>
                <a:gd name="T33" fmla="*/ 22 h 650"/>
                <a:gd name="T34" fmla="*/ 433 w 663"/>
                <a:gd name="T35" fmla="*/ 69 h 650"/>
                <a:gd name="T36" fmla="*/ 387 w 663"/>
                <a:gd name="T37" fmla="*/ 139 h 650"/>
                <a:gd name="T38" fmla="*/ 385 w 663"/>
                <a:gd name="T39" fmla="*/ 99 h 650"/>
                <a:gd name="T40" fmla="*/ 379 w 663"/>
                <a:gd name="T41" fmla="*/ 115 h 650"/>
                <a:gd name="T42" fmla="*/ 228 w 663"/>
                <a:gd name="T43" fmla="*/ 106 h 650"/>
                <a:gd name="T44" fmla="*/ 354 w 663"/>
                <a:gd name="T45" fmla="*/ 123 h 650"/>
                <a:gd name="T46" fmla="*/ 263 w 663"/>
                <a:gd name="T47" fmla="*/ 129 h 650"/>
                <a:gd name="T48" fmla="*/ 400 w 663"/>
                <a:gd name="T49" fmla="*/ 216 h 650"/>
                <a:gd name="T50" fmla="*/ 394 w 663"/>
                <a:gd name="T51" fmla="*/ 176 h 650"/>
                <a:gd name="T52" fmla="*/ 238 w 663"/>
                <a:gd name="T53" fmla="*/ 339 h 650"/>
                <a:gd name="T54" fmla="*/ 289 w 663"/>
                <a:gd name="T55" fmla="*/ 311 h 650"/>
                <a:gd name="T56" fmla="*/ 419 w 663"/>
                <a:gd name="T57" fmla="*/ 274 h 650"/>
                <a:gd name="T58" fmla="*/ 509 w 663"/>
                <a:gd name="T59" fmla="*/ 349 h 650"/>
                <a:gd name="T60" fmla="*/ 321 w 663"/>
                <a:gd name="T61" fmla="*/ 350 h 650"/>
                <a:gd name="T62" fmla="*/ 590 w 663"/>
                <a:gd name="T63" fmla="*/ 382 h 650"/>
                <a:gd name="T64" fmla="*/ 574 w 663"/>
                <a:gd name="T65" fmla="*/ 400 h 650"/>
                <a:gd name="T66" fmla="*/ 599 w 663"/>
                <a:gd name="T67" fmla="*/ 364 h 650"/>
                <a:gd name="T68" fmla="*/ 601 w 663"/>
                <a:gd name="T69" fmla="*/ 367 h 650"/>
                <a:gd name="T70" fmla="*/ 611 w 663"/>
                <a:gd name="T71" fmla="*/ 345 h 650"/>
                <a:gd name="T72" fmla="*/ 621 w 663"/>
                <a:gd name="T73" fmla="*/ 330 h 650"/>
                <a:gd name="T74" fmla="*/ 620 w 663"/>
                <a:gd name="T75" fmla="*/ 321 h 650"/>
                <a:gd name="T76" fmla="*/ 576 w 663"/>
                <a:gd name="T77" fmla="*/ 383 h 650"/>
                <a:gd name="T78" fmla="*/ 574 w 663"/>
                <a:gd name="T79" fmla="*/ 389 h 650"/>
                <a:gd name="T80" fmla="*/ 545 w 663"/>
                <a:gd name="T81" fmla="*/ 403 h 650"/>
                <a:gd name="T82" fmla="*/ 369 w 663"/>
                <a:gd name="T83" fmla="*/ 496 h 650"/>
                <a:gd name="T84" fmla="*/ 171 w 663"/>
                <a:gd name="T85" fmla="*/ 544 h 650"/>
                <a:gd name="T86" fmla="*/ 157 w 663"/>
                <a:gd name="T87" fmla="*/ 573 h 650"/>
                <a:gd name="T88" fmla="*/ 150 w 663"/>
                <a:gd name="T89" fmla="*/ 635 h 650"/>
                <a:gd name="T90" fmla="*/ 73 w 663"/>
                <a:gd name="T91" fmla="*/ 609 h 650"/>
                <a:gd name="T92" fmla="*/ 137 w 663"/>
                <a:gd name="T93" fmla="*/ 417 h 650"/>
                <a:gd name="T94" fmla="*/ 333 w 663"/>
                <a:gd name="T95" fmla="*/ 362 h 650"/>
                <a:gd name="T96" fmla="*/ 478 w 663"/>
                <a:gd name="T97" fmla="*/ 369 h 650"/>
                <a:gd name="T98" fmla="*/ 473 w 663"/>
                <a:gd name="T99" fmla="*/ 393 h 650"/>
                <a:gd name="T100" fmla="*/ 477 w 663"/>
                <a:gd name="T101" fmla="*/ 405 h 650"/>
                <a:gd name="T102" fmla="*/ 496 w 663"/>
                <a:gd name="T103" fmla="*/ 365 h 650"/>
                <a:gd name="T104" fmla="*/ 403 w 663"/>
                <a:gd name="T105" fmla="*/ 437 h 650"/>
                <a:gd name="T106" fmla="*/ 404 w 663"/>
                <a:gd name="T107" fmla="*/ 441 h 650"/>
                <a:gd name="T108" fmla="*/ 525 w 663"/>
                <a:gd name="T109" fmla="*/ 378 h 650"/>
                <a:gd name="T110" fmla="*/ 590 w 663"/>
                <a:gd name="T111" fmla="*/ 308 h 650"/>
                <a:gd name="T112" fmla="*/ 624 w 663"/>
                <a:gd name="T113" fmla="*/ 239 h 650"/>
                <a:gd name="T114" fmla="*/ 623 w 663"/>
                <a:gd name="T115" fmla="*/ 331 h 650"/>
                <a:gd name="T116" fmla="*/ 630 w 663"/>
                <a:gd name="T117" fmla="*/ 323 h 650"/>
                <a:gd name="T118" fmla="*/ 654 w 663"/>
                <a:gd name="T119" fmla="*/ 283 h 650"/>
                <a:gd name="T120" fmla="*/ 632 w 663"/>
                <a:gd name="T121" fmla="*/ 314 h 650"/>
                <a:gd name="T122" fmla="*/ 637 w 663"/>
                <a:gd name="T123" fmla="*/ 30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650">
                  <a:moveTo>
                    <a:pt x="643" y="272"/>
                  </a:moveTo>
                  <a:cubicBezTo>
                    <a:pt x="643" y="271"/>
                    <a:pt x="643" y="271"/>
                    <a:pt x="643" y="270"/>
                  </a:cubicBezTo>
                  <a:cubicBezTo>
                    <a:pt x="646" y="261"/>
                    <a:pt x="651" y="249"/>
                    <a:pt x="646" y="240"/>
                  </a:cubicBezTo>
                  <a:cubicBezTo>
                    <a:pt x="628" y="206"/>
                    <a:pt x="576" y="278"/>
                    <a:pt x="575" y="299"/>
                  </a:cubicBezTo>
                  <a:cubicBezTo>
                    <a:pt x="567" y="301"/>
                    <a:pt x="561" y="308"/>
                    <a:pt x="555" y="313"/>
                  </a:cubicBezTo>
                  <a:cubicBezTo>
                    <a:pt x="554" y="314"/>
                    <a:pt x="553" y="315"/>
                    <a:pt x="552" y="316"/>
                  </a:cubicBezTo>
                  <a:cubicBezTo>
                    <a:pt x="548" y="312"/>
                    <a:pt x="543" y="311"/>
                    <a:pt x="538" y="308"/>
                  </a:cubicBezTo>
                  <a:cubicBezTo>
                    <a:pt x="531" y="306"/>
                    <a:pt x="525" y="301"/>
                    <a:pt x="519" y="297"/>
                  </a:cubicBezTo>
                  <a:cubicBezTo>
                    <a:pt x="506" y="288"/>
                    <a:pt x="491" y="279"/>
                    <a:pt x="476" y="273"/>
                  </a:cubicBezTo>
                  <a:cubicBezTo>
                    <a:pt x="463" y="269"/>
                    <a:pt x="447" y="268"/>
                    <a:pt x="433" y="267"/>
                  </a:cubicBezTo>
                  <a:cubicBezTo>
                    <a:pt x="426" y="267"/>
                    <a:pt x="419" y="268"/>
                    <a:pt x="412" y="271"/>
                  </a:cubicBezTo>
                  <a:cubicBezTo>
                    <a:pt x="411" y="271"/>
                    <a:pt x="410" y="272"/>
                    <a:pt x="409" y="272"/>
                  </a:cubicBezTo>
                  <a:cubicBezTo>
                    <a:pt x="411" y="269"/>
                    <a:pt x="410" y="264"/>
                    <a:pt x="411" y="262"/>
                  </a:cubicBezTo>
                  <a:cubicBezTo>
                    <a:pt x="412" y="254"/>
                    <a:pt x="413" y="246"/>
                    <a:pt x="413" y="238"/>
                  </a:cubicBezTo>
                  <a:cubicBezTo>
                    <a:pt x="412" y="219"/>
                    <a:pt x="407" y="199"/>
                    <a:pt x="399" y="182"/>
                  </a:cubicBezTo>
                  <a:cubicBezTo>
                    <a:pt x="399" y="182"/>
                    <a:pt x="399" y="182"/>
                    <a:pt x="399" y="181"/>
                  </a:cubicBezTo>
                  <a:cubicBezTo>
                    <a:pt x="398" y="176"/>
                    <a:pt x="395" y="170"/>
                    <a:pt x="393" y="165"/>
                  </a:cubicBezTo>
                  <a:cubicBezTo>
                    <a:pt x="392" y="161"/>
                    <a:pt x="391" y="156"/>
                    <a:pt x="390" y="152"/>
                  </a:cubicBezTo>
                  <a:cubicBezTo>
                    <a:pt x="390" y="152"/>
                    <a:pt x="390" y="151"/>
                    <a:pt x="390" y="151"/>
                  </a:cubicBezTo>
                  <a:cubicBezTo>
                    <a:pt x="390" y="150"/>
                    <a:pt x="390" y="150"/>
                    <a:pt x="389" y="150"/>
                  </a:cubicBezTo>
                  <a:cubicBezTo>
                    <a:pt x="393" y="145"/>
                    <a:pt x="399" y="143"/>
                    <a:pt x="404" y="141"/>
                  </a:cubicBezTo>
                  <a:cubicBezTo>
                    <a:pt x="411" y="137"/>
                    <a:pt x="418" y="131"/>
                    <a:pt x="424" y="126"/>
                  </a:cubicBezTo>
                  <a:cubicBezTo>
                    <a:pt x="437" y="116"/>
                    <a:pt x="451" y="108"/>
                    <a:pt x="466" y="100"/>
                  </a:cubicBezTo>
                  <a:cubicBezTo>
                    <a:pt x="479" y="92"/>
                    <a:pt x="493" y="84"/>
                    <a:pt x="502" y="71"/>
                  </a:cubicBezTo>
                  <a:cubicBezTo>
                    <a:pt x="511" y="59"/>
                    <a:pt x="514" y="43"/>
                    <a:pt x="520" y="29"/>
                  </a:cubicBezTo>
                  <a:cubicBezTo>
                    <a:pt x="521" y="27"/>
                    <a:pt x="519" y="26"/>
                    <a:pt x="517" y="27"/>
                  </a:cubicBezTo>
                  <a:cubicBezTo>
                    <a:pt x="502" y="34"/>
                    <a:pt x="491" y="45"/>
                    <a:pt x="475" y="49"/>
                  </a:cubicBezTo>
                  <a:cubicBezTo>
                    <a:pt x="466" y="52"/>
                    <a:pt x="458" y="54"/>
                    <a:pt x="449" y="57"/>
                  </a:cubicBezTo>
                  <a:cubicBezTo>
                    <a:pt x="441" y="61"/>
                    <a:pt x="433" y="65"/>
                    <a:pt x="426" y="70"/>
                  </a:cubicBezTo>
                  <a:cubicBezTo>
                    <a:pt x="415" y="76"/>
                    <a:pt x="402" y="85"/>
                    <a:pt x="393" y="95"/>
                  </a:cubicBezTo>
                  <a:cubicBezTo>
                    <a:pt x="396" y="88"/>
                    <a:pt x="399" y="80"/>
                    <a:pt x="401" y="73"/>
                  </a:cubicBezTo>
                  <a:cubicBezTo>
                    <a:pt x="407" y="57"/>
                    <a:pt x="414" y="36"/>
                    <a:pt x="411" y="19"/>
                  </a:cubicBezTo>
                  <a:cubicBezTo>
                    <a:pt x="410" y="18"/>
                    <a:pt x="409" y="18"/>
                    <a:pt x="409" y="19"/>
                  </a:cubicBezTo>
                  <a:cubicBezTo>
                    <a:pt x="406" y="21"/>
                    <a:pt x="391" y="35"/>
                    <a:pt x="387" y="44"/>
                  </a:cubicBezTo>
                  <a:cubicBezTo>
                    <a:pt x="386" y="41"/>
                    <a:pt x="385" y="37"/>
                    <a:pt x="384" y="34"/>
                  </a:cubicBezTo>
                  <a:cubicBezTo>
                    <a:pt x="380" y="26"/>
                    <a:pt x="375" y="18"/>
                    <a:pt x="374" y="9"/>
                  </a:cubicBezTo>
                  <a:cubicBezTo>
                    <a:pt x="374" y="9"/>
                    <a:pt x="374" y="9"/>
                    <a:pt x="374" y="9"/>
                  </a:cubicBezTo>
                  <a:cubicBezTo>
                    <a:pt x="374" y="9"/>
                    <a:pt x="374" y="9"/>
                    <a:pt x="374" y="9"/>
                  </a:cubicBezTo>
                  <a:cubicBezTo>
                    <a:pt x="374" y="7"/>
                    <a:pt x="374" y="5"/>
                    <a:pt x="374" y="3"/>
                  </a:cubicBezTo>
                  <a:cubicBezTo>
                    <a:pt x="375" y="1"/>
                    <a:pt x="372" y="0"/>
                    <a:pt x="371" y="2"/>
                  </a:cubicBezTo>
                  <a:cubicBezTo>
                    <a:pt x="364" y="25"/>
                    <a:pt x="348" y="43"/>
                    <a:pt x="351" y="69"/>
                  </a:cubicBezTo>
                  <a:cubicBezTo>
                    <a:pt x="352" y="80"/>
                    <a:pt x="357" y="90"/>
                    <a:pt x="364" y="99"/>
                  </a:cubicBezTo>
                  <a:cubicBezTo>
                    <a:pt x="369" y="107"/>
                    <a:pt x="375" y="115"/>
                    <a:pt x="378" y="124"/>
                  </a:cubicBezTo>
                  <a:cubicBezTo>
                    <a:pt x="378" y="125"/>
                    <a:pt x="379" y="126"/>
                    <a:pt x="379" y="127"/>
                  </a:cubicBezTo>
                  <a:cubicBezTo>
                    <a:pt x="373" y="122"/>
                    <a:pt x="367" y="118"/>
                    <a:pt x="362" y="113"/>
                  </a:cubicBezTo>
                  <a:cubicBezTo>
                    <a:pt x="349" y="103"/>
                    <a:pt x="336" y="97"/>
                    <a:pt x="319" y="93"/>
                  </a:cubicBezTo>
                  <a:cubicBezTo>
                    <a:pt x="302" y="89"/>
                    <a:pt x="283" y="88"/>
                    <a:pt x="265" y="93"/>
                  </a:cubicBezTo>
                  <a:cubicBezTo>
                    <a:pt x="252" y="97"/>
                    <a:pt x="233" y="107"/>
                    <a:pt x="219" y="100"/>
                  </a:cubicBezTo>
                  <a:cubicBezTo>
                    <a:pt x="217" y="98"/>
                    <a:pt x="215" y="102"/>
                    <a:pt x="217" y="104"/>
                  </a:cubicBezTo>
                  <a:cubicBezTo>
                    <a:pt x="230" y="112"/>
                    <a:pt x="239" y="125"/>
                    <a:pt x="253" y="131"/>
                  </a:cubicBezTo>
                  <a:cubicBezTo>
                    <a:pt x="271" y="139"/>
                    <a:pt x="294" y="136"/>
                    <a:pt x="314" y="135"/>
                  </a:cubicBezTo>
                  <a:cubicBezTo>
                    <a:pt x="326" y="135"/>
                    <a:pt x="339" y="134"/>
                    <a:pt x="352" y="136"/>
                  </a:cubicBezTo>
                  <a:cubicBezTo>
                    <a:pt x="363" y="137"/>
                    <a:pt x="379" y="139"/>
                    <a:pt x="381" y="152"/>
                  </a:cubicBezTo>
                  <a:cubicBezTo>
                    <a:pt x="382" y="171"/>
                    <a:pt x="389" y="189"/>
                    <a:pt x="393" y="207"/>
                  </a:cubicBezTo>
                  <a:cubicBezTo>
                    <a:pt x="396" y="219"/>
                    <a:pt x="399" y="230"/>
                    <a:pt x="399" y="242"/>
                  </a:cubicBezTo>
                  <a:cubicBezTo>
                    <a:pt x="400" y="254"/>
                    <a:pt x="397" y="266"/>
                    <a:pt x="395" y="277"/>
                  </a:cubicBezTo>
                  <a:cubicBezTo>
                    <a:pt x="393" y="278"/>
                    <a:pt x="391" y="278"/>
                    <a:pt x="388" y="277"/>
                  </a:cubicBezTo>
                  <a:cubicBezTo>
                    <a:pt x="388" y="277"/>
                    <a:pt x="388" y="277"/>
                    <a:pt x="388" y="277"/>
                  </a:cubicBezTo>
                  <a:cubicBezTo>
                    <a:pt x="385" y="276"/>
                    <a:pt x="383" y="276"/>
                    <a:pt x="381" y="273"/>
                  </a:cubicBezTo>
                  <a:cubicBezTo>
                    <a:pt x="381" y="272"/>
                    <a:pt x="380" y="272"/>
                    <a:pt x="379" y="272"/>
                  </a:cubicBezTo>
                  <a:cubicBezTo>
                    <a:pt x="369" y="275"/>
                    <a:pt x="358" y="275"/>
                    <a:pt x="349" y="279"/>
                  </a:cubicBezTo>
                  <a:cubicBezTo>
                    <a:pt x="339" y="284"/>
                    <a:pt x="330" y="289"/>
                    <a:pt x="320" y="293"/>
                  </a:cubicBezTo>
                  <a:cubicBezTo>
                    <a:pt x="310" y="297"/>
                    <a:pt x="296" y="298"/>
                    <a:pt x="288" y="306"/>
                  </a:cubicBezTo>
                  <a:cubicBezTo>
                    <a:pt x="278" y="306"/>
                    <a:pt x="268" y="311"/>
                    <a:pt x="265" y="320"/>
                  </a:cubicBezTo>
                  <a:cubicBezTo>
                    <a:pt x="262" y="320"/>
                    <a:pt x="259" y="321"/>
                    <a:pt x="257" y="323"/>
                  </a:cubicBezTo>
                  <a:cubicBezTo>
                    <a:pt x="255" y="325"/>
                    <a:pt x="254" y="327"/>
                    <a:pt x="252" y="329"/>
                  </a:cubicBezTo>
                  <a:cubicBezTo>
                    <a:pt x="249" y="331"/>
                    <a:pt x="247" y="330"/>
                    <a:pt x="244" y="331"/>
                  </a:cubicBezTo>
                  <a:cubicBezTo>
                    <a:pt x="236" y="332"/>
                    <a:pt x="227" y="343"/>
                    <a:pt x="229" y="351"/>
                  </a:cubicBezTo>
                  <a:cubicBezTo>
                    <a:pt x="212" y="355"/>
                    <a:pt x="196" y="360"/>
                    <a:pt x="181" y="367"/>
                  </a:cubicBezTo>
                  <a:cubicBezTo>
                    <a:pt x="171" y="372"/>
                    <a:pt x="161" y="378"/>
                    <a:pt x="153" y="385"/>
                  </a:cubicBezTo>
                  <a:cubicBezTo>
                    <a:pt x="153" y="385"/>
                    <a:pt x="153" y="385"/>
                    <a:pt x="152" y="385"/>
                  </a:cubicBezTo>
                  <a:cubicBezTo>
                    <a:pt x="151" y="386"/>
                    <a:pt x="149" y="387"/>
                    <a:pt x="148" y="388"/>
                  </a:cubicBezTo>
                  <a:cubicBezTo>
                    <a:pt x="147" y="387"/>
                    <a:pt x="147" y="387"/>
                    <a:pt x="146" y="387"/>
                  </a:cubicBezTo>
                  <a:cubicBezTo>
                    <a:pt x="144" y="388"/>
                    <a:pt x="142" y="389"/>
                    <a:pt x="140" y="389"/>
                  </a:cubicBezTo>
                  <a:cubicBezTo>
                    <a:pt x="140" y="390"/>
                    <a:pt x="139" y="390"/>
                    <a:pt x="139" y="390"/>
                  </a:cubicBezTo>
                  <a:cubicBezTo>
                    <a:pt x="139" y="390"/>
                    <a:pt x="139" y="390"/>
                    <a:pt x="138" y="390"/>
                  </a:cubicBezTo>
                  <a:cubicBezTo>
                    <a:pt x="109" y="404"/>
                    <a:pt x="95" y="440"/>
                    <a:pt x="82" y="467"/>
                  </a:cubicBezTo>
                  <a:cubicBezTo>
                    <a:pt x="71" y="490"/>
                    <a:pt x="56" y="509"/>
                    <a:pt x="42" y="529"/>
                  </a:cubicBezTo>
                  <a:cubicBezTo>
                    <a:pt x="29" y="548"/>
                    <a:pt x="19" y="568"/>
                    <a:pt x="2" y="583"/>
                  </a:cubicBezTo>
                  <a:cubicBezTo>
                    <a:pt x="0" y="585"/>
                    <a:pt x="2" y="587"/>
                    <a:pt x="3" y="587"/>
                  </a:cubicBezTo>
                  <a:cubicBezTo>
                    <a:pt x="4" y="587"/>
                    <a:pt x="4" y="587"/>
                    <a:pt x="5" y="587"/>
                  </a:cubicBezTo>
                  <a:cubicBezTo>
                    <a:pt x="34" y="590"/>
                    <a:pt x="63" y="608"/>
                    <a:pt x="89" y="621"/>
                  </a:cubicBezTo>
                  <a:cubicBezTo>
                    <a:pt x="101" y="626"/>
                    <a:pt x="113" y="631"/>
                    <a:pt x="124" y="636"/>
                  </a:cubicBezTo>
                  <a:cubicBezTo>
                    <a:pt x="133" y="641"/>
                    <a:pt x="140" y="648"/>
                    <a:pt x="149" y="650"/>
                  </a:cubicBezTo>
                  <a:cubicBezTo>
                    <a:pt x="149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2" y="650"/>
                    <a:pt x="153" y="648"/>
                    <a:pt x="152" y="647"/>
                  </a:cubicBezTo>
                  <a:cubicBezTo>
                    <a:pt x="156" y="633"/>
                    <a:pt x="160" y="620"/>
                    <a:pt x="165" y="606"/>
                  </a:cubicBezTo>
                  <a:cubicBezTo>
                    <a:pt x="170" y="594"/>
                    <a:pt x="176" y="581"/>
                    <a:pt x="182" y="569"/>
                  </a:cubicBezTo>
                  <a:cubicBezTo>
                    <a:pt x="187" y="557"/>
                    <a:pt x="194" y="544"/>
                    <a:pt x="204" y="535"/>
                  </a:cubicBezTo>
                  <a:cubicBezTo>
                    <a:pt x="214" y="526"/>
                    <a:pt x="229" y="522"/>
                    <a:pt x="242" y="519"/>
                  </a:cubicBezTo>
                  <a:cubicBezTo>
                    <a:pt x="269" y="513"/>
                    <a:pt x="298" y="512"/>
                    <a:pt x="326" y="507"/>
                  </a:cubicBezTo>
                  <a:cubicBezTo>
                    <a:pt x="342" y="504"/>
                    <a:pt x="358" y="501"/>
                    <a:pt x="374" y="500"/>
                  </a:cubicBezTo>
                  <a:cubicBezTo>
                    <a:pt x="390" y="500"/>
                    <a:pt x="405" y="501"/>
                    <a:pt x="420" y="495"/>
                  </a:cubicBezTo>
                  <a:cubicBezTo>
                    <a:pt x="422" y="495"/>
                    <a:pt x="422" y="493"/>
                    <a:pt x="422" y="492"/>
                  </a:cubicBezTo>
                  <a:cubicBezTo>
                    <a:pt x="435" y="487"/>
                    <a:pt x="445" y="475"/>
                    <a:pt x="457" y="468"/>
                  </a:cubicBezTo>
                  <a:cubicBezTo>
                    <a:pt x="472" y="457"/>
                    <a:pt x="489" y="450"/>
                    <a:pt x="504" y="440"/>
                  </a:cubicBezTo>
                  <a:cubicBezTo>
                    <a:pt x="505" y="440"/>
                    <a:pt x="506" y="439"/>
                    <a:pt x="506" y="439"/>
                  </a:cubicBezTo>
                  <a:cubicBezTo>
                    <a:pt x="515" y="435"/>
                    <a:pt x="523" y="431"/>
                    <a:pt x="532" y="428"/>
                  </a:cubicBezTo>
                  <a:cubicBezTo>
                    <a:pt x="544" y="424"/>
                    <a:pt x="556" y="419"/>
                    <a:pt x="567" y="413"/>
                  </a:cubicBezTo>
                  <a:cubicBezTo>
                    <a:pt x="591" y="401"/>
                    <a:pt x="605" y="377"/>
                    <a:pt x="617" y="354"/>
                  </a:cubicBezTo>
                  <a:cubicBezTo>
                    <a:pt x="630" y="333"/>
                    <a:pt x="643" y="312"/>
                    <a:pt x="656" y="291"/>
                  </a:cubicBezTo>
                  <a:cubicBezTo>
                    <a:pt x="659" y="286"/>
                    <a:pt x="663" y="279"/>
                    <a:pt x="658" y="274"/>
                  </a:cubicBezTo>
                  <a:cubicBezTo>
                    <a:pt x="654" y="271"/>
                    <a:pt x="648" y="270"/>
                    <a:pt x="643" y="272"/>
                  </a:cubicBezTo>
                  <a:close/>
                  <a:moveTo>
                    <a:pt x="497" y="70"/>
                  </a:moveTo>
                  <a:cubicBezTo>
                    <a:pt x="487" y="84"/>
                    <a:pt x="470" y="92"/>
                    <a:pt x="456" y="100"/>
                  </a:cubicBezTo>
                  <a:cubicBezTo>
                    <a:pt x="443" y="107"/>
                    <a:pt x="430" y="116"/>
                    <a:pt x="417" y="126"/>
                  </a:cubicBezTo>
                  <a:cubicBezTo>
                    <a:pt x="412" y="130"/>
                    <a:pt x="406" y="135"/>
                    <a:pt x="400" y="138"/>
                  </a:cubicBezTo>
                  <a:cubicBezTo>
                    <a:pt x="396" y="140"/>
                    <a:pt x="392" y="142"/>
                    <a:pt x="388" y="145"/>
                  </a:cubicBezTo>
                  <a:cubicBezTo>
                    <a:pt x="388" y="145"/>
                    <a:pt x="388" y="145"/>
                    <a:pt x="388" y="144"/>
                  </a:cubicBezTo>
                  <a:cubicBezTo>
                    <a:pt x="392" y="118"/>
                    <a:pt x="421" y="103"/>
                    <a:pt x="442" y="91"/>
                  </a:cubicBezTo>
                  <a:cubicBezTo>
                    <a:pt x="468" y="77"/>
                    <a:pt x="496" y="60"/>
                    <a:pt x="513" y="35"/>
                  </a:cubicBezTo>
                  <a:cubicBezTo>
                    <a:pt x="508" y="47"/>
                    <a:pt x="504" y="60"/>
                    <a:pt x="497" y="70"/>
                  </a:cubicBezTo>
                  <a:close/>
                  <a:moveTo>
                    <a:pt x="389" y="51"/>
                  </a:moveTo>
                  <a:cubicBezTo>
                    <a:pt x="389" y="50"/>
                    <a:pt x="389" y="49"/>
                    <a:pt x="390" y="48"/>
                  </a:cubicBezTo>
                  <a:cubicBezTo>
                    <a:pt x="390" y="44"/>
                    <a:pt x="392" y="41"/>
                    <a:pt x="394" y="37"/>
                  </a:cubicBezTo>
                  <a:cubicBezTo>
                    <a:pt x="398" y="32"/>
                    <a:pt x="402" y="26"/>
                    <a:pt x="408" y="22"/>
                  </a:cubicBezTo>
                  <a:cubicBezTo>
                    <a:pt x="407" y="30"/>
                    <a:pt x="407" y="38"/>
                    <a:pt x="406" y="45"/>
                  </a:cubicBezTo>
                  <a:cubicBezTo>
                    <a:pt x="404" y="55"/>
                    <a:pt x="401" y="65"/>
                    <a:pt x="397" y="74"/>
                  </a:cubicBezTo>
                  <a:cubicBezTo>
                    <a:pt x="394" y="82"/>
                    <a:pt x="391" y="89"/>
                    <a:pt x="388" y="97"/>
                  </a:cubicBezTo>
                  <a:cubicBezTo>
                    <a:pt x="389" y="86"/>
                    <a:pt x="390" y="76"/>
                    <a:pt x="390" y="65"/>
                  </a:cubicBezTo>
                  <a:cubicBezTo>
                    <a:pt x="390" y="60"/>
                    <a:pt x="389" y="56"/>
                    <a:pt x="389" y="51"/>
                  </a:cubicBezTo>
                  <a:close/>
                  <a:moveTo>
                    <a:pt x="388" y="109"/>
                  </a:moveTo>
                  <a:cubicBezTo>
                    <a:pt x="398" y="91"/>
                    <a:pt x="416" y="79"/>
                    <a:pt x="433" y="69"/>
                  </a:cubicBezTo>
                  <a:cubicBezTo>
                    <a:pt x="441" y="65"/>
                    <a:pt x="449" y="61"/>
                    <a:pt x="458" y="58"/>
                  </a:cubicBezTo>
                  <a:cubicBezTo>
                    <a:pt x="466" y="55"/>
                    <a:pt x="475" y="54"/>
                    <a:pt x="483" y="51"/>
                  </a:cubicBezTo>
                  <a:cubicBezTo>
                    <a:pt x="492" y="48"/>
                    <a:pt x="499" y="42"/>
                    <a:pt x="507" y="37"/>
                  </a:cubicBezTo>
                  <a:cubicBezTo>
                    <a:pt x="495" y="51"/>
                    <a:pt x="482" y="62"/>
                    <a:pt x="468" y="73"/>
                  </a:cubicBezTo>
                  <a:cubicBezTo>
                    <a:pt x="457" y="81"/>
                    <a:pt x="445" y="88"/>
                    <a:pt x="433" y="95"/>
                  </a:cubicBezTo>
                  <a:cubicBezTo>
                    <a:pt x="421" y="102"/>
                    <a:pt x="410" y="110"/>
                    <a:pt x="400" y="119"/>
                  </a:cubicBezTo>
                  <a:cubicBezTo>
                    <a:pt x="395" y="124"/>
                    <a:pt x="389" y="131"/>
                    <a:pt x="387" y="139"/>
                  </a:cubicBezTo>
                  <a:cubicBezTo>
                    <a:pt x="387" y="137"/>
                    <a:pt x="386" y="136"/>
                    <a:pt x="385" y="134"/>
                  </a:cubicBezTo>
                  <a:cubicBezTo>
                    <a:pt x="386" y="127"/>
                    <a:pt x="386" y="120"/>
                    <a:pt x="387" y="113"/>
                  </a:cubicBezTo>
                  <a:cubicBezTo>
                    <a:pt x="387" y="112"/>
                    <a:pt x="388" y="110"/>
                    <a:pt x="388" y="109"/>
                  </a:cubicBezTo>
                  <a:close/>
                  <a:moveTo>
                    <a:pt x="373" y="18"/>
                  </a:moveTo>
                  <a:cubicBezTo>
                    <a:pt x="374" y="21"/>
                    <a:pt x="375" y="23"/>
                    <a:pt x="376" y="25"/>
                  </a:cubicBezTo>
                  <a:cubicBezTo>
                    <a:pt x="382" y="37"/>
                    <a:pt x="386" y="47"/>
                    <a:pt x="386" y="60"/>
                  </a:cubicBezTo>
                  <a:cubicBezTo>
                    <a:pt x="387" y="73"/>
                    <a:pt x="386" y="86"/>
                    <a:pt x="385" y="99"/>
                  </a:cubicBezTo>
                  <a:cubicBezTo>
                    <a:pt x="385" y="102"/>
                    <a:pt x="384" y="105"/>
                    <a:pt x="384" y="108"/>
                  </a:cubicBezTo>
                  <a:cubicBezTo>
                    <a:pt x="384" y="109"/>
                    <a:pt x="383" y="109"/>
                    <a:pt x="383" y="109"/>
                  </a:cubicBezTo>
                  <a:cubicBezTo>
                    <a:pt x="383" y="111"/>
                    <a:pt x="382" y="113"/>
                    <a:pt x="381" y="114"/>
                  </a:cubicBezTo>
                  <a:cubicBezTo>
                    <a:pt x="381" y="112"/>
                    <a:pt x="381" y="110"/>
                    <a:pt x="381" y="108"/>
                  </a:cubicBezTo>
                  <a:cubicBezTo>
                    <a:pt x="381" y="97"/>
                    <a:pt x="379" y="87"/>
                    <a:pt x="377" y="77"/>
                  </a:cubicBezTo>
                  <a:cubicBezTo>
                    <a:pt x="373" y="58"/>
                    <a:pt x="372" y="38"/>
                    <a:pt x="373" y="18"/>
                  </a:cubicBezTo>
                  <a:close/>
                  <a:moveTo>
                    <a:pt x="379" y="115"/>
                  </a:moveTo>
                  <a:cubicBezTo>
                    <a:pt x="372" y="100"/>
                    <a:pt x="358" y="88"/>
                    <a:pt x="355" y="71"/>
                  </a:cubicBezTo>
                  <a:cubicBezTo>
                    <a:pt x="351" y="49"/>
                    <a:pt x="363" y="31"/>
                    <a:pt x="371" y="11"/>
                  </a:cubicBezTo>
                  <a:cubicBezTo>
                    <a:pt x="371" y="13"/>
                    <a:pt x="372" y="14"/>
                    <a:pt x="372" y="16"/>
                  </a:cubicBezTo>
                  <a:cubicBezTo>
                    <a:pt x="370" y="35"/>
                    <a:pt x="371" y="53"/>
                    <a:pt x="375" y="71"/>
                  </a:cubicBezTo>
                  <a:cubicBezTo>
                    <a:pt x="378" y="84"/>
                    <a:pt x="379" y="95"/>
                    <a:pt x="379" y="108"/>
                  </a:cubicBezTo>
                  <a:cubicBezTo>
                    <a:pt x="379" y="110"/>
                    <a:pt x="379" y="113"/>
                    <a:pt x="379" y="115"/>
                  </a:cubicBezTo>
                  <a:close/>
                  <a:moveTo>
                    <a:pt x="228" y="106"/>
                  </a:moveTo>
                  <a:cubicBezTo>
                    <a:pt x="236" y="107"/>
                    <a:pt x="244" y="104"/>
                    <a:pt x="251" y="102"/>
                  </a:cubicBezTo>
                  <a:cubicBezTo>
                    <a:pt x="258" y="100"/>
                    <a:pt x="264" y="97"/>
                    <a:pt x="271" y="96"/>
                  </a:cubicBezTo>
                  <a:cubicBezTo>
                    <a:pt x="282" y="93"/>
                    <a:pt x="294" y="94"/>
                    <a:pt x="305" y="95"/>
                  </a:cubicBezTo>
                  <a:cubicBezTo>
                    <a:pt x="323" y="97"/>
                    <a:pt x="339" y="102"/>
                    <a:pt x="354" y="113"/>
                  </a:cubicBezTo>
                  <a:cubicBezTo>
                    <a:pt x="361" y="118"/>
                    <a:pt x="367" y="124"/>
                    <a:pt x="374" y="129"/>
                  </a:cubicBezTo>
                  <a:cubicBezTo>
                    <a:pt x="376" y="131"/>
                    <a:pt x="378" y="133"/>
                    <a:pt x="380" y="135"/>
                  </a:cubicBezTo>
                  <a:cubicBezTo>
                    <a:pt x="373" y="129"/>
                    <a:pt x="363" y="125"/>
                    <a:pt x="354" y="123"/>
                  </a:cubicBezTo>
                  <a:cubicBezTo>
                    <a:pt x="340" y="118"/>
                    <a:pt x="325" y="115"/>
                    <a:pt x="311" y="115"/>
                  </a:cubicBezTo>
                  <a:cubicBezTo>
                    <a:pt x="296" y="114"/>
                    <a:pt x="281" y="116"/>
                    <a:pt x="266" y="117"/>
                  </a:cubicBezTo>
                  <a:cubicBezTo>
                    <a:pt x="255" y="117"/>
                    <a:pt x="243" y="116"/>
                    <a:pt x="234" y="112"/>
                  </a:cubicBezTo>
                  <a:cubicBezTo>
                    <a:pt x="232" y="110"/>
                    <a:pt x="230" y="108"/>
                    <a:pt x="228" y="106"/>
                  </a:cubicBezTo>
                  <a:close/>
                  <a:moveTo>
                    <a:pt x="382" y="144"/>
                  </a:moveTo>
                  <a:cubicBezTo>
                    <a:pt x="376" y="129"/>
                    <a:pt x="340" y="130"/>
                    <a:pt x="328" y="130"/>
                  </a:cubicBezTo>
                  <a:cubicBezTo>
                    <a:pt x="307" y="130"/>
                    <a:pt x="284" y="132"/>
                    <a:pt x="263" y="129"/>
                  </a:cubicBezTo>
                  <a:cubicBezTo>
                    <a:pt x="253" y="127"/>
                    <a:pt x="245" y="122"/>
                    <a:pt x="238" y="115"/>
                  </a:cubicBezTo>
                  <a:cubicBezTo>
                    <a:pt x="243" y="117"/>
                    <a:pt x="248" y="118"/>
                    <a:pt x="252" y="118"/>
                  </a:cubicBezTo>
                  <a:cubicBezTo>
                    <a:pt x="267" y="120"/>
                    <a:pt x="283" y="118"/>
                    <a:pt x="299" y="117"/>
                  </a:cubicBezTo>
                  <a:cubicBezTo>
                    <a:pt x="313" y="116"/>
                    <a:pt x="326" y="118"/>
                    <a:pt x="339" y="121"/>
                  </a:cubicBezTo>
                  <a:cubicBezTo>
                    <a:pt x="353" y="124"/>
                    <a:pt x="376" y="130"/>
                    <a:pt x="382" y="144"/>
                  </a:cubicBezTo>
                  <a:cubicBezTo>
                    <a:pt x="382" y="144"/>
                    <a:pt x="382" y="144"/>
                    <a:pt x="382" y="144"/>
                  </a:cubicBezTo>
                  <a:close/>
                  <a:moveTo>
                    <a:pt x="400" y="216"/>
                  </a:moveTo>
                  <a:cubicBezTo>
                    <a:pt x="395" y="192"/>
                    <a:pt x="387" y="169"/>
                    <a:pt x="383" y="145"/>
                  </a:cubicBezTo>
                  <a:cubicBezTo>
                    <a:pt x="383" y="146"/>
                    <a:pt x="384" y="146"/>
                    <a:pt x="384" y="146"/>
                  </a:cubicBezTo>
                  <a:cubicBezTo>
                    <a:pt x="385" y="148"/>
                    <a:pt x="385" y="150"/>
                    <a:pt x="385" y="152"/>
                  </a:cubicBezTo>
                  <a:cubicBezTo>
                    <a:pt x="386" y="153"/>
                    <a:pt x="387" y="154"/>
                    <a:pt x="387" y="154"/>
                  </a:cubicBezTo>
                  <a:cubicBezTo>
                    <a:pt x="387" y="157"/>
                    <a:pt x="389" y="160"/>
                    <a:pt x="390" y="164"/>
                  </a:cubicBezTo>
                  <a:cubicBezTo>
                    <a:pt x="391" y="168"/>
                    <a:pt x="393" y="171"/>
                    <a:pt x="394" y="175"/>
                  </a:cubicBezTo>
                  <a:cubicBezTo>
                    <a:pt x="394" y="175"/>
                    <a:pt x="394" y="176"/>
                    <a:pt x="394" y="176"/>
                  </a:cubicBezTo>
                  <a:cubicBezTo>
                    <a:pt x="396" y="188"/>
                    <a:pt x="401" y="199"/>
                    <a:pt x="404" y="210"/>
                  </a:cubicBezTo>
                  <a:cubicBezTo>
                    <a:pt x="407" y="222"/>
                    <a:pt x="409" y="234"/>
                    <a:pt x="408" y="246"/>
                  </a:cubicBezTo>
                  <a:cubicBezTo>
                    <a:pt x="408" y="254"/>
                    <a:pt x="407" y="261"/>
                    <a:pt x="406" y="269"/>
                  </a:cubicBezTo>
                  <a:cubicBezTo>
                    <a:pt x="406" y="269"/>
                    <a:pt x="406" y="272"/>
                    <a:pt x="407" y="273"/>
                  </a:cubicBezTo>
                  <a:cubicBezTo>
                    <a:pt x="404" y="275"/>
                    <a:pt x="400" y="276"/>
                    <a:pt x="397" y="277"/>
                  </a:cubicBezTo>
                  <a:cubicBezTo>
                    <a:pt x="407" y="259"/>
                    <a:pt x="405" y="236"/>
                    <a:pt x="400" y="216"/>
                  </a:cubicBezTo>
                  <a:close/>
                  <a:moveTo>
                    <a:pt x="238" y="339"/>
                  </a:moveTo>
                  <a:cubicBezTo>
                    <a:pt x="242" y="336"/>
                    <a:pt x="245" y="336"/>
                    <a:pt x="249" y="335"/>
                  </a:cubicBezTo>
                  <a:cubicBezTo>
                    <a:pt x="256" y="335"/>
                    <a:pt x="259" y="324"/>
                    <a:pt x="266" y="325"/>
                  </a:cubicBezTo>
                  <a:cubicBezTo>
                    <a:pt x="267" y="325"/>
                    <a:pt x="268" y="324"/>
                    <a:pt x="268" y="323"/>
                  </a:cubicBezTo>
                  <a:cubicBezTo>
                    <a:pt x="271" y="315"/>
                    <a:pt x="278" y="313"/>
                    <a:pt x="286" y="311"/>
                  </a:cubicBezTo>
                  <a:cubicBezTo>
                    <a:pt x="286" y="312"/>
                    <a:pt x="287" y="312"/>
                    <a:pt x="287" y="311"/>
                  </a:cubicBezTo>
                  <a:cubicBezTo>
                    <a:pt x="288" y="311"/>
                    <a:pt x="288" y="311"/>
                    <a:pt x="288" y="311"/>
                  </a:cubicBezTo>
                  <a:cubicBezTo>
                    <a:pt x="288" y="311"/>
                    <a:pt x="288" y="311"/>
                    <a:pt x="289" y="311"/>
                  </a:cubicBezTo>
                  <a:cubicBezTo>
                    <a:pt x="290" y="310"/>
                    <a:pt x="290" y="309"/>
                    <a:pt x="290" y="309"/>
                  </a:cubicBezTo>
                  <a:cubicBezTo>
                    <a:pt x="300" y="301"/>
                    <a:pt x="315" y="300"/>
                    <a:pt x="326" y="296"/>
                  </a:cubicBezTo>
                  <a:cubicBezTo>
                    <a:pt x="335" y="292"/>
                    <a:pt x="343" y="287"/>
                    <a:pt x="352" y="283"/>
                  </a:cubicBezTo>
                  <a:cubicBezTo>
                    <a:pt x="360" y="279"/>
                    <a:pt x="370" y="279"/>
                    <a:pt x="378" y="277"/>
                  </a:cubicBezTo>
                  <a:cubicBezTo>
                    <a:pt x="380" y="280"/>
                    <a:pt x="382" y="281"/>
                    <a:pt x="386" y="282"/>
                  </a:cubicBezTo>
                  <a:cubicBezTo>
                    <a:pt x="387" y="282"/>
                    <a:pt x="388" y="282"/>
                    <a:pt x="389" y="281"/>
                  </a:cubicBezTo>
                  <a:cubicBezTo>
                    <a:pt x="399" y="284"/>
                    <a:pt x="409" y="277"/>
                    <a:pt x="419" y="274"/>
                  </a:cubicBezTo>
                  <a:cubicBezTo>
                    <a:pt x="428" y="272"/>
                    <a:pt x="437" y="273"/>
                    <a:pt x="446" y="274"/>
                  </a:cubicBezTo>
                  <a:cubicBezTo>
                    <a:pt x="454" y="275"/>
                    <a:pt x="462" y="275"/>
                    <a:pt x="469" y="277"/>
                  </a:cubicBezTo>
                  <a:cubicBezTo>
                    <a:pt x="485" y="281"/>
                    <a:pt x="498" y="292"/>
                    <a:pt x="512" y="299"/>
                  </a:cubicBezTo>
                  <a:cubicBezTo>
                    <a:pt x="519" y="303"/>
                    <a:pt x="524" y="308"/>
                    <a:pt x="531" y="312"/>
                  </a:cubicBezTo>
                  <a:cubicBezTo>
                    <a:pt x="536" y="315"/>
                    <a:pt x="543" y="316"/>
                    <a:pt x="548" y="321"/>
                  </a:cubicBezTo>
                  <a:cubicBezTo>
                    <a:pt x="544" y="325"/>
                    <a:pt x="540" y="330"/>
                    <a:pt x="536" y="335"/>
                  </a:cubicBezTo>
                  <a:cubicBezTo>
                    <a:pt x="528" y="344"/>
                    <a:pt x="521" y="347"/>
                    <a:pt x="509" y="349"/>
                  </a:cubicBezTo>
                  <a:cubicBezTo>
                    <a:pt x="503" y="349"/>
                    <a:pt x="493" y="348"/>
                    <a:pt x="487" y="353"/>
                  </a:cubicBezTo>
                  <a:cubicBezTo>
                    <a:pt x="471" y="350"/>
                    <a:pt x="454" y="352"/>
                    <a:pt x="439" y="354"/>
                  </a:cubicBezTo>
                  <a:cubicBezTo>
                    <a:pt x="425" y="356"/>
                    <a:pt x="411" y="359"/>
                    <a:pt x="399" y="366"/>
                  </a:cubicBezTo>
                  <a:cubicBezTo>
                    <a:pt x="399" y="366"/>
                    <a:pt x="398" y="366"/>
                    <a:pt x="398" y="366"/>
                  </a:cubicBezTo>
                  <a:cubicBezTo>
                    <a:pt x="391" y="367"/>
                    <a:pt x="385" y="370"/>
                    <a:pt x="378" y="370"/>
                  </a:cubicBezTo>
                  <a:cubicBezTo>
                    <a:pt x="371" y="370"/>
                    <a:pt x="364" y="368"/>
                    <a:pt x="357" y="367"/>
                  </a:cubicBezTo>
                  <a:cubicBezTo>
                    <a:pt x="345" y="363"/>
                    <a:pt x="333" y="357"/>
                    <a:pt x="321" y="350"/>
                  </a:cubicBezTo>
                  <a:cubicBezTo>
                    <a:pt x="301" y="339"/>
                    <a:pt x="272" y="342"/>
                    <a:pt x="251" y="346"/>
                  </a:cubicBezTo>
                  <a:cubicBezTo>
                    <a:pt x="245" y="347"/>
                    <a:pt x="238" y="349"/>
                    <a:pt x="232" y="350"/>
                  </a:cubicBezTo>
                  <a:cubicBezTo>
                    <a:pt x="233" y="346"/>
                    <a:pt x="235" y="342"/>
                    <a:pt x="238" y="339"/>
                  </a:cubicBezTo>
                  <a:close/>
                  <a:moveTo>
                    <a:pt x="593" y="383"/>
                  </a:moveTo>
                  <a:cubicBezTo>
                    <a:pt x="592" y="385"/>
                    <a:pt x="590" y="387"/>
                    <a:pt x="589" y="389"/>
                  </a:cubicBezTo>
                  <a:cubicBezTo>
                    <a:pt x="589" y="387"/>
                    <a:pt x="590" y="385"/>
                    <a:pt x="591" y="383"/>
                  </a:cubicBezTo>
                  <a:cubicBezTo>
                    <a:pt x="591" y="382"/>
                    <a:pt x="590" y="382"/>
                    <a:pt x="590" y="382"/>
                  </a:cubicBezTo>
                  <a:cubicBezTo>
                    <a:pt x="589" y="385"/>
                    <a:pt x="588" y="388"/>
                    <a:pt x="587" y="391"/>
                  </a:cubicBezTo>
                  <a:cubicBezTo>
                    <a:pt x="585" y="393"/>
                    <a:pt x="583" y="396"/>
                    <a:pt x="580" y="398"/>
                  </a:cubicBezTo>
                  <a:cubicBezTo>
                    <a:pt x="572" y="406"/>
                    <a:pt x="561" y="411"/>
                    <a:pt x="551" y="416"/>
                  </a:cubicBezTo>
                  <a:cubicBezTo>
                    <a:pt x="544" y="419"/>
                    <a:pt x="537" y="421"/>
                    <a:pt x="529" y="424"/>
                  </a:cubicBezTo>
                  <a:cubicBezTo>
                    <a:pt x="537" y="420"/>
                    <a:pt x="545" y="416"/>
                    <a:pt x="553" y="412"/>
                  </a:cubicBezTo>
                  <a:cubicBezTo>
                    <a:pt x="558" y="409"/>
                    <a:pt x="563" y="406"/>
                    <a:pt x="568" y="404"/>
                  </a:cubicBezTo>
                  <a:cubicBezTo>
                    <a:pt x="571" y="403"/>
                    <a:pt x="573" y="402"/>
                    <a:pt x="574" y="400"/>
                  </a:cubicBezTo>
                  <a:cubicBezTo>
                    <a:pt x="575" y="401"/>
                    <a:pt x="576" y="401"/>
                    <a:pt x="577" y="400"/>
                  </a:cubicBezTo>
                  <a:cubicBezTo>
                    <a:pt x="583" y="390"/>
                    <a:pt x="589" y="381"/>
                    <a:pt x="595" y="371"/>
                  </a:cubicBezTo>
                  <a:cubicBezTo>
                    <a:pt x="595" y="375"/>
                    <a:pt x="594" y="379"/>
                    <a:pt x="593" y="383"/>
                  </a:cubicBezTo>
                  <a:close/>
                  <a:moveTo>
                    <a:pt x="596" y="380"/>
                  </a:moveTo>
                  <a:cubicBezTo>
                    <a:pt x="597" y="376"/>
                    <a:pt x="597" y="373"/>
                    <a:pt x="597" y="370"/>
                  </a:cubicBezTo>
                  <a:cubicBezTo>
                    <a:pt x="597" y="369"/>
                    <a:pt x="596" y="369"/>
                    <a:pt x="596" y="369"/>
                  </a:cubicBezTo>
                  <a:cubicBezTo>
                    <a:pt x="597" y="368"/>
                    <a:pt x="598" y="366"/>
                    <a:pt x="599" y="364"/>
                  </a:cubicBezTo>
                  <a:cubicBezTo>
                    <a:pt x="599" y="367"/>
                    <a:pt x="599" y="371"/>
                    <a:pt x="600" y="373"/>
                  </a:cubicBezTo>
                  <a:cubicBezTo>
                    <a:pt x="600" y="373"/>
                    <a:pt x="600" y="374"/>
                    <a:pt x="600" y="373"/>
                  </a:cubicBezTo>
                  <a:cubicBezTo>
                    <a:pt x="599" y="375"/>
                    <a:pt x="598" y="378"/>
                    <a:pt x="596" y="380"/>
                  </a:cubicBezTo>
                  <a:close/>
                  <a:moveTo>
                    <a:pt x="606" y="364"/>
                  </a:moveTo>
                  <a:cubicBezTo>
                    <a:pt x="605" y="366"/>
                    <a:pt x="604" y="368"/>
                    <a:pt x="602" y="370"/>
                  </a:cubicBezTo>
                  <a:cubicBezTo>
                    <a:pt x="602" y="371"/>
                    <a:pt x="601" y="372"/>
                    <a:pt x="601" y="373"/>
                  </a:cubicBezTo>
                  <a:cubicBezTo>
                    <a:pt x="601" y="371"/>
                    <a:pt x="601" y="369"/>
                    <a:pt x="601" y="367"/>
                  </a:cubicBezTo>
                  <a:cubicBezTo>
                    <a:pt x="601" y="364"/>
                    <a:pt x="602" y="361"/>
                    <a:pt x="603" y="359"/>
                  </a:cubicBezTo>
                  <a:cubicBezTo>
                    <a:pt x="603" y="358"/>
                    <a:pt x="604" y="356"/>
                    <a:pt x="605" y="355"/>
                  </a:cubicBezTo>
                  <a:cubicBezTo>
                    <a:pt x="606" y="354"/>
                    <a:pt x="607" y="352"/>
                    <a:pt x="608" y="350"/>
                  </a:cubicBezTo>
                  <a:cubicBezTo>
                    <a:pt x="607" y="355"/>
                    <a:pt x="606" y="359"/>
                    <a:pt x="606" y="364"/>
                  </a:cubicBezTo>
                  <a:close/>
                  <a:moveTo>
                    <a:pt x="615" y="349"/>
                  </a:moveTo>
                  <a:cubicBezTo>
                    <a:pt x="613" y="352"/>
                    <a:pt x="611" y="356"/>
                    <a:pt x="609" y="359"/>
                  </a:cubicBezTo>
                  <a:cubicBezTo>
                    <a:pt x="610" y="354"/>
                    <a:pt x="611" y="350"/>
                    <a:pt x="611" y="345"/>
                  </a:cubicBezTo>
                  <a:cubicBezTo>
                    <a:pt x="613" y="343"/>
                    <a:pt x="614" y="341"/>
                    <a:pt x="616" y="338"/>
                  </a:cubicBezTo>
                  <a:cubicBezTo>
                    <a:pt x="615" y="342"/>
                    <a:pt x="614" y="345"/>
                    <a:pt x="614" y="348"/>
                  </a:cubicBezTo>
                  <a:cubicBezTo>
                    <a:pt x="614" y="349"/>
                    <a:pt x="614" y="349"/>
                    <a:pt x="615" y="349"/>
                  </a:cubicBezTo>
                  <a:close/>
                  <a:moveTo>
                    <a:pt x="620" y="338"/>
                  </a:moveTo>
                  <a:cubicBezTo>
                    <a:pt x="619" y="341"/>
                    <a:pt x="617" y="343"/>
                    <a:pt x="616" y="346"/>
                  </a:cubicBezTo>
                  <a:cubicBezTo>
                    <a:pt x="617" y="342"/>
                    <a:pt x="617" y="338"/>
                    <a:pt x="618" y="334"/>
                  </a:cubicBezTo>
                  <a:cubicBezTo>
                    <a:pt x="619" y="333"/>
                    <a:pt x="620" y="331"/>
                    <a:pt x="621" y="330"/>
                  </a:cubicBezTo>
                  <a:cubicBezTo>
                    <a:pt x="620" y="333"/>
                    <a:pt x="620" y="335"/>
                    <a:pt x="621" y="337"/>
                  </a:cubicBezTo>
                  <a:cubicBezTo>
                    <a:pt x="621" y="337"/>
                    <a:pt x="621" y="337"/>
                    <a:pt x="621" y="337"/>
                  </a:cubicBezTo>
                  <a:cubicBezTo>
                    <a:pt x="621" y="338"/>
                    <a:pt x="620" y="338"/>
                    <a:pt x="620" y="338"/>
                  </a:cubicBezTo>
                  <a:close/>
                  <a:moveTo>
                    <a:pt x="614" y="316"/>
                  </a:moveTo>
                  <a:cubicBezTo>
                    <a:pt x="613" y="316"/>
                    <a:pt x="613" y="318"/>
                    <a:pt x="614" y="319"/>
                  </a:cubicBezTo>
                  <a:cubicBezTo>
                    <a:pt x="615" y="319"/>
                    <a:pt x="616" y="320"/>
                    <a:pt x="618" y="320"/>
                  </a:cubicBezTo>
                  <a:cubicBezTo>
                    <a:pt x="618" y="321"/>
                    <a:pt x="619" y="321"/>
                    <a:pt x="620" y="321"/>
                  </a:cubicBezTo>
                  <a:cubicBezTo>
                    <a:pt x="615" y="332"/>
                    <a:pt x="607" y="342"/>
                    <a:pt x="600" y="353"/>
                  </a:cubicBezTo>
                  <a:cubicBezTo>
                    <a:pt x="595" y="362"/>
                    <a:pt x="590" y="371"/>
                    <a:pt x="584" y="380"/>
                  </a:cubicBezTo>
                  <a:cubicBezTo>
                    <a:pt x="583" y="381"/>
                    <a:pt x="582" y="382"/>
                    <a:pt x="580" y="383"/>
                  </a:cubicBezTo>
                  <a:cubicBezTo>
                    <a:pt x="580" y="382"/>
                    <a:pt x="579" y="381"/>
                    <a:pt x="578" y="381"/>
                  </a:cubicBezTo>
                  <a:cubicBezTo>
                    <a:pt x="577" y="379"/>
                    <a:pt x="576" y="378"/>
                    <a:pt x="574" y="377"/>
                  </a:cubicBezTo>
                  <a:cubicBezTo>
                    <a:pt x="573" y="376"/>
                    <a:pt x="571" y="378"/>
                    <a:pt x="572" y="379"/>
                  </a:cubicBezTo>
                  <a:cubicBezTo>
                    <a:pt x="574" y="380"/>
                    <a:pt x="575" y="381"/>
                    <a:pt x="576" y="383"/>
                  </a:cubicBezTo>
                  <a:cubicBezTo>
                    <a:pt x="577" y="384"/>
                    <a:pt x="577" y="385"/>
                    <a:pt x="578" y="386"/>
                  </a:cubicBezTo>
                  <a:cubicBezTo>
                    <a:pt x="577" y="386"/>
                    <a:pt x="577" y="387"/>
                    <a:pt x="576" y="387"/>
                  </a:cubicBezTo>
                  <a:cubicBezTo>
                    <a:pt x="575" y="387"/>
                    <a:pt x="575" y="386"/>
                    <a:pt x="574" y="385"/>
                  </a:cubicBezTo>
                  <a:cubicBezTo>
                    <a:pt x="573" y="383"/>
                    <a:pt x="571" y="382"/>
                    <a:pt x="569" y="380"/>
                  </a:cubicBezTo>
                  <a:cubicBezTo>
                    <a:pt x="568" y="380"/>
                    <a:pt x="567" y="381"/>
                    <a:pt x="568" y="382"/>
                  </a:cubicBezTo>
                  <a:cubicBezTo>
                    <a:pt x="569" y="383"/>
                    <a:pt x="571" y="385"/>
                    <a:pt x="572" y="387"/>
                  </a:cubicBezTo>
                  <a:cubicBezTo>
                    <a:pt x="573" y="388"/>
                    <a:pt x="573" y="388"/>
                    <a:pt x="574" y="389"/>
                  </a:cubicBezTo>
                  <a:cubicBezTo>
                    <a:pt x="572" y="391"/>
                    <a:pt x="570" y="393"/>
                    <a:pt x="568" y="394"/>
                  </a:cubicBezTo>
                  <a:cubicBezTo>
                    <a:pt x="562" y="399"/>
                    <a:pt x="554" y="402"/>
                    <a:pt x="547" y="406"/>
                  </a:cubicBezTo>
                  <a:cubicBezTo>
                    <a:pt x="548" y="405"/>
                    <a:pt x="548" y="404"/>
                    <a:pt x="548" y="403"/>
                  </a:cubicBezTo>
                  <a:cubicBezTo>
                    <a:pt x="549" y="401"/>
                    <a:pt x="549" y="399"/>
                    <a:pt x="548" y="398"/>
                  </a:cubicBezTo>
                  <a:cubicBezTo>
                    <a:pt x="548" y="397"/>
                    <a:pt x="547" y="398"/>
                    <a:pt x="547" y="398"/>
                  </a:cubicBezTo>
                  <a:cubicBezTo>
                    <a:pt x="548" y="399"/>
                    <a:pt x="547" y="400"/>
                    <a:pt x="547" y="400"/>
                  </a:cubicBezTo>
                  <a:cubicBezTo>
                    <a:pt x="546" y="401"/>
                    <a:pt x="546" y="402"/>
                    <a:pt x="545" y="403"/>
                  </a:cubicBezTo>
                  <a:cubicBezTo>
                    <a:pt x="544" y="405"/>
                    <a:pt x="543" y="406"/>
                    <a:pt x="543" y="408"/>
                  </a:cubicBezTo>
                  <a:cubicBezTo>
                    <a:pt x="528" y="416"/>
                    <a:pt x="515" y="427"/>
                    <a:pt x="501" y="436"/>
                  </a:cubicBezTo>
                  <a:cubicBezTo>
                    <a:pt x="487" y="446"/>
                    <a:pt x="471" y="453"/>
                    <a:pt x="456" y="462"/>
                  </a:cubicBezTo>
                  <a:cubicBezTo>
                    <a:pt x="450" y="467"/>
                    <a:pt x="444" y="472"/>
                    <a:pt x="438" y="478"/>
                  </a:cubicBezTo>
                  <a:cubicBezTo>
                    <a:pt x="432" y="482"/>
                    <a:pt x="426" y="486"/>
                    <a:pt x="420" y="490"/>
                  </a:cubicBezTo>
                  <a:cubicBezTo>
                    <a:pt x="420" y="490"/>
                    <a:pt x="419" y="490"/>
                    <a:pt x="418" y="490"/>
                  </a:cubicBezTo>
                  <a:cubicBezTo>
                    <a:pt x="402" y="495"/>
                    <a:pt x="385" y="494"/>
                    <a:pt x="369" y="496"/>
                  </a:cubicBezTo>
                  <a:cubicBezTo>
                    <a:pt x="351" y="497"/>
                    <a:pt x="334" y="501"/>
                    <a:pt x="317" y="504"/>
                  </a:cubicBezTo>
                  <a:cubicBezTo>
                    <a:pt x="289" y="509"/>
                    <a:pt x="261" y="509"/>
                    <a:pt x="233" y="516"/>
                  </a:cubicBezTo>
                  <a:cubicBezTo>
                    <a:pt x="221" y="519"/>
                    <a:pt x="209" y="524"/>
                    <a:pt x="200" y="532"/>
                  </a:cubicBezTo>
                  <a:cubicBezTo>
                    <a:pt x="190" y="541"/>
                    <a:pt x="184" y="553"/>
                    <a:pt x="178" y="565"/>
                  </a:cubicBezTo>
                  <a:cubicBezTo>
                    <a:pt x="178" y="565"/>
                    <a:pt x="178" y="565"/>
                    <a:pt x="178" y="565"/>
                  </a:cubicBezTo>
                  <a:cubicBezTo>
                    <a:pt x="178" y="565"/>
                    <a:pt x="178" y="565"/>
                    <a:pt x="178" y="565"/>
                  </a:cubicBezTo>
                  <a:cubicBezTo>
                    <a:pt x="178" y="558"/>
                    <a:pt x="174" y="550"/>
                    <a:pt x="171" y="544"/>
                  </a:cubicBezTo>
                  <a:cubicBezTo>
                    <a:pt x="171" y="542"/>
                    <a:pt x="168" y="543"/>
                    <a:pt x="169" y="544"/>
                  </a:cubicBezTo>
                  <a:cubicBezTo>
                    <a:pt x="171" y="551"/>
                    <a:pt x="172" y="560"/>
                    <a:pt x="177" y="566"/>
                  </a:cubicBezTo>
                  <a:cubicBezTo>
                    <a:pt x="177" y="566"/>
                    <a:pt x="178" y="566"/>
                    <a:pt x="178" y="566"/>
                  </a:cubicBezTo>
                  <a:cubicBezTo>
                    <a:pt x="173" y="576"/>
                    <a:pt x="168" y="587"/>
                    <a:pt x="164" y="598"/>
                  </a:cubicBezTo>
                  <a:cubicBezTo>
                    <a:pt x="164" y="594"/>
                    <a:pt x="162" y="590"/>
                    <a:pt x="161" y="586"/>
                  </a:cubicBezTo>
                  <a:cubicBezTo>
                    <a:pt x="161" y="582"/>
                    <a:pt x="160" y="577"/>
                    <a:pt x="159" y="573"/>
                  </a:cubicBezTo>
                  <a:cubicBezTo>
                    <a:pt x="159" y="572"/>
                    <a:pt x="157" y="572"/>
                    <a:pt x="157" y="573"/>
                  </a:cubicBezTo>
                  <a:cubicBezTo>
                    <a:pt x="158" y="581"/>
                    <a:pt x="158" y="592"/>
                    <a:pt x="163" y="599"/>
                  </a:cubicBezTo>
                  <a:cubicBezTo>
                    <a:pt x="163" y="599"/>
                    <a:pt x="163" y="599"/>
                    <a:pt x="164" y="599"/>
                  </a:cubicBezTo>
                  <a:cubicBezTo>
                    <a:pt x="158" y="614"/>
                    <a:pt x="153" y="630"/>
                    <a:pt x="149" y="646"/>
                  </a:cubicBezTo>
                  <a:cubicBezTo>
                    <a:pt x="149" y="646"/>
                    <a:pt x="148" y="645"/>
                    <a:pt x="147" y="645"/>
                  </a:cubicBezTo>
                  <a:cubicBezTo>
                    <a:pt x="147" y="638"/>
                    <a:pt x="146" y="631"/>
                    <a:pt x="145" y="624"/>
                  </a:cubicBezTo>
                  <a:cubicBezTo>
                    <a:pt x="146" y="628"/>
                    <a:pt x="147" y="632"/>
                    <a:pt x="149" y="636"/>
                  </a:cubicBezTo>
                  <a:cubicBezTo>
                    <a:pt x="149" y="636"/>
                    <a:pt x="150" y="636"/>
                    <a:pt x="150" y="635"/>
                  </a:cubicBezTo>
                  <a:cubicBezTo>
                    <a:pt x="150" y="626"/>
                    <a:pt x="146" y="617"/>
                    <a:pt x="143" y="609"/>
                  </a:cubicBezTo>
                  <a:cubicBezTo>
                    <a:pt x="143" y="608"/>
                    <a:pt x="141" y="608"/>
                    <a:pt x="141" y="609"/>
                  </a:cubicBezTo>
                  <a:cubicBezTo>
                    <a:pt x="142" y="613"/>
                    <a:pt x="143" y="616"/>
                    <a:pt x="144" y="620"/>
                  </a:cubicBezTo>
                  <a:cubicBezTo>
                    <a:pt x="143" y="619"/>
                    <a:pt x="142" y="620"/>
                    <a:pt x="142" y="621"/>
                  </a:cubicBezTo>
                  <a:cubicBezTo>
                    <a:pt x="143" y="628"/>
                    <a:pt x="143" y="637"/>
                    <a:pt x="145" y="644"/>
                  </a:cubicBezTo>
                  <a:cubicBezTo>
                    <a:pt x="135" y="640"/>
                    <a:pt x="126" y="632"/>
                    <a:pt x="115" y="628"/>
                  </a:cubicBezTo>
                  <a:cubicBezTo>
                    <a:pt x="101" y="623"/>
                    <a:pt x="87" y="616"/>
                    <a:pt x="73" y="609"/>
                  </a:cubicBezTo>
                  <a:cubicBezTo>
                    <a:pt x="52" y="600"/>
                    <a:pt x="30" y="586"/>
                    <a:pt x="7" y="584"/>
                  </a:cubicBezTo>
                  <a:cubicBezTo>
                    <a:pt x="22" y="574"/>
                    <a:pt x="30" y="555"/>
                    <a:pt x="40" y="540"/>
                  </a:cubicBezTo>
                  <a:cubicBezTo>
                    <a:pt x="53" y="519"/>
                    <a:pt x="70" y="500"/>
                    <a:pt x="82" y="477"/>
                  </a:cubicBezTo>
                  <a:cubicBezTo>
                    <a:pt x="97" y="447"/>
                    <a:pt x="110" y="407"/>
                    <a:pt x="143" y="393"/>
                  </a:cubicBezTo>
                  <a:cubicBezTo>
                    <a:pt x="144" y="393"/>
                    <a:pt x="145" y="393"/>
                    <a:pt x="146" y="393"/>
                  </a:cubicBezTo>
                  <a:cubicBezTo>
                    <a:pt x="141" y="399"/>
                    <a:pt x="137" y="407"/>
                    <a:pt x="136" y="417"/>
                  </a:cubicBezTo>
                  <a:cubicBezTo>
                    <a:pt x="136" y="418"/>
                    <a:pt x="137" y="418"/>
                    <a:pt x="137" y="417"/>
                  </a:cubicBezTo>
                  <a:cubicBezTo>
                    <a:pt x="140" y="407"/>
                    <a:pt x="146" y="398"/>
                    <a:pt x="153" y="391"/>
                  </a:cubicBezTo>
                  <a:cubicBezTo>
                    <a:pt x="154" y="390"/>
                    <a:pt x="154" y="390"/>
                    <a:pt x="155" y="390"/>
                  </a:cubicBezTo>
                  <a:cubicBezTo>
                    <a:pt x="156" y="390"/>
                    <a:pt x="156" y="389"/>
                    <a:pt x="156" y="388"/>
                  </a:cubicBezTo>
                  <a:cubicBezTo>
                    <a:pt x="166" y="379"/>
                    <a:pt x="179" y="372"/>
                    <a:pt x="192" y="367"/>
                  </a:cubicBezTo>
                  <a:cubicBezTo>
                    <a:pt x="214" y="357"/>
                    <a:pt x="239" y="352"/>
                    <a:pt x="263" y="349"/>
                  </a:cubicBezTo>
                  <a:cubicBezTo>
                    <a:pt x="275" y="348"/>
                    <a:pt x="288" y="347"/>
                    <a:pt x="300" y="349"/>
                  </a:cubicBezTo>
                  <a:cubicBezTo>
                    <a:pt x="313" y="351"/>
                    <a:pt x="322" y="357"/>
                    <a:pt x="333" y="362"/>
                  </a:cubicBezTo>
                  <a:cubicBezTo>
                    <a:pt x="344" y="368"/>
                    <a:pt x="357" y="373"/>
                    <a:pt x="369" y="375"/>
                  </a:cubicBezTo>
                  <a:cubicBezTo>
                    <a:pt x="377" y="376"/>
                    <a:pt x="388" y="376"/>
                    <a:pt x="395" y="372"/>
                  </a:cubicBezTo>
                  <a:cubicBezTo>
                    <a:pt x="420" y="361"/>
                    <a:pt x="445" y="356"/>
                    <a:pt x="472" y="357"/>
                  </a:cubicBezTo>
                  <a:cubicBezTo>
                    <a:pt x="481" y="357"/>
                    <a:pt x="490" y="358"/>
                    <a:pt x="499" y="361"/>
                  </a:cubicBezTo>
                  <a:cubicBezTo>
                    <a:pt x="498" y="362"/>
                    <a:pt x="497" y="362"/>
                    <a:pt x="496" y="362"/>
                  </a:cubicBezTo>
                  <a:cubicBezTo>
                    <a:pt x="494" y="363"/>
                    <a:pt x="492" y="364"/>
                    <a:pt x="491" y="365"/>
                  </a:cubicBezTo>
                  <a:cubicBezTo>
                    <a:pt x="486" y="366"/>
                    <a:pt x="482" y="368"/>
                    <a:pt x="478" y="369"/>
                  </a:cubicBezTo>
                  <a:cubicBezTo>
                    <a:pt x="474" y="372"/>
                    <a:pt x="470" y="374"/>
                    <a:pt x="469" y="378"/>
                  </a:cubicBezTo>
                  <a:cubicBezTo>
                    <a:pt x="468" y="378"/>
                    <a:pt x="468" y="378"/>
                    <a:pt x="468" y="379"/>
                  </a:cubicBezTo>
                  <a:cubicBezTo>
                    <a:pt x="468" y="378"/>
                    <a:pt x="467" y="379"/>
                    <a:pt x="467" y="379"/>
                  </a:cubicBezTo>
                  <a:cubicBezTo>
                    <a:pt x="467" y="379"/>
                    <a:pt x="467" y="379"/>
                    <a:pt x="467" y="379"/>
                  </a:cubicBezTo>
                  <a:cubicBezTo>
                    <a:pt x="467" y="380"/>
                    <a:pt x="467" y="380"/>
                    <a:pt x="467" y="381"/>
                  </a:cubicBezTo>
                  <a:cubicBezTo>
                    <a:pt x="468" y="382"/>
                    <a:pt x="468" y="383"/>
                    <a:pt x="469" y="384"/>
                  </a:cubicBezTo>
                  <a:cubicBezTo>
                    <a:pt x="470" y="387"/>
                    <a:pt x="472" y="390"/>
                    <a:pt x="473" y="393"/>
                  </a:cubicBezTo>
                  <a:cubicBezTo>
                    <a:pt x="474" y="398"/>
                    <a:pt x="474" y="403"/>
                    <a:pt x="476" y="407"/>
                  </a:cubicBezTo>
                  <a:cubicBezTo>
                    <a:pt x="476" y="407"/>
                    <a:pt x="477" y="407"/>
                    <a:pt x="477" y="406"/>
                  </a:cubicBezTo>
                  <a:cubicBezTo>
                    <a:pt x="480" y="410"/>
                    <a:pt x="485" y="408"/>
                    <a:pt x="488" y="406"/>
                  </a:cubicBezTo>
                  <a:cubicBezTo>
                    <a:pt x="488" y="405"/>
                    <a:pt x="488" y="404"/>
                    <a:pt x="487" y="404"/>
                  </a:cubicBezTo>
                  <a:cubicBezTo>
                    <a:pt x="486" y="404"/>
                    <a:pt x="484" y="405"/>
                    <a:pt x="483" y="405"/>
                  </a:cubicBezTo>
                  <a:cubicBezTo>
                    <a:pt x="481" y="406"/>
                    <a:pt x="480" y="405"/>
                    <a:pt x="478" y="405"/>
                  </a:cubicBezTo>
                  <a:cubicBezTo>
                    <a:pt x="477" y="405"/>
                    <a:pt x="477" y="405"/>
                    <a:pt x="477" y="405"/>
                  </a:cubicBezTo>
                  <a:cubicBezTo>
                    <a:pt x="476" y="396"/>
                    <a:pt x="475" y="386"/>
                    <a:pt x="469" y="379"/>
                  </a:cubicBezTo>
                  <a:cubicBezTo>
                    <a:pt x="469" y="379"/>
                    <a:pt x="469" y="379"/>
                    <a:pt x="469" y="379"/>
                  </a:cubicBezTo>
                  <a:cubicBezTo>
                    <a:pt x="469" y="379"/>
                    <a:pt x="469" y="379"/>
                    <a:pt x="469" y="379"/>
                  </a:cubicBezTo>
                  <a:cubicBezTo>
                    <a:pt x="472" y="375"/>
                    <a:pt x="476" y="373"/>
                    <a:pt x="480" y="371"/>
                  </a:cubicBezTo>
                  <a:cubicBezTo>
                    <a:pt x="484" y="369"/>
                    <a:pt x="489" y="369"/>
                    <a:pt x="492" y="366"/>
                  </a:cubicBezTo>
                  <a:cubicBezTo>
                    <a:pt x="493" y="366"/>
                    <a:pt x="493" y="366"/>
                    <a:pt x="493" y="366"/>
                  </a:cubicBezTo>
                  <a:cubicBezTo>
                    <a:pt x="494" y="365"/>
                    <a:pt x="495" y="365"/>
                    <a:pt x="496" y="365"/>
                  </a:cubicBezTo>
                  <a:cubicBezTo>
                    <a:pt x="498" y="364"/>
                    <a:pt x="500" y="363"/>
                    <a:pt x="503" y="363"/>
                  </a:cubicBezTo>
                  <a:cubicBezTo>
                    <a:pt x="505" y="365"/>
                    <a:pt x="508" y="366"/>
                    <a:pt x="511" y="368"/>
                  </a:cubicBezTo>
                  <a:cubicBezTo>
                    <a:pt x="515" y="372"/>
                    <a:pt x="519" y="376"/>
                    <a:pt x="521" y="382"/>
                  </a:cubicBezTo>
                  <a:cubicBezTo>
                    <a:pt x="523" y="389"/>
                    <a:pt x="517" y="393"/>
                    <a:pt x="511" y="396"/>
                  </a:cubicBezTo>
                  <a:cubicBezTo>
                    <a:pt x="510" y="396"/>
                    <a:pt x="509" y="398"/>
                    <a:pt x="510" y="399"/>
                  </a:cubicBezTo>
                  <a:cubicBezTo>
                    <a:pt x="494" y="406"/>
                    <a:pt x="479" y="413"/>
                    <a:pt x="463" y="421"/>
                  </a:cubicBezTo>
                  <a:cubicBezTo>
                    <a:pt x="444" y="431"/>
                    <a:pt x="424" y="433"/>
                    <a:pt x="403" y="437"/>
                  </a:cubicBezTo>
                  <a:cubicBezTo>
                    <a:pt x="394" y="438"/>
                    <a:pt x="385" y="439"/>
                    <a:pt x="376" y="440"/>
                  </a:cubicBezTo>
                  <a:cubicBezTo>
                    <a:pt x="367" y="441"/>
                    <a:pt x="357" y="441"/>
                    <a:pt x="348" y="443"/>
                  </a:cubicBezTo>
                  <a:cubicBezTo>
                    <a:pt x="329" y="446"/>
                    <a:pt x="314" y="459"/>
                    <a:pt x="295" y="461"/>
                  </a:cubicBezTo>
                  <a:cubicBezTo>
                    <a:pt x="294" y="461"/>
                    <a:pt x="294" y="464"/>
                    <a:pt x="295" y="464"/>
                  </a:cubicBezTo>
                  <a:cubicBezTo>
                    <a:pt x="312" y="466"/>
                    <a:pt x="326" y="454"/>
                    <a:pt x="341" y="449"/>
                  </a:cubicBezTo>
                  <a:cubicBezTo>
                    <a:pt x="352" y="446"/>
                    <a:pt x="363" y="445"/>
                    <a:pt x="373" y="445"/>
                  </a:cubicBezTo>
                  <a:cubicBezTo>
                    <a:pt x="384" y="444"/>
                    <a:pt x="394" y="443"/>
                    <a:pt x="404" y="441"/>
                  </a:cubicBezTo>
                  <a:cubicBezTo>
                    <a:pt x="423" y="438"/>
                    <a:pt x="442" y="435"/>
                    <a:pt x="460" y="427"/>
                  </a:cubicBezTo>
                  <a:cubicBezTo>
                    <a:pt x="468" y="423"/>
                    <a:pt x="477" y="418"/>
                    <a:pt x="485" y="414"/>
                  </a:cubicBezTo>
                  <a:cubicBezTo>
                    <a:pt x="495" y="409"/>
                    <a:pt x="505" y="406"/>
                    <a:pt x="515" y="402"/>
                  </a:cubicBezTo>
                  <a:cubicBezTo>
                    <a:pt x="515" y="402"/>
                    <a:pt x="515" y="402"/>
                    <a:pt x="516" y="402"/>
                  </a:cubicBezTo>
                  <a:cubicBezTo>
                    <a:pt x="517" y="401"/>
                    <a:pt x="519" y="400"/>
                    <a:pt x="520" y="398"/>
                  </a:cubicBezTo>
                  <a:cubicBezTo>
                    <a:pt x="521" y="397"/>
                    <a:pt x="521" y="396"/>
                    <a:pt x="522" y="395"/>
                  </a:cubicBezTo>
                  <a:cubicBezTo>
                    <a:pt x="526" y="391"/>
                    <a:pt x="528" y="385"/>
                    <a:pt x="525" y="378"/>
                  </a:cubicBezTo>
                  <a:cubicBezTo>
                    <a:pt x="519" y="367"/>
                    <a:pt x="509" y="359"/>
                    <a:pt x="497" y="355"/>
                  </a:cubicBezTo>
                  <a:cubicBezTo>
                    <a:pt x="502" y="355"/>
                    <a:pt x="507" y="354"/>
                    <a:pt x="512" y="353"/>
                  </a:cubicBezTo>
                  <a:cubicBezTo>
                    <a:pt x="520" y="353"/>
                    <a:pt x="527" y="351"/>
                    <a:pt x="534" y="345"/>
                  </a:cubicBezTo>
                  <a:cubicBezTo>
                    <a:pt x="541" y="338"/>
                    <a:pt x="547" y="330"/>
                    <a:pt x="553" y="323"/>
                  </a:cubicBezTo>
                  <a:cubicBezTo>
                    <a:pt x="557" y="318"/>
                    <a:pt x="561" y="314"/>
                    <a:pt x="566" y="311"/>
                  </a:cubicBezTo>
                  <a:cubicBezTo>
                    <a:pt x="569" y="308"/>
                    <a:pt x="573" y="306"/>
                    <a:pt x="576" y="304"/>
                  </a:cubicBezTo>
                  <a:cubicBezTo>
                    <a:pt x="580" y="307"/>
                    <a:pt x="585" y="311"/>
                    <a:pt x="590" y="308"/>
                  </a:cubicBezTo>
                  <a:cubicBezTo>
                    <a:pt x="591" y="307"/>
                    <a:pt x="591" y="306"/>
                    <a:pt x="590" y="306"/>
                  </a:cubicBezTo>
                  <a:cubicBezTo>
                    <a:pt x="588" y="305"/>
                    <a:pt x="585" y="305"/>
                    <a:pt x="583" y="304"/>
                  </a:cubicBezTo>
                  <a:cubicBezTo>
                    <a:pt x="581" y="303"/>
                    <a:pt x="580" y="303"/>
                    <a:pt x="578" y="302"/>
                  </a:cubicBezTo>
                  <a:cubicBezTo>
                    <a:pt x="578" y="302"/>
                    <a:pt x="578" y="302"/>
                    <a:pt x="578" y="302"/>
                  </a:cubicBezTo>
                  <a:cubicBezTo>
                    <a:pt x="579" y="301"/>
                    <a:pt x="578" y="299"/>
                    <a:pt x="577" y="299"/>
                  </a:cubicBezTo>
                  <a:cubicBezTo>
                    <a:pt x="584" y="284"/>
                    <a:pt x="592" y="270"/>
                    <a:pt x="603" y="257"/>
                  </a:cubicBezTo>
                  <a:cubicBezTo>
                    <a:pt x="609" y="250"/>
                    <a:pt x="616" y="244"/>
                    <a:pt x="624" y="239"/>
                  </a:cubicBezTo>
                  <a:cubicBezTo>
                    <a:pt x="632" y="234"/>
                    <a:pt x="642" y="237"/>
                    <a:pt x="642" y="248"/>
                  </a:cubicBezTo>
                  <a:cubicBezTo>
                    <a:pt x="643" y="258"/>
                    <a:pt x="638" y="269"/>
                    <a:pt x="634" y="279"/>
                  </a:cubicBezTo>
                  <a:cubicBezTo>
                    <a:pt x="630" y="290"/>
                    <a:pt x="627" y="303"/>
                    <a:pt x="623" y="315"/>
                  </a:cubicBezTo>
                  <a:cubicBezTo>
                    <a:pt x="622" y="316"/>
                    <a:pt x="622" y="317"/>
                    <a:pt x="621" y="318"/>
                  </a:cubicBezTo>
                  <a:cubicBezTo>
                    <a:pt x="620" y="316"/>
                    <a:pt x="616" y="315"/>
                    <a:pt x="614" y="316"/>
                  </a:cubicBezTo>
                  <a:close/>
                  <a:moveTo>
                    <a:pt x="622" y="334"/>
                  </a:moveTo>
                  <a:cubicBezTo>
                    <a:pt x="623" y="333"/>
                    <a:pt x="623" y="332"/>
                    <a:pt x="623" y="331"/>
                  </a:cubicBezTo>
                  <a:cubicBezTo>
                    <a:pt x="623" y="329"/>
                    <a:pt x="623" y="326"/>
                    <a:pt x="624" y="324"/>
                  </a:cubicBezTo>
                  <a:cubicBezTo>
                    <a:pt x="624" y="323"/>
                    <a:pt x="625" y="322"/>
                    <a:pt x="625" y="322"/>
                  </a:cubicBezTo>
                  <a:cubicBezTo>
                    <a:pt x="625" y="324"/>
                    <a:pt x="625" y="326"/>
                    <a:pt x="626" y="328"/>
                  </a:cubicBezTo>
                  <a:cubicBezTo>
                    <a:pt x="626" y="328"/>
                    <a:pt x="626" y="329"/>
                    <a:pt x="626" y="329"/>
                  </a:cubicBezTo>
                  <a:cubicBezTo>
                    <a:pt x="625" y="331"/>
                    <a:pt x="624" y="333"/>
                    <a:pt x="622" y="334"/>
                  </a:cubicBezTo>
                  <a:close/>
                  <a:moveTo>
                    <a:pt x="630" y="312"/>
                  </a:moveTo>
                  <a:cubicBezTo>
                    <a:pt x="630" y="316"/>
                    <a:pt x="629" y="320"/>
                    <a:pt x="630" y="323"/>
                  </a:cubicBezTo>
                  <a:cubicBezTo>
                    <a:pt x="630" y="323"/>
                    <a:pt x="630" y="323"/>
                    <a:pt x="630" y="323"/>
                  </a:cubicBezTo>
                  <a:cubicBezTo>
                    <a:pt x="629" y="324"/>
                    <a:pt x="628" y="326"/>
                    <a:pt x="627" y="327"/>
                  </a:cubicBezTo>
                  <a:cubicBezTo>
                    <a:pt x="627" y="325"/>
                    <a:pt x="627" y="323"/>
                    <a:pt x="627" y="322"/>
                  </a:cubicBezTo>
                  <a:cubicBezTo>
                    <a:pt x="627" y="320"/>
                    <a:pt x="627" y="319"/>
                    <a:pt x="627" y="318"/>
                  </a:cubicBezTo>
                  <a:cubicBezTo>
                    <a:pt x="628" y="315"/>
                    <a:pt x="629" y="313"/>
                    <a:pt x="630" y="310"/>
                  </a:cubicBezTo>
                  <a:cubicBezTo>
                    <a:pt x="630" y="311"/>
                    <a:pt x="630" y="312"/>
                    <a:pt x="630" y="312"/>
                  </a:cubicBezTo>
                  <a:close/>
                  <a:moveTo>
                    <a:pt x="654" y="283"/>
                  </a:moveTo>
                  <a:cubicBezTo>
                    <a:pt x="654" y="281"/>
                    <a:pt x="654" y="280"/>
                    <a:pt x="654" y="278"/>
                  </a:cubicBezTo>
                  <a:cubicBezTo>
                    <a:pt x="654" y="277"/>
                    <a:pt x="652" y="277"/>
                    <a:pt x="652" y="278"/>
                  </a:cubicBezTo>
                  <a:cubicBezTo>
                    <a:pt x="652" y="281"/>
                    <a:pt x="652" y="284"/>
                    <a:pt x="652" y="287"/>
                  </a:cubicBezTo>
                  <a:cubicBezTo>
                    <a:pt x="652" y="287"/>
                    <a:pt x="651" y="288"/>
                    <a:pt x="651" y="288"/>
                  </a:cubicBezTo>
                  <a:cubicBezTo>
                    <a:pt x="647" y="294"/>
                    <a:pt x="643" y="300"/>
                    <a:pt x="639" y="307"/>
                  </a:cubicBezTo>
                  <a:cubicBezTo>
                    <a:pt x="637" y="311"/>
                    <a:pt x="635" y="315"/>
                    <a:pt x="632" y="319"/>
                  </a:cubicBezTo>
                  <a:cubicBezTo>
                    <a:pt x="632" y="317"/>
                    <a:pt x="632" y="315"/>
                    <a:pt x="632" y="314"/>
                  </a:cubicBezTo>
                  <a:cubicBezTo>
                    <a:pt x="632" y="312"/>
                    <a:pt x="632" y="310"/>
                    <a:pt x="632" y="309"/>
                  </a:cubicBezTo>
                  <a:cubicBezTo>
                    <a:pt x="632" y="308"/>
                    <a:pt x="631" y="307"/>
                    <a:pt x="631" y="307"/>
                  </a:cubicBezTo>
                  <a:cubicBezTo>
                    <a:pt x="631" y="307"/>
                    <a:pt x="631" y="307"/>
                    <a:pt x="631" y="307"/>
                  </a:cubicBezTo>
                  <a:cubicBezTo>
                    <a:pt x="631" y="307"/>
                    <a:pt x="631" y="307"/>
                    <a:pt x="631" y="307"/>
                  </a:cubicBezTo>
                  <a:cubicBezTo>
                    <a:pt x="633" y="301"/>
                    <a:pt x="634" y="294"/>
                    <a:pt x="636" y="288"/>
                  </a:cubicBezTo>
                  <a:cubicBezTo>
                    <a:pt x="636" y="294"/>
                    <a:pt x="635" y="299"/>
                    <a:pt x="636" y="305"/>
                  </a:cubicBezTo>
                  <a:cubicBezTo>
                    <a:pt x="636" y="305"/>
                    <a:pt x="637" y="305"/>
                    <a:pt x="637" y="305"/>
                  </a:cubicBezTo>
                  <a:cubicBezTo>
                    <a:pt x="639" y="298"/>
                    <a:pt x="639" y="290"/>
                    <a:pt x="638" y="283"/>
                  </a:cubicBezTo>
                  <a:cubicBezTo>
                    <a:pt x="639" y="282"/>
                    <a:pt x="639" y="281"/>
                    <a:pt x="640" y="280"/>
                  </a:cubicBezTo>
                  <a:cubicBezTo>
                    <a:pt x="640" y="280"/>
                    <a:pt x="640" y="279"/>
                    <a:pt x="641" y="279"/>
                  </a:cubicBezTo>
                  <a:cubicBezTo>
                    <a:pt x="644" y="277"/>
                    <a:pt x="649" y="275"/>
                    <a:pt x="653" y="277"/>
                  </a:cubicBezTo>
                  <a:cubicBezTo>
                    <a:pt x="656" y="278"/>
                    <a:pt x="655" y="280"/>
                    <a:pt x="654" y="28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801122" y="3168484"/>
            <a:ext cx="3844347" cy="1637095"/>
          </a:xfrm>
          <a:custGeom>
            <a:avLst/>
            <a:gdLst>
              <a:gd name="T0" fmla="*/ 1568 w 1707"/>
              <a:gd name="T1" fmla="*/ 233 h 725"/>
              <a:gd name="T2" fmla="*/ 1360 w 1707"/>
              <a:gd name="T3" fmla="*/ 185 h 725"/>
              <a:gd name="T4" fmla="*/ 1289 w 1707"/>
              <a:gd name="T5" fmla="*/ 147 h 725"/>
              <a:gd name="T6" fmla="*/ 1185 w 1707"/>
              <a:gd name="T7" fmla="*/ 156 h 725"/>
              <a:gd name="T8" fmla="*/ 1049 w 1707"/>
              <a:gd name="T9" fmla="*/ 115 h 725"/>
              <a:gd name="T10" fmla="*/ 984 w 1707"/>
              <a:gd name="T11" fmla="*/ 71 h 725"/>
              <a:gd name="T12" fmla="*/ 816 w 1707"/>
              <a:gd name="T13" fmla="*/ 127 h 725"/>
              <a:gd name="T14" fmla="*/ 718 w 1707"/>
              <a:gd name="T15" fmla="*/ 40 h 725"/>
              <a:gd name="T16" fmla="*/ 623 w 1707"/>
              <a:gd name="T17" fmla="*/ 77 h 725"/>
              <a:gd name="T18" fmla="*/ 523 w 1707"/>
              <a:gd name="T19" fmla="*/ 35 h 725"/>
              <a:gd name="T20" fmla="*/ 397 w 1707"/>
              <a:gd name="T21" fmla="*/ 49 h 725"/>
              <a:gd name="T22" fmla="*/ 276 w 1707"/>
              <a:gd name="T23" fmla="*/ 73 h 725"/>
              <a:gd name="T24" fmla="*/ 131 w 1707"/>
              <a:gd name="T25" fmla="*/ 102 h 725"/>
              <a:gd name="T26" fmla="*/ 97 w 1707"/>
              <a:gd name="T27" fmla="*/ 313 h 725"/>
              <a:gd name="T28" fmla="*/ 258 w 1707"/>
              <a:gd name="T29" fmla="*/ 460 h 725"/>
              <a:gd name="T30" fmla="*/ 345 w 1707"/>
              <a:gd name="T31" fmla="*/ 464 h 725"/>
              <a:gd name="T32" fmla="*/ 471 w 1707"/>
              <a:gd name="T33" fmla="*/ 483 h 725"/>
              <a:gd name="T34" fmla="*/ 565 w 1707"/>
              <a:gd name="T35" fmla="*/ 468 h 725"/>
              <a:gd name="T36" fmla="*/ 768 w 1707"/>
              <a:gd name="T37" fmla="*/ 423 h 725"/>
              <a:gd name="T38" fmla="*/ 892 w 1707"/>
              <a:gd name="T39" fmla="*/ 448 h 725"/>
              <a:gd name="T40" fmla="*/ 974 w 1707"/>
              <a:gd name="T41" fmla="*/ 645 h 725"/>
              <a:gd name="T42" fmla="*/ 1210 w 1707"/>
              <a:gd name="T43" fmla="*/ 597 h 725"/>
              <a:gd name="T44" fmla="*/ 1349 w 1707"/>
              <a:gd name="T45" fmla="*/ 619 h 725"/>
              <a:gd name="T46" fmla="*/ 1503 w 1707"/>
              <a:gd name="T47" fmla="*/ 620 h 725"/>
              <a:gd name="T48" fmla="*/ 1654 w 1707"/>
              <a:gd name="T49" fmla="*/ 502 h 725"/>
              <a:gd name="T50" fmla="*/ 201 w 1707"/>
              <a:gd name="T51" fmla="*/ 220 h 725"/>
              <a:gd name="T52" fmla="*/ 111 w 1707"/>
              <a:gd name="T53" fmla="*/ 284 h 725"/>
              <a:gd name="T54" fmla="*/ 158 w 1707"/>
              <a:gd name="T55" fmla="*/ 191 h 725"/>
              <a:gd name="T56" fmla="*/ 173 w 1707"/>
              <a:gd name="T57" fmla="*/ 347 h 725"/>
              <a:gd name="T58" fmla="*/ 220 w 1707"/>
              <a:gd name="T59" fmla="*/ 183 h 725"/>
              <a:gd name="T60" fmla="*/ 1050 w 1707"/>
              <a:gd name="T61" fmla="*/ 233 h 725"/>
              <a:gd name="T62" fmla="*/ 1173 w 1707"/>
              <a:gd name="T63" fmla="*/ 328 h 725"/>
              <a:gd name="T64" fmla="*/ 1120 w 1707"/>
              <a:gd name="T65" fmla="*/ 567 h 725"/>
              <a:gd name="T66" fmla="*/ 1117 w 1707"/>
              <a:gd name="T67" fmla="*/ 202 h 725"/>
              <a:gd name="T68" fmla="*/ 1046 w 1707"/>
              <a:gd name="T69" fmla="*/ 157 h 725"/>
              <a:gd name="T70" fmla="*/ 828 w 1707"/>
              <a:gd name="T71" fmla="*/ 229 h 725"/>
              <a:gd name="T72" fmla="*/ 976 w 1707"/>
              <a:gd name="T73" fmla="*/ 173 h 725"/>
              <a:gd name="T74" fmla="*/ 426 w 1707"/>
              <a:gd name="T75" fmla="*/ 263 h 725"/>
              <a:gd name="T76" fmla="*/ 402 w 1707"/>
              <a:gd name="T77" fmla="*/ 122 h 725"/>
              <a:gd name="T78" fmla="*/ 338 w 1707"/>
              <a:gd name="T79" fmla="*/ 98 h 725"/>
              <a:gd name="T80" fmla="*/ 268 w 1707"/>
              <a:gd name="T81" fmla="*/ 157 h 725"/>
              <a:gd name="T82" fmla="*/ 254 w 1707"/>
              <a:gd name="T83" fmla="*/ 287 h 725"/>
              <a:gd name="T84" fmla="*/ 223 w 1707"/>
              <a:gd name="T85" fmla="*/ 260 h 725"/>
              <a:gd name="T86" fmla="*/ 399 w 1707"/>
              <a:gd name="T87" fmla="*/ 429 h 725"/>
              <a:gd name="T88" fmla="*/ 450 w 1707"/>
              <a:gd name="T89" fmla="*/ 284 h 725"/>
              <a:gd name="T90" fmla="*/ 500 w 1707"/>
              <a:gd name="T91" fmla="*/ 389 h 725"/>
              <a:gd name="T92" fmla="*/ 657 w 1707"/>
              <a:gd name="T93" fmla="*/ 394 h 725"/>
              <a:gd name="T94" fmla="*/ 712 w 1707"/>
              <a:gd name="T95" fmla="*/ 404 h 725"/>
              <a:gd name="T96" fmla="*/ 880 w 1707"/>
              <a:gd name="T97" fmla="*/ 405 h 725"/>
              <a:gd name="T98" fmla="*/ 1017 w 1707"/>
              <a:gd name="T99" fmla="*/ 587 h 725"/>
              <a:gd name="T100" fmla="*/ 1145 w 1707"/>
              <a:gd name="T101" fmla="*/ 587 h 725"/>
              <a:gd name="T102" fmla="*/ 1218 w 1707"/>
              <a:gd name="T103" fmla="*/ 531 h 725"/>
              <a:gd name="T104" fmla="*/ 1371 w 1707"/>
              <a:gd name="T105" fmla="*/ 535 h 725"/>
              <a:gd name="T106" fmla="*/ 1606 w 1707"/>
              <a:gd name="T107" fmla="*/ 292 h 725"/>
              <a:gd name="T108" fmla="*/ 1527 w 1707"/>
              <a:gd name="T109" fmla="*/ 286 h 725"/>
              <a:gd name="T110" fmla="*/ 1536 w 1707"/>
              <a:gd name="T111" fmla="*/ 339 h 725"/>
              <a:gd name="T112" fmla="*/ 1523 w 1707"/>
              <a:gd name="T113" fmla="*/ 232 h 725"/>
              <a:gd name="T114" fmla="*/ 1470 w 1707"/>
              <a:gd name="T115" fmla="*/ 406 h 725"/>
              <a:gd name="T116" fmla="*/ 1486 w 1707"/>
              <a:gd name="T117" fmla="*/ 465 h 725"/>
              <a:gd name="T118" fmla="*/ 1500 w 1707"/>
              <a:gd name="T119" fmla="*/ 493 h 725"/>
              <a:gd name="T120" fmla="*/ 1558 w 1707"/>
              <a:gd name="T121" fmla="*/ 468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7" h="725">
                <a:moveTo>
                  <a:pt x="1691" y="498"/>
                </a:moveTo>
                <a:cubicBezTo>
                  <a:pt x="1691" y="499"/>
                  <a:pt x="1691" y="499"/>
                  <a:pt x="1692" y="499"/>
                </a:cubicBezTo>
                <a:cubicBezTo>
                  <a:pt x="1698" y="505"/>
                  <a:pt x="1707" y="497"/>
                  <a:pt x="1703" y="489"/>
                </a:cubicBezTo>
                <a:cubicBezTo>
                  <a:pt x="1674" y="440"/>
                  <a:pt x="1636" y="397"/>
                  <a:pt x="1597" y="356"/>
                </a:cubicBezTo>
                <a:cubicBezTo>
                  <a:pt x="1598" y="354"/>
                  <a:pt x="1598" y="353"/>
                  <a:pt x="1599" y="351"/>
                </a:cubicBezTo>
                <a:cubicBezTo>
                  <a:pt x="1622" y="377"/>
                  <a:pt x="1644" y="402"/>
                  <a:pt x="1667" y="427"/>
                </a:cubicBezTo>
                <a:cubicBezTo>
                  <a:pt x="1674" y="433"/>
                  <a:pt x="1683" y="424"/>
                  <a:pt x="1679" y="417"/>
                </a:cubicBezTo>
                <a:cubicBezTo>
                  <a:pt x="1658" y="386"/>
                  <a:pt x="1634" y="357"/>
                  <a:pt x="1608" y="329"/>
                </a:cubicBezTo>
                <a:cubicBezTo>
                  <a:pt x="1612" y="321"/>
                  <a:pt x="1615" y="313"/>
                  <a:pt x="1618" y="305"/>
                </a:cubicBezTo>
                <a:cubicBezTo>
                  <a:pt x="1638" y="327"/>
                  <a:pt x="1657" y="349"/>
                  <a:pt x="1676" y="371"/>
                </a:cubicBezTo>
                <a:cubicBezTo>
                  <a:pt x="1681" y="377"/>
                  <a:pt x="1692" y="368"/>
                  <a:pt x="1687" y="361"/>
                </a:cubicBezTo>
                <a:cubicBezTo>
                  <a:pt x="1666" y="335"/>
                  <a:pt x="1645" y="308"/>
                  <a:pt x="1622" y="285"/>
                </a:cubicBezTo>
                <a:cubicBezTo>
                  <a:pt x="1622" y="284"/>
                  <a:pt x="1621" y="283"/>
                  <a:pt x="1620" y="283"/>
                </a:cubicBezTo>
                <a:cubicBezTo>
                  <a:pt x="1615" y="277"/>
                  <a:pt x="1609" y="272"/>
                  <a:pt x="1603" y="266"/>
                </a:cubicBezTo>
                <a:cubicBezTo>
                  <a:pt x="1608" y="256"/>
                  <a:pt x="1614" y="246"/>
                  <a:pt x="1619" y="236"/>
                </a:cubicBezTo>
                <a:cubicBezTo>
                  <a:pt x="1624" y="227"/>
                  <a:pt x="1610" y="221"/>
                  <a:pt x="1605" y="229"/>
                </a:cubicBezTo>
                <a:cubicBezTo>
                  <a:pt x="1601" y="238"/>
                  <a:pt x="1596" y="246"/>
                  <a:pt x="1591" y="255"/>
                </a:cubicBezTo>
                <a:cubicBezTo>
                  <a:pt x="1586" y="250"/>
                  <a:pt x="1581" y="245"/>
                  <a:pt x="1575" y="240"/>
                </a:cubicBezTo>
                <a:cubicBezTo>
                  <a:pt x="1575" y="236"/>
                  <a:pt x="1572" y="233"/>
                  <a:pt x="1568" y="233"/>
                </a:cubicBezTo>
                <a:cubicBezTo>
                  <a:pt x="1542" y="209"/>
                  <a:pt x="1514" y="187"/>
                  <a:pt x="1483" y="169"/>
                </a:cubicBezTo>
                <a:cubicBezTo>
                  <a:pt x="1476" y="165"/>
                  <a:pt x="1470" y="174"/>
                  <a:pt x="1473" y="180"/>
                </a:cubicBezTo>
                <a:cubicBezTo>
                  <a:pt x="1480" y="195"/>
                  <a:pt x="1489" y="208"/>
                  <a:pt x="1497" y="222"/>
                </a:cubicBezTo>
                <a:cubicBezTo>
                  <a:pt x="1496" y="221"/>
                  <a:pt x="1495" y="221"/>
                  <a:pt x="1494" y="222"/>
                </a:cubicBezTo>
                <a:cubicBezTo>
                  <a:pt x="1468" y="198"/>
                  <a:pt x="1441" y="176"/>
                  <a:pt x="1411" y="157"/>
                </a:cubicBezTo>
                <a:cubicBezTo>
                  <a:pt x="1404" y="153"/>
                  <a:pt x="1397" y="162"/>
                  <a:pt x="1401" y="168"/>
                </a:cubicBezTo>
                <a:cubicBezTo>
                  <a:pt x="1406" y="175"/>
                  <a:pt x="1411" y="182"/>
                  <a:pt x="1417" y="189"/>
                </a:cubicBezTo>
                <a:cubicBezTo>
                  <a:pt x="1413" y="186"/>
                  <a:pt x="1409" y="182"/>
                  <a:pt x="1404" y="179"/>
                </a:cubicBezTo>
                <a:cubicBezTo>
                  <a:pt x="1398" y="174"/>
                  <a:pt x="1388" y="181"/>
                  <a:pt x="1393" y="188"/>
                </a:cubicBezTo>
                <a:cubicBezTo>
                  <a:pt x="1401" y="199"/>
                  <a:pt x="1409" y="209"/>
                  <a:pt x="1418" y="218"/>
                </a:cubicBezTo>
                <a:cubicBezTo>
                  <a:pt x="1415" y="222"/>
                  <a:pt x="1412" y="226"/>
                  <a:pt x="1410" y="230"/>
                </a:cubicBezTo>
                <a:cubicBezTo>
                  <a:pt x="1407" y="227"/>
                  <a:pt x="1404" y="224"/>
                  <a:pt x="1401" y="222"/>
                </a:cubicBezTo>
                <a:cubicBezTo>
                  <a:pt x="1401" y="222"/>
                  <a:pt x="1401" y="222"/>
                  <a:pt x="1401" y="221"/>
                </a:cubicBezTo>
                <a:cubicBezTo>
                  <a:pt x="1406" y="215"/>
                  <a:pt x="1400" y="209"/>
                  <a:pt x="1394" y="209"/>
                </a:cubicBezTo>
                <a:cubicBezTo>
                  <a:pt x="1395" y="208"/>
                  <a:pt x="1396" y="207"/>
                  <a:pt x="1397" y="205"/>
                </a:cubicBezTo>
                <a:cubicBezTo>
                  <a:pt x="1403" y="198"/>
                  <a:pt x="1392" y="187"/>
                  <a:pt x="1386" y="195"/>
                </a:cubicBezTo>
                <a:cubicBezTo>
                  <a:pt x="1384" y="198"/>
                  <a:pt x="1382" y="200"/>
                  <a:pt x="1381" y="202"/>
                </a:cubicBezTo>
                <a:cubicBezTo>
                  <a:pt x="1375" y="197"/>
                  <a:pt x="1370" y="192"/>
                  <a:pt x="1364" y="187"/>
                </a:cubicBezTo>
                <a:cubicBezTo>
                  <a:pt x="1363" y="185"/>
                  <a:pt x="1361" y="185"/>
                  <a:pt x="1360" y="185"/>
                </a:cubicBezTo>
                <a:cubicBezTo>
                  <a:pt x="1363" y="181"/>
                  <a:pt x="1366" y="177"/>
                  <a:pt x="1369" y="173"/>
                </a:cubicBezTo>
                <a:cubicBezTo>
                  <a:pt x="1375" y="166"/>
                  <a:pt x="1364" y="156"/>
                  <a:pt x="1358" y="163"/>
                </a:cubicBezTo>
                <a:cubicBezTo>
                  <a:pt x="1350" y="172"/>
                  <a:pt x="1343" y="181"/>
                  <a:pt x="1336" y="190"/>
                </a:cubicBezTo>
                <a:cubicBezTo>
                  <a:pt x="1335" y="189"/>
                  <a:pt x="1333" y="188"/>
                  <a:pt x="1332" y="186"/>
                </a:cubicBezTo>
                <a:cubicBezTo>
                  <a:pt x="1333" y="186"/>
                  <a:pt x="1333" y="185"/>
                  <a:pt x="1334" y="184"/>
                </a:cubicBezTo>
                <a:cubicBezTo>
                  <a:pt x="1339" y="176"/>
                  <a:pt x="1327" y="170"/>
                  <a:pt x="1321" y="176"/>
                </a:cubicBezTo>
                <a:cubicBezTo>
                  <a:pt x="1318" y="173"/>
                  <a:pt x="1315" y="170"/>
                  <a:pt x="1312" y="167"/>
                </a:cubicBezTo>
                <a:cubicBezTo>
                  <a:pt x="1306" y="161"/>
                  <a:pt x="1296" y="169"/>
                  <a:pt x="1301" y="176"/>
                </a:cubicBezTo>
                <a:cubicBezTo>
                  <a:pt x="1304" y="181"/>
                  <a:pt x="1308" y="186"/>
                  <a:pt x="1311" y="191"/>
                </a:cubicBezTo>
                <a:cubicBezTo>
                  <a:pt x="1309" y="195"/>
                  <a:pt x="1307" y="198"/>
                  <a:pt x="1306" y="201"/>
                </a:cubicBezTo>
                <a:cubicBezTo>
                  <a:pt x="1303" y="197"/>
                  <a:pt x="1298" y="195"/>
                  <a:pt x="1294" y="198"/>
                </a:cubicBezTo>
                <a:cubicBezTo>
                  <a:pt x="1294" y="198"/>
                  <a:pt x="1294" y="198"/>
                  <a:pt x="1294" y="198"/>
                </a:cubicBezTo>
                <a:cubicBezTo>
                  <a:pt x="1294" y="198"/>
                  <a:pt x="1294" y="197"/>
                  <a:pt x="1294" y="197"/>
                </a:cubicBezTo>
                <a:cubicBezTo>
                  <a:pt x="1296" y="195"/>
                  <a:pt x="1297" y="193"/>
                  <a:pt x="1298" y="192"/>
                </a:cubicBezTo>
                <a:cubicBezTo>
                  <a:pt x="1302" y="185"/>
                  <a:pt x="1291" y="177"/>
                  <a:pt x="1285" y="183"/>
                </a:cubicBezTo>
                <a:cubicBezTo>
                  <a:pt x="1285" y="184"/>
                  <a:pt x="1284" y="185"/>
                  <a:pt x="1284" y="185"/>
                </a:cubicBezTo>
                <a:cubicBezTo>
                  <a:pt x="1283" y="185"/>
                  <a:pt x="1283" y="185"/>
                  <a:pt x="1283" y="184"/>
                </a:cubicBezTo>
                <a:cubicBezTo>
                  <a:pt x="1289" y="175"/>
                  <a:pt x="1295" y="166"/>
                  <a:pt x="1301" y="157"/>
                </a:cubicBezTo>
                <a:cubicBezTo>
                  <a:pt x="1306" y="149"/>
                  <a:pt x="1296" y="139"/>
                  <a:pt x="1289" y="147"/>
                </a:cubicBezTo>
                <a:cubicBezTo>
                  <a:pt x="1289" y="148"/>
                  <a:pt x="1288" y="148"/>
                  <a:pt x="1288" y="149"/>
                </a:cubicBezTo>
                <a:cubicBezTo>
                  <a:pt x="1286" y="148"/>
                  <a:pt x="1283" y="149"/>
                  <a:pt x="1281" y="151"/>
                </a:cubicBezTo>
                <a:cubicBezTo>
                  <a:pt x="1277" y="157"/>
                  <a:pt x="1274" y="162"/>
                  <a:pt x="1270" y="168"/>
                </a:cubicBezTo>
                <a:cubicBezTo>
                  <a:pt x="1268" y="165"/>
                  <a:pt x="1266" y="163"/>
                  <a:pt x="1263" y="160"/>
                </a:cubicBezTo>
                <a:cubicBezTo>
                  <a:pt x="1264" y="158"/>
                  <a:pt x="1265" y="157"/>
                  <a:pt x="1266" y="156"/>
                </a:cubicBezTo>
                <a:cubicBezTo>
                  <a:pt x="1269" y="148"/>
                  <a:pt x="1259" y="140"/>
                  <a:pt x="1253" y="147"/>
                </a:cubicBezTo>
                <a:cubicBezTo>
                  <a:pt x="1253" y="148"/>
                  <a:pt x="1252" y="148"/>
                  <a:pt x="1252" y="149"/>
                </a:cubicBezTo>
                <a:cubicBezTo>
                  <a:pt x="1247" y="148"/>
                  <a:pt x="1242" y="153"/>
                  <a:pt x="1244" y="159"/>
                </a:cubicBezTo>
                <a:cubicBezTo>
                  <a:pt x="1239" y="166"/>
                  <a:pt x="1234" y="172"/>
                  <a:pt x="1230" y="179"/>
                </a:cubicBezTo>
                <a:cubicBezTo>
                  <a:pt x="1238" y="162"/>
                  <a:pt x="1246" y="145"/>
                  <a:pt x="1254" y="127"/>
                </a:cubicBezTo>
                <a:cubicBezTo>
                  <a:pt x="1257" y="120"/>
                  <a:pt x="1246" y="111"/>
                  <a:pt x="1241" y="119"/>
                </a:cubicBezTo>
                <a:cubicBezTo>
                  <a:pt x="1241" y="120"/>
                  <a:pt x="1240" y="120"/>
                  <a:pt x="1240" y="121"/>
                </a:cubicBezTo>
                <a:cubicBezTo>
                  <a:pt x="1240" y="121"/>
                  <a:pt x="1240" y="121"/>
                  <a:pt x="1240" y="121"/>
                </a:cubicBezTo>
                <a:cubicBezTo>
                  <a:pt x="1240" y="121"/>
                  <a:pt x="1240" y="121"/>
                  <a:pt x="1240" y="121"/>
                </a:cubicBezTo>
                <a:cubicBezTo>
                  <a:pt x="1229" y="137"/>
                  <a:pt x="1219" y="152"/>
                  <a:pt x="1208" y="168"/>
                </a:cubicBezTo>
                <a:cubicBezTo>
                  <a:pt x="1207" y="167"/>
                  <a:pt x="1205" y="165"/>
                  <a:pt x="1204" y="163"/>
                </a:cubicBezTo>
                <a:cubicBezTo>
                  <a:pt x="1204" y="162"/>
                  <a:pt x="1205" y="161"/>
                  <a:pt x="1205" y="160"/>
                </a:cubicBezTo>
                <a:cubicBezTo>
                  <a:pt x="1208" y="153"/>
                  <a:pt x="1201" y="146"/>
                  <a:pt x="1194" y="150"/>
                </a:cubicBezTo>
                <a:cubicBezTo>
                  <a:pt x="1191" y="152"/>
                  <a:pt x="1188" y="154"/>
                  <a:pt x="1185" y="156"/>
                </a:cubicBezTo>
                <a:cubicBezTo>
                  <a:pt x="1188" y="151"/>
                  <a:pt x="1191" y="145"/>
                  <a:pt x="1193" y="140"/>
                </a:cubicBezTo>
                <a:cubicBezTo>
                  <a:pt x="1197" y="132"/>
                  <a:pt x="1186" y="124"/>
                  <a:pt x="1181" y="131"/>
                </a:cubicBezTo>
                <a:cubicBezTo>
                  <a:pt x="1169" y="146"/>
                  <a:pt x="1159" y="161"/>
                  <a:pt x="1148" y="176"/>
                </a:cubicBezTo>
                <a:cubicBezTo>
                  <a:pt x="1145" y="172"/>
                  <a:pt x="1141" y="169"/>
                  <a:pt x="1137" y="165"/>
                </a:cubicBezTo>
                <a:cubicBezTo>
                  <a:pt x="1152" y="137"/>
                  <a:pt x="1166" y="109"/>
                  <a:pt x="1177" y="79"/>
                </a:cubicBezTo>
                <a:cubicBezTo>
                  <a:pt x="1180" y="72"/>
                  <a:pt x="1170" y="63"/>
                  <a:pt x="1165" y="71"/>
                </a:cubicBezTo>
                <a:cubicBezTo>
                  <a:pt x="1140" y="106"/>
                  <a:pt x="1117" y="141"/>
                  <a:pt x="1094" y="178"/>
                </a:cubicBezTo>
                <a:cubicBezTo>
                  <a:pt x="1091" y="174"/>
                  <a:pt x="1088" y="171"/>
                  <a:pt x="1085" y="167"/>
                </a:cubicBezTo>
                <a:cubicBezTo>
                  <a:pt x="1087" y="162"/>
                  <a:pt x="1082" y="154"/>
                  <a:pt x="1076" y="157"/>
                </a:cubicBezTo>
                <a:cubicBezTo>
                  <a:pt x="1076" y="157"/>
                  <a:pt x="1076" y="157"/>
                  <a:pt x="1075" y="157"/>
                </a:cubicBezTo>
                <a:cubicBezTo>
                  <a:pt x="1075" y="157"/>
                  <a:pt x="1075" y="157"/>
                  <a:pt x="1075" y="157"/>
                </a:cubicBezTo>
                <a:cubicBezTo>
                  <a:pt x="1101" y="115"/>
                  <a:pt x="1125" y="72"/>
                  <a:pt x="1145" y="27"/>
                </a:cubicBezTo>
                <a:cubicBezTo>
                  <a:pt x="1148" y="21"/>
                  <a:pt x="1140" y="12"/>
                  <a:pt x="1134" y="17"/>
                </a:cubicBezTo>
                <a:cubicBezTo>
                  <a:pt x="1108" y="39"/>
                  <a:pt x="1087" y="63"/>
                  <a:pt x="1068" y="89"/>
                </a:cubicBezTo>
                <a:cubicBezTo>
                  <a:pt x="1066" y="89"/>
                  <a:pt x="1065" y="90"/>
                  <a:pt x="1064" y="91"/>
                </a:cubicBezTo>
                <a:cubicBezTo>
                  <a:pt x="1064" y="91"/>
                  <a:pt x="1064" y="92"/>
                  <a:pt x="1063" y="93"/>
                </a:cubicBezTo>
                <a:cubicBezTo>
                  <a:pt x="1063" y="93"/>
                  <a:pt x="1063" y="93"/>
                  <a:pt x="1063" y="93"/>
                </a:cubicBezTo>
                <a:cubicBezTo>
                  <a:pt x="1063" y="93"/>
                  <a:pt x="1063" y="93"/>
                  <a:pt x="1063" y="93"/>
                </a:cubicBezTo>
                <a:cubicBezTo>
                  <a:pt x="1058" y="100"/>
                  <a:pt x="1053" y="107"/>
                  <a:pt x="1049" y="115"/>
                </a:cubicBezTo>
                <a:cubicBezTo>
                  <a:pt x="1048" y="115"/>
                  <a:pt x="1048" y="116"/>
                  <a:pt x="1047" y="117"/>
                </a:cubicBezTo>
                <a:cubicBezTo>
                  <a:pt x="1047" y="117"/>
                  <a:pt x="1047" y="118"/>
                  <a:pt x="1046" y="118"/>
                </a:cubicBezTo>
                <a:cubicBezTo>
                  <a:pt x="1045" y="120"/>
                  <a:pt x="1044" y="122"/>
                  <a:pt x="1043" y="124"/>
                </a:cubicBezTo>
                <a:cubicBezTo>
                  <a:pt x="1038" y="124"/>
                  <a:pt x="1032" y="129"/>
                  <a:pt x="1035" y="134"/>
                </a:cubicBezTo>
                <a:cubicBezTo>
                  <a:pt x="1035" y="135"/>
                  <a:pt x="1035" y="136"/>
                  <a:pt x="1036" y="136"/>
                </a:cubicBezTo>
                <a:cubicBezTo>
                  <a:pt x="1032" y="141"/>
                  <a:pt x="1029" y="146"/>
                  <a:pt x="1026" y="151"/>
                </a:cubicBezTo>
                <a:cubicBezTo>
                  <a:pt x="1019" y="161"/>
                  <a:pt x="1012" y="172"/>
                  <a:pt x="1005" y="182"/>
                </a:cubicBezTo>
                <a:cubicBezTo>
                  <a:pt x="1004" y="181"/>
                  <a:pt x="1003" y="181"/>
                  <a:pt x="1001" y="181"/>
                </a:cubicBezTo>
                <a:cubicBezTo>
                  <a:pt x="1016" y="156"/>
                  <a:pt x="1030" y="130"/>
                  <a:pt x="1041" y="103"/>
                </a:cubicBezTo>
                <a:cubicBezTo>
                  <a:pt x="1043" y="98"/>
                  <a:pt x="1038" y="91"/>
                  <a:pt x="1033" y="92"/>
                </a:cubicBezTo>
                <a:cubicBezTo>
                  <a:pt x="1038" y="78"/>
                  <a:pt x="1042" y="64"/>
                  <a:pt x="1045" y="49"/>
                </a:cubicBezTo>
                <a:cubicBezTo>
                  <a:pt x="1047" y="42"/>
                  <a:pt x="1037" y="37"/>
                  <a:pt x="1032" y="43"/>
                </a:cubicBezTo>
                <a:cubicBezTo>
                  <a:pt x="1027" y="49"/>
                  <a:pt x="1022" y="55"/>
                  <a:pt x="1016" y="61"/>
                </a:cubicBezTo>
                <a:cubicBezTo>
                  <a:pt x="1013" y="60"/>
                  <a:pt x="1009" y="60"/>
                  <a:pt x="1007" y="64"/>
                </a:cubicBezTo>
                <a:cubicBezTo>
                  <a:pt x="1002" y="74"/>
                  <a:pt x="997" y="83"/>
                  <a:pt x="992" y="92"/>
                </a:cubicBezTo>
                <a:cubicBezTo>
                  <a:pt x="985" y="101"/>
                  <a:pt x="979" y="111"/>
                  <a:pt x="972" y="120"/>
                </a:cubicBezTo>
                <a:cubicBezTo>
                  <a:pt x="976" y="111"/>
                  <a:pt x="981" y="101"/>
                  <a:pt x="984" y="91"/>
                </a:cubicBezTo>
                <a:cubicBezTo>
                  <a:pt x="987" y="86"/>
                  <a:pt x="983" y="82"/>
                  <a:pt x="980" y="81"/>
                </a:cubicBezTo>
                <a:cubicBezTo>
                  <a:pt x="981" y="78"/>
                  <a:pt x="983" y="75"/>
                  <a:pt x="984" y="71"/>
                </a:cubicBezTo>
                <a:cubicBezTo>
                  <a:pt x="988" y="64"/>
                  <a:pt x="977" y="56"/>
                  <a:pt x="972" y="63"/>
                </a:cubicBezTo>
                <a:cubicBezTo>
                  <a:pt x="959" y="80"/>
                  <a:pt x="947" y="98"/>
                  <a:pt x="937" y="117"/>
                </a:cubicBezTo>
                <a:cubicBezTo>
                  <a:pt x="939" y="110"/>
                  <a:pt x="942" y="103"/>
                  <a:pt x="944" y="96"/>
                </a:cubicBezTo>
                <a:cubicBezTo>
                  <a:pt x="947" y="89"/>
                  <a:pt x="950" y="81"/>
                  <a:pt x="953" y="73"/>
                </a:cubicBezTo>
                <a:cubicBezTo>
                  <a:pt x="953" y="72"/>
                  <a:pt x="953" y="71"/>
                  <a:pt x="953" y="70"/>
                </a:cubicBezTo>
                <a:cubicBezTo>
                  <a:pt x="955" y="65"/>
                  <a:pt x="958" y="60"/>
                  <a:pt x="960" y="55"/>
                </a:cubicBezTo>
                <a:cubicBezTo>
                  <a:pt x="964" y="48"/>
                  <a:pt x="953" y="40"/>
                  <a:pt x="948" y="47"/>
                </a:cubicBezTo>
                <a:cubicBezTo>
                  <a:pt x="921" y="81"/>
                  <a:pt x="898" y="118"/>
                  <a:pt x="877" y="156"/>
                </a:cubicBezTo>
                <a:cubicBezTo>
                  <a:pt x="876" y="157"/>
                  <a:pt x="876" y="157"/>
                  <a:pt x="875" y="158"/>
                </a:cubicBezTo>
                <a:cubicBezTo>
                  <a:pt x="888" y="138"/>
                  <a:pt x="899" y="117"/>
                  <a:pt x="908" y="95"/>
                </a:cubicBezTo>
                <a:cubicBezTo>
                  <a:pt x="911" y="88"/>
                  <a:pt x="901" y="80"/>
                  <a:pt x="896" y="87"/>
                </a:cubicBezTo>
                <a:cubicBezTo>
                  <a:pt x="895" y="88"/>
                  <a:pt x="894" y="90"/>
                  <a:pt x="893" y="91"/>
                </a:cubicBezTo>
                <a:cubicBezTo>
                  <a:pt x="897" y="79"/>
                  <a:pt x="902" y="66"/>
                  <a:pt x="905" y="53"/>
                </a:cubicBezTo>
                <a:cubicBezTo>
                  <a:pt x="907" y="46"/>
                  <a:pt x="896" y="41"/>
                  <a:pt x="892" y="47"/>
                </a:cubicBezTo>
                <a:cubicBezTo>
                  <a:pt x="868" y="78"/>
                  <a:pt x="847" y="112"/>
                  <a:pt x="827" y="146"/>
                </a:cubicBezTo>
                <a:cubicBezTo>
                  <a:pt x="822" y="151"/>
                  <a:pt x="817" y="157"/>
                  <a:pt x="812" y="162"/>
                </a:cubicBezTo>
                <a:cubicBezTo>
                  <a:pt x="829" y="139"/>
                  <a:pt x="846" y="115"/>
                  <a:pt x="860" y="91"/>
                </a:cubicBezTo>
                <a:cubicBezTo>
                  <a:pt x="864" y="84"/>
                  <a:pt x="853" y="76"/>
                  <a:pt x="848" y="83"/>
                </a:cubicBezTo>
                <a:cubicBezTo>
                  <a:pt x="837" y="98"/>
                  <a:pt x="827" y="112"/>
                  <a:pt x="816" y="127"/>
                </a:cubicBezTo>
                <a:cubicBezTo>
                  <a:pt x="819" y="122"/>
                  <a:pt x="821" y="117"/>
                  <a:pt x="824" y="112"/>
                </a:cubicBezTo>
                <a:cubicBezTo>
                  <a:pt x="828" y="104"/>
                  <a:pt x="832" y="96"/>
                  <a:pt x="836" y="87"/>
                </a:cubicBezTo>
                <a:cubicBezTo>
                  <a:pt x="836" y="85"/>
                  <a:pt x="836" y="84"/>
                  <a:pt x="836" y="82"/>
                </a:cubicBezTo>
                <a:cubicBezTo>
                  <a:pt x="838" y="77"/>
                  <a:pt x="839" y="72"/>
                  <a:pt x="841" y="67"/>
                </a:cubicBezTo>
                <a:cubicBezTo>
                  <a:pt x="842" y="66"/>
                  <a:pt x="843" y="64"/>
                  <a:pt x="844" y="63"/>
                </a:cubicBezTo>
                <a:cubicBezTo>
                  <a:pt x="845" y="61"/>
                  <a:pt x="845" y="59"/>
                  <a:pt x="844" y="57"/>
                </a:cubicBezTo>
                <a:cubicBezTo>
                  <a:pt x="846" y="52"/>
                  <a:pt x="847" y="47"/>
                  <a:pt x="849" y="41"/>
                </a:cubicBezTo>
                <a:cubicBezTo>
                  <a:pt x="850" y="33"/>
                  <a:pt x="841" y="30"/>
                  <a:pt x="835" y="35"/>
                </a:cubicBezTo>
                <a:cubicBezTo>
                  <a:pt x="812" y="56"/>
                  <a:pt x="791" y="80"/>
                  <a:pt x="773" y="104"/>
                </a:cubicBezTo>
                <a:cubicBezTo>
                  <a:pt x="779" y="93"/>
                  <a:pt x="786" y="82"/>
                  <a:pt x="792" y="71"/>
                </a:cubicBezTo>
                <a:cubicBezTo>
                  <a:pt x="795" y="64"/>
                  <a:pt x="785" y="57"/>
                  <a:pt x="779" y="63"/>
                </a:cubicBezTo>
                <a:cubicBezTo>
                  <a:pt x="776" y="66"/>
                  <a:pt x="774" y="69"/>
                  <a:pt x="771" y="73"/>
                </a:cubicBezTo>
                <a:cubicBezTo>
                  <a:pt x="771" y="72"/>
                  <a:pt x="772" y="70"/>
                  <a:pt x="772" y="69"/>
                </a:cubicBezTo>
                <a:cubicBezTo>
                  <a:pt x="773" y="66"/>
                  <a:pt x="771" y="63"/>
                  <a:pt x="769" y="62"/>
                </a:cubicBezTo>
                <a:cubicBezTo>
                  <a:pt x="775" y="46"/>
                  <a:pt x="782" y="31"/>
                  <a:pt x="788" y="15"/>
                </a:cubicBezTo>
                <a:cubicBezTo>
                  <a:pt x="790" y="9"/>
                  <a:pt x="783" y="0"/>
                  <a:pt x="777" y="5"/>
                </a:cubicBezTo>
                <a:cubicBezTo>
                  <a:pt x="758" y="22"/>
                  <a:pt x="741" y="39"/>
                  <a:pt x="726" y="58"/>
                </a:cubicBezTo>
                <a:cubicBezTo>
                  <a:pt x="728" y="54"/>
                  <a:pt x="729" y="51"/>
                  <a:pt x="731" y="47"/>
                </a:cubicBezTo>
                <a:cubicBezTo>
                  <a:pt x="735" y="38"/>
                  <a:pt x="723" y="32"/>
                  <a:pt x="718" y="40"/>
                </a:cubicBezTo>
                <a:cubicBezTo>
                  <a:pt x="709" y="56"/>
                  <a:pt x="701" y="71"/>
                  <a:pt x="693" y="87"/>
                </a:cubicBezTo>
                <a:cubicBezTo>
                  <a:pt x="689" y="93"/>
                  <a:pt x="686" y="100"/>
                  <a:pt x="682" y="106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96"/>
                  <a:pt x="689" y="86"/>
                  <a:pt x="693" y="76"/>
                </a:cubicBezTo>
                <a:cubicBezTo>
                  <a:pt x="696" y="69"/>
                  <a:pt x="699" y="62"/>
                  <a:pt x="703" y="55"/>
                </a:cubicBezTo>
                <a:cubicBezTo>
                  <a:pt x="708" y="47"/>
                  <a:pt x="695" y="40"/>
                  <a:pt x="690" y="48"/>
                </a:cubicBezTo>
                <a:cubicBezTo>
                  <a:pt x="688" y="51"/>
                  <a:pt x="687" y="54"/>
                  <a:pt x="685" y="57"/>
                </a:cubicBezTo>
                <a:cubicBezTo>
                  <a:pt x="684" y="58"/>
                  <a:pt x="683" y="58"/>
                  <a:pt x="683" y="59"/>
                </a:cubicBezTo>
                <a:cubicBezTo>
                  <a:pt x="679" y="64"/>
                  <a:pt x="675" y="69"/>
                  <a:pt x="671" y="74"/>
                </a:cubicBezTo>
                <a:cubicBezTo>
                  <a:pt x="670" y="70"/>
                  <a:pt x="667" y="68"/>
                  <a:pt x="663" y="69"/>
                </a:cubicBezTo>
                <a:cubicBezTo>
                  <a:pt x="666" y="64"/>
                  <a:pt x="669" y="60"/>
                  <a:pt x="671" y="55"/>
                </a:cubicBezTo>
                <a:cubicBezTo>
                  <a:pt x="675" y="47"/>
                  <a:pt x="662" y="40"/>
                  <a:pt x="658" y="48"/>
                </a:cubicBezTo>
                <a:cubicBezTo>
                  <a:pt x="653" y="57"/>
                  <a:pt x="648" y="66"/>
                  <a:pt x="643" y="75"/>
                </a:cubicBezTo>
                <a:cubicBezTo>
                  <a:pt x="638" y="85"/>
                  <a:pt x="632" y="95"/>
                  <a:pt x="626" y="105"/>
                </a:cubicBezTo>
                <a:cubicBezTo>
                  <a:pt x="625" y="105"/>
                  <a:pt x="625" y="106"/>
                  <a:pt x="625" y="106"/>
                </a:cubicBezTo>
                <a:cubicBezTo>
                  <a:pt x="626" y="104"/>
                  <a:pt x="627" y="102"/>
                  <a:pt x="628" y="99"/>
                </a:cubicBezTo>
                <a:cubicBezTo>
                  <a:pt x="641" y="77"/>
                  <a:pt x="653" y="55"/>
                  <a:pt x="663" y="31"/>
                </a:cubicBezTo>
                <a:cubicBezTo>
                  <a:pt x="666" y="22"/>
                  <a:pt x="654" y="16"/>
                  <a:pt x="650" y="24"/>
                </a:cubicBezTo>
                <a:cubicBezTo>
                  <a:pt x="640" y="42"/>
                  <a:pt x="631" y="59"/>
                  <a:pt x="623" y="77"/>
                </a:cubicBezTo>
                <a:cubicBezTo>
                  <a:pt x="621" y="76"/>
                  <a:pt x="620" y="76"/>
                  <a:pt x="618" y="77"/>
                </a:cubicBezTo>
                <a:cubicBezTo>
                  <a:pt x="617" y="76"/>
                  <a:pt x="614" y="76"/>
                  <a:pt x="612" y="78"/>
                </a:cubicBezTo>
                <a:cubicBezTo>
                  <a:pt x="612" y="78"/>
                  <a:pt x="612" y="78"/>
                  <a:pt x="612" y="78"/>
                </a:cubicBezTo>
                <a:cubicBezTo>
                  <a:pt x="609" y="76"/>
                  <a:pt x="604" y="76"/>
                  <a:pt x="601" y="81"/>
                </a:cubicBezTo>
                <a:cubicBezTo>
                  <a:pt x="601" y="81"/>
                  <a:pt x="601" y="82"/>
                  <a:pt x="600" y="82"/>
                </a:cubicBezTo>
                <a:cubicBezTo>
                  <a:pt x="608" y="68"/>
                  <a:pt x="616" y="54"/>
                  <a:pt x="623" y="39"/>
                </a:cubicBezTo>
                <a:cubicBezTo>
                  <a:pt x="627" y="30"/>
                  <a:pt x="615" y="25"/>
                  <a:pt x="610" y="32"/>
                </a:cubicBezTo>
                <a:cubicBezTo>
                  <a:pt x="596" y="53"/>
                  <a:pt x="583" y="74"/>
                  <a:pt x="570" y="96"/>
                </a:cubicBezTo>
                <a:cubicBezTo>
                  <a:pt x="572" y="93"/>
                  <a:pt x="573" y="90"/>
                  <a:pt x="574" y="87"/>
                </a:cubicBezTo>
                <a:cubicBezTo>
                  <a:pt x="577" y="80"/>
                  <a:pt x="568" y="72"/>
                  <a:pt x="563" y="79"/>
                </a:cubicBezTo>
                <a:cubicBezTo>
                  <a:pt x="561" y="81"/>
                  <a:pt x="559" y="84"/>
                  <a:pt x="558" y="86"/>
                </a:cubicBezTo>
                <a:cubicBezTo>
                  <a:pt x="560" y="81"/>
                  <a:pt x="562" y="75"/>
                  <a:pt x="563" y="69"/>
                </a:cubicBezTo>
                <a:cubicBezTo>
                  <a:pt x="566" y="61"/>
                  <a:pt x="555" y="58"/>
                  <a:pt x="550" y="63"/>
                </a:cubicBezTo>
                <a:cubicBezTo>
                  <a:pt x="550" y="63"/>
                  <a:pt x="550" y="63"/>
                  <a:pt x="550" y="63"/>
                </a:cubicBezTo>
                <a:cubicBezTo>
                  <a:pt x="553" y="56"/>
                  <a:pt x="544" y="49"/>
                  <a:pt x="539" y="55"/>
                </a:cubicBezTo>
                <a:cubicBezTo>
                  <a:pt x="522" y="77"/>
                  <a:pt x="506" y="99"/>
                  <a:pt x="491" y="122"/>
                </a:cubicBezTo>
                <a:cubicBezTo>
                  <a:pt x="491" y="122"/>
                  <a:pt x="490" y="121"/>
                  <a:pt x="489" y="120"/>
                </a:cubicBezTo>
                <a:cubicBezTo>
                  <a:pt x="506" y="95"/>
                  <a:pt x="521" y="70"/>
                  <a:pt x="534" y="43"/>
                </a:cubicBezTo>
                <a:cubicBezTo>
                  <a:pt x="537" y="36"/>
                  <a:pt x="528" y="29"/>
                  <a:pt x="523" y="35"/>
                </a:cubicBezTo>
                <a:cubicBezTo>
                  <a:pt x="508" y="53"/>
                  <a:pt x="494" y="71"/>
                  <a:pt x="482" y="90"/>
                </a:cubicBezTo>
                <a:cubicBezTo>
                  <a:pt x="482" y="88"/>
                  <a:pt x="483" y="87"/>
                  <a:pt x="483" y="85"/>
                </a:cubicBezTo>
                <a:cubicBezTo>
                  <a:pt x="483" y="84"/>
                  <a:pt x="483" y="83"/>
                  <a:pt x="483" y="82"/>
                </a:cubicBezTo>
                <a:cubicBezTo>
                  <a:pt x="486" y="76"/>
                  <a:pt x="490" y="69"/>
                  <a:pt x="494" y="63"/>
                </a:cubicBezTo>
                <a:cubicBezTo>
                  <a:pt x="498" y="56"/>
                  <a:pt x="488" y="50"/>
                  <a:pt x="482" y="55"/>
                </a:cubicBezTo>
                <a:cubicBezTo>
                  <a:pt x="467" y="71"/>
                  <a:pt x="453" y="87"/>
                  <a:pt x="441" y="105"/>
                </a:cubicBezTo>
                <a:cubicBezTo>
                  <a:pt x="440" y="104"/>
                  <a:pt x="439" y="104"/>
                  <a:pt x="438" y="105"/>
                </a:cubicBezTo>
                <a:cubicBezTo>
                  <a:pt x="438" y="104"/>
                  <a:pt x="437" y="103"/>
                  <a:pt x="436" y="103"/>
                </a:cubicBezTo>
                <a:cubicBezTo>
                  <a:pt x="446" y="85"/>
                  <a:pt x="455" y="66"/>
                  <a:pt x="462" y="47"/>
                </a:cubicBezTo>
                <a:cubicBezTo>
                  <a:pt x="465" y="39"/>
                  <a:pt x="454" y="33"/>
                  <a:pt x="449" y="41"/>
                </a:cubicBezTo>
                <a:cubicBezTo>
                  <a:pt x="440" y="56"/>
                  <a:pt x="432" y="72"/>
                  <a:pt x="424" y="87"/>
                </a:cubicBezTo>
                <a:cubicBezTo>
                  <a:pt x="423" y="87"/>
                  <a:pt x="423" y="87"/>
                  <a:pt x="423" y="87"/>
                </a:cubicBezTo>
                <a:cubicBezTo>
                  <a:pt x="430" y="74"/>
                  <a:pt x="436" y="60"/>
                  <a:pt x="442" y="47"/>
                </a:cubicBezTo>
                <a:cubicBezTo>
                  <a:pt x="445" y="39"/>
                  <a:pt x="434" y="33"/>
                  <a:pt x="429" y="41"/>
                </a:cubicBezTo>
                <a:cubicBezTo>
                  <a:pt x="423" y="51"/>
                  <a:pt x="417" y="62"/>
                  <a:pt x="411" y="73"/>
                </a:cubicBezTo>
                <a:cubicBezTo>
                  <a:pt x="410" y="72"/>
                  <a:pt x="409" y="71"/>
                  <a:pt x="408" y="70"/>
                </a:cubicBezTo>
                <a:cubicBezTo>
                  <a:pt x="407" y="68"/>
                  <a:pt x="404" y="68"/>
                  <a:pt x="402" y="68"/>
                </a:cubicBezTo>
                <a:cubicBezTo>
                  <a:pt x="404" y="64"/>
                  <a:pt x="407" y="59"/>
                  <a:pt x="409" y="55"/>
                </a:cubicBezTo>
                <a:cubicBezTo>
                  <a:pt x="414" y="47"/>
                  <a:pt x="402" y="41"/>
                  <a:pt x="397" y="49"/>
                </a:cubicBezTo>
                <a:cubicBezTo>
                  <a:pt x="392" y="57"/>
                  <a:pt x="387" y="66"/>
                  <a:pt x="382" y="75"/>
                </a:cubicBezTo>
                <a:cubicBezTo>
                  <a:pt x="381" y="73"/>
                  <a:pt x="379" y="72"/>
                  <a:pt x="378" y="71"/>
                </a:cubicBezTo>
                <a:cubicBezTo>
                  <a:pt x="382" y="62"/>
                  <a:pt x="386" y="52"/>
                  <a:pt x="389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9" y="42"/>
                  <a:pt x="390" y="42"/>
                  <a:pt x="390" y="41"/>
                </a:cubicBezTo>
                <a:cubicBezTo>
                  <a:pt x="392" y="33"/>
                  <a:pt x="381" y="31"/>
                  <a:pt x="377" y="37"/>
                </a:cubicBezTo>
                <a:cubicBezTo>
                  <a:pt x="373" y="43"/>
                  <a:pt x="370" y="50"/>
                  <a:pt x="366" y="57"/>
                </a:cubicBezTo>
                <a:cubicBezTo>
                  <a:pt x="363" y="53"/>
                  <a:pt x="359" y="50"/>
                  <a:pt x="356" y="46"/>
                </a:cubicBezTo>
                <a:cubicBezTo>
                  <a:pt x="351" y="40"/>
                  <a:pt x="342" y="47"/>
                  <a:pt x="344" y="54"/>
                </a:cubicBezTo>
                <a:cubicBezTo>
                  <a:pt x="345" y="57"/>
                  <a:pt x="346" y="60"/>
                  <a:pt x="347" y="63"/>
                </a:cubicBezTo>
                <a:cubicBezTo>
                  <a:pt x="345" y="61"/>
                  <a:pt x="340" y="60"/>
                  <a:pt x="338" y="64"/>
                </a:cubicBezTo>
                <a:cubicBezTo>
                  <a:pt x="336" y="62"/>
                  <a:pt x="334" y="61"/>
                  <a:pt x="333" y="59"/>
                </a:cubicBezTo>
                <a:cubicBezTo>
                  <a:pt x="335" y="53"/>
                  <a:pt x="329" y="48"/>
                  <a:pt x="325" y="49"/>
                </a:cubicBezTo>
                <a:cubicBezTo>
                  <a:pt x="315" y="39"/>
                  <a:pt x="306" y="28"/>
                  <a:pt x="296" y="18"/>
                </a:cubicBezTo>
                <a:cubicBezTo>
                  <a:pt x="291" y="13"/>
                  <a:pt x="281" y="19"/>
                  <a:pt x="284" y="26"/>
                </a:cubicBezTo>
                <a:cubicBezTo>
                  <a:pt x="286" y="33"/>
                  <a:pt x="289" y="40"/>
                  <a:pt x="292" y="47"/>
                </a:cubicBezTo>
                <a:cubicBezTo>
                  <a:pt x="291" y="47"/>
                  <a:pt x="290" y="48"/>
                  <a:pt x="289" y="49"/>
                </a:cubicBezTo>
                <a:cubicBezTo>
                  <a:pt x="285" y="57"/>
                  <a:pt x="280" y="65"/>
                  <a:pt x="276" y="73"/>
                </a:cubicBezTo>
                <a:cubicBezTo>
                  <a:pt x="274" y="72"/>
                  <a:pt x="273" y="71"/>
                  <a:pt x="271" y="69"/>
                </a:cubicBezTo>
                <a:cubicBezTo>
                  <a:pt x="273" y="63"/>
                  <a:pt x="275" y="56"/>
                  <a:pt x="277" y="49"/>
                </a:cubicBezTo>
                <a:cubicBezTo>
                  <a:pt x="278" y="43"/>
                  <a:pt x="270" y="39"/>
                  <a:pt x="266" y="44"/>
                </a:cubicBezTo>
                <a:cubicBezTo>
                  <a:pt x="263" y="48"/>
                  <a:pt x="261" y="52"/>
                  <a:pt x="258" y="56"/>
                </a:cubicBezTo>
                <a:cubicBezTo>
                  <a:pt x="256" y="54"/>
                  <a:pt x="253" y="53"/>
                  <a:pt x="251" y="56"/>
                </a:cubicBezTo>
                <a:cubicBezTo>
                  <a:pt x="244" y="65"/>
                  <a:pt x="238" y="74"/>
                  <a:pt x="231" y="84"/>
                </a:cubicBezTo>
                <a:cubicBezTo>
                  <a:pt x="230" y="83"/>
                  <a:pt x="230" y="82"/>
                  <a:pt x="229" y="81"/>
                </a:cubicBezTo>
                <a:cubicBezTo>
                  <a:pt x="230" y="78"/>
                  <a:pt x="230" y="76"/>
                  <a:pt x="231" y="73"/>
                </a:cubicBezTo>
                <a:cubicBezTo>
                  <a:pt x="231" y="68"/>
                  <a:pt x="223" y="66"/>
                  <a:pt x="223" y="71"/>
                </a:cubicBezTo>
                <a:cubicBezTo>
                  <a:pt x="222" y="72"/>
                  <a:pt x="222" y="73"/>
                  <a:pt x="222" y="73"/>
                </a:cubicBezTo>
                <a:cubicBezTo>
                  <a:pt x="220" y="71"/>
                  <a:pt x="218" y="69"/>
                  <a:pt x="216" y="66"/>
                </a:cubicBezTo>
                <a:cubicBezTo>
                  <a:pt x="210" y="61"/>
                  <a:pt x="201" y="67"/>
                  <a:pt x="203" y="74"/>
                </a:cubicBezTo>
                <a:cubicBezTo>
                  <a:pt x="207" y="83"/>
                  <a:pt x="210" y="91"/>
                  <a:pt x="214" y="100"/>
                </a:cubicBezTo>
                <a:cubicBezTo>
                  <a:pt x="211" y="107"/>
                  <a:pt x="207" y="114"/>
                  <a:pt x="203" y="121"/>
                </a:cubicBezTo>
                <a:cubicBezTo>
                  <a:pt x="200" y="119"/>
                  <a:pt x="198" y="116"/>
                  <a:pt x="195" y="114"/>
                </a:cubicBezTo>
                <a:cubicBezTo>
                  <a:pt x="189" y="109"/>
                  <a:pt x="180" y="117"/>
                  <a:pt x="184" y="124"/>
                </a:cubicBezTo>
                <a:cubicBezTo>
                  <a:pt x="187" y="129"/>
                  <a:pt x="189" y="133"/>
                  <a:pt x="192" y="138"/>
                </a:cubicBezTo>
                <a:cubicBezTo>
                  <a:pt x="188" y="144"/>
                  <a:pt x="185" y="149"/>
                  <a:pt x="181" y="155"/>
                </a:cubicBezTo>
                <a:cubicBezTo>
                  <a:pt x="165" y="137"/>
                  <a:pt x="149" y="119"/>
                  <a:pt x="131" y="102"/>
                </a:cubicBezTo>
                <a:cubicBezTo>
                  <a:pt x="126" y="97"/>
                  <a:pt x="116" y="103"/>
                  <a:pt x="119" y="110"/>
                </a:cubicBezTo>
                <a:cubicBezTo>
                  <a:pt x="121" y="117"/>
                  <a:pt x="124" y="124"/>
                  <a:pt x="127" y="130"/>
                </a:cubicBezTo>
                <a:cubicBezTo>
                  <a:pt x="119" y="124"/>
                  <a:pt x="110" y="119"/>
                  <a:pt x="101" y="113"/>
                </a:cubicBezTo>
                <a:cubicBezTo>
                  <a:pt x="96" y="110"/>
                  <a:pt x="89" y="116"/>
                  <a:pt x="91" y="122"/>
                </a:cubicBezTo>
                <a:cubicBezTo>
                  <a:pt x="92" y="127"/>
                  <a:pt x="94" y="132"/>
                  <a:pt x="96" y="137"/>
                </a:cubicBezTo>
                <a:cubicBezTo>
                  <a:pt x="91" y="136"/>
                  <a:pt x="85" y="141"/>
                  <a:pt x="87" y="146"/>
                </a:cubicBezTo>
                <a:cubicBezTo>
                  <a:pt x="91" y="158"/>
                  <a:pt x="96" y="169"/>
                  <a:pt x="101" y="180"/>
                </a:cubicBezTo>
                <a:cubicBezTo>
                  <a:pt x="90" y="170"/>
                  <a:pt x="79" y="160"/>
                  <a:pt x="67" y="151"/>
                </a:cubicBezTo>
                <a:cubicBezTo>
                  <a:pt x="62" y="146"/>
                  <a:pt x="52" y="151"/>
                  <a:pt x="55" y="158"/>
                </a:cubicBezTo>
                <a:cubicBezTo>
                  <a:pt x="56" y="162"/>
                  <a:pt x="58" y="166"/>
                  <a:pt x="59" y="169"/>
                </a:cubicBezTo>
                <a:cubicBezTo>
                  <a:pt x="54" y="168"/>
                  <a:pt x="49" y="175"/>
                  <a:pt x="52" y="180"/>
                </a:cubicBezTo>
                <a:cubicBezTo>
                  <a:pt x="59" y="195"/>
                  <a:pt x="67" y="208"/>
                  <a:pt x="76" y="221"/>
                </a:cubicBezTo>
                <a:cubicBezTo>
                  <a:pt x="56" y="203"/>
                  <a:pt x="35" y="185"/>
                  <a:pt x="14" y="167"/>
                </a:cubicBezTo>
                <a:cubicBezTo>
                  <a:pt x="8" y="162"/>
                  <a:pt x="0" y="169"/>
                  <a:pt x="4" y="176"/>
                </a:cubicBezTo>
                <a:cubicBezTo>
                  <a:pt x="33" y="220"/>
                  <a:pt x="68" y="258"/>
                  <a:pt x="105" y="295"/>
                </a:cubicBezTo>
                <a:cubicBezTo>
                  <a:pt x="104" y="298"/>
                  <a:pt x="102" y="301"/>
                  <a:pt x="101" y="303"/>
                </a:cubicBezTo>
                <a:cubicBezTo>
                  <a:pt x="75" y="287"/>
                  <a:pt x="48" y="273"/>
                  <a:pt x="20" y="260"/>
                </a:cubicBezTo>
                <a:cubicBezTo>
                  <a:pt x="14" y="258"/>
                  <a:pt x="10" y="266"/>
                  <a:pt x="16" y="269"/>
                </a:cubicBezTo>
                <a:cubicBezTo>
                  <a:pt x="44" y="282"/>
                  <a:pt x="71" y="296"/>
                  <a:pt x="97" y="313"/>
                </a:cubicBezTo>
                <a:cubicBezTo>
                  <a:pt x="94" y="322"/>
                  <a:pt x="91" y="331"/>
                  <a:pt x="88" y="340"/>
                </a:cubicBezTo>
                <a:cubicBezTo>
                  <a:pt x="87" y="345"/>
                  <a:pt x="95" y="350"/>
                  <a:pt x="99" y="345"/>
                </a:cubicBezTo>
                <a:cubicBezTo>
                  <a:pt x="104" y="338"/>
                  <a:pt x="109" y="331"/>
                  <a:pt x="114" y="324"/>
                </a:cubicBezTo>
                <a:cubicBezTo>
                  <a:pt x="118" y="327"/>
                  <a:pt x="123" y="330"/>
                  <a:pt x="127" y="333"/>
                </a:cubicBezTo>
                <a:cubicBezTo>
                  <a:pt x="126" y="337"/>
                  <a:pt x="125" y="340"/>
                  <a:pt x="124" y="344"/>
                </a:cubicBezTo>
                <a:cubicBezTo>
                  <a:pt x="123" y="348"/>
                  <a:pt x="128" y="352"/>
                  <a:pt x="132" y="351"/>
                </a:cubicBezTo>
                <a:cubicBezTo>
                  <a:pt x="125" y="367"/>
                  <a:pt x="119" y="383"/>
                  <a:pt x="114" y="399"/>
                </a:cubicBezTo>
                <a:cubicBezTo>
                  <a:pt x="111" y="407"/>
                  <a:pt x="108" y="415"/>
                  <a:pt x="105" y="423"/>
                </a:cubicBezTo>
                <a:cubicBezTo>
                  <a:pt x="102" y="430"/>
                  <a:pt x="113" y="435"/>
                  <a:pt x="115" y="428"/>
                </a:cubicBezTo>
                <a:cubicBezTo>
                  <a:pt x="117" y="424"/>
                  <a:pt x="119" y="420"/>
                  <a:pt x="121" y="415"/>
                </a:cubicBezTo>
                <a:cubicBezTo>
                  <a:pt x="121" y="415"/>
                  <a:pt x="122" y="414"/>
                  <a:pt x="123" y="413"/>
                </a:cubicBezTo>
                <a:cubicBezTo>
                  <a:pt x="129" y="405"/>
                  <a:pt x="135" y="396"/>
                  <a:pt x="140" y="387"/>
                </a:cubicBezTo>
                <a:cubicBezTo>
                  <a:pt x="142" y="391"/>
                  <a:pt x="146" y="394"/>
                  <a:pt x="150" y="391"/>
                </a:cubicBezTo>
                <a:cubicBezTo>
                  <a:pt x="156" y="386"/>
                  <a:pt x="161" y="381"/>
                  <a:pt x="166" y="376"/>
                </a:cubicBezTo>
                <a:cubicBezTo>
                  <a:pt x="166" y="379"/>
                  <a:pt x="165" y="382"/>
                  <a:pt x="165" y="385"/>
                </a:cubicBezTo>
                <a:cubicBezTo>
                  <a:pt x="157" y="408"/>
                  <a:pt x="153" y="433"/>
                  <a:pt x="155" y="458"/>
                </a:cubicBezTo>
                <a:cubicBezTo>
                  <a:pt x="156" y="462"/>
                  <a:pt x="160" y="466"/>
                  <a:pt x="164" y="464"/>
                </a:cubicBezTo>
                <a:cubicBezTo>
                  <a:pt x="188" y="455"/>
                  <a:pt x="205" y="436"/>
                  <a:pt x="219" y="414"/>
                </a:cubicBezTo>
                <a:cubicBezTo>
                  <a:pt x="233" y="429"/>
                  <a:pt x="246" y="444"/>
                  <a:pt x="258" y="460"/>
                </a:cubicBezTo>
                <a:cubicBezTo>
                  <a:pt x="262" y="466"/>
                  <a:pt x="271" y="460"/>
                  <a:pt x="267" y="454"/>
                </a:cubicBezTo>
                <a:cubicBezTo>
                  <a:pt x="267" y="454"/>
                  <a:pt x="266" y="453"/>
                  <a:pt x="265" y="452"/>
                </a:cubicBezTo>
                <a:cubicBezTo>
                  <a:pt x="266" y="452"/>
                  <a:pt x="266" y="452"/>
                  <a:pt x="267" y="451"/>
                </a:cubicBezTo>
                <a:cubicBezTo>
                  <a:pt x="268" y="451"/>
                  <a:pt x="269" y="450"/>
                  <a:pt x="271" y="449"/>
                </a:cubicBezTo>
                <a:cubicBezTo>
                  <a:pt x="277" y="457"/>
                  <a:pt x="283" y="465"/>
                  <a:pt x="289" y="473"/>
                </a:cubicBezTo>
                <a:cubicBezTo>
                  <a:pt x="291" y="476"/>
                  <a:pt x="294" y="477"/>
                  <a:pt x="297" y="476"/>
                </a:cubicBezTo>
                <a:cubicBezTo>
                  <a:pt x="302" y="478"/>
                  <a:pt x="309" y="474"/>
                  <a:pt x="306" y="467"/>
                </a:cubicBezTo>
                <a:cubicBezTo>
                  <a:pt x="306" y="467"/>
                  <a:pt x="305" y="466"/>
                  <a:pt x="305" y="465"/>
                </a:cubicBezTo>
                <a:cubicBezTo>
                  <a:pt x="305" y="465"/>
                  <a:pt x="305" y="465"/>
                  <a:pt x="305" y="465"/>
                </a:cubicBezTo>
                <a:cubicBezTo>
                  <a:pt x="305" y="465"/>
                  <a:pt x="305" y="465"/>
                  <a:pt x="305" y="465"/>
                </a:cubicBezTo>
                <a:cubicBezTo>
                  <a:pt x="303" y="461"/>
                  <a:pt x="301" y="458"/>
                  <a:pt x="299" y="454"/>
                </a:cubicBezTo>
                <a:cubicBezTo>
                  <a:pt x="308" y="467"/>
                  <a:pt x="317" y="480"/>
                  <a:pt x="325" y="494"/>
                </a:cubicBezTo>
                <a:cubicBezTo>
                  <a:pt x="330" y="502"/>
                  <a:pt x="341" y="494"/>
                  <a:pt x="337" y="485"/>
                </a:cubicBezTo>
                <a:cubicBezTo>
                  <a:pt x="328" y="467"/>
                  <a:pt x="319" y="449"/>
                  <a:pt x="309" y="432"/>
                </a:cubicBezTo>
                <a:cubicBezTo>
                  <a:pt x="317" y="445"/>
                  <a:pt x="326" y="459"/>
                  <a:pt x="333" y="474"/>
                </a:cubicBezTo>
                <a:cubicBezTo>
                  <a:pt x="336" y="481"/>
                  <a:pt x="350" y="475"/>
                  <a:pt x="346" y="467"/>
                </a:cubicBezTo>
                <a:cubicBezTo>
                  <a:pt x="346" y="467"/>
                  <a:pt x="346" y="466"/>
                  <a:pt x="345" y="465"/>
                </a:cubicBezTo>
                <a:cubicBezTo>
                  <a:pt x="345" y="465"/>
                  <a:pt x="345" y="465"/>
                  <a:pt x="345" y="465"/>
                </a:cubicBezTo>
                <a:cubicBezTo>
                  <a:pt x="345" y="465"/>
                  <a:pt x="345" y="464"/>
                  <a:pt x="345" y="464"/>
                </a:cubicBezTo>
                <a:cubicBezTo>
                  <a:pt x="341" y="456"/>
                  <a:pt x="336" y="447"/>
                  <a:pt x="332" y="439"/>
                </a:cubicBezTo>
                <a:cubicBezTo>
                  <a:pt x="333" y="438"/>
                  <a:pt x="333" y="438"/>
                  <a:pt x="334" y="437"/>
                </a:cubicBezTo>
                <a:cubicBezTo>
                  <a:pt x="335" y="434"/>
                  <a:pt x="337" y="431"/>
                  <a:pt x="338" y="429"/>
                </a:cubicBezTo>
                <a:cubicBezTo>
                  <a:pt x="350" y="446"/>
                  <a:pt x="362" y="463"/>
                  <a:pt x="373" y="482"/>
                </a:cubicBezTo>
                <a:cubicBezTo>
                  <a:pt x="378" y="490"/>
                  <a:pt x="390" y="482"/>
                  <a:pt x="386" y="473"/>
                </a:cubicBezTo>
                <a:cubicBezTo>
                  <a:pt x="376" y="457"/>
                  <a:pt x="367" y="440"/>
                  <a:pt x="357" y="423"/>
                </a:cubicBezTo>
                <a:cubicBezTo>
                  <a:pt x="358" y="421"/>
                  <a:pt x="360" y="418"/>
                  <a:pt x="361" y="416"/>
                </a:cubicBezTo>
                <a:cubicBezTo>
                  <a:pt x="367" y="424"/>
                  <a:pt x="373" y="433"/>
                  <a:pt x="379" y="441"/>
                </a:cubicBezTo>
                <a:cubicBezTo>
                  <a:pt x="379" y="445"/>
                  <a:pt x="379" y="449"/>
                  <a:pt x="380" y="454"/>
                </a:cubicBezTo>
                <a:cubicBezTo>
                  <a:pt x="380" y="460"/>
                  <a:pt x="387" y="463"/>
                  <a:pt x="392" y="459"/>
                </a:cubicBezTo>
                <a:cubicBezTo>
                  <a:pt x="394" y="461"/>
                  <a:pt x="395" y="463"/>
                  <a:pt x="397" y="466"/>
                </a:cubicBezTo>
                <a:cubicBezTo>
                  <a:pt x="402" y="472"/>
                  <a:pt x="413" y="468"/>
                  <a:pt x="411" y="459"/>
                </a:cubicBezTo>
                <a:cubicBezTo>
                  <a:pt x="409" y="454"/>
                  <a:pt x="407" y="450"/>
                  <a:pt x="405" y="445"/>
                </a:cubicBezTo>
                <a:cubicBezTo>
                  <a:pt x="410" y="440"/>
                  <a:pt x="415" y="434"/>
                  <a:pt x="420" y="427"/>
                </a:cubicBezTo>
                <a:cubicBezTo>
                  <a:pt x="425" y="434"/>
                  <a:pt x="430" y="440"/>
                  <a:pt x="436" y="447"/>
                </a:cubicBezTo>
                <a:cubicBezTo>
                  <a:pt x="434" y="455"/>
                  <a:pt x="433" y="463"/>
                  <a:pt x="432" y="472"/>
                </a:cubicBezTo>
                <a:cubicBezTo>
                  <a:pt x="431" y="480"/>
                  <a:pt x="439" y="484"/>
                  <a:pt x="445" y="479"/>
                </a:cubicBezTo>
                <a:cubicBezTo>
                  <a:pt x="449" y="475"/>
                  <a:pt x="452" y="472"/>
                  <a:pt x="456" y="469"/>
                </a:cubicBezTo>
                <a:cubicBezTo>
                  <a:pt x="461" y="474"/>
                  <a:pt x="466" y="478"/>
                  <a:pt x="471" y="483"/>
                </a:cubicBezTo>
                <a:cubicBezTo>
                  <a:pt x="476" y="488"/>
                  <a:pt x="485" y="482"/>
                  <a:pt x="483" y="475"/>
                </a:cubicBezTo>
                <a:cubicBezTo>
                  <a:pt x="480" y="467"/>
                  <a:pt x="477" y="459"/>
                  <a:pt x="473" y="451"/>
                </a:cubicBezTo>
                <a:cubicBezTo>
                  <a:pt x="475" y="449"/>
                  <a:pt x="477" y="446"/>
                  <a:pt x="479" y="444"/>
                </a:cubicBezTo>
                <a:cubicBezTo>
                  <a:pt x="489" y="451"/>
                  <a:pt x="498" y="458"/>
                  <a:pt x="508" y="464"/>
                </a:cubicBezTo>
                <a:cubicBezTo>
                  <a:pt x="515" y="468"/>
                  <a:pt x="522" y="459"/>
                  <a:pt x="518" y="453"/>
                </a:cubicBezTo>
                <a:cubicBezTo>
                  <a:pt x="511" y="443"/>
                  <a:pt x="504" y="433"/>
                  <a:pt x="497" y="422"/>
                </a:cubicBezTo>
                <a:cubicBezTo>
                  <a:pt x="504" y="413"/>
                  <a:pt x="511" y="403"/>
                  <a:pt x="518" y="393"/>
                </a:cubicBezTo>
                <a:cubicBezTo>
                  <a:pt x="517" y="395"/>
                  <a:pt x="517" y="397"/>
                  <a:pt x="517" y="400"/>
                </a:cubicBezTo>
                <a:cubicBezTo>
                  <a:pt x="516" y="407"/>
                  <a:pt x="524" y="412"/>
                  <a:pt x="529" y="406"/>
                </a:cubicBezTo>
                <a:cubicBezTo>
                  <a:pt x="530" y="405"/>
                  <a:pt x="531" y="405"/>
                  <a:pt x="531" y="404"/>
                </a:cubicBezTo>
                <a:cubicBezTo>
                  <a:pt x="532" y="404"/>
                  <a:pt x="532" y="405"/>
                  <a:pt x="533" y="405"/>
                </a:cubicBezTo>
                <a:cubicBezTo>
                  <a:pt x="531" y="411"/>
                  <a:pt x="530" y="417"/>
                  <a:pt x="528" y="424"/>
                </a:cubicBezTo>
                <a:cubicBezTo>
                  <a:pt x="527" y="431"/>
                  <a:pt x="537" y="437"/>
                  <a:pt x="542" y="430"/>
                </a:cubicBezTo>
                <a:cubicBezTo>
                  <a:pt x="550" y="418"/>
                  <a:pt x="558" y="406"/>
                  <a:pt x="565" y="393"/>
                </a:cubicBezTo>
                <a:cubicBezTo>
                  <a:pt x="567" y="397"/>
                  <a:pt x="576" y="398"/>
                  <a:pt x="579" y="393"/>
                </a:cubicBezTo>
                <a:cubicBezTo>
                  <a:pt x="581" y="389"/>
                  <a:pt x="583" y="385"/>
                  <a:pt x="585" y="381"/>
                </a:cubicBezTo>
                <a:cubicBezTo>
                  <a:pt x="585" y="382"/>
                  <a:pt x="585" y="383"/>
                  <a:pt x="585" y="384"/>
                </a:cubicBezTo>
                <a:cubicBezTo>
                  <a:pt x="585" y="385"/>
                  <a:pt x="585" y="387"/>
                  <a:pt x="586" y="388"/>
                </a:cubicBezTo>
                <a:cubicBezTo>
                  <a:pt x="577" y="414"/>
                  <a:pt x="569" y="440"/>
                  <a:pt x="565" y="468"/>
                </a:cubicBezTo>
                <a:cubicBezTo>
                  <a:pt x="563" y="475"/>
                  <a:pt x="573" y="481"/>
                  <a:pt x="578" y="474"/>
                </a:cubicBezTo>
                <a:cubicBezTo>
                  <a:pt x="593" y="453"/>
                  <a:pt x="607" y="430"/>
                  <a:pt x="620" y="407"/>
                </a:cubicBezTo>
                <a:cubicBezTo>
                  <a:pt x="621" y="408"/>
                  <a:pt x="621" y="409"/>
                  <a:pt x="622" y="409"/>
                </a:cubicBezTo>
                <a:cubicBezTo>
                  <a:pt x="625" y="414"/>
                  <a:pt x="632" y="413"/>
                  <a:pt x="635" y="409"/>
                </a:cubicBezTo>
                <a:cubicBezTo>
                  <a:pt x="637" y="412"/>
                  <a:pt x="641" y="414"/>
                  <a:pt x="644" y="412"/>
                </a:cubicBezTo>
                <a:cubicBezTo>
                  <a:pt x="648" y="417"/>
                  <a:pt x="653" y="422"/>
                  <a:pt x="657" y="427"/>
                </a:cubicBezTo>
                <a:cubicBezTo>
                  <a:pt x="657" y="427"/>
                  <a:pt x="657" y="428"/>
                  <a:pt x="657" y="428"/>
                </a:cubicBezTo>
                <a:cubicBezTo>
                  <a:pt x="656" y="433"/>
                  <a:pt x="661" y="437"/>
                  <a:pt x="666" y="437"/>
                </a:cubicBezTo>
                <a:cubicBezTo>
                  <a:pt x="666" y="438"/>
                  <a:pt x="667" y="438"/>
                  <a:pt x="667" y="439"/>
                </a:cubicBezTo>
                <a:cubicBezTo>
                  <a:pt x="673" y="446"/>
                  <a:pt x="683" y="436"/>
                  <a:pt x="679" y="429"/>
                </a:cubicBezTo>
                <a:cubicBezTo>
                  <a:pt x="678" y="428"/>
                  <a:pt x="677" y="427"/>
                  <a:pt x="677" y="426"/>
                </a:cubicBezTo>
                <a:cubicBezTo>
                  <a:pt x="679" y="422"/>
                  <a:pt x="682" y="419"/>
                  <a:pt x="685" y="415"/>
                </a:cubicBezTo>
                <a:cubicBezTo>
                  <a:pt x="703" y="435"/>
                  <a:pt x="722" y="454"/>
                  <a:pt x="744" y="471"/>
                </a:cubicBezTo>
                <a:cubicBezTo>
                  <a:pt x="749" y="476"/>
                  <a:pt x="759" y="471"/>
                  <a:pt x="756" y="463"/>
                </a:cubicBezTo>
                <a:cubicBezTo>
                  <a:pt x="751" y="449"/>
                  <a:pt x="745" y="436"/>
                  <a:pt x="739" y="422"/>
                </a:cubicBezTo>
                <a:cubicBezTo>
                  <a:pt x="740" y="421"/>
                  <a:pt x="741" y="420"/>
                  <a:pt x="741" y="419"/>
                </a:cubicBezTo>
                <a:cubicBezTo>
                  <a:pt x="741" y="419"/>
                  <a:pt x="741" y="419"/>
                  <a:pt x="742" y="419"/>
                </a:cubicBezTo>
                <a:cubicBezTo>
                  <a:pt x="746" y="423"/>
                  <a:pt x="751" y="427"/>
                  <a:pt x="756" y="431"/>
                </a:cubicBezTo>
                <a:cubicBezTo>
                  <a:pt x="761" y="435"/>
                  <a:pt x="771" y="430"/>
                  <a:pt x="768" y="423"/>
                </a:cubicBezTo>
                <a:cubicBezTo>
                  <a:pt x="764" y="415"/>
                  <a:pt x="760" y="407"/>
                  <a:pt x="756" y="400"/>
                </a:cubicBezTo>
                <a:cubicBezTo>
                  <a:pt x="756" y="399"/>
                  <a:pt x="756" y="399"/>
                  <a:pt x="756" y="399"/>
                </a:cubicBezTo>
                <a:cubicBezTo>
                  <a:pt x="762" y="406"/>
                  <a:pt x="767" y="413"/>
                  <a:pt x="773" y="419"/>
                </a:cubicBezTo>
                <a:cubicBezTo>
                  <a:pt x="773" y="428"/>
                  <a:pt x="773" y="437"/>
                  <a:pt x="773" y="446"/>
                </a:cubicBezTo>
                <a:cubicBezTo>
                  <a:pt x="774" y="451"/>
                  <a:pt x="780" y="455"/>
                  <a:pt x="785" y="452"/>
                </a:cubicBezTo>
                <a:cubicBezTo>
                  <a:pt x="788" y="449"/>
                  <a:pt x="792" y="446"/>
                  <a:pt x="795" y="443"/>
                </a:cubicBezTo>
                <a:cubicBezTo>
                  <a:pt x="811" y="460"/>
                  <a:pt x="829" y="477"/>
                  <a:pt x="848" y="491"/>
                </a:cubicBezTo>
                <a:cubicBezTo>
                  <a:pt x="855" y="497"/>
                  <a:pt x="863" y="489"/>
                  <a:pt x="860" y="481"/>
                </a:cubicBezTo>
                <a:cubicBezTo>
                  <a:pt x="852" y="466"/>
                  <a:pt x="843" y="451"/>
                  <a:pt x="834" y="437"/>
                </a:cubicBezTo>
                <a:cubicBezTo>
                  <a:pt x="838" y="440"/>
                  <a:pt x="841" y="444"/>
                  <a:pt x="844" y="447"/>
                </a:cubicBezTo>
                <a:cubicBezTo>
                  <a:pt x="850" y="453"/>
                  <a:pt x="860" y="444"/>
                  <a:pt x="856" y="437"/>
                </a:cubicBezTo>
                <a:cubicBezTo>
                  <a:pt x="847" y="425"/>
                  <a:pt x="838" y="414"/>
                  <a:pt x="829" y="402"/>
                </a:cubicBezTo>
                <a:cubicBezTo>
                  <a:pt x="831" y="400"/>
                  <a:pt x="832" y="398"/>
                  <a:pt x="834" y="396"/>
                </a:cubicBezTo>
                <a:cubicBezTo>
                  <a:pt x="843" y="406"/>
                  <a:pt x="853" y="415"/>
                  <a:pt x="862" y="425"/>
                </a:cubicBezTo>
                <a:cubicBezTo>
                  <a:pt x="862" y="432"/>
                  <a:pt x="862" y="439"/>
                  <a:pt x="862" y="446"/>
                </a:cubicBezTo>
                <a:cubicBezTo>
                  <a:pt x="862" y="452"/>
                  <a:pt x="871" y="455"/>
                  <a:pt x="875" y="450"/>
                </a:cubicBezTo>
                <a:cubicBezTo>
                  <a:pt x="877" y="448"/>
                  <a:pt x="879" y="446"/>
                  <a:pt x="881" y="443"/>
                </a:cubicBezTo>
                <a:cubicBezTo>
                  <a:pt x="882" y="445"/>
                  <a:pt x="883" y="446"/>
                  <a:pt x="884" y="447"/>
                </a:cubicBezTo>
                <a:cubicBezTo>
                  <a:pt x="887" y="450"/>
                  <a:pt x="890" y="450"/>
                  <a:pt x="892" y="448"/>
                </a:cubicBezTo>
                <a:cubicBezTo>
                  <a:pt x="895" y="452"/>
                  <a:pt x="898" y="455"/>
                  <a:pt x="901" y="458"/>
                </a:cubicBezTo>
                <a:cubicBezTo>
                  <a:pt x="891" y="484"/>
                  <a:pt x="882" y="510"/>
                  <a:pt x="875" y="536"/>
                </a:cubicBezTo>
                <a:cubicBezTo>
                  <a:pt x="873" y="543"/>
                  <a:pt x="881" y="546"/>
                  <a:pt x="886" y="542"/>
                </a:cubicBezTo>
                <a:cubicBezTo>
                  <a:pt x="885" y="546"/>
                  <a:pt x="884" y="549"/>
                  <a:pt x="883" y="552"/>
                </a:cubicBezTo>
                <a:cubicBezTo>
                  <a:pt x="881" y="559"/>
                  <a:pt x="890" y="563"/>
                  <a:pt x="894" y="558"/>
                </a:cubicBezTo>
                <a:cubicBezTo>
                  <a:pt x="899" y="553"/>
                  <a:pt x="904" y="548"/>
                  <a:pt x="908" y="543"/>
                </a:cubicBezTo>
                <a:cubicBezTo>
                  <a:pt x="903" y="560"/>
                  <a:pt x="898" y="578"/>
                  <a:pt x="894" y="597"/>
                </a:cubicBezTo>
                <a:cubicBezTo>
                  <a:pt x="893" y="604"/>
                  <a:pt x="903" y="608"/>
                  <a:pt x="907" y="602"/>
                </a:cubicBezTo>
                <a:cubicBezTo>
                  <a:pt x="910" y="606"/>
                  <a:pt x="917" y="607"/>
                  <a:pt x="920" y="601"/>
                </a:cubicBezTo>
                <a:cubicBezTo>
                  <a:pt x="924" y="594"/>
                  <a:pt x="928" y="586"/>
                  <a:pt x="932" y="578"/>
                </a:cubicBezTo>
                <a:cubicBezTo>
                  <a:pt x="928" y="591"/>
                  <a:pt x="925" y="603"/>
                  <a:pt x="922" y="617"/>
                </a:cubicBezTo>
                <a:cubicBezTo>
                  <a:pt x="920" y="625"/>
                  <a:pt x="932" y="629"/>
                  <a:pt x="936" y="621"/>
                </a:cubicBezTo>
                <a:cubicBezTo>
                  <a:pt x="946" y="602"/>
                  <a:pt x="956" y="583"/>
                  <a:pt x="965" y="563"/>
                </a:cubicBezTo>
                <a:cubicBezTo>
                  <a:pt x="964" y="566"/>
                  <a:pt x="963" y="569"/>
                  <a:pt x="962" y="572"/>
                </a:cubicBezTo>
                <a:cubicBezTo>
                  <a:pt x="962" y="573"/>
                  <a:pt x="962" y="574"/>
                  <a:pt x="962" y="574"/>
                </a:cubicBezTo>
                <a:cubicBezTo>
                  <a:pt x="954" y="597"/>
                  <a:pt x="947" y="621"/>
                  <a:pt x="942" y="645"/>
                </a:cubicBezTo>
                <a:cubicBezTo>
                  <a:pt x="940" y="653"/>
                  <a:pt x="953" y="658"/>
                  <a:pt x="956" y="650"/>
                </a:cubicBezTo>
                <a:cubicBezTo>
                  <a:pt x="971" y="614"/>
                  <a:pt x="986" y="578"/>
                  <a:pt x="1002" y="543"/>
                </a:cubicBezTo>
                <a:cubicBezTo>
                  <a:pt x="990" y="576"/>
                  <a:pt x="980" y="610"/>
                  <a:pt x="974" y="645"/>
                </a:cubicBezTo>
                <a:cubicBezTo>
                  <a:pt x="973" y="652"/>
                  <a:pt x="982" y="657"/>
                  <a:pt x="987" y="651"/>
                </a:cubicBezTo>
                <a:cubicBezTo>
                  <a:pt x="996" y="641"/>
                  <a:pt x="1004" y="631"/>
                  <a:pt x="1011" y="621"/>
                </a:cubicBezTo>
                <a:cubicBezTo>
                  <a:pt x="1013" y="626"/>
                  <a:pt x="1020" y="628"/>
                  <a:pt x="1024" y="623"/>
                </a:cubicBezTo>
                <a:cubicBezTo>
                  <a:pt x="1030" y="614"/>
                  <a:pt x="1036" y="605"/>
                  <a:pt x="1042" y="596"/>
                </a:cubicBezTo>
                <a:cubicBezTo>
                  <a:pt x="1041" y="603"/>
                  <a:pt x="1039" y="609"/>
                  <a:pt x="1039" y="617"/>
                </a:cubicBezTo>
                <a:cubicBezTo>
                  <a:pt x="1037" y="625"/>
                  <a:pt x="1048" y="629"/>
                  <a:pt x="1053" y="621"/>
                </a:cubicBezTo>
                <a:cubicBezTo>
                  <a:pt x="1056" y="616"/>
                  <a:pt x="1060" y="611"/>
                  <a:pt x="1063" y="605"/>
                </a:cubicBezTo>
                <a:cubicBezTo>
                  <a:pt x="1065" y="610"/>
                  <a:pt x="1072" y="611"/>
                  <a:pt x="1076" y="607"/>
                </a:cubicBezTo>
                <a:cubicBezTo>
                  <a:pt x="1077" y="606"/>
                  <a:pt x="1078" y="605"/>
                  <a:pt x="1079" y="604"/>
                </a:cubicBezTo>
                <a:cubicBezTo>
                  <a:pt x="1083" y="607"/>
                  <a:pt x="1087" y="610"/>
                  <a:pt x="1091" y="614"/>
                </a:cubicBezTo>
                <a:cubicBezTo>
                  <a:pt x="1091" y="615"/>
                  <a:pt x="1091" y="616"/>
                  <a:pt x="1091" y="617"/>
                </a:cubicBezTo>
                <a:cubicBezTo>
                  <a:pt x="1091" y="619"/>
                  <a:pt x="1091" y="621"/>
                  <a:pt x="1092" y="622"/>
                </a:cubicBezTo>
                <a:cubicBezTo>
                  <a:pt x="1080" y="651"/>
                  <a:pt x="1070" y="681"/>
                  <a:pt x="1067" y="713"/>
                </a:cubicBezTo>
                <a:cubicBezTo>
                  <a:pt x="1066" y="720"/>
                  <a:pt x="1074" y="725"/>
                  <a:pt x="1080" y="720"/>
                </a:cubicBezTo>
                <a:cubicBezTo>
                  <a:pt x="1113" y="685"/>
                  <a:pt x="1140" y="645"/>
                  <a:pt x="1164" y="604"/>
                </a:cubicBezTo>
                <a:cubicBezTo>
                  <a:pt x="1178" y="615"/>
                  <a:pt x="1192" y="625"/>
                  <a:pt x="1207" y="633"/>
                </a:cubicBezTo>
                <a:cubicBezTo>
                  <a:pt x="1214" y="637"/>
                  <a:pt x="1220" y="628"/>
                  <a:pt x="1217" y="622"/>
                </a:cubicBezTo>
                <a:cubicBezTo>
                  <a:pt x="1213" y="616"/>
                  <a:pt x="1210" y="609"/>
                  <a:pt x="1206" y="603"/>
                </a:cubicBezTo>
                <a:cubicBezTo>
                  <a:pt x="1207" y="601"/>
                  <a:pt x="1209" y="599"/>
                  <a:pt x="1210" y="597"/>
                </a:cubicBezTo>
                <a:cubicBezTo>
                  <a:pt x="1221" y="606"/>
                  <a:pt x="1231" y="615"/>
                  <a:pt x="1242" y="624"/>
                </a:cubicBezTo>
                <a:cubicBezTo>
                  <a:pt x="1247" y="628"/>
                  <a:pt x="1257" y="623"/>
                  <a:pt x="1254" y="616"/>
                </a:cubicBezTo>
                <a:cubicBezTo>
                  <a:pt x="1252" y="612"/>
                  <a:pt x="1251" y="609"/>
                  <a:pt x="1249" y="605"/>
                </a:cubicBezTo>
                <a:cubicBezTo>
                  <a:pt x="1251" y="605"/>
                  <a:pt x="1252" y="604"/>
                  <a:pt x="1254" y="601"/>
                </a:cubicBezTo>
                <a:cubicBezTo>
                  <a:pt x="1255" y="599"/>
                  <a:pt x="1256" y="597"/>
                  <a:pt x="1257" y="594"/>
                </a:cubicBezTo>
                <a:cubicBezTo>
                  <a:pt x="1258" y="595"/>
                  <a:pt x="1259" y="596"/>
                  <a:pt x="1259" y="596"/>
                </a:cubicBezTo>
                <a:cubicBezTo>
                  <a:pt x="1259" y="596"/>
                  <a:pt x="1259" y="596"/>
                  <a:pt x="1259" y="596"/>
                </a:cubicBezTo>
                <a:cubicBezTo>
                  <a:pt x="1258" y="602"/>
                  <a:pt x="1263" y="606"/>
                  <a:pt x="1268" y="605"/>
                </a:cubicBezTo>
                <a:cubicBezTo>
                  <a:pt x="1269" y="608"/>
                  <a:pt x="1272" y="609"/>
                  <a:pt x="1274" y="609"/>
                </a:cubicBezTo>
                <a:cubicBezTo>
                  <a:pt x="1278" y="613"/>
                  <a:pt x="1282" y="616"/>
                  <a:pt x="1286" y="620"/>
                </a:cubicBezTo>
                <a:cubicBezTo>
                  <a:pt x="1293" y="626"/>
                  <a:pt x="1301" y="617"/>
                  <a:pt x="1297" y="610"/>
                </a:cubicBezTo>
                <a:cubicBezTo>
                  <a:pt x="1295" y="605"/>
                  <a:pt x="1292" y="600"/>
                  <a:pt x="1290" y="596"/>
                </a:cubicBezTo>
                <a:cubicBezTo>
                  <a:pt x="1294" y="591"/>
                  <a:pt x="1298" y="586"/>
                  <a:pt x="1301" y="581"/>
                </a:cubicBezTo>
                <a:cubicBezTo>
                  <a:pt x="1302" y="582"/>
                  <a:pt x="1303" y="583"/>
                  <a:pt x="1304" y="583"/>
                </a:cubicBezTo>
                <a:cubicBezTo>
                  <a:pt x="1304" y="584"/>
                  <a:pt x="1304" y="584"/>
                  <a:pt x="1304" y="584"/>
                </a:cubicBezTo>
                <a:cubicBezTo>
                  <a:pt x="1303" y="590"/>
                  <a:pt x="1310" y="596"/>
                  <a:pt x="1315" y="593"/>
                </a:cubicBezTo>
                <a:cubicBezTo>
                  <a:pt x="1321" y="599"/>
                  <a:pt x="1328" y="604"/>
                  <a:pt x="1336" y="610"/>
                </a:cubicBezTo>
                <a:cubicBezTo>
                  <a:pt x="1336" y="611"/>
                  <a:pt x="1336" y="613"/>
                  <a:pt x="1336" y="614"/>
                </a:cubicBezTo>
                <a:cubicBezTo>
                  <a:pt x="1335" y="621"/>
                  <a:pt x="1345" y="624"/>
                  <a:pt x="1349" y="619"/>
                </a:cubicBezTo>
                <a:cubicBezTo>
                  <a:pt x="1349" y="619"/>
                  <a:pt x="1349" y="619"/>
                  <a:pt x="1349" y="619"/>
                </a:cubicBezTo>
                <a:cubicBezTo>
                  <a:pt x="1350" y="620"/>
                  <a:pt x="1351" y="620"/>
                  <a:pt x="1352" y="621"/>
                </a:cubicBezTo>
                <a:cubicBezTo>
                  <a:pt x="1358" y="625"/>
                  <a:pt x="1364" y="617"/>
                  <a:pt x="1362" y="612"/>
                </a:cubicBezTo>
                <a:cubicBezTo>
                  <a:pt x="1362" y="609"/>
                  <a:pt x="1361" y="607"/>
                  <a:pt x="1361" y="605"/>
                </a:cubicBezTo>
                <a:cubicBezTo>
                  <a:pt x="1363" y="601"/>
                  <a:pt x="1366" y="597"/>
                  <a:pt x="1369" y="594"/>
                </a:cubicBezTo>
                <a:cubicBezTo>
                  <a:pt x="1370" y="595"/>
                  <a:pt x="1372" y="597"/>
                  <a:pt x="1373" y="597"/>
                </a:cubicBezTo>
                <a:cubicBezTo>
                  <a:pt x="1391" y="612"/>
                  <a:pt x="1411" y="624"/>
                  <a:pt x="1432" y="633"/>
                </a:cubicBezTo>
                <a:cubicBezTo>
                  <a:pt x="1437" y="635"/>
                  <a:pt x="1446" y="630"/>
                  <a:pt x="1443" y="624"/>
                </a:cubicBezTo>
                <a:cubicBezTo>
                  <a:pt x="1438" y="614"/>
                  <a:pt x="1433" y="605"/>
                  <a:pt x="1428" y="596"/>
                </a:cubicBezTo>
                <a:cubicBezTo>
                  <a:pt x="1429" y="596"/>
                  <a:pt x="1429" y="595"/>
                  <a:pt x="1429" y="595"/>
                </a:cubicBezTo>
                <a:cubicBezTo>
                  <a:pt x="1434" y="588"/>
                  <a:pt x="1439" y="580"/>
                  <a:pt x="1444" y="573"/>
                </a:cubicBezTo>
                <a:cubicBezTo>
                  <a:pt x="1448" y="577"/>
                  <a:pt x="1452" y="580"/>
                  <a:pt x="1456" y="584"/>
                </a:cubicBezTo>
                <a:cubicBezTo>
                  <a:pt x="1456" y="584"/>
                  <a:pt x="1456" y="584"/>
                  <a:pt x="1456" y="584"/>
                </a:cubicBezTo>
                <a:cubicBezTo>
                  <a:pt x="1455" y="591"/>
                  <a:pt x="1462" y="595"/>
                  <a:pt x="1467" y="592"/>
                </a:cubicBezTo>
                <a:cubicBezTo>
                  <a:pt x="1468" y="594"/>
                  <a:pt x="1470" y="595"/>
                  <a:pt x="1472" y="596"/>
                </a:cubicBezTo>
                <a:cubicBezTo>
                  <a:pt x="1469" y="604"/>
                  <a:pt x="1467" y="612"/>
                  <a:pt x="1464" y="621"/>
                </a:cubicBezTo>
                <a:cubicBezTo>
                  <a:pt x="1462" y="629"/>
                  <a:pt x="1475" y="633"/>
                  <a:pt x="1478" y="626"/>
                </a:cubicBezTo>
                <a:cubicBezTo>
                  <a:pt x="1481" y="620"/>
                  <a:pt x="1484" y="614"/>
                  <a:pt x="1487" y="608"/>
                </a:cubicBezTo>
                <a:cubicBezTo>
                  <a:pt x="1492" y="612"/>
                  <a:pt x="1497" y="616"/>
                  <a:pt x="1503" y="620"/>
                </a:cubicBezTo>
                <a:cubicBezTo>
                  <a:pt x="1509" y="624"/>
                  <a:pt x="1520" y="617"/>
                  <a:pt x="1514" y="610"/>
                </a:cubicBezTo>
                <a:cubicBezTo>
                  <a:pt x="1509" y="602"/>
                  <a:pt x="1503" y="595"/>
                  <a:pt x="1497" y="587"/>
                </a:cubicBezTo>
                <a:cubicBezTo>
                  <a:pt x="1497" y="587"/>
                  <a:pt x="1497" y="586"/>
                  <a:pt x="1498" y="585"/>
                </a:cubicBezTo>
                <a:cubicBezTo>
                  <a:pt x="1514" y="599"/>
                  <a:pt x="1530" y="611"/>
                  <a:pt x="1549" y="621"/>
                </a:cubicBezTo>
                <a:cubicBezTo>
                  <a:pt x="1556" y="625"/>
                  <a:pt x="1561" y="616"/>
                  <a:pt x="1558" y="610"/>
                </a:cubicBezTo>
                <a:cubicBezTo>
                  <a:pt x="1547" y="587"/>
                  <a:pt x="1534" y="565"/>
                  <a:pt x="1519" y="544"/>
                </a:cubicBezTo>
                <a:cubicBezTo>
                  <a:pt x="1520" y="542"/>
                  <a:pt x="1521" y="540"/>
                  <a:pt x="1522" y="538"/>
                </a:cubicBezTo>
                <a:cubicBezTo>
                  <a:pt x="1547" y="563"/>
                  <a:pt x="1574" y="587"/>
                  <a:pt x="1603" y="608"/>
                </a:cubicBezTo>
                <a:cubicBezTo>
                  <a:pt x="1610" y="613"/>
                  <a:pt x="1619" y="606"/>
                  <a:pt x="1615" y="598"/>
                </a:cubicBezTo>
                <a:cubicBezTo>
                  <a:pt x="1601" y="574"/>
                  <a:pt x="1585" y="552"/>
                  <a:pt x="1569" y="531"/>
                </a:cubicBezTo>
                <a:cubicBezTo>
                  <a:pt x="1581" y="542"/>
                  <a:pt x="1594" y="553"/>
                  <a:pt x="1607" y="564"/>
                </a:cubicBezTo>
                <a:cubicBezTo>
                  <a:pt x="1614" y="569"/>
                  <a:pt x="1623" y="561"/>
                  <a:pt x="1619" y="554"/>
                </a:cubicBezTo>
                <a:cubicBezTo>
                  <a:pt x="1614" y="546"/>
                  <a:pt x="1610" y="539"/>
                  <a:pt x="1605" y="532"/>
                </a:cubicBezTo>
                <a:cubicBezTo>
                  <a:pt x="1614" y="540"/>
                  <a:pt x="1623" y="548"/>
                  <a:pt x="1631" y="556"/>
                </a:cubicBezTo>
                <a:cubicBezTo>
                  <a:pt x="1638" y="562"/>
                  <a:pt x="1647" y="553"/>
                  <a:pt x="1643" y="546"/>
                </a:cubicBezTo>
                <a:cubicBezTo>
                  <a:pt x="1638" y="536"/>
                  <a:pt x="1632" y="526"/>
                  <a:pt x="1626" y="517"/>
                </a:cubicBezTo>
                <a:cubicBezTo>
                  <a:pt x="1640" y="530"/>
                  <a:pt x="1653" y="543"/>
                  <a:pt x="1667" y="556"/>
                </a:cubicBezTo>
                <a:cubicBezTo>
                  <a:pt x="1674" y="562"/>
                  <a:pt x="1682" y="553"/>
                  <a:pt x="1679" y="546"/>
                </a:cubicBezTo>
                <a:cubicBezTo>
                  <a:pt x="1671" y="530"/>
                  <a:pt x="1663" y="516"/>
                  <a:pt x="1654" y="502"/>
                </a:cubicBezTo>
                <a:cubicBezTo>
                  <a:pt x="1666" y="513"/>
                  <a:pt x="1679" y="524"/>
                  <a:pt x="1693" y="533"/>
                </a:cubicBezTo>
                <a:cubicBezTo>
                  <a:pt x="1700" y="537"/>
                  <a:pt x="1706" y="527"/>
                  <a:pt x="1703" y="522"/>
                </a:cubicBezTo>
                <a:cubicBezTo>
                  <a:pt x="1699" y="514"/>
                  <a:pt x="1695" y="506"/>
                  <a:pt x="1691" y="498"/>
                </a:cubicBezTo>
                <a:close/>
                <a:moveTo>
                  <a:pt x="208" y="164"/>
                </a:moveTo>
                <a:cubicBezTo>
                  <a:pt x="209" y="166"/>
                  <a:pt x="210" y="168"/>
                  <a:pt x="211" y="169"/>
                </a:cubicBezTo>
                <a:cubicBezTo>
                  <a:pt x="210" y="172"/>
                  <a:pt x="208" y="175"/>
                  <a:pt x="206" y="178"/>
                </a:cubicBezTo>
                <a:cubicBezTo>
                  <a:pt x="205" y="177"/>
                  <a:pt x="204" y="175"/>
                  <a:pt x="202" y="174"/>
                </a:cubicBezTo>
                <a:cubicBezTo>
                  <a:pt x="204" y="171"/>
                  <a:pt x="206" y="168"/>
                  <a:pt x="208" y="164"/>
                </a:cubicBezTo>
                <a:close/>
                <a:moveTo>
                  <a:pt x="216" y="290"/>
                </a:moveTo>
                <a:cubicBezTo>
                  <a:pt x="216" y="291"/>
                  <a:pt x="215" y="292"/>
                  <a:pt x="215" y="293"/>
                </a:cubicBezTo>
                <a:cubicBezTo>
                  <a:pt x="213" y="290"/>
                  <a:pt x="211" y="288"/>
                  <a:pt x="209" y="286"/>
                </a:cubicBezTo>
                <a:cubicBezTo>
                  <a:pt x="210" y="285"/>
                  <a:pt x="210" y="284"/>
                  <a:pt x="211" y="284"/>
                </a:cubicBezTo>
                <a:cubicBezTo>
                  <a:pt x="213" y="286"/>
                  <a:pt x="214" y="288"/>
                  <a:pt x="216" y="290"/>
                </a:cubicBezTo>
                <a:close/>
                <a:moveTo>
                  <a:pt x="199" y="150"/>
                </a:moveTo>
                <a:cubicBezTo>
                  <a:pt x="199" y="150"/>
                  <a:pt x="199" y="150"/>
                  <a:pt x="199" y="151"/>
                </a:cubicBezTo>
                <a:cubicBezTo>
                  <a:pt x="196" y="155"/>
                  <a:pt x="193" y="160"/>
                  <a:pt x="190" y="164"/>
                </a:cubicBezTo>
                <a:cubicBezTo>
                  <a:pt x="190" y="164"/>
                  <a:pt x="190" y="164"/>
                  <a:pt x="189" y="164"/>
                </a:cubicBezTo>
                <a:cubicBezTo>
                  <a:pt x="193" y="159"/>
                  <a:pt x="196" y="154"/>
                  <a:pt x="199" y="150"/>
                </a:cubicBezTo>
                <a:close/>
                <a:moveTo>
                  <a:pt x="201" y="220"/>
                </a:moveTo>
                <a:cubicBezTo>
                  <a:pt x="200" y="222"/>
                  <a:pt x="199" y="224"/>
                  <a:pt x="198" y="226"/>
                </a:cubicBezTo>
                <a:cubicBezTo>
                  <a:pt x="197" y="224"/>
                  <a:pt x="196" y="223"/>
                  <a:pt x="194" y="221"/>
                </a:cubicBezTo>
                <a:cubicBezTo>
                  <a:pt x="195" y="219"/>
                  <a:pt x="196" y="217"/>
                  <a:pt x="197" y="216"/>
                </a:cubicBezTo>
                <a:cubicBezTo>
                  <a:pt x="199" y="217"/>
                  <a:pt x="200" y="219"/>
                  <a:pt x="201" y="220"/>
                </a:cubicBezTo>
                <a:close/>
                <a:moveTo>
                  <a:pt x="180" y="247"/>
                </a:moveTo>
                <a:cubicBezTo>
                  <a:pt x="181" y="248"/>
                  <a:pt x="183" y="250"/>
                  <a:pt x="184" y="252"/>
                </a:cubicBezTo>
                <a:cubicBezTo>
                  <a:pt x="184" y="253"/>
                  <a:pt x="183" y="254"/>
                  <a:pt x="183" y="254"/>
                </a:cubicBezTo>
                <a:cubicBezTo>
                  <a:pt x="181" y="253"/>
                  <a:pt x="180" y="251"/>
                  <a:pt x="178" y="249"/>
                </a:cubicBezTo>
                <a:cubicBezTo>
                  <a:pt x="179" y="248"/>
                  <a:pt x="179" y="247"/>
                  <a:pt x="180" y="247"/>
                </a:cubicBezTo>
                <a:close/>
                <a:moveTo>
                  <a:pt x="123" y="221"/>
                </a:moveTo>
                <a:cubicBezTo>
                  <a:pt x="126" y="225"/>
                  <a:pt x="128" y="229"/>
                  <a:pt x="131" y="234"/>
                </a:cubicBezTo>
                <a:cubicBezTo>
                  <a:pt x="131" y="234"/>
                  <a:pt x="130" y="235"/>
                  <a:pt x="130" y="236"/>
                </a:cubicBezTo>
                <a:cubicBezTo>
                  <a:pt x="117" y="222"/>
                  <a:pt x="103" y="209"/>
                  <a:pt x="89" y="196"/>
                </a:cubicBezTo>
                <a:cubicBezTo>
                  <a:pt x="87" y="192"/>
                  <a:pt x="85" y="188"/>
                  <a:pt x="83" y="184"/>
                </a:cubicBezTo>
                <a:cubicBezTo>
                  <a:pt x="97" y="196"/>
                  <a:pt x="110" y="208"/>
                  <a:pt x="123" y="221"/>
                </a:cubicBezTo>
                <a:close/>
                <a:moveTo>
                  <a:pt x="111" y="284"/>
                </a:moveTo>
                <a:cubicBezTo>
                  <a:pt x="91" y="263"/>
                  <a:pt x="71" y="241"/>
                  <a:pt x="53" y="219"/>
                </a:cubicBezTo>
                <a:cubicBezTo>
                  <a:pt x="74" y="237"/>
                  <a:pt x="95" y="256"/>
                  <a:pt x="115" y="276"/>
                </a:cubicBezTo>
                <a:cubicBezTo>
                  <a:pt x="113" y="278"/>
                  <a:pt x="112" y="281"/>
                  <a:pt x="111" y="284"/>
                </a:cubicBezTo>
                <a:close/>
                <a:moveTo>
                  <a:pt x="130" y="323"/>
                </a:moveTo>
                <a:cubicBezTo>
                  <a:pt x="127" y="320"/>
                  <a:pt x="123" y="318"/>
                  <a:pt x="120" y="316"/>
                </a:cubicBezTo>
                <a:cubicBezTo>
                  <a:pt x="121" y="314"/>
                  <a:pt x="121" y="313"/>
                  <a:pt x="122" y="312"/>
                </a:cubicBezTo>
                <a:cubicBezTo>
                  <a:pt x="125" y="315"/>
                  <a:pt x="128" y="318"/>
                  <a:pt x="131" y="321"/>
                </a:cubicBezTo>
                <a:cubicBezTo>
                  <a:pt x="131" y="322"/>
                  <a:pt x="131" y="322"/>
                  <a:pt x="130" y="323"/>
                </a:cubicBezTo>
                <a:close/>
                <a:moveTo>
                  <a:pt x="136" y="309"/>
                </a:moveTo>
                <a:cubicBezTo>
                  <a:pt x="133" y="307"/>
                  <a:pt x="131" y="304"/>
                  <a:pt x="129" y="302"/>
                </a:cubicBezTo>
                <a:cubicBezTo>
                  <a:pt x="130" y="300"/>
                  <a:pt x="132" y="297"/>
                  <a:pt x="134" y="294"/>
                </a:cubicBezTo>
                <a:cubicBezTo>
                  <a:pt x="136" y="296"/>
                  <a:pt x="138" y="298"/>
                  <a:pt x="139" y="300"/>
                </a:cubicBezTo>
                <a:cubicBezTo>
                  <a:pt x="138" y="303"/>
                  <a:pt x="137" y="306"/>
                  <a:pt x="136" y="309"/>
                </a:cubicBezTo>
                <a:close/>
                <a:moveTo>
                  <a:pt x="147" y="282"/>
                </a:moveTo>
                <a:cubicBezTo>
                  <a:pt x="146" y="281"/>
                  <a:pt x="145" y="279"/>
                  <a:pt x="144" y="278"/>
                </a:cubicBezTo>
                <a:cubicBezTo>
                  <a:pt x="145" y="276"/>
                  <a:pt x="146" y="275"/>
                  <a:pt x="147" y="273"/>
                </a:cubicBezTo>
                <a:cubicBezTo>
                  <a:pt x="148" y="274"/>
                  <a:pt x="149" y="275"/>
                  <a:pt x="150" y="276"/>
                </a:cubicBezTo>
                <a:cubicBezTo>
                  <a:pt x="149" y="278"/>
                  <a:pt x="148" y="280"/>
                  <a:pt x="147" y="282"/>
                </a:cubicBezTo>
                <a:close/>
                <a:moveTo>
                  <a:pt x="123" y="163"/>
                </a:moveTo>
                <a:cubicBezTo>
                  <a:pt x="119" y="155"/>
                  <a:pt x="116" y="147"/>
                  <a:pt x="113" y="139"/>
                </a:cubicBezTo>
                <a:cubicBezTo>
                  <a:pt x="122" y="145"/>
                  <a:pt x="132" y="152"/>
                  <a:pt x="141" y="160"/>
                </a:cubicBezTo>
                <a:cubicBezTo>
                  <a:pt x="146" y="170"/>
                  <a:pt x="152" y="181"/>
                  <a:pt x="158" y="191"/>
                </a:cubicBezTo>
                <a:cubicBezTo>
                  <a:pt x="157" y="192"/>
                  <a:pt x="155" y="194"/>
                  <a:pt x="154" y="196"/>
                </a:cubicBezTo>
                <a:cubicBezTo>
                  <a:pt x="144" y="185"/>
                  <a:pt x="134" y="174"/>
                  <a:pt x="123" y="163"/>
                </a:cubicBezTo>
                <a:close/>
                <a:moveTo>
                  <a:pt x="159" y="286"/>
                </a:moveTo>
                <a:cubicBezTo>
                  <a:pt x="160" y="287"/>
                  <a:pt x="161" y="288"/>
                  <a:pt x="162" y="289"/>
                </a:cubicBezTo>
                <a:cubicBezTo>
                  <a:pt x="161" y="291"/>
                  <a:pt x="159" y="293"/>
                  <a:pt x="158" y="295"/>
                </a:cubicBezTo>
                <a:cubicBezTo>
                  <a:pt x="157" y="294"/>
                  <a:pt x="157" y="294"/>
                  <a:pt x="156" y="293"/>
                </a:cubicBezTo>
                <a:cubicBezTo>
                  <a:pt x="157" y="291"/>
                  <a:pt x="158" y="288"/>
                  <a:pt x="159" y="286"/>
                </a:cubicBezTo>
                <a:close/>
                <a:moveTo>
                  <a:pt x="156" y="368"/>
                </a:moveTo>
                <a:cubicBezTo>
                  <a:pt x="156" y="365"/>
                  <a:pt x="157" y="361"/>
                  <a:pt x="158" y="358"/>
                </a:cubicBezTo>
                <a:cubicBezTo>
                  <a:pt x="158" y="358"/>
                  <a:pt x="158" y="358"/>
                  <a:pt x="158" y="357"/>
                </a:cubicBezTo>
                <a:cubicBezTo>
                  <a:pt x="160" y="358"/>
                  <a:pt x="161" y="360"/>
                  <a:pt x="163" y="361"/>
                </a:cubicBezTo>
                <a:cubicBezTo>
                  <a:pt x="160" y="363"/>
                  <a:pt x="158" y="366"/>
                  <a:pt x="156" y="368"/>
                </a:cubicBezTo>
                <a:close/>
                <a:moveTo>
                  <a:pt x="152" y="150"/>
                </a:moveTo>
                <a:cubicBezTo>
                  <a:pt x="151" y="147"/>
                  <a:pt x="150" y="144"/>
                  <a:pt x="148" y="141"/>
                </a:cubicBezTo>
                <a:cubicBezTo>
                  <a:pt x="156" y="150"/>
                  <a:pt x="164" y="158"/>
                  <a:pt x="172" y="167"/>
                </a:cubicBezTo>
                <a:cubicBezTo>
                  <a:pt x="166" y="161"/>
                  <a:pt x="159" y="155"/>
                  <a:pt x="152" y="150"/>
                </a:cubicBezTo>
                <a:close/>
                <a:moveTo>
                  <a:pt x="172" y="334"/>
                </a:moveTo>
                <a:cubicBezTo>
                  <a:pt x="173" y="335"/>
                  <a:pt x="174" y="336"/>
                  <a:pt x="175" y="338"/>
                </a:cubicBezTo>
                <a:cubicBezTo>
                  <a:pt x="174" y="341"/>
                  <a:pt x="174" y="344"/>
                  <a:pt x="173" y="347"/>
                </a:cubicBezTo>
                <a:cubicBezTo>
                  <a:pt x="171" y="345"/>
                  <a:pt x="169" y="343"/>
                  <a:pt x="167" y="341"/>
                </a:cubicBezTo>
                <a:cubicBezTo>
                  <a:pt x="169" y="339"/>
                  <a:pt x="170" y="336"/>
                  <a:pt x="172" y="334"/>
                </a:cubicBezTo>
                <a:close/>
                <a:moveTo>
                  <a:pt x="169" y="447"/>
                </a:moveTo>
                <a:cubicBezTo>
                  <a:pt x="168" y="432"/>
                  <a:pt x="170" y="417"/>
                  <a:pt x="174" y="403"/>
                </a:cubicBezTo>
                <a:cubicBezTo>
                  <a:pt x="174" y="403"/>
                  <a:pt x="175" y="402"/>
                  <a:pt x="175" y="402"/>
                </a:cubicBezTo>
                <a:cubicBezTo>
                  <a:pt x="179" y="397"/>
                  <a:pt x="182" y="393"/>
                  <a:pt x="185" y="389"/>
                </a:cubicBezTo>
                <a:cubicBezTo>
                  <a:pt x="187" y="392"/>
                  <a:pt x="192" y="392"/>
                  <a:pt x="195" y="390"/>
                </a:cubicBezTo>
                <a:cubicBezTo>
                  <a:pt x="200" y="394"/>
                  <a:pt x="204" y="399"/>
                  <a:pt x="209" y="403"/>
                </a:cubicBezTo>
                <a:cubicBezTo>
                  <a:pt x="198" y="421"/>
                  <a:pt x="186" y="437"/>
                  <a:pt x="169" y="447"/>
                </a:cubicBezTo>
                <a:close/>
                <a:moveTo>
                  <a:pt x="215" y="392"/>
                </a:moveTo>
                <a:cubicBezTo>
                  <a:pt x="212" y="388"/>
                  <a:pt x="208" y="384"/>
                  <a:pt x="204" y="380"/>
                </a:cubicBezTo>
                <a:cubicBezTo>
                  <a:pt x="206" y="378"/>
                  <a:pt x="207" y="377"/>
                  <a:pt x="208" y="375"/>
                </a:cubicBezTo>
                <a:cubicBezTo>
                  <a:pt x="209" y="377"/>
                  <a:pt x="211" y="379"/>
                  <a:pt x="212" y="379"/>
                </a:cubicBezTo>
                <a:cubicBezTo>
                  <a:pt x="214" y="381"/>
                  <a:pt x="216" y="384"/>
                  <a:pt x="218" y="386"/>
                </a:cubicBezTo>
                <a:cubicBezTo>
                  <a:pt x="217" y="388"/>
                  <a:pt x="216" y="390"/>
                  <a:pt x="215" y="392"/>
                </a:cubicBezTo>
                <a:close/>
                <a:moveTo>
                  <a:pt x="218" y="188"/>
                </a:moveTo>
                <a:cubicBezTo>
                  <a:pt x="217" y="187"/>
                  <a:pt x="216" y="186"/>
                  <a:pt x="215" y="186"/>
                </a:cubicBezTo>
                <a:cubicBezTo>
                  <a:pt x="216" y="184"/>
                  <a:pt x="217" y="182"/>
                  <a:pt x="218" y="180"/>
                </a:cubicBezTo>
                <a:cubicBezTo>
                  <a:pt x="219" y="181"/>
                  <a:pt x="220" y="182"/>
                  <a:pt x="220" y="183"/>
                </a:cubicBezTo>
                <a:cubicBezTo>
                  <a:pt x="219" y="185"/>
                  <a:pt x="219" y="186"/>
                  <a:pt x="218" y="188"/>
                </a:cubicBezTo>
                <a:close/>
                <a:moveTo>
                  <a:pt x="1365" y="278"/>
                </a:moveTo>
                <a:cubicBezTo>
                  <a:pt x="1367" y="273"/>
                  <a:pt x="1369" y="268"/>
                  <a:pt x="1372" y="263"/>
                </a:cubicBezTo>
                <a:cubicBezTo>
                  <a:pt x="1375" y="267"/>
                  <a:pt x="1379" y="270"/>
                  <a:pt x="1382" y="274"/>
                </a:cubicBezTo>
                <a:cubicBezTo>
                  <a:pt x="1379" y="278"/>
                  <a:pt x="1376" y="283"/>
                  <a:pt x="1374" y="288"/>
                </a:cubicBezTo>
                <a:cubicBezTo>
                  <a:pt x="1371" y="284"/>
                  <a:pt x="1368" y="281"/>
                  <a:pt x="1365" y="278"/>
                </a:cubicBezTo>
                <a:close/>
                <a:moveTo>
                  <a:pt x="1127" y="596"/>
                </a:moveTo>
                <a:cubicBezTo>
                  <a:pt x="1126" y="600"/>
                  <a:pt x="1126" y="603"/>
                  <a:pt x="1125" y="607"/>
                </a:cubicBezTo>
                <a:cubicBezTo>
                  <a:pt x="1124" y="605"/>
                  <a:pt x="1124" y="603"/>
                  <a:pt x="1123" y="601"/>
                </a:cubicBezTo>
                <a:cubicBezTo>
                  <a:pt x="1124" y="599"/>
                  <a:pt x="1126" y="597"/>
                  <a:pt x="1127" y="596"/>
                </a:cubicBezTo>
                <a:close/>
                <a:moveTo>
                  <a:pt x="914" y="417"/>
                </a:moveTo>
                <a:cubicBezTo>
                  <a:pt x="914" y="419"/>
                  <a:pt x="913" y="420"/>
                  <a:pt x="913" y="422"/>
                </a:cubicBezTo>
                <a:cubicBezTo>
                  <a:pt x="910" y="418"/>
                  <a:pt x="908" y="414"/>
                  <a:pt x="905" y="411"/>
                </a:cubicBezTo>
                <a:cubicBezTo>
                  <a:pt x="905" y="410"/>
                  <a:pt x="906" y="410"/>
                  <a:pt x="906" y="409"/>
                </a:cubicBezTo>
                <a:cubicBezTo>
                  <a:pt x="909" y="412"/>
                  <a:pt x="912" y="414"/>
                  <a:pt x="914" y="417"/>
                </a:cubicBezTo>
                <a:close/>
                <a:moveTo>
                  <a:pt x="1076" y="208"/>
                </a:moveTo>
                <a:cubicBezTo>
                  <a:pt x="1070" y="217"/>
                  <a:pt x="1064" y="227"/>
                  <a:pt x="1058" y="237"/>
                </a:cubicBezTo>
                <a:cubicBezTo>
                  <a:pt x="1057" y="238"/>
                  <a:pt x="1057" y="239"/>
                  <a:pt x="1056" y="240"/>
                </a:cubicBezTo>
                <a:cubicBezTo>
                  <a:pt x="1054" y="238"/>
                  <a:pt x="1052" y="236"/>
                  <a:pt x="1050" y="233"/>
                </a:cubicBezTo>
                <a:cubicBezTo>
                  <a:pt x="1057" y="222"/>
                  <a:pt x="1064" y="211"/>
                  <a:pt x="1070" y="199"/>
                </a:cubicBezTo>
                <a:cubicBezTo>
                  <a:pt x="1072" y="202"/>
                  <a:pt x="1074" y="205"/>
                  <a:pt x="1076" y="208"/>
                </a:cubicBezTo>
                <a:close/>
                <a:moveTo>
                  <a:pt x="1029" y="370"/>
                </a:moveTo>
                <a:cubicBezTo>
                  <a:pt x="1031" y="371"/>
                  <a:pt x="1032" y="372"/>
                  <a:pt x="1033" y="373"/>
                </a:cubicBezTo>
                <a:cubicBezTo>
                  <a:pt x="1032" y="374"/>
                  <a:pt x="1032" y="375"/>
                  <a:pt x="1031" y="376"/>
                </a:cubicBezTo>
                <a:cubicBezTo>
                  <a:pt x="1030" y="375"/>
                  <a:pt x="1029" y="374"/>
                  <a:pt x="1028" y="373"/>
                </a:cubicBezTo>
                <a:cubicBezTo>
                  <a:pt x="1028" y="372"/>
                  <a:pt x="1029" y="371"/>
                  <a:pt x="1029" y="370"/>
                </a:cubicBezTo>
                <a:close/>
                <a:moveTo>
                  <a:pt x="1226" y="235"/>
                </a:moveTo>
                <a:cubicBezTo>
                  <a:pt x="1223" y="240"/>
                  <a:pt x="1220" y="245"/>
                  <a:pt x="1217" y="250"/>
                </a:cubicBezTo>
                <a:cubicBezTo>
                  <a:pt x="1216" y="249"/>
                  <a:pt x="1215" y="248"/>
                  <a:pt x="1215" y="247"/>
                </a:cubicBezTo>
                <a:cubicBezTo>
                  <a:pt x="1218" y="242"/>
                  <a:pt x="1221" y="237"/>
                  <a:pt x="1224" y="232"/>
                </a:cubicBezTo>
                <a:cubicBezTo>
                  <a:pt x="1225" y="233"/>
                  <a:pt x="1226" y="234"/>
                  <a:pt x="1226" y="235"/>
                </a:cubicBezTo>
                <a:close/>
                <a:moveTo>
                  <a:pt x="1209" y="264"/>
                </a:moveTo>
                <a:cubicBezTo>
                  <a:pt x="1208" y="266"/>
                  <a:pt x="1206" y="268"/>
                  <a:pt x="1205" y="270"/>
                </a:cubicBezTo>
                <a:cubicBezTo>
                  <a:pt x="1204" y="269"/>
                  <a:pt x="1203" y="268"/>
                  <a:pt x="1202" y="267"/>
                </a:cubicBezTo>
                <a:cubicBezTo>
                  <a:pt x="1204" y="265"/>
                  <a:pt x="1205" y="263"/>
                  <a:pt x="1206" y="261"/>
                </a:cubicBezTo>
                <a:cubicBezTo>
                  <a:pt x="1207" y="262"/>
                  <a:pt x="1208" y="263"/>
                  <a:pt x="1209" y="264"/>
                </a:cubicBezTo>
                <a:close/>
                <a:moveTo>
                  <a:pt x="1174" y="325"/>
                </a:moveTo>
                <a:cubicBezTo>
                  <a:pt x="1173" y="326"/>
                  <a:pt x="1173" y="327"/>
                  <a:pt x="1173" y="328"/>
                </a:cubicBezTo>
                <a:cubicBezTo>
                  <a:pt x="1171" y="325"/>
                  <a:pt x="1169" y="323"/>
                  <a:pt x="1167" y="321"/>
                </a:cubicBezTo>
                <a:cubicBezTo>
                  <a:pt x="1167" y="321"/>
                  <a:pt x="1168" y="320"/>
                  <a:pt x="1168" y="320"/>
                </a:cubicBezTo>
                <a:cubicBezTo>
                  <a:pt x="1170" y="322"/>
                  <a:pt x="1172" y="323"/>
                  <a:pt x="1174" y="325"/>
                </a:cubicBezTo>
                <a:close/>
                <a:moveTo>
                  <a:pt x="1202" y="359"/>
                </a:moveTo>
                <a:cubicBezTo>
                  <a:pt x="1202" y="358"/>
                  <a:pt x="1203" y="357"/>
                  <a:pt x="1204" y="356"/>
                </a:cubicBezTo>
                <a:cubicBezTo>
                  <a:pt x="1204" y="357"/>
                  <a:pt x="1205" y="358"/>
                  <a:pt x="1206" y="358"/>
                </a:cubicBezTo>
                <a:cubicBezTo>
                  <a:pt x="1204" y="362"/>
                  <a:pt x="1204" y="362"/>
                  <a:pt x="1204" y="362"/>
                </a:cubicBezTo>
                <a:cubicBezTo>
                  <a:pt x="1203" y="361"/>
                  <a:pt x="1202" y="360"/>
                  <a:pt x="1202" y="359"/>
                </a:cubicBezTo>
                <a:close/>
                <a:moveTo>
                  <a:pt x="1345" y="233"/>
                </a:moveTo>
                <a:cubicBezTo>
                  <a:pt x="1347" y="236"/>
                  <a:pt x="1349" y="238"/>
                  <a:pt x="1352" y="241"/>
                </a:cubicBezTo>
                <a:cubicBezTo>
                  <a:pt x="1348" y="245"/>
                  <a:pt x="1345" y="249"/>
                  <a:pt x="1342" y="253"/>
                </a:cubicBezTo>
                <a:cubicBezTo>
                  <a:pt x="1340" y="251"/>
                  <a:pt x="1339" y="249"/>
                  <a:pt x="1337" y="247"/>
                </a:cubicBezTo>
                <a:cubicBezTo>
                  <a:pt x="1339" y="243"/>
                  <a:pt x="1342" y="238"/>
                  <a:pt x="1345" y="233"/>
                </a:cubicBezTo>
                <a:close/>
                <a:moveTo>
                  <a:pt x="1120" y="567"/>
                </a:moveTo>
                <a:cubicBezTo>
                  <a:pt x="1118" y="571"/>
                  <a:pt x="1116" y="575"/>
                  <a:pt x="1113" y="579"/>
                </a:cubicBezTo>
                <a:cubicBezTo>
                  <a:pt x="1113" y="579"/>
                  <a:pt x="1113" y="579"/>
                  <a:pt x="1113" y="579"/>
                </a:cubicBezTo>
                <a:cubicBezTo>
                  <a:pt x="1114" y="576"/>
                  <a:pt x="1115" y="572"/>
                  <a:pt x="1117" y="569"/>
                </a:cubicBezTo>
                <a:cubicBezTo>
                  <a:pt x="1118" y="569"/>
                  <a:pt x="1119" y="568"/>
                  <a:pt x="1120" y="567"/>
                </a:cubicBezTo>
                <a:cubicBezTo>
                  <a:pt x="1120" y="567"/>
                  <a:pt x="1120" y="567"/>
                  <a:pt x="1120" y="567"/>
                </a:cubicBezTo>
                <a:cubicBezTo>
                  <a:pt x="1120" y="567"/>
                  <a:pt x="1120" y="567"/>
                  <a:pt x="1120" y="567"/>
                </a:cubicBezTo>
                <a:close/>
                <a:moveTo>
                  <a:pt x="1353" y="196"/>
                </a:moveTo>
                <a:cubicBezTo>
                  <a:pt x="1358" y="204"/>
                  <a:pt x="1363" y="212"/>
                  <a:pt x="1369" y="219"/>
                </a:cubicBezTo>
                <a:cubicBezTo>
                  <a:pt x="1368" y="220"/>
                  <a:pt x="1367" y="221"/>
                  <a:pt x="1367" y="222"/>
                </a:cubicBezTo>
                <a:cubicBezTo>
                  <a:pt x="1360" y="215"/>
                  <a:pt x="1353" y="208"/>
                  <a:pt x="1347" y="201"/>
                </a:cubicBezTo>
                <a:cubicBezTo>
                  <a:pt x="1348" y="199"/>
                  <a:pt x="1350" y="196"/>
                  <a:pt x="1352" y="194"/>
                </a:cubicBezTo>
                <a:cubicBezTo>
                  <a:pt x="1352" y="195"/>
                  <a:pt x="1352" y="196"/>
                  <a:pt x="1353" y="196"/>
                </a:cubicBezTo>
                <a:close/>
                <a:moveTo>
                  <a:pt x="1323" y="206"/>
                </a:moveTo>
                <a:cubicBezTo>
                  <a:pt x="1319" y="210"/>
                  <a:pt x="1316" y="215"/>
                  <a:pt x="1313" y="219"/>
                </a:cubicBezTo>
                <a:cubicBezTo>
                  <a:pt x="1316" y="214"/>
                  <a:pt x="1319" y="209"/>
                  <a:pt x="1321" y="205"/>
                </a:cubicBezTo>
                <a:cubicBezTo>
                  <a:pt x="1322" y="205"/>
                  <a:pt x="1322" y="206"/>
                  <a:pt x="1323" y="206"/>
                </a:cubicBezTo>
                <a:close/>
                <a:moveTo>
                  <a:pt x="1251" y="199"/>
                </a:moveTo>
                <a:cubicBezTo>
                  <a:pt x="1248" y="202"/>
                  <a:pt x="1246" y="206"/>
                  <a:pt x="1243" y="209"/>
                </a:cubicBezTo>
                <a:cubicBezTo>
                  <a:pt x="1242" y="208"/>
                  <a:pt x="1241" y="207"/>
                  <a:pt x="1240" y="205"/>
                </a:cubicBezTo>
                <a:cubicBezTo>
                  <a:pt x="1242" y="201"/>
                  <a:pt x="1244" y="197"/>
                  <a:pt x="1247" y="192"/>
                </a:cubicBezTo>
                <a:cubicBezTo>
                  <a:pt x="1248" y="194"/>
                  <a:pt x="1249" y="197"/>
                  <a:pt x="1251" y="199"/>
                </a:cubicBezTo>
                <a:close/>
                <a:moveTo>
                  <a:pt x="1135" y="195"/>
                </a:moveTo>
                <a:cubicBezTo>
                  <a:pt x="1131" y="199"/>
                  <a:pt x="1126" y="203"/>
                  <a:pt x="1122" y="207"/>
                </a:cubicBezTo>
                <a:cubicBezTo>
                  <a:pt x="1120" y="206"/>
                  <a:pt x="1119" y="204"/>
                  <a:pt x="1117" y="202"/>
                </a:cubicBezTo>
                <a:cubicBezTo>
                  <a:pt x="1121" y="196"/>
                  <a:pt x="1124" y="189"/>
                  <a:pt x="1128" y="183"/>
                </a:cubicBezTo>
                <a:cubicBezTo>
                  <a:pt x="1130" y="187"/>
                  <a:pt x="1133" y="191"/>
                  <a:pt x="1135" y="195"/>
                </a:cubicBezTo>
                <a:close/>
                <a:moveTo>
                  <a:pt x="1119" y="166"/>
                </a:moveTo>
                <a:cubicBezTo>
                  <a:pt x="1119" y="166"/>
                  <a:pt x="1119" y="166"/>
                  <a:pt x="1119" y="167"/>
                </a:cubicBezTo>
                <a:cubicBezTo>
                  <a:pt x="1116" y="173"/>
                  <a:pt x="1112" y="180"/>
                  <a:pt x="1109" y="186"/>
                </a:cubicBezTo>
                <a:cubicBezTo>
                  <a:pt x="1108" y="185"/>
                  <a:pt x="1108" y="185"/>
                  <a:pt x="1108" y="184"/>
                </a:cubicBezTo>
                <a:cubicBezTo>
                  <a:pt x="1111" y="178"/>
                  <a:pt x="1115" y="172"/>
                  <a:pt x="1119" y="166"/>
                </a:cubicBezTo>
                <a:close/>
                <a:moveTo>
                  <a:pt x="1084" y="194"/>
                </a:moveTo>
                <a:cubicBezTo>
                  <a:pt x="1082" y="190"/>
                  <a:pt x="1080" y="187"/>
                  <a:pt x="1078" y="184"/>
                </a:cubicBezTo>
                <a:cubicBezTo>
                  <a:pt x="1078" y="183"/>
                  <a:pt x="1078" y="183"/>
                  <a:pt x="1078" y="183"/>
                </a:cubicBezTo>
                <a:cubicBezTo>
                  <a:pt x="1081" y="186"/>
                  <a:pt x="1083" y="188"/>
                  <a:pt x="1086" y="191"/>
                </a:cubicBezTo>
                <a:cubicBezTo>
                  <a:pt x="1085" y="192"/>
                  <a:pt x="1085" y="193"/>
                  <a:pt x="1084" y="194"/>
                </a:cubicBezTo>
                <a:close/>
                <a:moveTo>
                  <a:pt x="1057" y="132"/>
                </a:moveTo>
                <a:cubicBezTo>
                  <a:pt x="1063" y="123"/>
                  <a:pt x="1068" y="114"/>
                  <a:pt x="1074" y="105"/>
                </a:cubicBezTo>
                <a:cubicBezTo>
                  <a:pt x="1086" y="88"/>
                  <a:pt x="1100" y="71"/>
                  <a:pt x="1115" y="56"/>
                </a:cubicBezTo>
                <a:cubicBezTo>
                  <a:pt x="1099" y="86"/>
                  <a:pt x="1082" y="116"/>
                  <a:pt x="1064" y="145"/>
                </a:cubicBezTo>
                <a:cubicBezTo>
                  <a:pt x="1061" y="142"/>
                  <a:pt x="1058" y="139"/>
                  <a:pt x="1055" y="136"/>
                </a:cubicBezTo>
                <a:cubicBezTo>
                  <a:pt x="1056" y="134"/>
                  <a:pt x="1057" y="133"/>
                  <a:pt x="1057" y="132"/>
                </a:cubicBezTo>
                <a:close/>
                <a:moveTo>
                  <a:pt x="1046" y="157"/>
                </a:moveTo>
                <a:cubicBezTo>
                  <a:pt x="1048" y="160"/>
                  <a:pt x="1049" y="164"/>
                  <a:pt x="1051" y="167"/>
                </a:cubicBezTo>
                <a:cubicBezTo>
                  <a:pt x="1050" y="169"/>
                  <a:pt x="1048" y="171"/>
                  <a:pt x="1047" y="173"/>
                </a:cubicBezTo>
                <a:cubicBezTo>
                  <a:pt x="1043" y="176"/>
                  <a:pt x="1038" y="179"/>
                  <a:pt x="1034" y="183"/>
                </a:cubicBezTo>
                <a:cubicBezTo>
                  <a:pt x="1038" y="174"/>
                  <a:pt x="1042" y="166"/>
                  <a:pt x="1046" y="157"/>
                </a:cubicBezTo>
                <a:close/>
                <a:moveTo>
                  <a:pt x="616" y="242"/>
                </a:moveTo>
                <a:cubicBezTo>
                  <a:pt x="618" y="239"/>
                  <a:pt x="620" y="236"/>
                  <a:pt x="622" y="232"/>
                </a:cubicBezTo>
                <a:cubicBezTo>
                  <a:pt x="622" y="233"/>
                  <a:pt x="622" y="233"/>
                  <a:pt x="623" y="234"/>
                </a:cubicBezTo>
                <a:cubicBezTo>
                  <a:pt x="621" y="237"/>
                  <a:pt x="619" y="241"/>
                  <a:pt x="617" y="244"/>
                </a:cubicBezTo>
                <a:cubicBezTo>
                  <a:pt x="617" y="244"/>
                  <a:pt x="617" y="243"/>
                  <a:pt x="616" y="242"/>
                </a:cubicBezTo>
                <a:close/>
                <a:moveTo>
                  <a:pt x="681" y="154"/>
                </a:moveTo>
                <a:cubicBezTo>
                  <a:pt x="681" y="152"/>
                  <a:pt x="682" y="151"/>
                  <a:pt x="682" y="150"/>
                </a:cubicBezTo>
                <a:cubicBezTo>
                  <a:pt x="683" y="152"/>
                  <a:pt x="684" y="153"/>
                  <a:pt x="685" y="155"/>
                </a:cubicBezTo>
                <a:cubicBezTo>
                  <a:pt x="685" y="156"/>
                  <a:pt x="684" y="156"/>
                  <a:pt x="684" y="157"/>
                </a:cubicBezTo>
                <a:cubicBezTo>
                  <a:pt x="683" y="156"/>
                  <a:pt x="682" y="155"/>
                  <a:pt x="681" y="154"/>
                </a:cubicBezTo>
                <a:close/>
                <a:moveTo>
                  <a:pt x="702" y="124"/>
                </a:moveTo>
                <a:cubicBezTo>
                  <a:pt x="701" y="124"/>
                  <a:pt x="700" y="123"/>
                  <a:pt x="700" y="122"/>
                </a:cubicBezTo>
                <a:cubicBezTo>
                  <a:pt x="702" y="120"/>
                  <a:pt x="705" y="118"/>
                  <a:pt x="707" y="115"/>
                </a:cubicBezTo>
                <a:cubicBezTo>
                  <a:pt x="705" y="118"/>
                  <a:pt x="704" y="121"/>
                  <a:pt x="702" y="124"/>
                </a:cubicBezTo>
                <a:close/>
                <a:moveTo>
                  <a:pt x="828" y="229"/>
                </a:moveTo>
                <a:cubicBezTo>
                  <a:pt x="829" y="231"/>
                  <a:pt x="831" y="234"/>
                  <a:pt x="832" y="236"/>
                </a:cubicBezTo>
                <a:cubicBezTo>
                  <a:pt x="832" y="237"/>
                  <a:pt x="831" y="237"/>
                  <a:pt x="831" y="238"/>
                </a:cubicBezTo>
                <a:cubicBezTo>
                  <a:pt x="829" y="236"/>
                  <a:pt x="827" y="234"/>
                  <a:pt x="825" y="232"/>
                </a:cubicBezTo>
                <a:cubicBezTo>
                  <a:pt x="826" y="231"/>
                  <a:pt x="827" y="230"/>
                  <a:pt x="828" y="229"/>
                </a:cubicBezTo>
                <a:close/>
                <a:moveTo>
                  <a:pt x="880" y="205"/>
                </a:moveTo>
                <a:cubicBezTo>
                  <a:pt x="879" y="206"/>
                  <a:pt x="878" y="206"/>
                  <a:pt x="877" y="207"/>
                </a:cubicBezTo>
                <a:cubicBezTo>
                  <a:pt x="882" y="199"/>
                  <a:pt x="888" y="191"/>
                  <a:pt x="893" y="184"/>
                </a:cubicBezTo>
                <a:cubicBezTo>
                  <a:pt x="893" y="184"/>
                  <a:pt x="893" y="184"/>
                  <a:pt x="894" y="185"/>
                </a:cubicBezTo>
                <a:cubicBezTo>
                  <a:pt x="892" y="188"/>
                  <a:pt x="891" y="191"/>
                  <a:pt x="889" y="195"/>
                </a:cubicBezTo>
                <a:cubicBezTo>
                  <a:pt x="886" y="198"/>
                  <a:pt x="883" y="202"/>
                  <a:pt x="880" y="205"/>
                </a:cubicBezTo>
                <a:close/>
                <a:moveTo>
                  <a:pt x="801" y="363"/>
                </a:moveTo>
                <a:cubicBezTo>
                  <a:pt x="804" y="366"/>
                  <a:pt x="807" y="369"/>
                  <a:pt x="810" y="372"/>
                </a:cubicBezTo>
                <a:cubicBezTo>
                  <a:pt x="809" y="377"/>
                  <a:pt x="813" y="381"/>
                  <a:pt x="818" y="380"/>
                </a:cubicBezTo>
                <a:cubicBezTo>
                  <a:pt x="818" y="383"/>
                  <a:pt x="818" y="386"/>
                  <a:pt x="818" y="388"/>
                </a:cubicBezTo>
                <a:cubicBezTo>
                  <a:pt x="811" y="381"/>
                  <a:pt x="804" y="373"/>
                  <a:pt x="798" y="365"/>
                </a:cubicBezTo>
                <a:cubicBezTo>
                  <a:pt x="799" y="365"/>
                  <a:pt x="800" y="364"/>
                  <a:pt x="801" y="363"/>
                </a:cubicBezTo>
                <a:close/>
                <a:moveTo>
                  <a:pt x="1014" y="88"/>
                </a:moveTo>
                <a:cubicBezTo>
                  <a:pt x="1016" y="85"/>
                  <a:pt x="1019" y="82"/>
                  <a:pt x="1022" y="78"/>
                </a:cubicBezTo>
                <a:cubicBezTo>
                  <a:pt x="1010" y="111"/>
                  <a:pt x="994" y="142"/>
                  <a:pt x="976" y="173"/>
                </a:cubicBezTo>
                <a:cubicBezTo>
                  <a:pt x="976" y="172"/>
                  <a:pt x="976" y="172"/>
                  <a:pt x="976" y="172"/>
                </a:cubicBezTo>
                <a:cubicBezTo>
                  <a:pt x="976" y="172"/>
                  <a:pt x="975" y="171"/>
                  <a:pt x="975" y="171"/>
                </a:cubicBezTo>
                <a:cubicBezTo>
                  <a:pt x="977" y="166"/>
                  <a:pt x="979" y="161"/>
                  <a:pt x="980" y="155"/>
                </a:cubicBezTo>
                <a:cubicBezTo>
                  <a:pt x="993" y="133"/>
                  <a:pt x="1004" y="111"/>
                  <a:pt x="1014" y="88"/>
                </a:cubicBezTo>
                <a:close/>
                <a:moveTo>
                  <a:pt x="276" y="236"/>
                </a:moveTo>
                <a:cubicBezTo>
                  <a:pt x="277" y="234"/>
                  <a:pt x="278" y="232"/>
                  <a:pt x="279" y="231"/>
                </a:cubicBezTo>
                <a:cubicBezTo>
                  <a:pt x="280" y="232"/>
                  <a:pt x="281" y="234"/>
                  <a:pt x="282" y="235"/>
                </a:cubicBezTo>
                <a:cubicBezTo>
                  <a:pt x="281" y="237"/>
                  <a:pt x="280" y="239"/>
                  <a:pt x="279" y="240"/>
                </a:cubicBezTo>
                <a:cubicBezTo>
                  <a:pt x="278" y="239"/>
                  <a:pt x="277" y="237"/>
                  <a:pt x="276" y="236"/>
                </a:cubicBezTo>
                <a:close/>
                <a:moveTo>
                  <a:pt x="408" y="294"/>
                </a:moveTo>
                <a:cubicBezTo>
                  <a:pt x="410" y="291"/>
                  <a:pt x="412" y="287"/>
                  <a:pt x="414" y="284"/>
                </a:cubicBezTo>
                <a:cubicBezTo>
                  <a:pt x="416" y="286"/>
                  <a:pt x="417" y="288"/>
                  <a:pt x="418" y="289"/>
                </a:cubicBezTo>
                <a:cubicBezTo>
                  <a:pt x="416" y="293"/>
                  <a:pt x="414" y="297"/>
                  <a:pt x="412" y="300"/>
                </a:cubicBezTo>
                <a:cubicBezTo>
                  <a:pt x="411" y="298"/>
                  <a:pt x="410" y="296"/>
                  <a:pt x="408" y="294"/>
                </a:cubicBezTo>
                <a:close/>
                <a:moveTo>
                  <a:pt x="426" y="263"/>
                </a:moveTo>
                <a:cubicBezTo>
                  <a:pt x="427" y="261"/>
                  <a:pt x="428" y="259"/>
                  <a:pt x="429" y="258"/>
                </a:cubicBezTo>
                <a:cubicBezTo>
                  <a:pt x="431" y="260"/>
                  <a:pt x="432" y="262"/>
                  <a:pt x="434" y="264"/>
                </a:cubicBezTo>
                <a:cubicBezTo>
                  <a:pt x="433" y="266"/>
                  <a:pt x="432" y="268"/>
                  <a:pt x="431" y="269"/>
                </a:cubicBezTo>
                <a:cubicBezTo>
                  <a:pt x="429" y="267"/>
                  <a:pt x="428" y="265"/>
                  <a:pt x="426" y="263"/>
                </a:cubicBezTo>
                <a:close/>
                <a:moveTo>
                  <a:pt x="443" y="238"/>
                </a:moveTo>
                <a:cubicBezTo>
                  <a:pt x="445" y="240"/>
                  <a:pt x="446" y="242"/>
                  <a:pt x="448" y="245"/>
                </a:cubicBezTo>
                <a:cubicBezTo>
                  <a:pt x="447" y="246"/>
                  <a:pt x="446" y="248"/>
                  <a:pt x="445" y="249"/>
                </a:cubicBezTo>
                <a:cubicBezTo>
                  <a:pt x="443" y="247"/>
                  <a:pt x="441" y="245"/>
                  <a:pt x="440" y="242"/>
                </a:cubicBezTo>
                <a:cubicBezTo>
                  <a:pt x="441" y="241"/>
                  <a:pt x="442" y="239"/>
                  <a:pt x="443" y="238"/>
                </a:cubicBezTo>
                <a:close/>
                <a:moveTo>
                  <a:pt x="642" y="117"/>
                </a:moveTo>
                <a:cubicBezTo>
                  <a:pt x="641" y="117"/>
                  <a:pt x="640" y="117"/>
                  <a:pt x="638" y="117"/>
                </a:cubicBezTo>
                <a:cubicBezTo>
                  <a:pt x="640" y="114"/>
                  <a:pt x="641" y="111"/>
                  <a:pt x="643" y="108"/>
                </a:cubicBezTo>
                <a:cubicBezTo>
                  <a:pt x="646" y="105"/>
                  <a:pt x="649" y="102"/>
                  <a:pt x="651" y="99"/>
                </a:cubicBezTo>
                <a:cubicBezTo>
                  <a:pt x="651" y="101"/>
                  <a:pt x="650" y="104"/>
                  <a:pt x="649" y="106"/>
                </a:cubicBezTo>
                <a:cubicBezTo>
                  <a:pt x="647" y="110"/>
                  <a:pt x="645" y="113"/>
                  <a:pt x="642" y="117"/>
                </a:cubicBezTo>
                <a:close/>
                <a:moveTo>
                  <a:pt x="525" y="111"/>
                </a:moveTo>
                <a:cubicBezTo>
                  <a:pt x="529" y="106"/>
                  <a:pt x="533" y="102"/>
                  <a:pt x="537" y="98"/>
                </a:cubicBezTo>
                <a:cubicBezTo>
                  <a:pt x="533" y="106"/>
                  <a:pt x="529" y="115"/>
                  <a:pt x="525" y="124"/>
                </a:cubicBezTo>
                <a:cubicBezTo>
                  <a:pt x="522" y="126"/>
                  <a:pt x="520" y="128"/>
                  <a:pt x="517" y="131"/>
                </a:cubicBezTo>
                <a:cubicBezTo>
                  <a:pt x="517" y="131"/>
                  <a:pt x="517" y="131"/>
                  <a:pt x="517" y="130"/>
                </a:cubicBezTo>
                <a:cubicBezTo>
                  <a:pt x="516" y="129"/>
                  <a:pt x="515" y="129"/>
                  <a:pt x="514" y="128"/>
                </a:cubicBezTo>
                <a:cubicBezTo>
                  <a:pt x="518" y="123"/>
                  <a:pt x="522" y="117"/>
                  <a:pt x="525" y="111"/>
                </a:cubicBezTo>
                <a:close/>
                <a:moveTo>
                  <a:pt x="402" y="122"/>
                </a:moveTo>
                <a:cubicBezTo>
                  <a:pt x="403" y="123"/>
                  <a:pt x="404" y="124"/>
                  <a:pt x="404" y="124"/>
                </a:cubicBezTo>
                <a:cubicBezTo>
                  <a:pt x="403" y="128"/>
                  <a:pt x="401" y="131"/>
                  <a:pt x="399" y="135"/>
                </a:cubicBezTo>
                <a:cubicBezTo>
                  <a:pt x="398" y="134"/>
                  <a:pt x="397" y="132"/>
                  <a:pt x="397" y="131"/>
                </a:cubicBezTo>
                <a:cubicBezTo>
                  <a:pt x="399" y="128"/>
                  <a:pt x="400" y="125"/>
                  <a:pt x="402" y="122"/>
                </a:cubicBezTo>
                <a:close/>
                <a:moveTo>
                  <a:pt x="396" y="78"/>
                </a:moveTo>
                <a:cubicBezTo>
                  <a:pt x="398" y="82"/>
                  <a:pt x="399" y="86"/>
                  <a:pt x="401" y="90"/>
                </a:cubicBezTo>
                <a:cubicBezTo>
                  <a:pt x="401" y="92"/>
                  <a:pt x="400" y="93"/>
                  <a:pt x="399" y="94"/>
                </a:cubicBezTo>
                <a:cubicBezTo>
                  <a:pt x="396" y="92"/>
                  <a:pt x="394" y="89"/>
                  <a:pt x="392" y="86"/>
                </a:cubicBezTo>
                <a:cubicBezTo>
                  <a:pt x="393" y="83"/>
                  <a:pt x="395" y="81"/>
                  <a:pt x="396" y="78"/>
                </a:cubicBezTo>
                <a:close/>
                <a:moveTo>
                  <a:pt x="349" y="71"/>
                </a:moveTo>
                <a:cubicBezTo>
                  <a:pt x="349" y="70"/>
                  <a:pt x="349" y="69"/>
                  <a:pt x="349" y="69"/>
                </a:cubicBezTo>
                <a:cubicBezTo>
                  <a:pt x="351" y="72"/>
                  <a:pt x="352" y="76"/>
                  <a:pt x="354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1" y="81"/>
                  <a:pt x="349" y="78"/>
                  <a:pt x="347" y="76"/>
                </a:cubicBezTo>
                <a:cubicBezTo>
                  <a:pt x="348" y="74"/>
                  <a:pt x="348" y="73"/>
                  <a:pt x="349" y="71"/>
                </a:cubicBezTo>
                <a:close/>
                <a:moveTo>
                  <a:pt x="341" y="92"/>
                </a:moveTo>
                <a:cubicBezTo>
                  <a:pt x="342" y="94"/>
                  <a:pt x="344" y="96"/>
                  <a:pt x="345" y="98"/>
                </a:cubicBezTo>
                <a:cubicBezTo>
                  <a:pt x="344" y="100"/>
                  <a:pt x="343" y="102"/>
                  <a:pt x="343" y="103"/>
                </a:cubicBezTo>
                <a:cubicBezTo>
                  <a:pt x="341" y="102"/>
                  <a:pt x="340" y="100"/>
                  <a:pt x="338" y="98"/>
                </a:cubicBezTo>
                <a:cubicBezTo>
                  <a:pt x="339" y="96"/>
                  <a:pt x="340" y="94"/>
                  <a:pt x="341" y="92"/>
                </a:cubicBezTo>
                <a:close/>
                <a:moveTo>
                  <a:pt x="327" y="75"/>
                </a:moveTo>
                <a:cubicBezTo>
                  <a:pt x="328" y="76"/>
                  <a:pt x="329" y="77"/>
                  <a:pt x="330" y="78"/>
                </a:cubicBezTo>
                <a:cubicBezTo>
                  <a:pt x="329" y="80"/>
                  <a:pt x="327" y="82"/>
                  <a:pt x="326" y="84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26" y="82"/>
                  <a:pt x="326" y="80"/>
                  <a:pt x="326" y="78"/>
                </a:cubicBezTo>
                <a:cubicBezTo>
                  <a:pt x="326" y="77"/>
                  <a:pt x="327" y="76"/>
                  <a:pt x="327" y="75"/>
                </a:cubicBezTo>
                <a:close/>
                <a:moveTo>
                  <a:pt x="299" y="63"/>
                </a:moveTo>
                <a:cubicBezTo>
                  <a:pt x="301" y="68"/>
                  <a:pt x="304" y="74"/>
                  <a:pt x="307" y="79"/>
                </a:cubicBezTo>
                <a:cubicBezTo>
                  <a:pt x="306" y="80"/>
                  <a:pt x="306" y="80"/>
                  <a:pt x="305" y="81"/>
                </a:cubicBezTo>
                <a:cubicBezTo>
                  <a:pt x="306" y="75"/>
                  <a:pt x="300" y="72"/>
                  <a:pt x="295" y="75"/>
                </a:cubicBezTo>
                <a:cubicBezTo>
                  <a:pt x="297" y="71"/>
                  <a:pt x="298" y="67"/>
                  <a:pt x="299" y="63"/>
                </a:cubicBezTo>
                <a:close/>
                <a:moveTo>
                  <a:pt x="281" y="130"/>
                </a:moveTo>
                <a:cubicBezTo>
                  <a:pt x="281" y="131"/>
                  <a:pt x="282" y="132"/>
                  <a:pt x="282" y="133"/>
                </a:cubicBezTo>
                <a:cubicBezTo>
                  <a:pt x="281" y="137"/>
                  <a:pt x="279" y="140"/>
                  <a:pt x="277" y="143"/>
                </a:cubicBezTo>
                <a:cubicBezTo>
                  <a:pt x="276" y="142"/>
                  <a:pt x="275" y="141"/>
                  <a:pt x="275" y="140"/>
                </a:cubicBezTo>
                <a:cubicBezTo>
                  <a:pt x="277" y="137"/>
                  <a:pt x="279" y="133"/>
                  <a:pt x="281" y="130"/>
                </a:cubicBezTo>
                <a:close/>
                <a:moveTo>
                  <a:pt x="266" y="154"/>
                </a:moveTo>
                <a:cubicBezTo>
                  <a:pt x="267" y="155"/>
                  <a:pt x="268" y="156"/>
                  <a:pt x="268" y="157"/>
                </a:cubicBezTo>
                <a:cubicBezTo>
                  <a:pt x="268" y="159"/>
                  <a:pt x="267" y="160"/>
                  <a:pt x="266" y="161"/>
                </a:cubicBezTo>
                <a:cubicBezTo>
                  <a:pt x="265" y="160"/>
                  <a:pt x="265" y="159"/>
                  <a:pt x="264" y="158"/>
                </a:cubicBezTo>
                <a:cubicBezTo>
                  <a:pt x="265" y="157"/>
                  <a:pt x="266" y="156"/>
                  <a:pt x="266" y="154"/>
                </a:cubicBezTo>
                <a:close/>
                <a:moveTo>
                  <a:pt x="263" y="92"/>
                </a:moveTo>
                <a:cubicBezTo>
                  <a:pt x="264" y="93"/>
                  <a:pt x="264" y="94"/>
                  <a:pt x="264" y="95"/>
                </a:cubicBezTo>
                <a:cubicBezTo>
                  <a:pt x="262" y="99"/>
                  <a:pt x="260" y="103"/>
                  <a:pt x="258" y="107"/>
                </a:cubicBezTo>
                <a:cubicBezTo>
                  <a:pt x="258" y="107"/>
                  <a:pt x="257" y="107"/>
                  <a:pt x="257" y="107"/>
                </a:cubicBezTo>
                <a:cubicBezTo>
                  <a:pt x="259" y="102"/>
                  <a:pt x="261" y="97"/>
                  <a:pt x="263" y="92"/>
                </a:cubicBezTo>
                <a:close/>
                <a:moveTo>
                  <a:pt x="259" y="198"/>
                </a:moveTo>
                <a:cubicBezTo>
                  <a:pt x="259" y="199"/>
                  <a:pt x="260" y="200"/>
                  <a:pt x="260" y="200"/>
                </a:cubicBezTo>
                <a:cubicBezTo>
                  <a:pt x="261" y="201"/>
                  <a:pt x="261" y="202"/>
                  <a:pt x="262" y="202"/>
                </a:cubicBezTo>
                <a:cubicBezTo>
                  <a:pt x="260" y="205"/>
                  <a:pt x="259" y="208"/>
                  <a:pt x="258" y="211"/>
                </a:cubicBezTo>
                <a:cubicBezTo>
                  <a:pt x="257" y="209"/>
                  <a:pt x="255" y="207"/>
                  <a:pt x="254" y="206"/>
                </a:cubicBezTo>
                <a:cubicBezTo>
                  <a:pt x="256" y="203"/>
                  <a:pt x="257" y="201"/>
                  <a:pt x="259" y="198"/>
                </a:cubicBezTo>
                <a:close/>
                <a:moveTo>
                  <a:pt x="254" y="288"/>
                </a:moveTo>
                <a:cubicBezTo>
                  <a:pt x="253" y="290"/>
                  <a:pt x="252" y="292"/>
                  <a:pt x="250" y="295"/>
                </a:cubicBezTo>
                <a:cubicBezTo>
                  <a:pt x="249" y="293"/>
                  <a:pt x="248" y="291"/>
                  <a:pt x="246" y="290"/>
                </a:cubicBezTo>
                <a:cubicBezTo>
                  <a:pt x="248" y="287"/>
                  <a:pt x="249" y="285"/>
                  <a:pt x="250" y="282"/>
                </a:cubicBezTo>
                <a:cubicBezTo>
                  <a:pt x="251" y="284"/>
                  <a:pt x="252" y="286"/>
                  <a:pt x="254" y="287"/>
                </a:cubicBezTo>
                <a:cubicBezTo>
                  <a:pt x="254" y="288"/>
                  <a:pt x="254" y="288"/>
                  <a:pt x="254" y="288"/>
                </a:cubicBezTo>
                <a:close/>
                <a:moveTo>
                  <a:pt x="246" y="194"/>
                </a:moveTo>
                <a:cubicBezTo>
                  <a:pt x="246" y="193"/>
                  <a:pt x="245" y="193"/>
                  <a:pt x="245" y="192"/>
                </a:cubicBezTo>
                <a:cubicBezTo>
                  <a:pt x="246" y="190"/>
                  <a:pt x="247" y="188"/>
                  <a:pt x="248" y="186"/>
                </a:cubicBezTo>
                <a:cubicBezTo>
                  <a:pt x="249" y="186"/>
                  <a:pt x="249" y="187"/>
                  <a:pt x="250" y="188"/>
                </a:cubicBezTo>
                <a:cubicBezTo>
                  <a:pt x="249" y="190"/>
                  <a:pt x="247" y="192"/>
                  <a:pt x="246" y="194"/>
                </a:cubicBezTo>
                <a:close/>
                <a:moveTo>
                  <a:pt x="252" y="88"/>
                </a:moveTo>
                <a:cubicBezTo>
                  <a:pt x="250" y="93"/>
                  <a:pt x="248" y="97"/>
                  <a:pt x="246" y="102"/>
                </a:cubicBezTo>
                <a:cubicBezTo>
                  <a:pt x="246" y="101"/>
                  <a:pt x="245" y="100"/>
                  <a:pt x="245" y="100"/>
                </a:cubicBezTo>
                <a:cubicBezTo>
                  <a:pt x="247" y="96"/>
                  <a:pt x="249" y="92"/>
                  <a:pt x="252" y="88"/>
                </a:cubicBezTo>
                <a:close/>
                <a:moveTo>
                  <a:pt x="228" y="128"/>
                </a:moveTo>
                <a:cubicBezTo>
                  <a:pt x="229" y="130"/>
                  <a:pt x="230" y="131"/>
                  <a:pt x="231" y="133"/>
                </a:cubicBezTo>
                <a:cubicBezTo>
                  <a:pt x="230" y="136"/>
                  <a:pt x="228" y="139"/>
                  <a:pt x="227" y="142"/>
                </a:cubicBezTo>
                <a:cubicBezTo>
                  <a:pt x="225" y="140"/>
                  <a:pt x="224" y="139"/>
                  <a:pt x="223" y="138"/>
                </a:cubicBezTo>
                <a:cubicBezTo>
                  <a:pt x="225" y="134"/>
                  <a:pt x="226" y="131"/>
                  <a:pt x="228" y="128"/>
                </a:cubicBezTo>
                <a:close/>
                <a:moveTo>
                  <a:pt x="227" y="252"/>
                </a:moveTo>
                <a:cubicBezTo>
                  <a:pt x="229" y="255"/>
                  <a:pt x="231" y="257"/>
                  <a:pt x="233" y="260"/>
                </a:cubicBezTo>
                <a:cubicBezTo>
                  <a:pt x="232" y="263"/>
                  <a:pt x="231" y="265"/>
                  <a:pt x="229" y="268"/>
                </a:cubicBezTo>
                <a:cubicBezTo>
                  <a:pt x="227" y="265"/>
                  <a:pt x="225" y="262"/>
                  <a:pt x="223" y="260"/>
                </a:cubicBezTo>
                <a:cubicBezTo>
                  <a:pt x="224" y="257"/>
                  <a:pt x="226" y="254"/>
                  <a:pt x="227" y="252"/>
                </a:cubicBezTo>
                <a:close/>
                <a:moveTo>
                  <a:pt x="226" y="404"/>
                </a:moveTo>
                <a:cubicBezTo>
                  <a:pt x="227" y="402"/>
                  <a:pt x="228" y="400"/>
                  <a:pt x="229" y="398"/>
                </a:cubicBezTo>
                <a:cubicBezTo>
                  <a:pt x="234" y="404"/>
                  <a:pt x="239" y="410"/>
                  <a:pt x="245" y="416"/>
                </a:cubicBezTo>
                <a:cubicBezTo>
                  <a:pt x="248" y="420"/>
                  <a:pt x="252" y="424"/>
                  <a:pt x="255" y="428"/>
                </a:cubicBezTo>
                <a:cubicBezTo>
                  <a:pt x="255" y="432"/>
                  <a:pt x="255" y="435"/>
                  <a:pt x="255" y="439"/>
                </a:cubicBezTo>
                <a:cubicBezTo>
                  <a:pt x="246" y="427"/>
                  <a:pt x="236" y="415"/>
                  <a:pt x="226" y="404"/>
                </a:cubicBezTo>
                <a:close/>
                <a:moveTo>
                  <a:pt x="321" y="419"/>
                </a:moveTo>
                <a:cubicBezTo>
                  <a:pt x="318" y="412"/>
                  <a:pt x="314" y="406"/>
                  <a:pt x="310" y="399"/>
                </a:cubicBezTo>
                <a:cubicBezTo>
                  <a:pt x="311" y="398"/>
                  <a:pt x="312" y="397"/>
                  <a:pt x="313" y="395"/>
                </a:cubicBezTo>
                <a:cubicBezTo>
                  <a:pt x="317" y="400"/>
                  <a:pt x="320" y="404"/>
                  <a:pt x="323" y="409"/>
                </a:cubicBezTo>
                <a:cubicBezTo>
                  <a:pt x="323" y="412"/>
                  <a:pt x="322" y="415"/>
                  <a:pt x="321" y="419"/>
                </a:cubicBezTo>
                <a:close/>
                <a:moveTo>
                  <a:pt x="399" y="429"/>
                </a:moveTo>
                <a:cubicBezTo>
                  <a:pt x="398" y="426"/>
                  <a:pt x="396" y="424"/>
                  <a:pt x="395" y="421"/>
                </a:cubicBezTo>
                <a:cubicBezTo>
                  <a:pt x="395" y="421"/>
                  <a:pt x="395" y="421"/>
                  <a:pt x="395" y="421"/>
                </a:cubicBezTo>
                <a:cubicBezTo>
                  <a:pt x="398" y="421"/>
                  <a:pt x="401" y="420"/>
                  <a:pt x="402" y="417"/>
                </a:cubicBezTo>
                <a:cubicBezTo>
                  <a:pt x="403" y="414"/>
                  <a:pt x="404" y="411"/>
                  <a:pt x="405" y="409"/>
                </a:cubicBezTo>
                <a:cubicBezTo>
                  <a:pt x="407" y="411"/>
                  <a:pt x="408" y="413"/>
                  <a:pt x="410" y="415"/>
                </a:cubicBezTo>
                <a:cubicBezTo>
                  <a:pt x="406" y="420"/>
                  <a:pt x="403" y="424"/>
                  <a:pt x="399" y="429"/>
                </a:cubicBezTo>
                <a:close/>
                <a:moveTo>
                  <a:pt x="432" y="377"/>
                </a:moveTo>
                <a:cubicBezTo>
                  <a:pt x="430" y="375"/>
                  <a:pt x="429" y="372"/>
                  <a:pt x="427" y="370"/>
                </a:cubicBezTo>
                <a:cubicBezTo>
                  <a:pt x="427" y="369"/>
                  <a:pt x="426" y="367"/>
                  <a:pt x="425" y="366"/>
                </a:cubicBezTo>
                <a:cubicBezTo>
                  <a:pt x="426" y="365"/>
                  <a:pt x="427" y="364"/>
                  <a:pt x="428" y="363"/>
                </a:cubicBezTo>
                <a:cubicBezTo>
                  <a:pt x="430" y="366"/>
                  <a:pt x="432" y="370"/>
                  <a:pt x="434" y="373"/>
                </a:cubicBezTo>
                <a:cubicBezTo>
                  <a:pt x="433" y="374"/>
                  <a:pt x="433" y="376"/>
                  <a:pt x="432" y="377"/>
                </a:cubicBezTo>
                <a:close/>
                <a:moveTo>
                  <a:pt x="449" y="396"/>
                </a:moveTo>
                <a:cubicBezTo>
                  <a:pt x="447" y="394"/>
                  <a:pt x="445" y="392"/>
                  <a:pt x="443" y="390"/>
                </a:cubicBezTo>
                <a:cubicBezTo>
                  <a:pt x="443" y="389"/>
                  <a:pt x="444" y="388"/>
                  <a:pt x="444" y="387"/>
                </a:cubicBezTo>
                <a:cubicBezTo>
                  <a:pt x="447" y="389"/>
                  <a:pt x="449" y="388"/>
                  <a:pt x="452" y="387"/>
                </a:cubicBezTo>
                <a:cubicBezTo>
                  <a:pt x="451" y="390"/>
                  <a:pt x="450" y="393"/>
                  <a:pt x="449" y="396"/>
                </a:cubicBezTo>
                <a:close/>
                <a:moveTo>
                  <a:pt x="441" y="345"/>
                </a:moveTo>
                <a:cubicBezTo>
                  <a:pt x="444" y="341"/>
                  <a:pt x="447" y="338"/>
                  <a:pt x="449" y="334"/>
                </a:cubicBezTo>
                <a:cubicBezTo>
                  <a:pt x="448" y="339"/>
                  <a:pt x="446" y="345"/>
                  <a:pt x="445" y="350"/>
                </a:cubicBezTo>
                <a:cubicBezTo>
                  <a:pt x="443" y="348"/>
                  <a:pt x="442" y="347"/>
                  <a:pt x="441" y="345"/>
                </a:cubicBezTo>
                <a:close/>
                <a:moveTo>
                  <a:pt x="449" y="293"/>
                </a:moveTo>
                <a:cubicBezTo>
                  <a:pt x="448" y="292"/>
                  <a:pt x="447" y="291"/>
                  <a:pt x="446" y="290"/>
                </a:cubicBezTo>
                <a:cubicBezTo>
                  <a:pt x="446" y="289"/>
                  <a:pt x="447" y="288"/>
                  <a:pt x="447" y="288"/>
                </a:cubicBezTo>
                <a:cubicBezTo>
                  <a:pt x="448" y="287"/>
                  <a:pt x="449" y="285"/>
                  <a:pt x="450" y="284"/>
                </a:cubicBezTo>
                <a:cubicBezTo>
                  <a:pt x="451" y="285"/>
                  <a:pt x="452" y="287"/>
                  <a:pt x="452" y="288"/>
                </a:cubicBezTo>
                <a:cubicBezTo>
                  <a:pt x="451" y="290"/>
                  <a:pt x="450" y="291"/>
                  <a:pt x="449" y="293"/>
                </a:cubicBezTo>
                <a:close/>
                <a:moveTo>
                  <a:pt x="477" y="423"/>
                </a:moveTo>
                <a:cubicBezTo>
                  <a:pt x="471" y="418"/>
                  <a:pt x="466" y="413"/>
                  <a:pt x="461" y="408"/>
                </a:cubicBezTo>
                <a:cubicBezTo>
                  <a:pt x="462" y="406"/>
                  <a:pt x="462" y="403"/>
                  <a:pt x="463" y="401"/>
                </a:cubicBezTo>
                <a:cubicBezTo>
                  <a:pt x="468" y="408"/>
                  <a:pt x="473" y="414"/>
                  <a:pt x="478" y="421"/>
                </a:cubicBezTo>
                <a:cubicBezTo>
                  <a:pt x="477" y="422"/>
                  <a:pt x="477" y="422"/>
                  <a:pt x="477" y="423"/>
                </a:cubicBezTo>
                <a:close/>
                <a:moveTo>
                  <a:pt x="484" y="404"/>
                </a:moveTo>
                <a:cubicBezTo>
                  <a:pt x="479" y="397"/>
                  <a:pt x="474" y="390"/>
                  <a:pt x="469" y="383"/>
                </a:cubicBezTo>
                <a:cubicBezTo>
                  <a:pt x="470" y="382"/>
                  <a:pt x="470" y="381"/>
                  <a:pt x="470" y="380"/>
                </a:cubicBezTo>
                <a:cubicBezTo>
                  <a:pt x="472" y="380"/>
                  <a:pt x="473" y="379"/>
                  <a:pt x="474" y="376"/>
                </a:cubicBezTo>
                <a:cubicBezTo>
                  <a:pt x="476" y="374"/>
                  <a:pt x="477" y="371"/>
                  <a:pt x="478" y="368"/>
                </a:cubicBezTo>
                <a:cubicBezTo>
                  <a:pt x="481" y="369"/>
                  <a:pt x="483" y="368"/>
                  <a:pt x="485" y="366"/>
                </a:cubicBezTo>
                <a:cubicBezTo>
                  <a:pt x="486" y="365"/>
                  <a:pt x="487" y="364"/>
                  <a:pt x="488" y="363"/>
                </a:cubicBezTo>
                <a:cubicBezTo>
                  <a:pt x="488" y="363"/>
                  <a:pt x="488" y="364"/>
                  <a:pt x="489" y="364"/>
                </a:cubicBezTo>
                <a:cubicBezTo>
                  <a:pt x="486" y="377"/>
                  <a:pt x="485" y="391"/>
                  <a:pt x="484" y="404"/>
                </a:cubicBezTo>
                <a:close/>
                <a:moveTo>
                  <a:pt x="500" y="388"/>
                </a:moveTo>
                <a:cubicBezTo>
                  <a:pt x="500" y="388"/>
                  <a:pt x="500" y="388"/>
                  <a:pt x="500" y="389"/>
                </a:cubicBezTo>
                <a:cubicBezTo>
                  <a:pt x="500" y="389"/>
                  <a:pt x="500" y="389"/>
                  <a:pt x="500" y="389"/>
                </a:cubicBezTo>
                <a:cubicBezTo>
                  <a:pt x="500" y="385"/>
                  <a:pt x="501" y="381"/>
                  <a:pt x="501" y="377"/>
                </a:cubicBezTo>
                <a:cubicBezTo>
                  <a:pt x="502" y="377"/>
                  <a:pt x="503" y="378"/>
                  <a:pt x="503" y="379"/>
                </a:cubicBezTo>
                <a:cubicBezTo>
                  <a:pt x="502" y="382"/>
                  <a:pt x="501" y="385"/>
                  <a:pt x="500" y="388"/>
                </a:cubicBezTo>
                <a:close/>
                <a:moveTo>
                  <a:pt x="516" y="342"/>
                </a:moveTo>
                <a:cubicBezTo>
                  <a:pt x="514" y="340"/>
                  <a:pt x="513" y="338"/>
                  <a:pt x="511" y="336"/>
                </a:cubicBezTo>
                <a:cubicBezTo>
                  <a:pt x="512" y="335"/>
                  <a:pt x="513" y="334"/>
                  <a:pt x="513" y="333"/>
                </a:cubicBezTo>
                <a:cubicBezTo>
                  <a:pt x="515" y="334"/>
                  <a:pt x="516" y="336"/>
                  <a:pt x="518" y="338"/>
                </a:cubicBezTo>
                <a:cubicBezTo>
                  <a:pt x="517" y="339"/>
                  <a:pt x="517" y="341"/>
                  <a:pt x="516" y="342"/>
                </a:cubicBezTo>
                <a:close/>
                <a:moveTo>
                  <a:pt x="536" y="375"/>
                </a:moveTo>
                <a:cubicBezTo>
                  <a:pt x="537" y="371"/>
                  <a:pt x="538" y="367"/>
                  <a:pt x="539" y="363"/>
                </a:cubicBezTo>
                <a:cubicBezTo>
                  <a:pt x="539" y="363"/>
                  <a:pt x="539" y="363"/>
                  <a:pt x="540" y="363"/>
                </a:cubicBezTo>
                <a:cubicBezTo>
                  <a:pt x="541" y="364"/>
                  <a:pt x="542" y="365"/>
                  <a:pt x="543" y="366"/>
                </a:cubicBezTo>
                <a:cubicBezTo>
                  <a:pt x="541" y="369"/>
                  <a:pt x="539" y="372"/>
                  <a:pt x="536" y="375"/>
                </a:cubicBezTo>
                <a:close/>
                <a:moveTo>
                  <a:pt x="588" y="431"/>
                </a:moveTo>
                <a:cubicBezTo>
                  <a:pt x="592" y="415"/>
                  <a:pt x="597" y="400"/>
                  <a:pt x="603" y="384"/>
                </a:cubicBezTo>
                <a:cubicBezTo>
                  <a:pt x="605" y="387"/>
                  <a:pt x="608" y="391"/>
                  <a:pt x="610" y="394"/>
                </a:cubicBezTo>
                <a:cubicBezTo>
                  <a:pt x="603" y="406"/>
                  <a:pt x="596" y="419"/>
                  <a:pt x="588" y="431"/>
                </a:cubicBezTo>
                <a:close/>
                <a:moveTo>
                  <a:pt x="662" y="402"/>
                </a:moveTo>
                <a:cubicBezTo>
                  <a:pt x="660" y="399"/>
                  <a:pt x="659" y="397"/>
                  <a:pt x="657" y="394"/>
                </a:cubicBezTo>
                <a:cubicBezTo>
                  <a:pt x="658" y="393"/>
                  <a:pt x="659" y="391"/>
                  <a:pt x="660" y="390"/>
                </a:cubicBezTo>
                <a:cubicBezTo>
                  <a:pt x="661" y="391"/>
                  <a:pt x="663" y="393"/>
                  <a:pt x="664" y="394"/>
                </a:cubicBezTo>
                <a:cubicBezTo>
                  <a:pt x="663" y="396"/>
                  <a:pt x="663" y="399"/>
                  <a:pt x="662" y="402"/>
                </a:cubicBezTo>
                <a:close/>
                <a:moveTo>
                  <a:pt x="659" y="301"/>
                </a:moveTo>
                <a:cubicBezTo>
                  <a:pt x="658" y="300"/>
                  <a:pt x="657" y="299"/>
                  <a:pt x="657" y="298"/>
                </a:cubicBezTo>
                <a:cubicBezTo>
                  <a:pt x="658" y="295"/>
                  <a:pt x="660" y="291"/>
                  <a:pt x="662" y="288"/>
                </a:cubicBezTo>
                <a:cubicBezTo>
                  <a:pt x="663" y="289"/>
                  <a:pt x="663" y="290"/>
                  <a:pt x="664" y="291"/>
                </a:cubicBezTo>
                <a:cubicBezTo>
                  <a:pt x="663" y="294"/>
                  <a:pt x="661" y="298"/>
                  <a:pt x="659" y="301"/>
                </a:cubicBezTo>
                <a:close/>
                <a:moveTo>
                  <a:pt x="682" y="332"/>
                </a:moveTo>
                <a:cubicBezTo>
                  <a:pt x="681" y="331"/>
                  <a:pt x="681" y="331"/>
                  <a:pt x="681" y="330"/>
                </a:cubicBezTo>
                <a:cubicBezTo>
                  <a:pt x="683" y="327"/>
                  <a:pt x="684" y="324"/>
                  <a:pt x="686" y="320"/>
                </a:cubicBezTo>
                <a:cubicBezTo>
                  <a:pt x="687" y="321"/>
                  <a:pt x="687" y="322"/>
                  <a:pt x="688" y="323"/>
                </a:cubicBezTo>
                <a:cubicBezTo>
                  <a:pt x="686" y="326"/>
                  <a:pt x="684" y="329"/>
                  <a:pt x="682" y="332"/>
                </a:cubicBezTo>
                <a:close/>
                <a:moveTo>
                  <a:pt x="710" y="420"/>
                </a:moveTo>
                <a:cubicBezTo>
                  <a:pt x="707" y="416"/>
                  <a:pt x="703" y="413"/>
                  <a:pt x="700" y="409"/>
                </a:cubicBezTo>
                <a:cubicBezTo>
                  <a:pt x="700" y="408"/>
                  <a:pt x="700" y="408"/>
                  <a:pt x="700" y="407"/>
                </a:cubicBezTo>
                <a:cubicBezTo>
                  <a:pt x="699" y="405"/>
                  <a:pt x="698" y="403"/>
                  <a:pt x="697" y="401"/>
                </a:cubicBezTo>
                <a:cubicBezTo>
                  <a:pt x="700" y="398"/>
                  <a:pt x="702" y="395"/>
                  <a:pt x="705" y="392"/>
                </a:cubicBezTo>
                <a:cubicBezTo>
                  <a:pt x="707" y="396"/>
                  <a:pt x="710" y="400"/>
                  <a:pt x="712" y="404"/>
                </a:cubicBezTo>
                <a:cubicBezTo>
                  <a:pt x="711" y="409"/>
                  <a:pt x="710" y="415"/>
                  <a:pt x="710" y="420"/>
                </a:cubicBezTo>
                <a:close/>
                <a:moveTo>
                  <a:pt x="775" y="398"/>
                </a:moveTo>
                <a:cubicBezTo>
                  <a:pt x="772" y="394"/>
                  <a:pt x="768" y="390"/>
                  <a:pt x="765" y="386"/>
                </a:cubicBezTo>
                <a:cubicBezTo>
                  <a:pt x="767" y="383"/>
                  <a:pt x="769" y="381"/>
                  <a:pt x="771" y="378"/>
                </a:cubicBezTo>
                <a:cubicBezTo>
                  <a:pt x="773" y="380"/>
                  <a:pt x="775" y="381"/>
                  <a:pt x="777" y="381"/>
                </a:cubicBezTo>
                <a:cubicBezTo>
                  <a:pt x="777" y="381"/>
                  <a:pt x="777" y="381"/>
                  <a:pt x="777" y="381"/>
                </a:cubicBezTo>
                <a:cubicBezTo>
                  <a:pt x="776" y="387"/>
                  <a:pt x="775" y="392"/>
                  <a:pt x="775" y="398"/>
                </a:cubicBezTo>
                <a:close/>
                <a:moveTo>
                  <a:pt x="795" y="422"/>
                </a:moveTo>
                <a:cubicBezTo>
                  <a:pt x="793" y="419"/>
                  <a:pt x="791" y="416"/>
                  <a:pt x="788" y="414"/>
                </a:cubicBezTo>
                <a:cubicBezTo>
                  <a:pt x="789" y="409"/>
                  <a:pt x="789" y="403"/>
                  <a:pt x="790" y="398"/>
                </a:cubicBezTo>
                <a:cubicBezTo>
                  <a:pt x="794" y="404"/>
                  <a:pt x="798" y="409"/>
                  <a:pt x="801" y="414"/>
                </a:cubicBezTo>
                <a:cubicBezTo>
                  <a:pt x="799" y="417"/>
                  <a:pt x="797" y="419"/>
                  <a:pt x="795" y="422"/>
                </a:cubicBezTo>
                <a:close/>
                <a:moveTo>
                  <a:pt x="805" y="433"/>
                </a:moveTo>
                <a:cubicBezTo>
                  <a:pt x="807" y="431"/>
                  <a:pt x="809" y="429"/>
                  <a:pt x="810" y="427"/>
                </a:cubicBezTo>
                <a:cubicBezTo>
                  <a:pt x="816" y="436"/>
                  <a:pt x="821" y="445"/>
                  <a:pt x="827" y="453"/>
                </a:cubicBezTo>
                <a:cubicBezTo>
                  <a:pt x="819" y="447"/>
                  <a:pt x="812" y="440"/>
                  <a:pt x="805" y="433"/>
                </a:cubicBezTo>
                <a:close/>
                <a:moveTo>
                  <a:pt x="883" y="415"/>
                </a:moveTo>
                <a:cubicBezTo>
                  <a:pt x="882" y="413"/>
                  <a:pt x="881" y="411"/>
                  <a:pt x="879" y="408"/>
                </a:cubicBezTo>
                <a:cubicBezTo>
                  <a:pt x="879" y="407"/>
                  <a:pt x="879" y="406"/>
                  <a:pt x="880" y="405"/>
                </a:cubicBezTo>
                <a:cubicBezTo>
                  <a:pt x="882" y="407"/>
                  <a:pt x="884" y="410"/>
                  <a:pt x="886" y="412"/>
                </a:cubicBezTo>
                <a:cubicBezTo>
                  <a:pt x="885" y="413"/>
                  <a:pt x="884" y="414"/>
                  <a:pt x="883" y="415"/>
                </a:cubicBezTo>
                <a:close/>
                <a:moveTo>
                  <a:pt x="893" y="427"/>
                </a:moveTo>
                <a:cubicBezTo>
                  <a:pt x="894" y="427"/>
                  <a:pt x="894" y="426"/>
                  <a:pt x="895" y="425"/>
                </a:cubicBezTo>
                <a:cubicBezTo>
                  <a:pt x="899" y="430"/>
                  <a:pt x="903" y="436"/>
                  <a:pt x="906" y="441"/>
                </a:cubicBezTo>
                <a:cubicBezTo>
                  <a:pt x="902" y="437"/>
                  <a:pt x="897" y="432"/>
                  <a:pt x="893" y="427"/>
                </a:cubicBezTo>
                <a:close/>
                <a:moveTo>
                  <a:pt x="924" y="499"/>
                </a:moveTo>
                <a:cubicBezTo>
                  <a:pt x="918" y="507"/>
                  <a:pt x="912" y="515"/>
                  <a:pt x="906" y="523"/>
                </a:cubicBezTo>
                <a:cubicBezTo>
                  <a:pt x="911" y="510"/>
                  <a:pt x="916" y="496"/>
                  <a:pt x="922" y="483"/>
                </a:cubicBezTo>
                <a:cubicBezTo>
                  <a:pt x="922" y="482"/>
                  <a:pt x="922" y="482"/>
                  <a:pt x="923" y="481"/>
                </a:cubicBezTo>
                <a:cubicBezTo>
                  <a:pt x="923" y="482"/>
                  <a:pt x="924" y="483"/>
                  <a:pt x="924" y="483"/>
                </a:cubicBezTo>
                <a:cubicBezTo>
                  <a:pt x="926" y="485"/>
                  <a:pt x="928" y="485"/>
                  <a:pt x="930" y="485"/>
                </a:cubicBezTo>
                <a:cubicBezTo>
                  <a:pt x="928" y="490"/>
                  <a:pt x="926" y="494"/>
                  <a:pt x="924" y="499"/>
                </a:cubicBezTo>
                <a:close/>
                <a:moveTo>
                  <a:pt x="936" y="471"/>
                </a:moveTo>
                <a:cubicBezTo>
                  <a:pt x="935" y="469"/>
                  <a:pt x="934" y="467"/>
                  <a:pt x="934" y="465"/>
                </a:cubicBezTo>
                <a:cubicBezTo>
                  <a:pt x="937" y="461"/>
                  <a:pt x="939" y="457"/>
                  <a:pt x="942" y="453"/>
                </a:cubicBezTo>
                <a:cubicBezTo>
                  <a:pt x="943" y="453"/>
                  <a:pt x="944" y="453"/>
                  <a:pt x="944" y="452"/>
                </a:cubicBezTo>
                <a:cubicBezTo>
                  <a:pt x="941" y="459"/>
                  <a:pt x="938" y="465"/>
                  <a:pt x="936" y="471"/>
                </a:cubicBezTo>
                <a:close/>
                <a:moveTo>
                  <a:pt x="1017" y="587"/>
                </a:moveTo>
                <a:cubicBezTo>
                  <a:pt x="1010" y="597"/>
                  <a:pt x="1003" y="607"/>
                  <a:pt x="996" y="616"/>
                </a:cubicBezTo>
                <a:cubicBezTo>
                  <a:pt x="1002" y="590"/>
                  <a:pt x="1010" y="565"/>
                  <a:pt x="1020" y="540"/>
                </a:cubicBezTo>
                <a:cubicBezTo>
                  <a:pt x="1022" y="543"/>
                  <a:pt x="1025" y="546"/>
                  <a:pt x="1028" y="549"/>
                </a:cubicBezTo>
                <a:cubicBezTo>
                  <a:pt x="1024" y="562"/>
                  <a:pt x="1020" y="574"/>
                  <a:pt x="1017" y="587"/>
                </a:cubicBezTo>
                <a:close/>
                <a:moveTo>
                  <a:pt x="1075" y="558"/>
                </a:moveTo>
                <a:cubicBezTo>
                  <a:pt x="1074" y="557"/>
                  <a:pt x="1074" y="556"/>
                  <a:pt x="1073" y="555"/>
                </a:cubicBezTo>
                <a:cubicBezTo>
                  <a:pt x="1073" y="555"/>
                  <a:pt x="1073" y="554"/>
                  <a:pt x="1072" y="554"/>
                </a:cubicBezTo>
                <a:cubicBezTo>
                  <a:pt x="1072" y="553"/>
                  <a:pt x="1072" y="553"/>
                  <a:pt x="1071" y="552"/>
                </a:cubicBezTo>
                <a:cubicBezTo>
                  <a:pt x="1072" y="549"/>
                  <a:pt x="1073" y="547"/>
                  <a:pt x="1075" y="544"/>
                </a:cubicBezTo>
                <a:cubicBezTo>
                  <a:pt x="1076" y="546"/>
                  <a:pt x="1078" y="548"/>
                  <a:pt x="1079" y="550"/>
                </a:cubicBezTo>
                <a:cubicBezTo>
                  <a:pt x="1078" y="553"/>
                  <a:pt x="1076" y="555"/>
                  <a:pt x="1075" y="558"/>
                </a:cubicBezTo>
                <a:close/>
                <a:moveTo>
                  <a:pt x="1086" y="690"/>
                </a:moveTo>
                <a:cubicBezTo>
                  <a:pt x="1091" y="668"/>
                  <a:pt x="1099" y="646"/>
                  <a:pt x="1108" y="626"/>
                </a:cubicBezTo>
                <a:cubicBezTo>
                  <a:pt x="1111" y="628"/>
                  <a:pt x="1115" y="631"/>
                  <a:pt x="1119" y="633"/>
                </a:cubicBezTo>
                <a:cubicBezTo>
                  <a:pt x="1123" y="635"/>
                  <a:pt x="1127" y="633"/>
                  <a:pt x="1129" y="629"/>
                </a:cubicBezTo>
                <a:cubicBezTo>
                  <a:pt x="1129" y="629"/>
                  <a:pt x="1130" y="630"/>
                  <a:pt x="1131" y="630"/>
                </a:cubicBezTo>
                <a:cubicBezTo>
                  <a:pt x="1117" y="650"/>
                  <a:pt x="1102" y="671"/>
                  <a:pt x="1086" y="690"/>
                </a:cubicBezTo>
                <a:close/>
                <a:moveTo>
                  <a:pt x="1142" y="598"/>
                </a:moveTo>
                <a:cubicBezTo>
                  <a:pt x="1143" y="594"/>
                  <a:pt x="1144" y="591"/>
                  <a:pt x="1145" y="587"/>
                </a:cubicBezTo>
                <a:cubicBezTo>
                  <a:pt x="1145" y="587"/>
                  <a:pt x="1145" y="587"/>
                  <a:pt x="1145" y="588"/>
                </a:cubicBezTo>
                <a:cubicBezTo>
                  <a:pt x="1146" y="588"/>
                  <a:pt x="1146" y="588"/>
                  <a:pt x="1147" y="588"/>
                </a:cubicBezTo>
                <a:cubicBezTo>
                  <a:pt x="1147" y="589"/>
                  <a:pt x="1148" y="590"/>
                  <a:pt x="1149" y="590"/>
                </a:cubicBezTo>
                <a:cubicBezTo>
                  <a:pt x="1146" y="593"/>
                  <a:pt x="1144" y="595"/>
                  <a:pt x="1142" y="598"/>
                </a:cubicBezTo>
                <a:close/>
                <a:moveTo>
                  <a:pt x="1158" y="579"/>
                </a:moveTo>
                <a:cubicBezTo>
                  <a:pt x="1157" y="578"/>
                  <a:pt x="1156" y="577"/>
                  <a:pt x="1156" y="576"/>
                </a:cubicBezTo>
                <a:cubicBezTo>
                  <a:pt x="1154" y="574"/>
                  <a:pt x="1152" y="571"/>
                  <a:pt x="1150" y="568"/>
                </a:cubicBezTo>
                <a:cubicBezTo>
                  <a:pt x="1150" y="566"/>
                  <a:pt x="1150" y="565"/>
                  <a:pt x="1151" y="563"/>
                </a:cubicBezTo>
                <a:cubicBezTo>
                  <a:pt x="1152" y="561"/>
                  <a:pt x="1154" y="558"/>
                  <a:pt x="1156" y="556"/>
                </a:cubicBezTo>
                <a:cubicBezTo>
                  <a:pt x="1159" y="560"/>
                  <a:pt x="1162" y="564"/>
                  <a:pt x="1165" y="569"/>
                </a:cubicBezTo>
                <a:cubicBezTo>
                  <a:pt x="1163" y="572"/>
                  <a:pt x="1160" y="575"/>
                  <a:pt x="1158" y="579"/>
                </a:cubicBezTo>
                <a:close/>
                <a:moveTo>
                  <a:pt x="1185" y="601"/>
                </a:moveTo>
                <a:cubicBezTo>
                  <a:pt x="1180" y="597"/>
                  <a:pt x="1176" y="594"/>
                  <a:pt x="1172" y="591"/>
                </a:cubicBezTo>
                <a:cubicBezTo>
                  <a:pt x="1173" y="588"/>
                  <a:pt x="1174" y="586"/>
                  <a:pt x="1175" y="584"/>
                </a:cubicBezTo>
                <a:cubicBezTo>
                  <a:pt x="1179" y="589"/>
                  <a:pt x="1182" y="594"/>
                  <a:pt x="1185" y="599"/>
                </a:cubicBezTo>
                <a:cubicBezTo>
                  <a:pt x="1185" y="599"/>
                  <a:pt x="1185" y="600"/>
                  <a:pt x="1185" y="601"/>
                </a:cubicBezTo>
                <a:close/>
                <a:moveTo>
                  <a:pt x="1219" y="533"/>
                </a:moveTo>
                <a:cubicBezTo>
                  <a:pt x="1219" y="532"/>
                  <a:pt x="1219" y="532"/>
                  <a:pt x="1218" y="531"/>
                </a:cubicBezTo>
                <a:cubicBezTo>
                  <a:pt x="1218" y="531"/>
                  <a:pt x="1218" y="531"/>
                  <a:pt x="1218" y="531"/>
                </a:cubicBezTo>
                <a:cubicBezTo>
                  <a:pt x="1220" y="529"/>
                  <a:pt x="1221" y="526"/>
                  <a:pt x="1223" y="524"/>
                </a:cubicBezTo>
                <a:cubicBezTo>
                  <a:pt x="1223" y="524"/>
                  <a:pt x="1224" y="525"/>
                  <a:pt x="1224" y="525"/>
                </a:cubicBezTo>
                <a:cubicBezTo>
                  <a:pt x="1223" y="527"/>
                  <a:pt x="1221" y="530"/>
                  <a:pt x="1219" y="533"/>
                </a:cubicBezTo>
                <a:close/>
                <a:moveTo>
                  <a:pt x="1240" y="588"/>
                </a:moveTo>
                <a:cubicBezTo>
                  <a:pt x="1239" y="586"/>
                  <a:pt x="1238" y="584"/>
                  <a:pt x="1237" y="582"/>
                </a:cubicBezTo>
                <a:cubicBezTo>
                  <a:pt x="1237" y="582"/>
                  <a:pt x="1237" y="582"/>
                  <a:pt x="1237" y="581"/>
                </a:cubicBezTo>
                <a:cubicBezTo>
                  <a:pt x="1238" y="580"/>
                  <a:pt x="1239" y="578"/>
                  <a:pt x="1240" y="577"/>
                </a:cubicBezTo>
                <a:cubicBezTo>
                  <a:pt x="1240" y="578"/>
                  <a:pt x="1241" y="578"/>
                  <a:pt x="1242" y="579"/>
                </a:cubicBezTo>
                <a:cubicBezTo>
                  <a:pt x="1241" y="582"/>
                  <a:pt x="1241" y="585"/>
                  <a:pt x="1240" y="588"/>
                </a:cubicBezTo>
                <a:close/>
                <a:moveTo>
                  <a:pt x="1333" y="589"/>
                </a:moveTo>
                <a:cubicBezTo>
                  <a:pt x="1330" y="586"/>
                  <a:pt x="1327" y="584"/>
                  <a:pt x="1323" y="581"/>
                </a:cubicBezTo>
                <a:cubicBezTo>
                  <a:pt x="1326" y="577"/>
                  <a:pt x="1329" y="573"/>
                  <a:pt x="1332" y="568"/>
                </a:cubicBezTo>
                <a:cubicBezTo>
                  <a:pt x="1333" y="572"/>
                  <a:pt x="1335" y="575"/>
                  <a:pt x="1336" y="578"/>
                </a:cubicBezTo>
                <a:cubicBezTo>
                  <a:pt x="1335" y="582"/>
                  <a:pt x="1334" y="585"/>
                  <a:pt x="1333" y="589"/>
                </a:cubicBezTo>
                <a:close/>
                <a:moveTo>
                  <a:pt x="1371" y="565"/>
                </a:moveTo>
                <a:cubicBezTo>
                  <a:pt x="1369" y="567"/>
                  <a:pt x="1368" y="569"/>
                  <a:pt x="1366" y="571"/>
                </a:cubicBezTo>
                <a:cubicBezTo>
                  <a:pt x="1364" y="569"/>
                  <a:pt x="1361" y="566"/>
                  <a:pt x="1358" y="563"/>
                </a:cubicBezTo>
                <a:cubicBezTo>
                  <a:pt x="1362" y="555"/>
                  <a:pt x="1365" y="547"/>
                  <a:pt x="1368" y="539"/>
                </a:cubicBezTo>
                <a:cubicBezTo>
                  <a:pt x="1369" y="537"/>
                  <a:pt x="1370" y="536"/>
                  <a:pt x="1371" y="535"/>
                </a:cubicBezTo>
                <a:cubicBezTo>
                  <a:pt x="1372" y="537"/>
                  <a:pt x="1374" y="539"/>
                  <a:pt x="1375" y="541"/>
                </a:cubicBezTo>
                <a:cubicBezTo>
                  <a:pt x="1373" y="549"/>
                  <a:pt x="1372" y="557"/>
                  <a:pt x="1371" y="565"/>
                </a:cubicBezTo>
                <a:close/>
                <a:moveTo>
                  <a:pt x="1401" y="598"/>
                </a:moveTo>
                <a:cubicBezTo>
                  <a:pt x="1396" y="595"/>
                  <a:pt x="1392" y="592"/>
                  <a:pt x="1388" y="589"/>
                </a:cubicBezTo>
                <a:cubicBezTo>
                  <a:pt x="1392" y="585"/>
                  <a:pt x="1396" y="581"/>
                  <a:pt x="1400" y="577"/>
                </a:cubicBezTo>
                <a:cubicBezTo>
                  <a:pt x="1401" y="579"/>
                  <a:pt x="1403" y="582"/>
                  <a:pt x="1404" y="584"/>
                </a:cubicBezTo>
                <a:cubicBezTo>
                  <a:pt x="1403" y="589"/>
                  <a:pt x="1402" y="593"/>
                  <a:pt x="1401" y="598"/>
                </a:cubicBezTo>
                <a:close/>
                <a:moveTo>
                  <a:pt x="1423" y="243"/>
                </a:moveTo>
                <a:cubicBezTo>
                  <a:pt x="1423" y="242"/>
                  <a:pt x="1422" y="242"/>
                  <a:pt x="1422" y="242"/>
                </a:cubicBezTo>
                <a:cubicBezTo>
                  <a:pt x="1424" y="238"/>
                  <a:pt x="1427" y="235"/>
                  <a:pt x="1429" y="231"/>
                </a:cubicBezTo>
                <a:cubicBezTo>
                  <a:pt x="1429" y="232"/>
                  <a:pt x="1430" y="232"/>
                  <a:pt x="1430" y="233"/>
                </a:cubicBezTo>
                <a:cubicBezTo>
                  <a:pt x="1428" y="236"/>
                  <a:pt x="1425" y="239"/>
                  <a:pt x="1423" y="243"/>
                </a:cubicBezTo>
                <a:close/>
                <a:moveTo>
                  <a:pt x="1447" y="266"/>
                </a:moveTo>
                <a:cubicBezTo>
                  <a:pt x="1445" y="264"/>
                  <a:pt x="1443" y="262"/>
                  <a:pt x="1441" y="260"/>
                </a:cubicBezTo>
                <a:cubicBezTo>
                  <a:pt x="1443" y="257"/>
                  <a:pt x="1444" y="253"/>
                  <a:pt x="1446" y="250"/>
                </a:cubicBezTo>
                <a:cubicBezTo>
                  <a:pt x="1449" y="253"/>
                  <a:pt x="1451" y="255"/>
                  <a:pt x="1454" y="258"/>
                </a:cubicBezTo>
                <a:cubicBezTo>
                  <a:pt x="1452" y="261"/>
                  <a:pt x="1449" y="264"/>
                  <a:pt x="1447" y="266"/>
                </a:cubicBezTo>
                <a:close/>
                <a:moveTo>
                  <a:pt x="1596" y="281"/>
                </a:moveTo>
                <a:cubicBezTo>
                  <a:pt x="1599" y="285"/>
                  <a:pt x="1603" y="288"/>
                  <a:pt x="1606" y="292"/>
                </a:cubicBezTo>
                <a:cubicBezTo>
                  <a:pt x="1602" y="299"/>
                  <a:pt x="1598" y="307"/>
                  <a:pt x="1594" y="314"/>
                </a:cubicBezTo>
                <a:cubicBezTo>
                  <a:pt x="1591" y="311"/>
                  <a:pt x="1588" y="307"/>
                  <a:pt x="1584" y="303"/>
                </a:cubicBezTo>
                <a:cubicBezTo>
                  <a:pt x="1588" y="296"/>
                  <a:pt x="1592" y="288"/>
                  <a:pt x="1596" y="281"/>
                </a:cubicBezTo>
                <a:close/>
                <a:moveTo>
                  <a:pt x="1584" y="335"/>
                </a:moveTo>
                <a:cubicBezTo>
                  <a:pt x="1583" y="337"/>
                  <a:pt x="1582" y="338"/>
                  <a:pt x="1582" y="340"/>
                </a:cubicBezTo>
                <a:cubicBezTo>
                  <a:pt x="1578" y="337"/>
                  <a:pt x="1574" y="333"/>
                  <a:pt x="1571" y="329"/>
                </a:cubicBezTo>
                <a:cubicBezTo>
                  <a:pt x="1572" y="327"/>
                  <a:pt x="1573" y="325"/>
                  <a:pt x="1574" y="323"/>
                </a:cubicBezTo>
                <a:cubicBezTo>
                  <a:pt x="1577" y="327"/>
                  <a:pt x="1581" y="331"/>
                  <a:pt x="1584" y="335"/>
                </a:cubicBezTo>
                <a:close/>
                <a:moveTo>
                  <a:pt x="1570" y="255"/>
                </a:moveTo>
                <a:cubicBezTo>
                  <a:pt x="1571" y="256"/>
                  <a:pt x="1572" y="257"/>
                  <a:pt x="1572" y="258"/>
                </a:cubicBezTo>
                <a:cubicBezTo>
                  <a:pt x="1573" y="259"/>
                  <a:pt x="1573" y="261"/>
                  <a:pt x="1575" y="262"/>
                </a:cubicBezTo>
                <a:cubicBezTo>
                  <a:pt x="1578" y="265"/>
                  <a:pt x="1581" y="267"/>
                  <a:pt x="1583" y="269"/>
                </a:cubicBezTo>
                <a:cubicBezTo>
                  <a:pt x="1580" y="276"/>
                  <a:pt x="1576" y="283"/>
                  <a:pt x="1573" y="291"/>
                </a:cubicBezTo>
                <a:cubicBezTo>
                  <a:pt x="1569" y="286"/>
                  <a:pt x="1565" y="282"/>
                  <a:pt x="1561" y="278"/>
                </a:cubicBezTo>
                <a:cubicBezTo>
                  <a:pt x="1564" y="270"/>
                  <a:pt x="1567" y="263"/>
                  <a:pt x="1570" y="255"/>
                </a:cubicBezTo>
                <a:close/>
                <a:moveTo>
                  <a:pt x="1517" y="272"/>
                </a:moveTo>
                <a:cubicBezTo>
                  <a:pt x="1518" y="270"/>
                  <a:pt x="1519" y="268"/>
                  <a:pt x="1520" y="267"/>
                </a:cubicBezTo>
                <a:cubicBezTo>
                  <a:pt x="1524" y="270"/>
                  <a:pt x="1527" y="274"/>
                  <a:pt x="1531" y="278"/>
                </a:cubicBezTo>
                <a:cubicBezTo>
                  <a:pt x="1530" y="281"/>
                  <a:pt x="1528" y="283"/>
                  <a:pt x="1527" y="286"/>
                </a:cubicBezTo>
                <a:cubicBezTo>
                  <a:pt x="1524" y="283"/>
                  <a:pt x="1522" y="281"/>
                  <a:pt x="1519" y="278"/>
                </a:cubicBezTo>
                <a:cubicBezTo>
                  <a:pt x="1520" y="276"/>
                  <a:pt x="1519" y="273"/>
                  <a:pt x="1517" y="272"/>
                </a:cubicBezTo>
                <a:close/>
                <a:moveTo>
                  <a:pt x="1521" y="376"/>
                </a:moveTo>
                <a:cubicBezTo>
                  <a:pt x="1523" y="379"/>
                  <a:pt x="1525" y="381"/>
                  <a:pt x="1528" y="383"/>
                </a:cubicBezTo>
                <a:cubicBezTo>
                  <a:pt x="1526" y="385"/>
                  <a:pt x="1525" y="388"/>
                  <a:pt x="1524" y="390"/>
                </a:cubicBezTo>
                <a:cubicBezTo>
                  <a:pt x="1522" y="388"/>
                  <a:pt x="1520" y="386"/>
                  <a:pt x="1518" y="383"/>
                </a:cubicBezTo>
                <a:cubicBezTo>
                  <a:pt x="1519" y="381"/>
                  <a:pt x="1520" y="379"/>
                  <a:pt x="1521" y="376"/>
                </a:cubicBezTo>
                <a:close/>
                <a:moveTo>
                  <a:pt x="1529" y="418"/>
                </a:moveTo>
                <a:cubicBezTo>
                  <a:pt x="1532" y="422"/>
                  <a:pt x="1536" y="425"/>
                  <a:pt x="1539" y="429"/>
                </a:cubicBezTo>
                <a:cubicBezTo>
                  <a:pt x="1537" y="434"/>
                  <a:pt x="1535" y="438"/>
                  <a:pt x="1532" y="443"/>
                </a:cubicBezTo>
                <a:cubicBezTo>
                  <a:pt x="1529" y="440"/>
                  <a:pt x="1525" y="436"/>
                  <a:pt x="1522" y="433"/>
                </a:cubicBezTo>
                <a:cubicBezTo>
                  <a:pt x="1524" y="428"/>
                  <a:pt x="1527" y="423"/>
                  <a:pt x="1529" y="418"/>
                </a:cubicBezTo>
                <a:close/>
                <a:moveTo>
                  <a:pt x="1536" y="403"/>
                </a:moveTo>
                <a:cubicBezTo>
                  <a:pt x="1537" y="400"/>
                  <a:pt x="1539" y="397"/>
                  <a:pt x="1540" y="395"/>
                </a:cubicBezTo>
                <a:cubicBezTo>
                  <a:pt x="1543" y="398"/>
                  <a:pt x="1547" y="401"/>
                  <a:pt x="1551" y="405"/>
                </a:cubicBezTo>
                <a:cubicBezTo>
                  <a:pt x="1549" y="408"/>
                  <a:pt x="1548" y="411"/>
                  <a:pt x="1546" y="414"/>
                </a:cubicBezTo>
                <a:cubicBezTo>
                  <a:pt x="1543" y="410"/>
                  <a:pt x="1539" y="406"/>
                  <a:pt x="1536" y="403"/>
                </a:cubicBezTo>
                <a:close/>
                <a:moveTo>
                  <a:pt x="1532" y="350"/>
                </a:moveTo>
                <a:cubicBezTo>
                  <a:pt x="1533" y="346"/>
                  <a:pt x="1535" y="342"/>
                  <a:pt x="1536" y="339"/>
                </a:cubicBezTo>
                <a:cubicBezTo>
                  <a:pt x="1539" y="341"/>
                  <a:pt x="1542" y="344"/>
                  <a:pt x="1545" y="347"/>
                </a:cubicBezTo>
                <a:cubicBezTo>
                  <a:pt x="1543" y="351"/>
                  <a:pt x="1541" y="354"/>
                  <a:pt x="1539" y="358"/>
                </a:cubicBezTo>
                <a:cubicBezTo>
                  <a:pt x="1537" y="355"/>
                  <a:pt x="1534" y="353"/>
                  <a:pt x="1532" y="350"/>
                </a:cubicBezTo>
                <a:close/>
                <a:moveTo>
                  <a:pt x="1549" y="308"/>
                </a:moveTo>
                <a:cubicBezTo>
                  <a:pt x="1550" y="305"/>
                  <a:pt x="1551" y="302"/>
                  <a:pt x="1552" y="300"/>
                </a:cubicBezTo>
                <a:cubicBezTo>
                  <a:pt x="1555" y="304"/>
                  <a:pt x="1559" y="307"/>
                  <a:pt x="1562" y="311"/>
                </a:cubicBezTo>
                <a:cubicBezTo>
                  <a:pt x="1561" y="313"/>
                  <a:pt x="1560" y="316"/>
                  <a:pt x="1559" y="318"/>
                </a:cubicBezTo>
                <a:cubicBezTo>
                  <a:pt x="1556" y="314"/>
                  <a:pt x="1552" y="311"/>
                  <a:pt x="1549" y="308"/>
                </a:cubicBezTo>
                <a:close/>
                <a:moveTo>
                  <a:pt x="1556" y="360"/>
                </a:moveTo>
                <a:cubicBezTo>
                  <a:pt x="1559" y="364"/>
                  <a:pt x="1563" y="368"/>
                  <a:pt x="1566" y="372"/>
                </a:cubicBezTo>
                <a:cubicBezTo>
                  <a:pt x="1565" y="375"/>
                  <a:pt x="1563" y="378"/>
                  <a:pt x="1562" y="381"/>
                </a:cubicBezTo>
                <a:cubicBezTo>
                  <a:pt x="1558" y="377"/>
                  <a:pt x="1555" y="373"/>
                  <a:pt x="1551" y="370"/>
                </a:cubicBezTo>
                <a:cubicBezTo>
                  <a:pt x="1553" y="367"/>
                  <a:pt x="1554" y="363"/>
                  <a:pt x="1556" y="360"/>
                </a:cubicBezTo>
                <a:close/>
                <a:moveTo>
                  <a:pt x="1558" y="244"/>
                </a:moveTo>
                <a:cubicBezTo>
                  <a:pt x="1554" y="250"/>
                  <a:pt x="1551" y="256"/>
                  <a:pt x="1548" y="263"/>
                </a:cubicBezTo>
                <a:cubicBezTo>
                  <a:pt x="1543" y="257"/>
                  <a:pt x="1538" y="251"/>
                  <a:pt x="1533" y="245"/>
                </a:cubicBezTo>
                <a:cubicBezTo>
                  <a:pt x="1535" y="242"/>
                  <a:pt x="1537" y="239"/>
                  <a:pt x="1539" y="236"/>
                </a:cubicBezTo>
                <a:cubicBezTo>
                  <a:pt x="1543" y="229"/>
                  <a:pt x="1531" y="221"/>
                  <a:pt x="1526" y="227"/>
                </a:cubicBezTo>
                <a:cubicBezTo>
                  <a:pt x="1525" y="229"/>
                  <a:pt x="1524" y="230"/>
                  <a:pt x="1523" y="232"/>
                </a:cubicBezTo>
                <a:cubicBezTo>
                  <a:pt x="1521" y="229"/>
                  <a:pt x="1520" y="227"/>
                  <a:pt x="1518" y="225"/>
                </a:cubicBezTo>
                <a:cubicBezTo>
                  <a:pt x="1518" y="225"/>
                  <a:pt x="1518" y="224"/>
                  <a:pt x="1519" y="224"/>
                </a:cubicBezTo>
                <a:cubicBezTo>
                  <a:pt x="1522" y="218"/>
                  <a:pt x="1516" y="212"/>
                  <a:pt x="1510" y="213"/>
                </a:cubicBezTo>
                <a:cubicBezTo>
                  <a:pt x="1507" y="208"/>
                  <a:pt x="1504" y="203"/>
                  <a:pt x="1501" y="198"/>
                </a:cubicBezTo>
                <a:cubicBezTo>
                  <a:pt x="1521" y="212"/>
                  <a:pt x="1540" y="227"/>
                  <a:pt x="1558" y="244"/>
                </a:cubicBezTo>
                <a:close/>
                <a:moveTo>
                  <a:pt x="1512" y="315"/>
                </a:moveTo>
                <a:cubicBezTo>
                  <a:pt x="1511" y="319"/>
                  <a:pt x="1509" y="322"/>
                  <a:pt x="1507" y="326"/>
                </a:cubicBezTo>
                <a:cubicBezTo>
                  <a:pt x="1505" y="324"/>
                  <a:pt x="1503" y="322"/>
                  <a:pt x="1501" y="320"/>
                </a:cubicBezTo>
                <a:cubicBezTo>
                  <a:pt x="1503" y="316"/>
                  <a:pt x="1504" y="313"/>
                  <a:pt x="1506" y="309"/>
                </a:cubicBezTo>
                <a:cubicBezTo>
                  <a:pt x="1508" y="311"/>
                  <a:pt x="1510" y="313"/>
                  <a:pt x="1512" y="315"/>
                </a:cubicBezTo>
                <a:close/>
                <a:moveTo>
                  <a:pt x="1503" y="250"/>
                </a:moveTo>
                <a:cubicBezTo>
                  <a:pt x="1504" y="252"/>
                  <a:pt x="1506" y="253"/>
                  <a:pt x="1507" y="254"/>
                </a:cubicBezTo>
                <a:cubicBezTo>
                  <a:pt x="1505" y="256"/>
                  <a:pt x="1504" y="259"/>
                  <a:pt x="1502" y="261"/>
                </a:cubicBezTo>
                <a:cubicBezTo>
                  <a:pt x="1501" y="260"/>
                  <a:pt x="1500" y="259"/>
                  <a:pt x="1499" y="258"/>
                </a:cubicBezTo>
                <a:cubicBezTo>
                  <a:pt x="1500" y="255"/>
                  <a:pt x="1502" y="253"/>
                  <a:pt x="1503" y="250"/>
                </a:cubicBezTo>
                <a:close/>
                <a:moveTo>
                  <a:pt x="1465" y="415"/>
                </a:moveTo>
                <a:cubicBezTo>
                  <a:pt x="1464" y="415"/>
                  <a:pt x="1464" y="414"/>
                  <a:pt x="1463" y="413"/>
                </a:cubicBezTo>
                <a:cubicBezTo>
                  <a:pt x="1464" y="410"/>
                  <a:pt x="1466" y="407"/>
                  <a:pt x="1467" y="403"/>
                </a:cubicBezTo>
                <a:cubicBezTo>
                  <a:pt x="1468" y="404"/>
                  <a:pt x="1469" y="405"/>
                  <a:pt x="1470" y="406"/>
                </a:cubicBezTo>
                <a:cubicBezTo>
                  <a:pt x="1468" y="409"/>
                  <a:pt x="1467" y="412"/>
                  <a:pt x="1465" y="415"/>
                </a:cubicBezTo>
                <a:close/>
                <a:moveTo>
                  <a:pt x="1464" y="221"/>
                </a:moveTo>
                <a:cubicBezTo>
                  <a:pt x="1464" y="219"/>
                  <a:pt x="1465" y="218"/>
                  <a:pt x="1466" y="217"/>
                </a:cubicBezTo>
                <a:cubicBezTo>
                  <a:pt x="1472" y="222"/>
                  <a:pt x="1478" y="227"/>
                  <a:pt x="1484" y="233"/>
                </a:cubicBezTo>
                <a:cubicBezTo>
                  <a:pt x="1483" y="234"/>
                  <a:pt x="1483" y="235"/>
                  <a:pt x="1482" y="236"/>
                </a:cubicBezTo>
                <a:cubicBezTo>
                  <a:pt x="1480" y="234"/>
                  <a:pt x="1478" y="233"/>
                  <a:pt x="1475" y="233"/>
                </a:cubicBezTo>
                <a:cubicBezTo>
                  <a:pt x="1471" y="229"/>
                  <a:pt x="1467" y="225"/>
                  <a:pt x="1464" y="221"/>
                </a:cubicBezTo>
                <a:close/>
                <a:moveTo>
                  <a:pt x="1484" y="288"/>
                </a:moveTo>
                <a:cubicBezTo>
                  <a:pt x="1482" y="291"/>
                  <a:pt x="1481" y="294"/>
                  <a:pt x="1479" y="297"/>
                </a:cubicBezTo>
                <a:cubicBezTo>
                  <a:pt x="1478" y="297"/>
                  <a:pt x="1478" y="297"/>
                  <a:pt x="1478" y="296"/>
                </a:cubicBezTo>
                <a:cubicBezTo>
                  <a:pt x="1479" y="293"/>
                  <a:pt x="1481" y="290"/>
                  <a:pt x="1483" y="287"/>
                </a:cubicBezTo>
                <a:cubicBezTo>
                  <a:pt x="1483" y="287"/>
                  <a:pt x="1484" y="288"/>
                  <a:pt x="1484" y="288"/>
                </a:cubicBezTo>
                <a:close/>
                <a:moveTo>
                  <a:pt x="1477" y="390"/>
                </a:moveTo>
                <a:cubicBezTo>
                  <a:pt x="1476" y="389"/>
                  <a:pt x="1475" y="388"/>
                  <a:pt x="1474" y="387"/>
                </a:cubicBezTo>
                <a:cubicBezTo>
                  <a:pt x="1476" y="381"/>
                  <a:pt x="1478" y="376"/>
                  <a:pt x="1481" y="370"/>
                </a:cubicBezTo>
                <a:cubicBezTo>
                  <a:pt x="1482" y="371"/>
                  <a:pt x="1483" y="372"/>
                  <a:pt x="1485" y="374"/>
                </a:cubicBezTo>
                <a:cubicBezTo>
                  <a:pt x="1482" y="379"/>
                  <a:pt x="1480" y="385"/>
                  <a:pt x="1477" y="390"/>
                </a:cubicBezTo>
                <a:close/>
                <a:moveTo>
                  <a:pt x="1487" y="469"/>
                </a:moveTo>
                <a:cubicBezTo>
                  <a:pt x="1487" y="468"/>
                  <a:pt x="1487" y="467"/>
                  <a:pt x="1486" y="465"/>
                </a:cubicBezTo>
                <a:cubicBezTo>
                  <a:pt x="1486" y="465"/>
                  <a:pt x="1485" y="464"/>
                  <a:pt x="1484" y="463"/>
                </a:cubicBezTo>
                <a:cubicBezTo>
                  <a:pt x="1485" y="462"/>
                  <a:pt x="1485" y="461"/>
                  <a:pt x="1486" y="460"/>
                </a:cubicBezTo>
                <a:cubicBezTo>
                  <a:pt x="1487" y="461"/>
                  <a:pt x="1489" y="462"/>
                  <a:pt x="1490" y="464"/>
                </a:cubicBezTo>
                <a:cubicBezTo>
                  <a:pt x="1489" y="466"/>
                  <a:pt x="1488" y="467"/>
                  <a:pt x="1487" y="469"/>
                </a:cubicBezTo>
                <a:close/>
                <a:moveTo>
                  <a:pt x="1488" y="351"/>
                </a:moveTo>
                <a:cubicBezTo>
                  <a:pt x="1489" y="350"/>
                  <a:pt x="1489" y="349"/>
                  <a:pt x="1490" y="348"/>
                </a:cubicBezTo>
                <a:cubicBezTo>
                  <a:pt x="1491" y="349"/>
                  <a:pt x="1493" y="351"/>
                  <a:pt x="1495" y="352"/>
                </a:cubicBezTo>
                <a:cubicBezTo>
                  <a:pt x="1494" y="354"/>
                  <a:pt x="1494" y="355"/>
                  <a:pt x="1493" y="356"/>
                </a:cubicBezTo>
                <a:cubicBezTo>
                  <a:pt x="1491" y="355"/>
                  <a:pt x="1490" y="353"/>
                  <a:pt x="1488" y="351"/>
                </a:cubicBezTo>
                <a:close/>
                <a:moveTo>
                  <a:pt x="1494" y="443"/>
                </a:moveTo>
                <a:cubicBezTo>
                  <a:pt x="1495" y="439"/>
                  <a:pt x="1497" y="436"/>
                  <a:pt x="1498" y="433"/>
                </a:cubicBezTo>
                <a:cubicBezTo>
                  <a:pt x="1499" y="434"/>
                  <a:pt x="1500" y="435"/>
                  <a:pt x="1502" y="436"/>
                </a:cubicBezTo>
                <a:cubicBezTo>
                  <a:pt x="1501" y="438"/>
                  <a:pt x="1501" y="440"/>
                  <a:pt x="1501" y="441"/>
                </a:cubicBezTo>
                <a:cubicBezTo>
                  <a:pt x="1500" y="443"/>
                  <a:pt x="1499" y="445"/>
                  <a:pt x="1498" y="447"/>
                </a:cubicBezTo>
                <a:cubicBezTo>
                  <a:pt x="1497" y="446"/>
                  <a:pt x="1495" y="444"/>
                  <a:pt x="1494" y="443"/>
                </a:cubicBezTo>
                <a:close/>
                <a:moveTo>
                  <a:pt x="1506" y="481"/>
                </a:moveTo>
                <a:cubicBezTo>
                  <a:pt x="1508" y="483"/>
                  <a:pt x="1509" y="484"/>
                  <a:pt x="1511" y="486"/>
                </a:cubicBezTo>
                <a:cubicBezTo>
                  <a:pt x="1509" y="490"/>
                  <a:pt x="1507" y="494"/>
                  <a:pt x="1505" y="498"/>
                </a:cubicBezTo>
                <a:cubicBezTo>
                  <a:pt x="1504" y="496"/>
                  <a:pt x="1502" y="494"/>
                  <a:pt x="1500" y="493"/>
                </a:cubicBezTo>
                <a:cubicBezTo>
                  <a:pt x="1503" y="489"/>
                  <a:pt x="1504" y="485"/>
                  <a:pt x="1506" y="481"/>
                </a:cubicBezTo>
                <a:close/>
                <a:moveTo>
                  <a:pt x="1532" y="592"/>
                </a:moveTo>
                <a:cubicBezTo>
                  <a:pt x="1522" y="586"/>
                  <a:pt x="1513" y="579"/>
                  <a:pt x="1505" y="572"/>
                </a:cubicBezTo>
                <a:cubicBezTo>
                  <a:pt x="1507" y="568"/>
                  <a:pt x="1509" y="563"/>
                  <a:pt x="1511" y="559"/>
                </a:cubicBezTo>
                <a:cubicBezTo>
                  <a:pt x="1518" y="570"/>
                  <a:pt x="1525" y="581"/>
                  <a:pt x="1532" y="592"/>
                </a:cubicBezTo>
                <a:close/>
                <a:moveTo>
                  <a:pt x="1521" y="468"/>
                </a:moveTo>
                <a:cubicBezTo>
                  <a:pt x="1518" y="465"/>
                  <a:pt x="1516" y="463"/>
                  <a:pt x="1513" y="461"/>
                </a:cubicBezTo>
                <a:cubicBezTo>
                  <a:pt x="1514" y="457"/>
                  <a:pt x="1515" y="453"/>
                  <a:pt x="1515" y="449"/>
                </a:cubicBezTo>
                <a:cubicBezTo>
                  <a:pt x="1519" y="452"/>
                  <a:pt x="1522" y="455"/>
                  <a:pt x="1525" y="458"/>
                </a:cubicBezTo>
                <a:cubicBezTo>
                  <a:pt x="1524" y="461"/>
                  <a:pt x="1522" y="464"/>
                  <a:pt x="1521" y="468"/>
                </a:cubicBezTo>
                <a:close/>
                <a:moveTo>
                  <a:pt x="1578" y="569"/>
                </a:moveTo>
                <a:cubicBezTo>
                  <a:pt x="1561" y="555"/>
                  <a:pt x="1545" y="540"/>
                  <a:pt x="1530" y="524"/>
                </a:cubicBezTo>
                <a:cubicBezTo>
                  <a:pt x="1531" y="520"/>
                  <a:pt x="1533" y="517"/>
                  <a:pt x="1535" y="513"/>
                </a:cubicBezTo>
                <a:cubicBezTo>
                  <a:pt x="1550" y="531"/>
                  <a:pt x="1565" y="550"/>
                  <a:pt x="1578" y="569"/>
                </a:cubicBezTo>
                <a:close/>
                <a:moveTo>
                  <a:pt x="1546" y="491"/>
                </a:moveTo>
                <a:cubicBezTo>
                  <a:pt x="1548" y="489"/>
                  <a:pt x="1549" y="486"/>
                  <a:pt x="1550" y="484"/>
                </a:cubicBezTo>
                <a:cubicBezTo>
                  <a:pt x="1559" y="495"/>
                  <a:pt x="1568" y="506"/>
                  <a:pt x="1577" y="517"/>
                </a:cubicBezTo>
                <a:cubicBezTo>
                  <a:pt x="1566" y="509"/>
                  <a:pt x="1556" y="500"/>
                  <a:pt x="1546" y="491"/>
                </a:cubicBezTo>
                <a:close/>
                <a:moveTo>
                  <a:pt x="1558" y="468"/>
                </a:moveTo>
                <a:cubicBezTo>
                  <a:pt x="1560" y="464"/>
                  <a:pt x="1561" y="460"/>
                  <a:pt x="1563" y="456"/>
                </a:cubicBezTo>
                <a:cubicBezTo>
                  <a:pt x="1578" y="473"/>
                  <a:pt x="1591" y="491"/>
                  <a:pt x="1604" y="510"/>
                </a:cubicBezTo>
                <a:cubicBezTo>
                  <a:pt x="1588" y="496"/>
                  <a:pt x="1573" y="482"/>
                  <a:pt x="1558" y="468"/>
                </a:cubicBezTo>
                <a:close/>
                <a:moveTo>
                  <a:pt x="1571" y="439"/>
                </a:moveTo>
                <a:cubicBezTo>
                  <a:pt x="1572" y="436"/>
                  <a:pt x="1574" y="433"/>
                  <a:pt x="1575" y="430"/>
                </a:cubicBezTo>
                <a:cubicBezTo>
                  <a:pt x="1599" y="454"/>
                  <a:pt x="1621" y="480"/>
                  <a:pt x="1640" y="508"/>
                </a:cubicBezTo>
                <a:cubicBezTo>
                  <a:pt x="1616" y="486"/>
                  <a:pt x="1593" y="463"/>
                  <a:pt x="1571" y="439"/>
                </a:cubicBezTo>
                <a:close/>
                <a:moveTo>
                  <a:pt x="1585" y="406"/>
                </a:moveTo>
                <a:cubicBezTo>
                  <a:pt x="1586" y="403"/>
                  <a:pt x="1587" y="400"/>
                  <a:pt x="1588" y="397"/>
                </a:cubicBezTo>
                <a:cubicBezTo>
                  <a:pt x="1607" y="419"/>
                  <a:pt x="1627" y="440"/>
                  <a:pt x="1647" y="460"/>
                </a:cubicBezTo>
                <a:cubicBezTo>
                  <a:pt x="1657" y="473"/>
                  <a:pt x="1665" y="486"/>
                  <a:pt x="1673" y="499"/>
                </a:cubicBezTo>
                <a:cubicBezTo>
                  <a:pt x="1641" y="472"/>
                  <a:pt x="1613" y="439"/>
                  <a:pt x="1585" y="406"/>
                </a:cubicBezTo>
                <a:close/>
              </a:path>
            </a:pathLst>
          </a:custGeom>
          <a:solidFill>
            <a:srgbClr val="8FB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1496466" y="490473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000" dirty="0">
                <a:solidFill>
                  <a:srgbClr val="84A046"/>
                </a:solidFill>
                <a:cs typeface="+mn-ea"/>
                <a:sym typeface="+mn-lt"/>
              </a:rPr>
              <a:t>准备树苗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十边形 9"/>
          <p:cNvSpPr/>
          <p:nvPr/>
        </p:nvSpPr>
        <p:spPr>
          <a:xfrm>
            <a:off x="4657812" y="3076536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32450" y="3139744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0847" y="3620146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636495" y="3206076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活动预算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84640" y="3248343"/>
            <a:ext cx="115217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73755" y="2202815"/>
            <a:ext cx="1257935" cy="1814195"/>
            <a:chOff x="8617" y="4160"/>
            <a:chExt cx="1981" cy="2857"/>
          </a:xfrm>
          <a:solidFill>
            <a:srgbClr val="BACD8D"/>
          </a:solidFill>
        </p:grpSpPr>
        <p:sp>
          <p:nvSpPr>
            <p:cNvPr id="3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十边形 9"/>
          <p:cNvSpPr/>
          <p:nvPr/>
        </p:nvSpPr>
        <p:spPr>
          <a:xfrm>
            <a:off x="4034242" y="1435696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108880" y="1498904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6517" y="1838336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282165" y="1424266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活动介绍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1070" y="1607503"/>
            <a:ext cx="11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十边形 16"/>
          <p:cNvSpPr/>
          <p:nvPr/>
        </p:nvSpPr>
        <p:spPr>
          <a:xfrm>
            <a:off x="4034242" y="2737587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08880" y="2800795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56517" y="3140227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5282165" y="2726157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活动流程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61070" y="2909394"/>
            <a:ext cx="11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十边形 5"/>
          <p:cNvSpPr/>
          <p:nvPr/>
        </p:nvSpPr>
        <p:spPr>
          <a:xfrm>
            <a:off x="4034242" y="3932771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08880" y="4018839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56517" y="4346841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5282165" y="3932771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前期准备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61070" y="4116008"/>
            <a:ext cx="11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十边形 28"/>
          <p:cNvSpPr/>
          <p:nvPr/>
        </p:nvSpPr>
        <p:spPr>
          <a:xfrm>
            <a:off x="4034242" y="5234662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08880" y="5309300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6517" y="5648732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5282165" y="5234662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活动预算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61070" y="5417899"/>
            <a:ext cx="11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565383" y="247016"/>
            <a:ext cx="1464373" cy="705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>
              <a:defRPr/>
            </a:pPr>
            <a:r>
              <a:rPr lang="zh-CN" altLang="en-US" sz="4000" kern="0" spc="-150" dirty="0">
                <a:ln w="190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163196" y="984995"/>
            <a:ext cx="2024420" cy="3973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/>
      <p:bldP spid="17" grpId="0" animBg="1"/>
      <p:bldP spid="20" grpId="0" animBg="1"/>
      <p:bldP spid="21" grpId="0" animBg="1"/>
      <p:bldP spid="22" grpId="0" animBg="1"/>
      <p:bldP spid="23" grpId="0"/>
      <p:bldP spid="6" grpId="0" animBg="1"/>
      <p:bldP spid="7" grpId="0" animBg="1"/>
      <p:bldP spid="8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18" grpId="0" bldLvl="0" animBg="1"/>
      <p:bldP spid="1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8990" y="1827530"/>
            <a:ext cx="5200015" cy="3519170"/>
            <a:chOff x="5566" y="3740"/>
            <a:chExt cx="8189" cy="5542"/>
          </a:xfrm>
        </p:grpSpPr>
        <p:sp>
          <p:nvSpPr>
            <p:cNvPr id="2" name="AutoShape 5"/>
            <p:cNvSpPr/>
            <p:nvPr/>
          </p:nvSpPr>
          <p:spPr bwMode="auto">
            <a:xfrm>
              <a:off x="7199" y="4112"/>
              <a:ext cx="2306" cy="197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599" y="21600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599" y="21600"/>
                  </a:cubicBez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</p:spPr>
          <p:txBody>
            <a:bodyPr lIns="22856" tIns="22856" rIns="22856" bIns="22856"/>
            <a:lstStyle/>
            <a:p>
              <a:pPr algn="ctr">
                <a:lnSpc>
                  <a:spcPct val="12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16" name="AutoShape 6"/>
            <p:cNvSpPr/>
            <p:nvPr/>
          </p:nvSpPr>
          <p:spPr bwMode="auto">
            <a:xfrm>
              <a:off x="11041" y="5625"/>
              <a:ext cx="1390" cy="2603"/>
            </a:xfrm>
            <a:custGeom>
              <a:avLst/>
              <a:gdLst>
                <a:gd name="T0" fmla="*/ 10026 w 20053"/>
                <a:gd name="T1" fmla="*/ 10800 h 21600"/>
                <a:gd name="T2" fmla="*/ 10026 w 20053"/>
                <a:gd name="T3" fmla="*/ 10800 h 21600"/>
                <a:gd name="T4" fmla="*/ 10026 w 20053"/>
                <a:gd name="T5" fmla="*/ 10800 h 21600"/>
                <a:gd name="T6" fmla="*/ 10026 w 20053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599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  <a:effectLst/>
          </p:spPr>
          <p:txBody>
            <a:bodyPr lIns="22856" tIns="22856" rIns="22856" bIns="22856"/>
            <a:lstStyle/>
            <a:p>
              <a:pPr algn="ctr" defTabSz="456565">
                <a:lnSpc>
                  <a:spcPct val="120000"/>
                </a:lnSpc>
                <a:defRPr/>
              </a:pPr>
              <a:endParaRPr lang="es-ES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/>
            <p:nvPr/>
          </p:nvSpPr>
          <p:spPr bwMode="auto">
            <a:xfrm>
              <a:off x="9691" y="4147"/>
              <a:ext cx="2312" cy="19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600" y="14538"/>
                  </a:cubicBezTo>
                  <a:cubicBezTo>
                    <a:pt x="12031" y="21600"/>
                    <a:pt x="12031" y="21600"/>
                    <a:pt x="12031" y="21600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  <a:effectLst/>
          </p:spPr>
          <p:txBody>
            <a:bodyPr lIns="22856" tIns="22856" rIns="22856" bIns="22856"/>
            <a:lstStyle/>
            <a:p>
              <a:pPr algn="ctr" defTabSz="456565">
                <a:lnSpc>
                  <a:spcPct val="120000"/>
                </a:lnSpc>
                <a:defRPr/>
              </a:pPr>
              <a:endParaRPr lang="es-ES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8"/>
            <p:cNvSpPr/>
            <p:nvPr/>
          </p:nvSpPr>
          <p:spPr bwMode="auto">
            <a:xfrm>
              <a:off x="6781" y="5655"/>
              <a:ext cx="1396" cy="2603"/>
            </a:xfrm>
            <a:custGeom>
              <a:avLst/>
              <a:gdLst>
                <a:gd name="T0" fmla="*/ 2147483647 w 20023"/>
                <a:gd name="T1" fmla="*/ 2147483647 h 21600"/>
                <a:gd name="T2" fmla="*/ 2147483647 w 20023"/>
                <a:gd name="T3" fmla="*/ 2147483647 h 21600"/>
                <a:gd name="T4" fmla="*/ 2147483647 w 20023"/>
                <a:gd name="T5" fmla="*/ 2147483647 h 21600"/>
                <a:gd name="T6" fmla="*/ 2147483647 w 20023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3" y="16855"/>
                  </a:moveTo>
                  <a:cubicBezTo>
                    <a:pt x="4794" y="21599"/>
                    <a:pt x="4794" y="21599"/>
                    <a:pt x="4794" y="21599"/>
                  </a:cubicBezTo>
                  <a:cubicBezTo>
                    <a:pt x="-1470" y="14857"/>
                    <a:pt x="-1577" y="6804"/>
                    <a:pt x="4363" y="0"/>
                  </a:cubicBezTo>
                  <a:cubicBezTo>
                    <a:pt x="19806" y="4494"/>
                    <a:pt x="19806" y="4494"/>
                    <a:pt x="19806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3" y="16855"/>
                  </a:cubicBez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</p:spPr>
          <p:txBody>
            <a:bodyPr lIns="22856" tIns="22856" rIns="22856" bIns="22856"/>
            <a:lstStyle/>
            <a:p>
              <a:pPr algn="ctr">
                <a:lnSpc>
                  <a:spcPct val="12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20" name="AutoShape 10"/>
            <p:cNvSpPr/>
            <p:nvPr/>
          </p:nvSpPr>
          <p:spPr bwMode="auto">
            <a:xfrm>
              <a:off x="7930" y="4813"/>
              <a:ext cx="1260" cy="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b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500" dirty="0">
                  <a:solidFill>
                    <a:schemeClr val="bg1"/>
                  </a:solidFill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21" name="AutoShape 11"/>
            <p:cNvSpPr/>
            <p:nvPr/>
          </p:nvSpPr>
          <p:spPr bwMode="auto">
            <a:xfrm>
              <a:off x="10122" y="4816"/>
              <a:ext cx="1260" cy="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b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500" dirty="0">
                  <a:solidFill>
                    <a:schemeClr val="bg1"/>
                  </a:solidFill>
                  <a:cs typeface="+mn-ea"/>
                  <a:sym typeface="+mn-lt"/>
                </a:rPr>
                <a:t>29%</a:t>
              </a:r>
            </a:p>
          </p:txBody>
        </p:sp>
        <p:sp>
          <p:nvSpPr>
            <p:cNvPr id="22" name="AutoShape 12"/>
            <p:cNvSpPr/>
            <p:nvPr/>
          </p:nvSpPr>
          <p:spPr bwMode="auto">
            <a:xfrm>
              <a:off x="11189" y="6717"/>
              <a:ext cx="1259" cy="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b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500" dirty="0">
                  <a:solidFill>
                    <a:schemeClr val="bg1"/>
                  </a:solidFill>
                  <a:cs typeface="+mn-ea"/>
                  <a:sym typeface="+mn-lt"/>
                </a:rPr>
                <a:t>17%</a:t>
              </a:r>
            </a:p>
          </p:txBody>
        </p:sp>
        <p:sp>
          <p:nvSpPr>
            <p:cNvPr id="23" name="AutoShape 13"/>
            <p:cNvSpPr/>
            <p:nvPr/>
          </p:nvSpPr>
          <p:spPr bwMode="auto">
            <a:xfrm>
              <a:off x="6781" y="6684"/>
              <a:ext cx="1259" cy="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b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2500" dirty="0">
                  <a:solidFill>
                    <a:schemeClr val="bg1"/>
                  </a:solidFill>
                  <a:cs typeface="+mn-ea"/>
                  <a:sym typeface="+mn-lt"/>
                </a:rPr>
                <a:t>73%</a:t>
              </a:r>
            </a:p>
          </p:txBody>
        </p:sp>
        <p:sp>
          <p:nvSpPr>
            <p:cNvPr id="27" name="Rounded Rectangle 11"/>
            <p:cNvSpPr>
              <a:spLocks noChangeAspect="1"/>
            </p:cNvSpPr>
            <p:nvPr/>
          </p:nvSpPr>
          <p:spPr>
            <a:xfrm>
              <a:off x="5643" y="3740"/>
              <a:ext cx="1134" cy="1135"/>
            </a:xfrm>
            <a:prstGeom prst="roundRect">
              <a:avLst>
                <a:gd name="adj" fmla="val 0"/>
              </a:avLst>
            </a:prstGeom>
            <a:solidFill>
              <a:srgbClr val="84A0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 Placeholder 7"/>
            <p:cNvSpPr txBox="1"/>
            <p:nvPr/>
          </p:nvSpPr>
          <p:spPr>
            <a:xfrm>
              <a:off x="5734" y="3884"/>
              <a:ext cx="918" cy="757"/>
            </a:xfrm>
            <a:prstGeom prst="rect">
              <a:avLst/>
            </a:prstGeom>
          </p:spPr>
          <p:txBody>
            <a:bodyPr vert="horz" lIns="0" tIns="98497" rIns="0" bIns="9849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11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2000" b="0" dirty="0"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" name="Rounded Rectangle 23"/>
            <p:cNvSpPr>
              <a:spLocks noChangeAspect="1"/>
            </p:cNvSpPr>
            <p:nvPr/>
          </p:nvSpPr>
          <p:spPr>
            <a:xfrm>
              <a:off x="12621" y="3740"/>
              <a:ext cx="1134" cy="1135"/>
            </a:xfrm>
            <a:prstGeom prst="roundRect">
              <a:avLst>
                <a:gd name="adj" fmla="val 0"/>
              </a:avLst>
            </a:prstGeom>
            <a:solidFill>
              <a:srgbClr val="84A0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 Placeholder 7"/>
            <p:cNvSpPr txBox="1"/>
            <p:nvPr/>
          </p:nvSpPr>
          <p:spPr>
            <a:xfrm>
              <a:off x="12712" y="3884"/>
              <a:ext cx="918" cy="757"/>
            </a:xfrm>
            <a:prstGeom prst="rect">
              <a:avLst/>
            </a:prstGeom>
          </p:spPr>
          <p:txBody>
            <a:bodyPr vert="horz" lIns="0" tIns="98497" rIns="0" bIns="9849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11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2000" b="0" dirty="0"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5" name="Rounded Rectangle 27"/>
            <p:cNvSpPr>
              <a:spLocks noChangeAspect="1"/>
            </p:cNvSpPr>
            <p:nvPr/>
          </p:nvSpPr>
          <p:spPr>
            <a:xfrm>
              <a:off x="5566" y="8148"/>
              <a:ext cx="1134" cy="1135"/>
            </a:xfrm>
            <a:prstGeom prst="roundRect">
              <a:avLst>
                <a:gd name="adj" fmla="val 0"/>
              </a:avLst>
            </a:prstGeom>
            <a:solidFill>
              <a:srgbClr val="84A0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Placeholder 7"/>
            <p:cNvSpPr txBox="1"/>
            <p:nvPr/>
          </p:nvSpPr>
          <p:spPr>
            <a:xfrm>
              <a:off x="5657" y="8291"/>
              <a:ext cx="918" cy="757"/>
            </a:xfrm>
            <a:prstGeom prst="rect">
              <a:avLst/>
            </a:prstGeom>
          </p:spPr>
          <p:txBody>
            <a:bodyPr vert="horz" lIns="0" tIns="98497" rIns="0" bIns="9849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11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2000" b="0" dirty="0">
                  <a:latin typeface="+mn-l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3" name="Rounded Rectangle 16"/>
            <p:cNvSpPr>
              <a:spLocks noChangeAspect="1"/>
            </p:cNvSpPr>
            <p:nvPr/>
          </p:nvSpPr>
          <p:spPr>
            <a:xfrm>
              <a:off x="12621" y="8148"/>
              <a:ext cx="1134" cy="1135"/>
            </a:xfrm>
            <a:prstGeom prst="roundRect">
              <a:avLst>
                <a:gd name="adj" fmla="val 0"/>
              </a:avLst>
            </a:prstGeom>
            <a:solidFill>
              <a:srgbClr val="84A0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 Placeholder 7"/>
            <p:cNvSpPr txBox="1"/>
            <p:nvPr/>
          </p:nvSpPr>
          <p:spPr>
            <a:xfrm>
              <a:off x="12712" y="8291"/>
              <a:ext cx="918" cy="757"/>
            </a:xfrm>
            <a:prstGeom prst="rect">
              <a:avLst/>
            </a:prstGeom>
          </p:spPr>
          <p:txBody>
            <a:bodyPr vert="horz" lIns="0" tIns="98497" rIns="0" bIns="9849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11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2000" b="0" dirty="0">
                  <a:latin typeface="+mn-lt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10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9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9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6236" y="1216025"/>
            <a:ext cx="10813769" cy="4772871"/>
            <a:chOff x="1364" y="1980"/>
            <a:chExt cx="11716" cy="5639"/>
          </a:xfrm>
        </p:grpSpPr>
        <p:sp>
          <p:nvSpPr>
            <p:cNvPr id="3" name="Freeform 42"/>
            <p:cNvSpPr/>
            <p:nvPr/>
          </p:nvSpPr>
          <p:spPr bwMode="auto">
            <a:xfrm>
              <a:off x="2069" y="2215"/>
              <a:ext cx="4152" cy="948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58" tIns="41378" rIns="82758" bIns="41378"/>
            <a:lstStyle/>
            <a:p>
              <a:pPr defTabSz="1218565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42"/>
            <p:cNvSpPr/>
            <p:nvPr/>
          </p:nvSpPr>
          <p:spPr bwMode="auto">
            <a:xfrm flipH="1">
              <a:off x="8190" y="2215"/>
              <a:ext cx="4152" cy="948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chemeClr val="tx2">
                  <a:lumMod val="75000"/>
                </a:scheme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58" tIns="41378" rIns="82758" bIns="41378"/>
            <a:lstStyle/>
            <a:p>
              <a:pPr defTabSz="1218565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42"/>
            <p:cNvSpPr/>
            <p:nvPr/>
          </p:nvSpPr>
          <p:spPr bwMode="auto">
            <a:xfrm flipV="1">
              <a:off x="2069" y="6483"/>
              <a:ext cx="4152" cy="946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58" tIns="41378" rIns="82758" bIns="41378"/>
            <a:lstStyle/>
            <a:p>
              <a:pPr defTabSz="1218565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42"/>
            <p:cNvSpPr/>
            <p:nvPr/>
          </p:nvSpPr>
          <p:spPr bwMode="auto">
            <a:xfrm flipH="1" flipV="1">
              <a:off x="8190" y="6483"/>
              <a:ext cx="4152" cy="946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chemeClr val="tx2">
                  <a:lumMod val="75000"/>
                </a:scheme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58" tIns="41378" rIns="82758" bIns="41378"/>
            <a:lstStyle/>
            <a:p>
              <a:pPr defTabSz="1218565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1364" y="3053"/>
              <a:ext cx="1476" cy="1480"/>
            </a:xfrm>
            <a:prstGeom prst="ellipse">
              <a:avLst/>
            </a:prstGeom>
            <a:solidFill>
              <a:srgbClr val="84A046"/>
            </a:solidFill>
            <a:ln w="63500">
              <a:noFill/>
              <a:round/>
            </a:ln>
            <a:effec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eaLnBrk="1" hangingPunct="1">
                <a:spcBef>
                  <a:spcPct val="0"/>
                </a:spcBef>
                <a:buNone/>
              </a:pP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Oval 31"/>
            <p:cNvSpPr>
              <a:spLocks noChangeArrowheads="1"/>
            </p:cNvSpPr>
            <p:nvPr/>
          </p:nvSpPr>
          <p:spPr bwMode="auto">
            <a:xfrm>
              <a:off x="1385" y="5088"/>
              <a:ext cx="1476" cy="1480"/>
            </a:xfrm>
            <a:prstGeom prst="ellipse">
              <a:avLst/>
            </a:prstGeom>
            <a:solidFill>
              <a:srgbClr val="BACD8D"/>
            </a:solidFill>
            <a:ln w="63500">
              <a:noFill/>
              <a:round/>
            </a:ln>
            <a:effec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eaLnBrk="1" hangingPunct="1">
                <a:spcBef>
                  <a:spcPct val="0"/>
                </a:spcBef>
                <a:buNone/>
              </a:pP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Oval 33"/>
            <p:cNvSpPr>
              <a:spLocks noChangeArrowheads="1"/>
            </p:cNvSpPr>
            <p:nvPr/>
          </p:nvSpPr>
          <p:spPr bwMode="auto">
            <a:xfrm>
              <a:off x="11555" y="3094"/>
              <a:ext cx="1478" cy="1480"/>
            </a:xfrm>
            <a:prstGeom prst="ellipse">
              <a:avLst/>
            </a:prstGeom>
            <a:solidFill>
              <a:srgbClr val="84A046"/>
            </a:solidFill>
            <a:ln w="63500">
              <a:noFill/>
              <a:round/>
            </a:ln>
            <a:effec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eaLnBrk="1" hangingPunct="1">
                <a:spcBef>
                  <a:spcPct val="0"/>
                </a:spcBef>
                <a:buNone/>
              </a:pPr>
              <a:endPara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11604" y="5127"/>
              <a:ext cx="1476" cy="1480"/>
            </a:xfrm>
            <a:prstGeom prst="ellipse">
              <a:avLst/>
            </a:prstGeom>
            <a:solidFill>
              <a:srgbClr val="BACD8D"/>
            </a:solidFill>
            <a:ln w="63500">
              <a:noFill/>
              <a:round/>
            </a:ln>
            <a:effec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 eaLnBrk="1" hangingPunct="1">
                <a:spcBef>
                  <a:spcPct val="0"/>
                </a:spcBef>
                <a:buNone/>
              </a:pPr>
              <a:endPara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1832" y="3523"/>
              <a:ext cx="539" cy="539"/>
            </a:xfrm>
            <a:custGeom>
              <a:avLst/>
              <a:gdLst>
                <a:gd name="T0" fmla="*/ 893205 w 2703"/>
                <a:gd name="T1" fmla="*/ 454036 h 2697"/>
                <a:gd name="T2" fmla="*/ 1800397 w 2703"/>
                <a:gd name="T3" fmla="*/ 454036 h 2697"/>
                <a:gd name="T4" fmla="*/ 1240229 w 2703"/>
                <a:gd name="T5" fmla="*/ 374696 h 2697"/>
                <a:gd name="T6" fmla="*/ 1199599 w 2703"/>
                <a:gd name="T7" fmla="*/ 454702 h 2697"/>
                <a:gd name="T8" fmla="*/ 1304838 w 2703"/>
                <a:gd name="T9" fmla="*/ 398698 h 2697"/>
                <a:gd name="T10" fmla="*/ 1200931 w 2703"/>
                <a:gd name="T11" fmla="*/ 700055 h 2697"/>
                <a:gd name="T12" fmla="*/ 1461366 w 2703"/>
                <a:gd name="T13" fmla="*/ 608714 h 2697"/>
                <a:gd name="T14" fmla="*/ 1357458 w 2703"/>
                <a:gd name="T15" fmla="*/ 674053 h 2697"/>
                <a:gd name="T16" fmla="*/ 1362121 w 2703"/>
                <a:gd name="T17" fmla="*/ 608714 h 2697"/>
                <a:gd name="T18" fmla="*/ 1380105 w 2703"/>
                <a:gd name="T19" fmla="*/ 312024 h 2697"/>
                <a:gd name="T20" fmla="*/ 1431392 w 2703"/>
                <a:gd name="T21" fmla="*/ 140011 h 2697"/>
                <a:gd name="T22" fmla="*/ 1418071 w 2703"/>
                <a:gd name="T23" fmla="*/ 278022 h 2697"/>
                <a:gd name="T24" fmla="*/ 1431392 w 2703"/>
                <a:gd name="T25" fmla="*/ 140011 h 2697"/>
                <a:gd name="T26" fmla="*/ 841917 w 2703"/>
                <a:gd name="T27" fmla="*/ 651384 h 2697"/>
                <a:gd name="T28" fmla="*/ 803951 w 2703"/>
                <a:gd name="T29" fmla="*/ 726724 h 2697"/>
                <a:gd name="T30" fmla="*/ 1124998 w 2703"/>
                <a:gd name="T31" fmla="*/ 980077 h 2697"/>
                <a:gd name="T32" fmla="*/ 1192938 w 2703"/>
                <a:gd name="T33" fmla="*/ 975410 h 2697"/>
                <a:gd name="T34" fmla="*/ 1212254 w 2703"/>
                <a:gd name="T35" fmla="*/ 980077 h 2697"/>
                <a:gd name="T36" fmla="*/ 1540628 w 2703"/>
                <a:gd name="T37" fmla="*/ 961409 h 2697"/>
                <a:gd name="T38" fmla="*/ 769981 w 2703"/>
                <a:gd name="T39" fmla="*/ 1797474 h 2697"/>
                <a:gd name="T40" fmla="*/ 767317 w 2703"/>
                <a:gd name="T41" fmla="*/ 1798141 h 2697"/>
                <a:gd name="T42" fmla="*/ 763986 w 2703"/>
                <a:gd name="T43" fmla="*/ 1797474 h 2697"/>
                <a:gd name="T44" fmla="*/ 763986 w 2703"/>
                <a:gd name="T45" fmla="*/ 242019 h 2697"/>
                <a:gd name="T46" fmla="*/ 767317 w 2703"/>
                <a:gd name="T47" fmla="*/ 241352 h 2697"/>
                <a:gd name="T48" fmla="*/ 769981 w 2703"/>
                <a:gd name="T49" fmla="*/ 242019 h 2697"/>
                <a:gd name="T50" fmla="*/ 823267 w 2703"/>
                <a:gd name="T51" fmla="*/ 312691 h 2697"/>
                <a:gd name="T52" fmla="*/ 803951 w 2703"/>
                <a:gd name="T53" fmla="*/ 452035 h 2697"/>
                <a:gd name="T54" fmla="*/ 803951 w 2703"/>
                <a:gd name="T55" fmla="*/ 456702 h 2697"/>
                <a:gd name="T56" fmla="*/ 1470024 w 2703"/>
                <a:gd name="T57" fmla="*/ 1054083 h 2697"/>
                <a:gd name="T58" fmla="*/ 1115673 w 2703"/>
                <a:gd name="T59" fmla="*/ 1400110 h 2697"/>
                <a:gd name="T60" fmla="*/ 1470024 w 2703"/>
                <a:gd name="T61" fmla="*/ 1054083 h 2697"/>
                <a:gd name="T62" fmla="*/ 1090363 w 2703"/>
                <a:gd name="T63" fmla="*/ 1457448 h 2697"/>
                <a:gd name="T64" fmla="*/ 1246224 w 2703"/>
                <a:gd name="T65" fmla="*/ 1544121 h 2697"/>
                <a:gd name="T66" fmla="*/ 870558 w 2703"/>
                <a:gd name="T67" fmla="*/ 1720802 h 2697"/>
                <a:gd name="T68" fmla="*/ 803951 w 2703"/>
                <a:gd name="T69" fmla="*/ 1384109 h 2697"/>
                <a:gd name="T70" fmla="*/ 803951 w 2703"/>
                <a:gd name="T71" fmla="*/ 1312770 h 2697"/>
                <a:gd name="T72" fmla="*/ 1124998 w 2703"/>
                <a:gd name="T73" fmla="*/ 1054083 h 2697"/>
                <a:gd name="T74" fmla="*/ 803951 w 2703"/>
                <a:gd name="T75" fmla="*/ 1312770 h 2697"/>
                <a:gd name="T76" fmla="*/ 452930 w 2703"/>
                <a:gd name="T77" fmla="*/ 1457448 h 2697"/>
                <a:gd name="T78" fmla="*/ 580816 w 2703"/>
                <a:gd name="T79" fmla="*/ 1697466 h 2697"/>
                <a:gd name="T80" fmla="*/ 427619 w 2703"/>
                <a:gd name="T81" fmla="*/ 1400110 h 2697"/>
                <a:gd name="T82" fmla="*/ 72602 w 2703"/>
                <a:gd name="T83" fmla="*/ 1054083 h 2697"/>
                <a:gd name="T84" fmla="*/ 72602 w 2703"/>
                <a:gd name="T85" fmla="*/ 980077 h 2697"/>
                <a:gd name="T86" fmla="*/ 427619 w 2703"/>
                <a:gd name="T87" fmla="*/ 639383 h 2697"/>
                <a:gd name="T88" fmla="*/ 72602 w 2703"/>
                <a:gd name="T89" fmla="*/ 980077 h 2697"/>
                <a:gd name="T90" fmla="*/ 450266 w 2703"/>
                <a:gd name="T91" fmla="*/ 580045 h 2697"/>
                <a:gd name="T92" fmla="*/ 297069 w 2703"/>
                <a:gd name="T93" fmla="*/ 495372 h 2697"/>
                <a:gd name="T94" fmla="*/ 672734 w 2703"/>
                <a:gd name="T95" fmla="*/ 318692 h 2697"/>
                <a:gd name="T96" fmla="*/ 732681 w 2703"/>
                <a:gd name="T97" fmla="*/ 655385 h 2697"/>
                <a:gd name="T98" fmla="*/ 732681 w 2703"/>
                <a:gd name="T99" fmla="*/ 726724 h 2697"/>
                <a:gd name="T100" fmla="*/ 418294 w 2703"/>
                <a:gd name="T101" fmla="*/ 980077 h 2697"/>
                <a:gd name="T102" fmla="*/ 732681 w 2703"/>
                <a:gd name="T103" fmla="*/ 726724 h 2697"/>
                <a:gd name="T104" fmla="*/ 418294 w 2703"/>
                <a:gd name="T105" fmla="*/ 1054083 h 2697"/>
                <a:gd name="T106" fmla="*/ 732681 w 2703"/>
                <a:gd name="T107" fmla="*/ 1312770 h 2697"/>
                <a:gd name="T108" fmla="*/ 732681 w 2703"/>
                <a:gd name="T109" fmla="*/ 1384109 h 2697"/>
                <a:gd name="T110" fmla="*/ 672734 w 2703"/>
                <a:gd name="T111" fmla="*/ 1720802 h 2697"/>
                <a:gd name="T112" fmla="*/ 732681 w 2703"/>
                <a:gd name="T113" fmla="*/ 1384109 h 26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3" h="2697">
                  <a:moveTo>
                    <a:pt x="2022" y="1362"/>
                  </a:moveTo>
                  <a:cubicBezTo>
                    <a:pt x="1646" y="1362"/>
                    <a:pt x="1341" y="1057"/>
                    <a:pt x="1341" y="681"/>
                  </a:cubicBezTo>
                  <a:cubicBezTo>
                    <a:pt x="1341" y="305"/>
                    <a:pt x="1646" y="0"/>
                    <a:pt x="2022" y="0"/>
                  </a:cubicBezTo>
                  <a:cubicBezTo>
                    <a:pt x="2398" y="0"/>
                    <a:pt x="2703" y="305"/>
                    <a:pt x="2703" y="681"/>
                  </a:cubicBezTo>
                  <a:cubicBezTo>
                    <a:pt x="2703" y="1057"/>
                    <a:pt x="2398" y="1362"/>
                    <a:pt x="2022" y="1362"/>
                  </a:cubicBezTo>
                  <a:close/>
                  <a:moveTo>
                    <a:pt x="1862" y="562"/>
                  </a:moveTo>
                  <a:cubicBezTo>
                    <a:pt x="1844" y="580"/>
                    <a:pt x="1782" y="638"/>
                    <a:pt x="1782" y="664"/>
                  </a:cubicBezTo>
                  <a:cubicBezTo>
                    <a:pt x="1782" y="672"/>
                    <a:pt x="1791" y="682"/>
                    <a:pt x="1801" y="682"/>
                  </a:cubicBezTo>
                  <a:cubicBezTo>
                    <a:pt x="1826" y="682"/>
                    <a:pt x="1893" y="560"/>
                    <a:pt x="1945" y="560"/>
                  </a:cubicBezTo>
                  <a:cubicBezTo>
                    <a:pt x="1956" y="560"/>
                    <a:pt x="1968" y="573"/>
                    <a:pt x="1959" y="598"/>
                  </a:cubicBezTo>
                  <a:cubicBezTo>
                    <a:pt x="1861" y="844"/>
                    <a:pt x="1861" y="844"/>
                    <a:pt x="1861" y="844"/>
                  </a:cubicBezTo>
                  <a:cubicBezTo>
                    <a:pt x="1851" y="868"/>
                    <a:pt x="1803" y="983"/>
                    <a:pt x="1803" y="1050"/>
                  </a:cubicBezTo>
                  <a:cubicBezTo>
                    <a:pt x="1803" y="1103"/>
                    <a:pt x="1838" y="1127"/>
                    <a:pt x="1889" y="1127"/>
                  </a:cubicBezTo>
                  <a:cubicBezTo>
                    <a:pt x="2030" y="1127"/>
                    <a:pt x="2194" y="953"/>
                    <a:pt x="2194" y="913"/>
                  </a:cubicBezTo>
                  <a:cubicBezTo>
                    <a:pt x="2194" y="900"/>
                    <a:pt x="2184" y="892"/>
                    <a:pt x="2177" y="892"/>
                  </a:cubicBezTo>
                  <a:cubicBezTo>
                    <a:pt x="2157" y="892"/>
                    <a:pt x="2080" y="1011"/>
                    <a:pt x="2038" y="1011"/>
                  </a:cubicBezTo>
                  <a:cubicBezTo>
                    <a:pt x="2027" y="1011"/>
                    <a:pt x="2022" y="1001"/>
                    <a:pt x="2022" y="991"/>
                  </a:cubicBezTo>
                  <a:cubicBezTo>
                    <a:pt x="2022" y="969"/>
                    <a:pt x="2037" y="934"/>
                    <a:pt x="2045" y="913"/>
                  </a:cubicBezTo>
                  <a:cubicBezTo>
                    <a:pt x="2146" y="640"/>
                    <a:pt x="2146" y="640"/>
                    <a:pt x="2146" y="640"/>
                  </a:cubicBezTo>
                  <a:cubicBezTo>
                    <a:pt x="2197" y="504"/>
                    <a:pt x="2132" y="468"/>
                    <a:pt x="2072" y="468"/>
                  </a:cubicBezTo>
                  <a:cubicBezTo>
                    <a:pt x="1991" y="468"/>
                    <a:pt x="1918" y="508"/>
                    <a:pt x="1862" y="562"/>
                  </a:cubicBezTo>
                  <a:close/>
                  <a:moveTo>
                    <a:pt x="2149" y="210"/>
                  </a:moveTo>
                  <a:cubicBezTo>
                    <a:pt x="2087" y="210"/>
                    <a:pt x="2034" y="261"/>
                    <a:pt x="2034" y="322"/>
                  </a:cubicBezTo>
                  <a:cubicBezTo>
                    <a:pt x="2034" y="380"/>
                    <a:pt x="2072" y="417"/>
                    <a:pt x="2129" y="417"/>
                  </a:cubicBezTo>
                  <a:cubicBezTo>
                    <a:pt x="2192" y="417"/>
                    <a:pt x="2246" y="370"/>
                    <a:pt x="2246" y="306"/>
                  </a:cubicBezTo>
                  <a:cubicBezTo>
                    <a:pt x="2246" y="248"/>
                    <a:pt x="2205" y="210"/>
                    <a:pt x="2149" y="210"/>
                  </a:cubicBezTo>
                  <a:close/>
                  <a:moveTo>
                    <a:pt x="1207" y="983"/>
                  </a:moveTo>
                  <a:cubicBezTo>
                    <a:pt x="1226" y="982"/>
                    <a:pt x="1245" y="979"/>
                    <a:pt x="1264" y="977"/>
                  </a:cubicBezTo>
                  <a:cubicBezTo>
                    <a:pt x="1277" y="1012"/>
                    <a:pt x="1292" y="1045"/>
                    <a:pt x="1310" y="1077"/>
                  </a:cubicBezTo>
                  <a:cubicBezTo>
                    <a:pt x="1275" y="1083"/>
                    <a:pt x="1241" y="1088"/>
                    <a:pt x="1207" y="1090"/>
                  </a:cubicBezTo>
                  <a:cubicBezTo>
                    <a:pt x="1207" y="1470"/>
                    <a:pt x="1207" y="1470"/>
                    <a:pt x="1207" y="1470"/>
                  </a:cubicBezTo>
                  <a:cubicBezTo>
                    <a:pt x="1689" y="1470"/>
                    <a:pt x="1689" y="1470"/>
                    <a:pt x="1689" y="1470"/>
                  </a:cubicBezTo>
                  <a:cubicBezTo>
                    <a:pt x="1688" y="1454"/>
                    <a:pt x="1686" y="1438"/>
                    <a:pt x="1684" y="1422"/>
                  </a:cubicBezTo>
                  <a:cubicBezTo>
                    <a:pt x="1719" y="1438"/>
                    <a:pt x="1754" y="1452"/>
                    <a:pt x="1791" y="1463"/>
                  </a:cubicBezTo>
                  <a:cubicBezTo>
                    <a:pt x="1791" y="1465"/>
                    <a:pt x="1792" y="1468"/>
                    <a:pt x="1792" y="1470"/>
                  </a:cubicBezTo>
                  <a:cubicBezTo>
                    <a:pt x="1820" y="1470"/>
                    <a:pt x="1820" y="1470"/>
                    <a:pt x="1820" y="1470"/>
                  </a:cubicBezTo>
                  <a:cubicBezTo>
                    <a:pt x="1885" y="1487"/>
                    <a:pt x="1952" y="1496"/>
                    <a:pt x="2022" y="1496"/>
                  </a:cubicBezTo>
                  <a:cubicBezTo>
                    <a:pt x="2125" y="1496"/>
                    <a:pt x="2223" y="1476"/>
                    <a:pt x="2313" y="1442"/>
                  </a:cubicBezTo>
                  <a:cubicBezTo>
                    <a:pt x="2315" y="1471"/>
                    <a:pt x="2317" y="1500"/>
                    <a:pt x="2317" y="1529"/>
                  </a:cubicBezTo>
                  <a:cubicBezTo>
                    <a:pt x="2317" y="2174"/>
                    <a:pt x="1797" y="2683"/>
                    <a:pt x="1156" y="2696"/>
                  </a:cubicBezTo>
                  <a:cubicBezTo>
                    <a:pt x="1156" y="2697"/>
                    <a:pt x="1156" y="2697"/>
                    <a:pt x="1156" y="2697"/>
                  </a:cubicBezTo>
                  <a:cubicBezTo>
                    <a:pt x="1155" y="2697"/>
                    <a:pt x="1153" y="2697"/>
                    <a:pt x="1152" y="2697"/>
                  </a:cubicBezTo>
                  <a:cubicBezTo>
                    <a:pt x="1150" y="2697"/>
                    <a:pt x="1149" y="2697"/>
                    <a:pt x="1147" y="2697"/>
                  </a:cubicBezTo>
                  <a:cubicBezTo>
                    <a:pt x="1147" y="2696"/>
                    <a:pt x="1147" y="2696"/>
                    <a:pt x="1147" y="2696"/>
                  </a:cubicBezTo>
                  <a:cubicBezTo>
                    <a:pt x="506" y="2683"/>
                    <a:pt x="0" y="2174"/>
                    <a:pt x="0" y="1529"/>
                  </a:cubicBezTo>
                  <a:cubicBezTo>
                    <a:pt x="0" y="885"/>
                    <a:pt x="506" y="376"/>
                    <a:pt x="1147" y="363"/>
                  </a:cubicBezTo>
                  <a:cubicBezTo>
                    <a:pt x="1147" y="362"/>
                    <a:pt x="1147" y="362"/>
                    <a:pt x="1147" y="362"/>
                  </a:cubicBezTo>
                  <a:cubicBezTo>
                    <a:pt x="1149" y="362"/>
                    <a:pt x="1150" y="362"/>
                    <a:pt x="1152" y="362"/>
                  </a:cubicBezTo>
                  <a:cubicBezTo>
                    <a:pt x="1153" y="362"/>
                    <a:pt x="1155" y="362"/>
                    <a:pt x="1156" y="362"/>
                  </a:cubicBezTo>
                  <a:cubicBezTo>
                    <a:pt x="1156" y="363"/>
                    <a:pt x="1156" y="363"/>
                    <a:pt x="1156" y="363"/>
                  </a:cubicBezTo>
                  <a:cubicBezTo>
                    <a:pt x="1194" y="363"/>
                    <a:pt x="1232" y="366"/>
                    <a:pt x="1269" y="370"/>
                  </a:cubicBezTo>
                  <a:cubicBezTo>
                    <a:pt x="1256" y="402"/>
                    <a:pt x="1245" y="435"/>
                    <a:pt x="1236" y="469"/>
                  </a:cubicBezTo>
                  <a:cubicBezTo>
                    <a:pt x="1227" y="469"/>
                    <a:pt x="1218" y="468"/>
                    <a:pt x="1207" y="468"/>
                  </a:cubicBezTo>
                  <a:cubicBezTo>
                    <a:pt x="1207" y="678"/>
                    <a:pt x="1207" y="678"/>
                    <a:pt x="1207" y="678"/>
                  </a:cubicBezTo>
                  <a:cubicBezTo>
                    <a:pt x="1207" y="679"/>
                    <a:pt x="1207" y="680"/>
                    <a:pt x="1207" y="681"/>
                  </a:cubicBezTo>
                  <a:cubicBezTo>
                    <a:pt x="1207" y="682"/>
                    <a:pt x="1207" y="683"/>
                    <a:pt x="1207" y="685"/>
                  </a:cubicBezTo>
                  <a:lnTo>
                    <a:pt x="1207" y="983"/>
                  </a:lnTo>
                  <a:close/>
                  <a:moveTo>
                    <a:pt x="2207" y="1581"/>
                  </a:moveTo>
                  <a:cubicBezTo>
                    <a:pt x="1792" y="1581"/>
                    <a:pt x="1792" y="1581"/>
                    <a:pt x="1792" y="1581"/>
                  </a:cubicBezTo>
                  <a:cubicBezTo>
                    <a:pt x="1788" y="1725"/>
                    <a:pt x="1747" y="1914"/>
                    <a:pt x="1675" y="2100"/>
                  </a:cubicBezTo>
                  <a:cubicBezTo>
                    <a:pt x="1778" y="2144"/>
                    <a:pt x="1871" y="2193"/>
                    <a:pt x="1943" y="2244"/>
                  </a:cubicBezTo>
                  <a:cubicBezTo>
                    <a:pt x="2101" y="2069"/>
                    <a:pt x="2197" y="1839"/>
                    <a:pt x="2207" y="1581"/>
                  </a:cubicBezTo>
                  <a:close/>
                  <a:moveTo>
                    <a:pt x="1871" y="2316"/>
                  </a:moveTo>
                  <a:cubicBezTo>
                    <a:pt x="1806" y="2268"/>
                    <a:pt x="1726" y="2223"/>
                    <a:pt x="1637" y="2186"/>
                  </a:cubicBezTo>
                  <a:cubicBezTo>
                    <a:pt x="1589" y="2316"/>
                    <a:pt x="1524" y="2440"/>
                    <a:pt x="1445" y="2546"/>
                  </a:cubicBezTo>
                  <a:cubicBezTo>
                    <a:pt x="1606" y="2509"/>
                    <a:pt x="1751" y="2426"/>
                    <a:pt x="1871" y="2316"/>
                  </a:cubicBezTo>
                  <a:close/>
                  <a:moveTo>
                    <a:pt x="1207" y="2591"/>
                  </a:moveTo>
                  <a:cubicBezTo>
                    <a:pt x="1242" y="2591"/>
                    <a:pt x="1270" y="2588"/>
                    <a:pt x="1307" y="2581"/>
                  </a:cubicBezTo>
                  <a:cubicBezTo>
                    <a:pt x="1404" y="2454"/>
                    <a:pt x="1486" y="2302"/>
                    <a:pt x="1548" y="2148"/>
                  </a:cubicBezTo>
                  <a:cubicBezTo>
                    <a:pt x="1431" y="2107"/>
                    <a:pt x="1317" y="2083"/>
                    <a:pt x="1207" y="2076"/>
                  </a:cubicBezTo>
                  <a:lnTo>
                    <a:pt x="1207" y="2591"/>
                  </a:lnTo>
                  <a:close/>
                  <a:moveTo>
                    <a:pt x="1207" y="1969"/>
                  </a:moveTo>
                  <a:cubicBezTo>
                    <a:pt x="1324" y="1976"/>
                    <a:pt x="1452" y="2010"/>
                    <a:pt x="1582" y="2065"/>
                  </a:cubicBezTo>
                  <a:cubicBezTo>
                    <a:pt x="1644" y="1900"/>
                    <a:pt x="1682" y="1736"/>
                    <a:pt x="1689" y="1581"/>
                  </a:cubicBezTo>
                  <a:cubicBezTo>
                    <a:pt x="1207" y="1581"/>
                    <a:pt x="1207" y="1581"/>
                    <a:pt x="1207" y="1581"/>
                  </a:cubicBezTo>
                  <a:lnTo>
                    <a:pt x="1207" y="1969"/>
                  </a:lnTo>
                  <a:close/>
                  <a:moveTo>
                    <a:pt x="872" y="2546"/>
                  </a:moveTo>
                  <a:cubicBezTo>
                    <a:pt x="793" y="2440"/>
                    <a:pt x="728" y="2316"/>
                    <a:pt x="680" y="2186"/>
                  </a:cubicBezTo>
                  <a:cubicBezTo>
                    <a:pt x="590" y="2223"/>
                    <a:pt x="511" y="2268"/>
                    <a:pt x="446" y="2316"/>
                  </a:cubicBezTo>
                  <a:cubicBezTo>
                    <a:pt x="566" y="2426"/>
                    <a:pt x="711" y="2509"/>
                    <a:pt x="872" y="2546"/>
                  </a:cubicBezTo>
                  <a:close/>
                  <a:moveTo>
                    <a:pt x="374" y="2244"/>
                  </a:moveTo>
                  <a:cubicBezTo>
                    <a:pt x="446" y="2193"/>
                    <a:pt x="539" y="2144"/>
                    <a:pt x="642" y="2100"/>
                  </a:cubicBezTo>
                  <a:cubicBezTo>
                    <a:pt x="570" y="1914"/>
                    <a:pt x="529" y="1725"/>
                    <a:pt x="525" y="1581"/>
                  </a:cubicBezTo>
                  <a:cubicBezTo>
                    <a:pt x="109" y="1581"/>
                    <a:pt x="109" y="1581"/>
                    <a:pt x="109" y="1581"/>
                  </a:cubicBezTo>
                  <a:cubicBezTo>
                    <a:pt x="120" y="1839"/>
                    <a:pt x="216" y="2069"/>
                    <a:pt x="374" y="2244"/>
                  </a:cubicBezTo>
                  <a:close/>
                  <a:moveTo>
                    <a:pt x="109" y="1470"/>
                  </a:moveTo>
                  <a:cubicBezTo>
                    <a:pt x="525" y="1470"/>
                    <a:pt x="525" y="1470"/>
                    <a:pt x="525" y="1470"/>
                  </a:cubicBezTo>
                  <a:cubicBezTo>
                    <a:pt x="532" y="1322"/>
                    <a:pt x="573" y="1145"/>
                    <a:pt x="642" y="959"/>
                  </a:cubicBezTo>
                  <a:cubicBezTo>
                    <a:pt x="539" y="914"/>
                    <a:pt x="446" y="866"/>
                    <a:pt x="374" y="815"/>
                  </a:cubicBezTo>
                  <a:cubicBezTo>
                    <a:pt x="216" y="990"/>
                    <a:pt x="120" y="1212"/>
                    <a:pt x="109" y="1470"/>
                  </a:cubicBezTo>
                  <a:close/>
                  <a:moveTo>
                    <a:pt x="446" y="743"/>
                  </a:moveTo>
                  <a:cubicBezTo>
                    <a:pt x="508" y="787"/>
                    <a:pt x="587" y="832"/>
                    <a:pt x="676" y="870"/>
                  </a:cubicBezTo>
                  <a:cubicBezTo>
                    <a:pt x="728" y="739"/>
                    <a:pt x="797" y="612"/>
                    <a:pt x="872" y="509"/>
                  </a:cubicBezTo>
                  <a:cubicBezTo>
                    <a:pt x="711" y="550"/>
                    <a:pt x="566" y="633"/>
                    <a:pt x="446" y="743"/>
                  </a:cubicBezTo>
                  <a:close/>
                  <a:moveTo>
                    <a:pt x="1100" y="468"/>
                  </a:moveTo>
                  <a:cubicBezTo>
                    <a:pt x="1066" y="468"/>
                    <a:pt x="1047" y="471"/>
                    <a:pt x="1010" y="478"/>
                  </a:cubicBezTo>
                  <a:cubicBezTo>
                    <a:pt x="917" y="605"/>
                    <a:pt x="831" y="750"/>
                    <a:pt x="766" y="908"/>
                  </a:cubicBezTo>
                  <a:cubicBezTo>
                    <a:pt x="879" y="949"/>
                    <a:pt x="987" y="976"/>
                    <a:pt x="1100" y="983"/>
                  </a:cubicBezTo>
                  <a:lnTo>
                    <a:pt x="1100" y="468"/>
                  </a:lnTo>
                  <a:close/>
                  <a:moveTo>
                    <a:pt x="1100" y="1090"/>
                  </a:moveTo>
                  <a:cubicBezTo>
                    <a:pt x="983" y="1083"/>
                    <a:pt x="865" y="1048"/>
                    <a:pt x="735" y="993"/>
                  </a:cubicBezTo>
                  <a:cubicBezTo>
                    <a:pt x="673" y="1155"/>
                    <a:pt x="635" y="1308"/>
                    <a:pt x="628" y="1470"/>
                  </a:cubicBezTo>
                  <a:cubicBezTo>
                    <a:pt x="1100" y="1470"/>
                    <a:pt x="1100" y="1470"/>
                    <a:pt x="1100" y="1470"/>
                  </a:cubicBezTo>
                  <a:lnTo>
                    <a:pt x="1100" y="1090"/>
                  </a:lnTo>
                  <a:close/>
                  <a:moveTo>
                    <a:pt x="1100" y="1581"/>
                  </a:moveTo>
                  <a:cubicBezTo>
                    <a:pt x="628" y="1581"/>
                    <a:pt x="628" y="1581"/>
                    <a:pt x="628" y="1581"/>
                  </a:cubicBezTo>
                  <a:cubicBezTo>
                    <a:pt x="635" y="1736"/>
                    <a:pt x="673" y="1900"/>
                    <a:pt x="735" y="2065"/>
                  </a:cubicBezTo>
                  <a:cubicBezTo>
                    <a:pt x="865" y="2010"/>
                    <a:pt x="983" y="1976"/>
                    <a:pt x="1100" y="1969"/>
                  </a:cubicBezTo>
                  <a:lnTo>
                    <a:pt x="1100" y="1581"/>
                  </a:lnTo>
                  <a:close/>
                  <a:moveTo>
                    <a:pt x="1100" y="2076"/>
                  </a:moveTo>
                  <a:cubicBezTo>
                    <a:pt x="990" y="2083"/>
                    <a:pt x="886" y="2107"/>
                    <a:pt x="769" y="2148"/>
                  </a:cubicBezTo>
                  <a:cubicBezTo>
                    <a:pt x="831" y="2302"/>
                    <a:pt x="913" y="2454"/>
                    <a:pt x="1010" y="2581"/>
                  </a:cubicBezTo>
                  <a:cubicBezTo>
                    <a:pt x="1047" y="2588"/>
                    <a:pt x="1066" y="2591"/>
                    <a:pt x="1100" y="2591"/>
                  </a:cubicBezTo>
                  <a:lnTo>
                    <a:pt x="1100" y="20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6907" y="1980"/>
              <a:ext cx="602" cy="45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5E5538">
                <a:alpha val="91000"/>
              </a:srgbClr>
            </a:solidFill>
            <a:ln>
              <a:noFill/>
            </a:ln>
            <a:effec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12159" y="5661"/>
              <a:ext cx="418" cy="418"/>
            </a:xfrm>
            <a:custGeom>
              <a:avLst/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1874" y="5580"/>
              <a:ext cx="497" cy="497"/>
            </a:xfrm>
            <a:custGeom>
              <a:avLst/>
              <a:gdLst>
                <a:gd name="T0" fmla="*/ 1183381 w 1462088"/>
                <a:gd name="T1" fmla="*/ 486587 h 1462088"/>
                <a:gd name="T2" fmla="*/ 1100605 w 1462088"/>
                <a:gd name="T3" fmla="*/ 646371 h 1462088"/>
                <a:gd name="T4" fmla="*/ 953090 w 1462088"/>
                <a:gd name="T5" fmla="*/ 632195 h 1462088"/>
                <a:gd name="T6" fmla="*/ 881846 w 1462088"/>
                <a:gd name="T7" fmla="*/ 664978 h 1462088"/>
                <a:gd name="T8" fmla="*/ 861743 w 1462088"/>
                <a:gd name="T9" fmla="*/ 719028 h 1462088"/>
                <a:gd name="T10" fmla="*/ 892488 w 1462088"/>
                <a:gd name="T11" fmla="*/ 777802 h 1462088"/>
                <a:gd name="T12" fmla="*/ 1066609 w 1462088"/>
                <a:gd name="T13" fmla="*/ 863748 h 1462088"/>
                <a:gd name="T14" fmla="*/ 1219150 w 1462088"/>
                <a:gd name="T15" fmla="*/ 968892 h 1462088"/>
                <a:gd name="T16" fmla="*/ 1273249 w 1462088"/>
                <a:gd name="T17" fmla="*/ 1118044 h 1462088"/>
                <a:gd name="T18" fmla="*/ 1237184 w 1462088"/>
                <a:gd name="T19" fmla="*/ 1287279 h 1462088"/>
                <a:gd name="T20" fmla="*/ 1104745 w 1462088"/>
                <a:gd name="T21" fmla="*/ 1404532 h 1462088"/>
                <a:gd name="T22" fmla="*/ 789020 w 1462088"/>
                <a:gd name="T23" fmla="*/ 1431409 h 1462088"/>
                <a:gd name="T24" fmla="*/ 700038 w 1462088"/>
                <a:gd name="T25" fmla="*/ 1206944 h 1462088"/>
                <a:gd name="T26" fmla="*/ 906087 w 1462088"/>
                <a:gd name="T27" fmla="*/ 1261878 h 1462088"/>
                <a:gd name="T28" fmla="*/ 1000981 w 1462088"/>
                <a:gd name="T29" fmla="*/ 1245043 h 1462088"/>
                <a:gd name="T30" fmla="*/ 1050054 w 1462088"/>
                <a:gd name="T31" fmla="*/ 1192177 h 1462088"/>
                <a:gd name="T32" fmla="*/ 1042960 w 1462088"/>
                <a:gd name="T33" fmla="*/ 1120406 h 1462088"/>
                <a:gd name="T34" fmla="*/ 977331 w 1462088"/>
                <a:gd name="T35" fmla="*/ 1063108 h 1462088"/>
                <a:gd name="T36" fmla="*/ 783699 w 1462088"/>
                <a:gd name="T37" fmla="*/ 976572 h 1462088"/>
                <a:gd name="T38" fmla="*/ 665154 w 1462088"/>
                <a:gd name="T39" fmla="*/ 856365 h 1462088"/>
                <a:gd name="T40" fmla="*/ 648303 w 1462088"/>
                <a:gd name="T41" fmla="*/ 682699 h 1462088"/>
                <a:gd name="T42" fmla="*/ 730783 w 1462088"/>
                <a:gd name="T43" fmla="*/ 541227 h 1462088"/>
                <a:gd name="T44" fmla="*/ 884507 w 1462088"/>
                <a:gd name="T45" fmla="*/ 320602 h 1462088"/>
                <a:gd name="T46" fmla="*/ 698392 w 1462088"/>
                <a:gd name="T47" fmla="*/ 201132 h 1462088"/>
                <a:gd name="T48" fmla="*/ 463036 w 1462088"/>
                <a:gd name="T49" fmla="*/ 328723 h 1462088"/>
                <a:gd name="T50" fmla="*/ 284672 w 1462088"/>
                <a:gd name="T51" fmla="*/ 525131 h 1462088"/>
                <a:gd name="T52" fmla="*/ 179840 w 1462088"/>
                <a:gd name="T53" fmla="*/ 773519 h 1462088"/>
                <a:gd name="T54" fmla="*/ 166255 w 1462088"/>
                <a:gd name="T55" fmla="*/ 1053510 h 1462088"/>
                <a:gd name="T56" fmla="*/ 246283 w 1462088"/>
                <a:gd name="T57" fmla="*/ 1313417 h 1462088"/>
                <a:gd name="T58" fmla="*/ 405451 w 1462088"/>
                <a:gd name="T59" fmla="*/ 1526659 h 1462088"/>
                <a:gd name="T60" fmla="*/ 626043 w 1462088"/>
                <a:gd name="T61" fmla="*/ 1675219 h 1462088"/>
                <a:gd name="T62" fmla="*/ 891520 w 1462088"/>
                <a:gd name="T63" fmla="*/ 1743149 h 1462088"/>
                <a:gd name="T64" fmla="*/ 1169695 w 1462088"/>
                <a:gd name="T65" fmla="*/ 1715386 h 1462088"/>
                <a:gd name="T66" fmla="*/ 1411549 w 1462088"/>
                <a:gd name="T67" fmla="*/ 1599018 h 1462088"/>
                <a:gd name="T68" fmla="*/ 1599067 w 1462088"/>
                <a:gd name="T69" fmla="*/ 1411472 h 1462088"/>
                <a:gd name="T70" fmla="*/ 1715120 w 1462088"/>
                <a:gd name="T71" fmla="*/ 1169581 h 1462088"/>
                <a:gd name="T72" fmla="*/ 1742879 w 1462088"/>
                <a:gd name="T73" fmla="*/ 891363 h 1462088"/>
                <a:gd name="T74" fmla="*/ 1675254 w 1462088"/>
                <a:gd name="T75" fmla="*/ 626139 h 1462088"/>
                <a:gd name="T76" fmla="*/ 1526126 w 1462088"/>
                <a:gd name="T77" fmla="*/ 405514 h 1462088"/>
                <a:gd name="T78" fmla="*/ 1313213 w 1462088"/>
                <a:gd name="T79" fmla="*/ 246322 h 1462088"/>
                <a:gd name="T80" fmla="*/ 1053641 w 1462088"/>
                <a:gd name="T81" fmla="*/ 165986 h 1462088"/>
                <a:gd name="T82" fmla="*/ 1144299 w 1462088"/>
                <a:gd name="T83" fmla="*/ 19493 h 1462088"/>
                <a:gd name="T84" fmla="*/ 1446394 w 1462088"/>
                <a:gd name="T85" fmla="*/ 137928 h 1462088"/>
                <a:gd name="T86" fmla="*/ 1687362 w 1462088"/>
                <a:gd name="T87" fmla="*/ 346444 h 1462088"/>
                <a:gd name="T88" fmla="*/ 1847120 w 1462088"/>
                <a:gd name="T89" fmla="*/ 624959 h 1462088"/>
                <a:gd name="T90" fmla="*/ 1905000 w 1462088"/>
                <a:gd name="T91" fmla="*/ 952500 h 1462088"/>
                <a:gd name="T92" fmla="*/ 1847120 w 1462088"/>
                <a:gd name="T93" fmla="*/ 1280043 h 1462088"/>
                <a:gd name="T94" fmla="*/ 1687362 w 1462088"/>
                <a:gd name="T95" fmla="*/ 1558261 h 1462088"/>
                <a:gd name="T96" fmla="*/ 1446394 w 1462088"/>
                <a:gd name="T97" fmla="*/ 1767073 h 1462088"/>
                <a:gd name="T98" fmla="*/ 1144299 w 1462088"/>
                <a:gd name="T99" fmla="*/ 1885507 h 1462088"/>
                <a:gd name="T100" fmla="*/ 807359 w 1462088"/>
                <a:gd name="T101" fmla="*/ 1894072 h 1462088"/>
                <a:gd name="T102" fmla="*/ 498471 w 1462088"/>
                <a:gd name="T103" fmla="*/ 1790110 h 1462088"/>
                <a:gd name="T104" fmla="*/ 247464 w 1462088"/>
                <a:gd name="T105" fmla="*/ 1593112 h 1462088"/>
                <a:gd name="T106" fmla="*/ 75007 w 1462088"/>
                <a:gd name="T107" fmla="*/ 1323163 h 1462088"/>
                <a:gd name="T108" fmla="*/ 1476 w 1462088"/>
                <a:gd name="T109" fmla="*/ 1001232 h 1462088"/>
                <a:gd name="T110" fmla="*/ 43114 w 1462088"/>
                <a:gd name="T111" fmla="*/ 669261 h 1462088"/>
                <a:gd name="T112" fmla="*/ 189290 w 1462088"/>
                <a:gd name="T113" fmla="*/ 382477 h 1462088"/>
                <a:gd name="T114" fmla="*/ 419920 w 1462088"/>
                <a:gd name="T115" fmla="*/ 162442 h 1462088"/>
                <a:gd name="T116" fmla="*/ 714339 w 1462088"/>
                <a:gd name="T117" fmla="*/ 30126 h 1462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62088" h="1462088">
                  <a:moveTo>
                    <a:pt x="678859" y="246062"/>
                  </a:moveTo>
                  <a:lnTo>
                    <a:pt x="787085" y="246062"/>
                  </a:lnTo>
                  <a:lnTo>
                    <a:pt x="787085" y="351242"/>
                  </a:lnTo>
                  <a:lnTo>
                    <a:pt x="800472" y="351695"/>
                  </a:lnTo>
                  <a:lnTo>
                    <a:pt x="813178" y="352602"/>
                  </a:lnTo>
                  <a:lnTo>
                    <a:pt x="825657" y="353962"/>
                  </a:lnTo>
                  <a:lnTo>
                    <a:pt x="837455" y="355775"/>
                  </a:lnTo>
                  <a:lnTo>
                    <a:pt x="849026" y="357589"/>
                  </a:lnTo>
                  <a:lnTo>
                    <a:pt x="859690" y="359629"/>
                  </a:lnTo>
                  <a:lnTo>
                    <a:pt x="870354" y="362122"/>
                  </a:lnTo>
                  <a:lnTo>
                    <a:pt x="880337" y="364616"/>
                  </a:lnTo>
                  <a:lnTo>
                    <a:pt x="890093" y="367336"/>
                  </a:lnTo>
                  <a:lnTo>
                    <a:pt x="899396" y="370510"/>
                  </a:lnTo>
                  <a:lnTo>
                    <a:pt x="908245" y="373456"/>
                  </a:lnTo>
                  <a:lnTo>
                    <a:pt x="916867" y="376857"/>
                  </a:lnTo>
                  <a:lnTo>
                    <a:pt x="925035" y="380030"/>
                  </a:lnTo>
                  <a:lnTo>
                    <a:pt x="932976" y="383430"/>
                  </a:lnTo>
                  <a:lnTo>
                    <a:pt x="940690" y="387057"/>
                  </a:lnTo>
                  <a:lnTo>
                    <a:pt x="947951" y="390457"/>
                  </a:lnTo>
                  <a:lnTo>
                    <a:pt x="915051" y="525559"/>
                  </a:lnTo>
                  <a:lnTo>
                    <a:pt x="903480" y="519665"/>
                  </a:lnTo>
                  <a:lnTo>
                    <a:pt x="896900" y="516265"/>
                  </a:lnTo>
                  <a:lnTo>
                    <a:pt x="889640" y="512865"/>
                  </a:lnTo>
                  <a:lnTo>
                    <a:pt x="881925" y="509465"/>
                  </a:lnTo>
                  <a:lnTo>
                    <a:pt x="873530" y="506064"/>
                  </a:lnTo>
                  <a:lnTo>
                    <a:pt x="864682" y="502664"/>
                  </a:lnTo>
                  <a:lnTo>
                    <a:pt x="855152" y="499264"/>
                  </a:lnTo>
                  <a:lnTo>
                    <a:pt x="844715" y="496090"/>
                  </a:lnTo>
                  <a:lnTo>
                    <a:pt x="834052" y="493144"/>
                  </a:lnTo>
                  <a:lnTo>
                    <a:pt x="822480" y="490650"/>
                  </a:lnTo>
                  <a:lnTo>
                    <a:pt x="810682" y="488383"/>
                  </a:lnTo>
                  <a:lnTo>
                    <a:pt x="797976" y="486343"/>
                  </a:lnTo>
                  <a:lnTo>
                    <a:pt x="791396" y="485436"/>
                  </a:lnTo>
                  <a:lnTo>
                    <a:pt x="784589" y="484983"/>
                  </a:lnTo>
                  <a:lnTo>
                    <a:pt x="777783" y="484303"/>
                  </a:lnTo>
                  <a:lnTo>
                    <a:pt x="770749" y="484076"/>
                  </a:lnTo>
                  <a:lnTo>
                    <a:pt x="763489" y="483850"/>
                  </a:lnTo>
                  <a:lnTo>
                    <a:pt x="756001" y="483623"/>
                  </a:lnTo>
                  <a:lnTo>
                    <a:pt x="749421" y="483850"/>
                  </a:lnTo>
                  <a:lnTo>
                    <a:pt x="743295" y="484076"/>
                  </a:lnTo>
                  <a:lnTo>
                    <a:pt x="737396" y="484530"/>
                  </a:lnTo>
                  <a:lnTo>
                    <a:pt x="731497" y="485210"/>
                  </a:lnTo>
                  <a:lnTo>
                    <a:pt x="726052" y="486117"/>
                  </a:lnTo>
                  <a:lnTo>
                    <a:pt x="720833" y="487023"/>
                  </a:lnTo>
                  <a:lnTo>
                    <a:pt x="715842" y="488383"/>
                  </a:lnTo>
                  <a:lnTo>
                    <a:pt x="711077" y="489743"/>
                  </a:lnTo>
                  <a:lnTo>
                    <a:pt x="706766" y="491103"/>
                  </a:lnTo>
                  <a:lnTo>
                    <a:pt x="702455" y="492690"/>
                  </a:lnTo>
                  <a:lnTo>
                    <a:pt x="698598" y="494504"/>
                  </a:lnTo>
                  <a:lnTo>
                    <a:pt x="694514" y="496544"/>
                  </a:lnTo>
                  <a:lnTo>
                    <a:pt x="691111" y="498584"/>
                  </a:lnTo>
                  <a:lnTo>
                    <a:pt x="687707" y="500624"/>
                  </a:lnTo>
                  <a:lnTo>
                    <a:pt x="684758" y="502891"/>
                  </a:lnTo>
                  <a:lnTo>
                    <a:pt x="681808" y="505158"/>
                  </a:lnTo>
                  <a:lnTo>
                    <a:pt x="679086" y="507651"/>
                  </a:lnTo>
                  <a:lnTo>
                    <a:pt x="676817" y="510371"/>
                  </a:lnTo>
                  <a:lnTo>
                    <a:pt x="674321" y="512865"/>
                  </a:lnTo>
                  <a:lnTo>
                    <a:pt x="672279" y="515585"/>
                  </a:lnTo>
                  <a:lnTo>
                    <a:pt x="670464" y="518305"/>
                  </a:lnTo>
                  <a:lnTo>
                    <a:pt x="668875" y="521252"/>
                  </a:lnTo>
                  <a:lnTo>
                    <a:pt x="667287" y="523972"/>
                  </a:lnTo>
                  <a:lnTo>
                    <a:pt x="665926" y="527146"/>
                  </a:lnTo>
                  <a:lnTo>
                    <a:pt x="664791" y="530092"/>
                  </a:lnTo>
                  <a:lnTo>
                    <a:pt x="663884" y="533266"/>
                  </a:lnTo>
                  <a:lnTo>
                    <a:pt x="663203" y="536213"/>
                  </a:lnTo>
                  <a:lnTo>
                    <a:pt x="662523" y="539160"/>
                  </a:lnTo>
                  <a:lnTo>
                    <a:pt x="662069" y="542333"/>
                  </a:lnTo>
                  <a:lnTo>
                    <a:pt x="661615" y="545507"/>
                  </a:lnTo>
                  <a:lnTo>
                    <a:pt x="661388" y="548680"/>
                  </a:lnTo>
                  <a:lnTo>
                    <a:pt x="661388" y="551854"/>
                  </a:lnTo>
                  <a:lnTo>
                    <a:pt x="661388" y="555481"/>
                  </a:lnTo>
                  <a:lnTo>
                    <a:pt x="661842" y="558881"/>
                  </a:lnTo>
                  <a:lnTo>
                    <a:pt x="662296" y="562281"/>
                  </a:lnTo>
                  <a:lnTo>
                    <a:pt x="663203" y="565681"/>
                  </a:lnTo>
                  <a:lnTo>
                    <a:pt x="664111" y="568855"/>
                  </a:lnTo>
                  <a:lnTo>
                    <a:pt x="665472" y="572255"/>
                  </a:lnTo>
                  <a:lnTo>
                    <a:pt x="666833" y="575429"/>
                  </a:lnTo>
                  <a:lnTo>
                    <a:pt x="668875" y="578602"/>
                  </a:lnTo>
                  <a:lnTo>
                    <a:pt x="670917" y="581776"/>
                  </a:lnTo>
                  <a:lnTo>
                    <a:pt x="673186" y="584949"/>
                  </a:lnTo>
                  <a:lnTo>
                    <a:pt x="675682" y="587896"/>
                  </a:lnTo>
                  <a:lnTo>
                    <a:pt x="678632" y="590843"/>
                  </a:lnTo>
                  <a:lnTo>
                    <a:pt x="681581" y="594016"/>
                  </a:lnTo>
                  <a:lnTo>
                    <a:pt x="684985" y="596963"/>
                  </a:lnTo>
                  <a:lnTo>
                    <a:pt x="688388" y="600137"/>
                  </a:lnTo>
                  <a:lnTo>
                    <a:pt x="692472" y="603084"/>
                  </a:lnTo>
                  <a:lnTo>
                    <a:pt x="696556" y="605804"/>
                  </a:lnTo>
                  <a:lnTo>
                    <a:pt x="701094" y="608977"/>
                  </a:lnTo>
                  <a:lnTo>
                    <a:pt x="705859" y="611924"/>
                  </a:lnTo>
                  <a:lnTo>
                    <a:pt x="710850" y="615098"/>
                  </a:lnTo>
                  <a:lnTo>
                    <a:pt x="721741" y="621218"/>
                  </a:lnTo>
                  <a:lnTo>
                    <a:pt x="733766" y="627112"/>
                  </a:lnTo>
                  <a:lnTo>
                    <a:pt x="747153" y="633459"/>
                  </a:lnTo>
                  <a:lnTo>
                    <a:pt x="761674" y="639806"/>
                  </a:lnTo>
                  <a:lnTo>
                    <a:pt x="777556" y="646606"/>
                  </a:lnTo>
                  <a:lnTo>
                    <a:pt x="794800" y="653407"/>
                  </a:lnTo>
                  <a:lnTo>
                    <a:pt x="806825" y="658167"/>
                  </a:lnTo>
                  <a:lnTo>
                    <a:pt x="818623" y="662927"/>
                  </a:lnTo>
                  <a:lnTo>
                    <a:pt x="829514" y="667914"/>
                  </a:lnTo>
                  <a:lnTo>
                    <a:pt x="840405" y="672901"/>
                  </a:lnTo>
                  <a:lnTo>
                    <a:pt x="850615" y="678115"/>
                  </a:lnTo>
                  <a:lnTo>
                    <a:pt x="860371" y="683328"/>
                  </a:lnTo>
                  <a:lnTo>
                    <a:pt x="869900" y="688769"/>
                  </a:lnTo>
                  <a:lnTo>
                    <a:pt x="878749" y="694209"/>
                  </a:lnTo>
                  <a:lnTo>
                    <a:pt x="887371" y="699876"/>
                  </a:lnTo>
                  <a:lnTo>
                    <a:pt x="895312" y="705770"/>
                  </a:lnTo>
                  <a:lnTo>
                    <a:pt x="903026" y="711663"/>
                  </a:lnTo>
                  <a:lnTo>
                    <a:pt x="910287" y="717784"/>
                  </a:lnTo>
                  <a:lnTo>
                    <a:pt x="917320" y="723904"/>
                  </a:lnTo>
                  <a:lnTo>
                    <a:pt x="923900" y="730251"/>
                  </a:lnTo>
                  <a:lnTo>
                    <a:pt x="930026" y="736825"/>
                  </a:lnTo>
                  <a:lnTo>
                    <a:pt x="935698" y="743625"/>
                  </a:lnTo>
                  <a:lnTo>
                    <a:pt x="940917" y="750426"/>
                  </a:lnTo>
                  <a:lnTo>
                    <a:pt x="945908" y="757680"/>
                  </a:lnTo>
                  <a:lnTo>
                    <a:pt x="950446" y="764933"/>
                  </a:lnTo>
                  <a:lnTo>
                    <a:pt x="954530" y="772187"/>
                  </a:lnTo>
                  <a:lnTo>
                    <a:pt x="958387" y="779894"/>
                  </a:lnTo>
                  <a:lnTo>
                    <a:pt x="961791" y="787601"/>
                  </a:lnTo>
                  <a:lnTo>
                    <a:pt x="965194" y="795762"/>
                  </a:lnTo>
                  <a:lnTo>
                    <a:pt x="967690" y="803922"/>
                  </a:lnTo>
                  <a:lnTo>
                    <a:pt x="970186" y="812309"/>
                  </a:lnTo>
                  <a:lnTo>
                    <a:pt x="972455" y="821150"/>
                  </a:lnTo>
                  <a:lnTo>
                    <a:pt x="974043" y="829991"/>
                  </a:lnTo>
                  <a:lnTo>
                    <a:pt x="975404" y="839058"/>
                  </a:lnTo>
                  <a:lnTo>
                    <a:pt x="976539" y="848352"/>
                  </a:lnTo>
                  <a:lnTo>
                    <a:pt x="977219" y="858099"/>
                  </a:lnTo>
                  <a:lnTo>
                    <a:pt x="977673" y="867846"/>
                  </a:lnTo>
                  <a:lnTo>
                    <a:pt x="977900" y="877820"/>
                  </a:lnTo>
                  <a:lnTo>
                    <a:pt x="977673" y="887794"/>
                  </a:lnTo>
                  <a:lnTo>
                    <a:pt x="976992" y="897541"/>
                  </a:lnTo>
                  <a:lnTo>
                    <a:pt x="976085" y="907288"/>
                  </a:lnTo>
                  <a:lnTo>
                    <a:pt x="974724" y="917036"/>
                  </a:lnTo>
                  <a:lnTo>
                    <a:pt x="973135" y="926330"/>
                  </a:lnTo>
                  <a:lnTo>
                    <a:pt x="970640" y="935623"/>
                  </a:lnTo>
                  <a:lnTo>
                    <a:pt x="968144" y="944691"/>
                  </a:lnTo>
                  <a:lnTo>
                    <a:pt x="965421" y="953758"/>
                  </a:lnTo>
                  <a:lnTo>
                    <a:pt x="961791" y="962825"/>
                  </a:lnTo>
                  <a:lnTo>
                    <a:pt x="958161" y="971439"/>
                  </a:lnTo>
                  <a:lnTo>
                    <a:pt x="954077" y="979826"/>
                  </a:lnTo>
                  <a:lnTo>
                    <a:pt x="949539" y="987987"/>
                  </a:lnTo>
                  <a:lnTo>
                    <a:pt x="944774" y="996147"/>
                  </a:lnTo>
                  <a:lnTo>
                    <a:pt x="939556" y="1004081"/>
                  </a:lnTo>
                  <a:lnTo>
                    <a:pt x="933883" y="1011561"/>
                  </a:lnTo>
                  <a:lnTo>
                    <a:pt x="927984" y="1019042"/>
                  </a:lnTo>
                  <a:lnTo>
                    <a:pt x="921631" y="1026069"/>
                  </a:lnTo>
                  <a:lnTo>
                    <a:pt x="914825" y="1033096"/>
                  </a:lnTo>
                  <a:lnTo>
                    <a:pt x="907791" y="1039670"/>
                  </a:lnTo>
                  <a:lnTo>
                    <a:pt x="900304" y="1046017"/>
                  </a:lnTo>
                  <a:lnTo>
                    <a:pt x="892362" y="1052137"/>
                  </a:lnTo>
                  <a:lnTo>
                    <a:pt x="884194" y="1058031"/>
                  </a:lnTo>
                  <a:lnTo>
                    <a:pt x="875573" y="1063471"/>
                  </a:lnTo>
                  <a:lnTo>
                    <a:pt x="866724" y="1068685"/>
                  </a:lnTo>
                  <a:lnTo>
                    <a:pt x="857421" y="1073445"/>
                  </a:lnTo>
                  <a:lnTo>
                    <a:pt x="847892" y="1077979"/>
                  </a:lnTo>
                  <a:lnTo>
                    <a:pt x="837682" y="1082286"/>
                  </a:lnTo>
                  <a:lnTo>
                    <a:pt x="827472" y="1085912"/>
                  </a:lnTo>
                  <a:lnTo>
                    <a:pt x="816808" y="1089539"/>
                  </a:lnTo>
                  <a:lnTo>
                    <a:pt x="805690" y="1092486"/>
                  </a:lnTo>
                  <a:lnTo>
                    <a:pt x="794573" y="1095433"/>
                  </a:lnTo>
                  <a:lnTo>
                    <a:pt x="782774" y="1097700"/>
                  </a:lnTo>
                  <a:lnTo>
                    <a:pt x="782774" y="1220787"/>
                  </a:lnTo>
                  <a:lnTo>
                    <a:pt x="673413" y="1220787"/>
                  </a:lnTo>
                  <a:lnTo>
                    <a:pt x="673413" y="1106994"/>
                  </a:lnTo>
                  <a:lnTo>
                    <a:pt x="659573" y="1106314"/>
                  </a:lnTo>
                  <a:lnTo>
                    <a:pt x="645960" y="1104954"/>
                  </a:lnTo>
                  <a:lnTo>
                    <a:pt x="632346" y="1103367"/>
                  </a:lnTo>
                  <a:lnTo>
                    <a:pt x="618960" y="1101100"/>
                  </a:lnTo>
                  <a:lnTo>
                    <a:pt x="605573" y="1098607"/>
                  </a:lnTo>
                  <a:lnTo>
                    <a:pt x="592640" y="1096113"/>
                  </a:lnTo>
                  <a:lnTo>
                    <a:pt x="580161" y="1092713"/>
                  </a:lnTo>
                  <a:lnTo>
                    <a:pt x="567682" y="1089539"/>
                  </a:lnTo>
                  <a:lnTo>
                    <a:pt x="555657" y="1085912"/>
                  </a:lnTo>
                  <a:lnTo>
                    <a:pt x="544086" y="1082059"/>
                  </a:lnTo>
                  <a:lnTo>
                    <a:pt x="532968" y="1077979"/>
                  </a:lnTo>
                  <a:lnTo>
                    <a:pt x="522531" y="1073898"/>
                  </a:lnTo>
                  <a:lnTo>
                    <a:pt x="512548" y="1069592"/>
                  </a:lnTo>
                  <a:lnTo>
                    <a:pt x="502792" y="1064831"/>
                  </a:lnTo>
                  <a:lnTo>
                    <a:pt x="494170" y="1060524"/>
                  </a:lnTo>
                  <a:lnTo>
                    <a:pt x="485775" y="1055764"/>
                  </a:lnTo>
                  <a:lnTo>
                    <a:pt x="518901" y="915902"/>
                  </a:lnTo>
                  <a:lnTo>
                    <a:pt x="527977" y="921116"/>
                  </a:lnTo>
                  <a:lnTo>
                    <a:pt x="537279" y="926330"/>
                  </a:lnTo>
                  <a:lnTo>
                    <a:pt x="546808" y="931090"/>
                  </a:lnTo>
                  <a:lnTo>
                    <a:pt x="557245" y="935850"/>
                  </a:lnTo>
                  <a:lnTo>
                    <a:pt x="567455" y="940384"/>
                  </a:lnTo>
                  <a:lnTo>
                    <a:pt x="578346" y="944691"/>
                  </a:lnTo>
                  <a:lnTo>
                    <a:pt x="589464" y="948771"/>
                  </a:lnTo>
                  <a:lnTo>
                    <a:pt x="600808" y="952625"/>
                  </a:lnTo>
                  <a:lnTo>
                    <a:pt x="612834" y="956251"/>
                  </a:lnTo>
                  <a:lnTo>
                    <a:pt x="624859" y="959198"/>
                  </a:lnTo>
                  <a:lnTo>
                    <a:pt x="637111" y="962145"/>
                  </a:lnTo>
                  <a:lnTo>
                    <a:pt x="649817" y="964185"/>
                  </a:lnTo>
                  <a:lnTo>
                    <a:pt x="662523" y="965999"/>
                  </a:lnTo>
                  <a:lnTo>
                    <a:pt x="675682" y="967359"/>
                  </a:lnTo>
                  <a:lnTo>
                    <a:pt x="688615" y="968265"/>
                  </a:lnTo>
                  <a:lnTo>
                    <a:pt x="695422" y="968492"/>
                  </a:lnTo>
                  <a:lnTo>
                    <a:pt x="702001" y="968492"/>
                  </a:lnTo>
                  <a:lnTo>
                    <a:pt x="708127" y="968492"/>
                  </a:lnTo>
                  <a:lnTo>
                    <a:pt x="714027" y="968265"/>
                  </a:lnTo>
                  <a:lnTo>
                    <a:pt x="719472" y="967812"/>
                  </a:lnTo>
                  <a:lnTo>
                    <a:pt x="724917" y="967359"/>
                  </a:lnTo>
                  <a:lnTo>
                    <a:pt x="730590" y="966679"/>
                  </a:lnTo>
                  <a:lnTo>
                    <a:pt x="735808" y="965772"/>
                  </a:lnTo>
                  <a:lnTo>
                    <a:pt x="740800" y="964865"/>
                  </a:lnTo>
                  <a:lnTo>
                    <a:pt x="745791" y="963732"/>
                  </a:lnTo>
                  <a:lnTo>
                    <a:pt x="750783" y="962372"/>
                  </a:lnTo>
                  <a:lnTo>
                    <a:pt x="755321" y="960785"/>
                  </a:lnTo>
                  <a:lnTo>
                    <a:pt x="759858" y="959198"/>
                  </a:lnTo>
                  <a:lnTo>
                    <a:pt x="763942" y="957385"/>
                  </a:lnTo>
                  <a:lnTo>
                    <a:pt x="768253" y="955571"/>
                  </a:lnTo>
                  <a:lnTo>
                    <a:pt x="772337" y="953531"/>
                  </a:lnTo>
                  <a:lnTo>
                    <a:pt x="775968" y="951264"/>
                  </a:lnTo>
                  <a:lnTo>
                    <a:pt x="779598" y="948998"/>
                  </a:lnTo>
                  <a:lnTo>
                    <a:pt x="783001" y="946731"/>
                  </a:lnTo>
                  <a:lnTo>
                    <a:pt x="786178" y="944011"/>
                  </a:lnTo>
                  <a:lnTo>
                    <a:pt x="789354" y="941291"/>
                  </a:lnTo>
                  <a:lnTo>
                    <a:pt x="792077" y="938344"/>
                  </a:lnTo>
                  <a:lnTo>
                    <a:pt x="794800" y="935397"/>
                  </a:lnTo>
                  <a:lnTo>
                    <a:pt x="797295" y="932450"/>
                  </a:lnTo>
                  <a:lnTo>
                    <a:pt x="799337" y="929050"/>
                  </a:lnTo>
                  <a:lnTo>
                    <a:pt x="801379" y="925876"/>
                  </a:lnTo>
                  <a:lnTo>
                    <a:pt x="803195" y="922249"/>
                  </a:lnTo>
                  <a:lnTo>
                    <a:pt x="804783" y="918849"/>
                  </a:lnTo>
                  <a:lnTo>
                    <a:pt x="805917" y="914996"/>
                  </a:lnTo>
                  <a:lnTo>
                    <a:pt x="807052" y="911142"/>
                  </a:lnTo>
                  <a:lnTo>
                    <a:pt x="807959" y="907062"/>
                  </a:lnTo>
                  <a:lnTo>
                    <a:pt x="808413" y="903208"/>
                  </a:lnTo>
                  <a:lnTo>
                    <a:pt x="809094" y="898901"/>
                  </a:lnTo>
                  <a:lnTo>
                    <a:pt x="809321" y="894368"/>
                  </a:lnTo>
                  <a:lnTo>
                    <a:pt x="809094" y="890287"/>
                  </a:lnTo>
                  <a:lnTo>
                    <a:pt x="808640" y="886207"/>
                  </a:lnTo>
                  <a:lnTo>
                    <a:pt x="808186" y="882354"/>
                  </a:lnTo>
                  <a:lnTo>
                    <a:pt x="807279" y="878273"/>
                  </a:lnTo>
                  <a:lnTo>
                    <a:pt x="806371" y="874420"/>
                  </a:lnTo>
                  <a:lnTo>
                    <a:pt x="805237" y="870566"/>
                  </a:lnTo>
                  <a:lnTo>
                    <a:pt x="803875" y="866939"/>
                  </a:lnTo>
                  <a:lnTo>
                    <a:pt x="802287" y="863313"/>
                  </a:lnTo>
                  <a:lnTo>
                    <a:pt x="800472" y="859912"/>
                  </a:lnTo>
                  <a:lnTo>
                    <a:pt x="798430" y="856285"/>
                  </a:lnTo>
                  <a:lnTo>
                    <a:pt x="796161" y="852885"/>
                  </a:lnTo>
                  <a:lnTo>
                    <a:pt x="793438" y="849485"/>
                  </a:lnTo>
                  <a:lnTo>
                    <a:pt x="790716" y="846311"/>
                  </a:lnTo>
                  <a:lnTo>
                    <a:pt x="787993" y="843138"/>
                  </a:lnTo>
                  <a:lnTo>
                    <a:pt x="784589" y="839964"/>
                  </a:lnTo>
                  <a:lnTo>
                    <a:pt x="781186" y="836791"/>
                  </a:lnTo>
                  <a:lnTo>
                    <a:pt x="777329" y="833617"/>
                  </a:lnTo>
                  <a:lnTo>
                    <a:pt x="773472" y="830671"/>
                  </a:lnTo>
                  <a:lnTo>
                    <a:pt x="769161" y="827497"/>
                  </a:lnTo>
                  <a:lnTo>
                    <a:pt x="764850" y="824777"/>
                  </a:lnTo>
                  <a:lnTo>
                    <a:pt x="760085" y="821830"/>
                  </a:lnTo>
                  <a:lnTo>
                    <a:pt x="755094" y="818883"/>
                  </a:lnTo>
                  <a:lnTo>
                    <a:pt x="750102" y="815936"/>
                  </a:lnTo>
                  <a:lnTo>
                    <a:pt x="744430" y="812989"/>
                  </a:lnTo>
                  <a:lnTo>
                    <a:pt x="732632" y="807549"/>
                  </a:lnTo>
                  <a:lnTo>
                    <a:pt x="719699" y="801882"/>
                  </a:lnTo>
                  <a:lnTo>
                    <a:pt x="706085" y="796215"/>
                  </a:lnTo>
                  <a:lnTo>
                    <a:pt x="691111" y="790548"/>
                  </a:lnTo>
                  <a:lnTo>
                    <a:pt x="679993" y="786695"/>
                  </a:lnTo>
                  <a:lnTo>
                    <a:pt x="669556" y="782388"/>
                  </a:lnTo>
                  <a:lnTo>
                    <a:pt x="658892" y="778081"/>
                  </a:lnTo>
                  <a:lnTo>
                    <a:pt x="648682" y="773547"/>
                  </a:lnTo>
                  <a:lnTo>
                    <a:pt x="638699" y="769240"/>
                  </a:lnTo>
                  <a:lnTo>
                    <a:pt x="628943" y="764480"/>
                  </a:lnTo>
                  <a:lnTo>
                    <a:pt x="619413" y="759493"/>
                  </a:lnTo>
                  <a:lnTo>
                    <a:pt x="610338" y="754733"/>
                  </a:lnTo>
                  <a:lnTo>
                    <a:pt x="601489" y="749519"/>
                  </a:lnTo>
                  <a:lnTo>
                    <a:pt x="592640" y="744305"/>
                  </a:lnTo>
                  <a:lnTo>
                    <a:pt x="584245" y="738638"/>
                  </a:lnTo>
                  <a:lnTo>
                    <a:pt x="576304" y="733198"/>
                  </a:lnTo>
                  <a:lnTo>
                    <a:pt x="568590" y="727304"/>
                  </a:lnTo>
                  <a:lnTo>
                    <a:pt x="561329" y="721411"/>
                  </a:lnTo>
                  <a:lnTo>
                    <a:pt x="554296" y="715064"/>
                  </a:lnTo>
                  <a:lnTo>
                    <a:pt x="547489" y="708717"/>
                  </a:lnTo>
                  <a:lnTo>
                    <a:pt x="541136" y="701916"/>
                  </a:lnTo>
                  <a:lnTo>
                    <a:pt x="535237" y="695342"/>
                  </a:lnTo>
                  <a:lnTo>
                    <a:pt x="529565" y="688315"/>
                  </a:lnTo>
                  <a:lnTo>
                    <a:pt x="524119" y="680835"/>
                  </a:lnTo>
                  <a:lnTo>
                    <a:pt x="519128" y="673354"/>
                  </a:lnTo>
                  <a:lnTo>
                    <a:pt x="514817" y="665647"/>
                  </a:lnTo>
                  <a:lnTo>
                    <a:pt x="510506" y="657260"/>
                  </a:lnTo>
                  <a:lnTo>
                    <a:pt x="506876" y="649100"/>
                  </a:lnTo>
                  <a:lnTo>
                    <a:pt x="503472" y="640486"/>
                  </a:lnTo>
                  <a:lnTo>
                    <a:pt x="500750" y="631645"/>
                  </a:lnTo>
                  <a:lnTo>
                    <a:pt x="498254" y="622578"/>
                  </a:lnTo>
                  <a:lnTo>
                    <a:pt x="496212" y="612831"/>
                  </a:lnTo>
                  <a:lnTo>
                    <a:pt x="494624" y="603310"/>
                  </a:lnTo>
                  <a:lnTo>
                    <a:pt x="493489" y="593336"/>
                  </a:lnTo>
                  <a:lnTo>
                    <a:pt x="492809" y="582682"/>
                  </a:lnTo>
                  <a:lnTo>
                    <a:pt x="492582" y="572028"/>
                  </a:lnTo>
                  <a:lnTo>
                    <a:pt x="492809" y="562281"/>
                  </a:lnTo>
                  <a:lnTo>
                    <a:pt x="493262" y="552307"/>
                  </a:lnTo>
                  <a:lnTo>
                    <a:pt x="494170" y="542787"/>
                  </a:lnTo>
                  <a:lnTo>
                    <a:pt x="495531" y="533493"/>
                  </a:lnTo>
                  <a:lnTo>
                    <a:pt x="497573" y="523972"/>
                  </a:lnTo>
                  <a:lnTo>
                    <a:pt x="499615" y="514905"/>
                  </a:lnTo>
                  <a:lnTo>
                    <a:pt x="502111" y="506064"/>
                  </a:lnTo>
                  <a:lnTo>
                    <a:pt x="505061" y="497451"/>
                  </a:lnTo>
                  <a:lnTo>
                    <a:pt x="508237" y="488837"/>
                  </a:lnTo>
                  <a:lnTo>
                    <a:pt x="511867" y="480676"/>
                  </a:lnTo>
                  <a:lnTo>
                    <a:pt x="515951" y="472289"/>
                  </a:lnTo>
                  <a:lnTo>
                    <a:pt x="520489" y="464355"/>
                  </a:lnTo>
                  <a:lnTo>
                    <a:pt x="525027" y="456648"/>
                  </a:lnTo>
                  <a:lnTo>
                    <a:pt x="530245" y="449168"/>
                  </a:lnTo>
                  <a:lnTo>
                    <a:pt x="535691" y="441914"/>
                  </a:lnTo>
                  <a:lnTo>
                    <a:pt x="541363" y="434887"/>
                  </a:lnTo>
                  <a:lnTo>
                    <a:pt x="547489" y="428086"/>
                  </a:lnTo>
                  <a:lnTo>
                    <a:pt x="554069" y="421739"/>
                  </a:lnTo>
                  <a:lnTo>
                    <a:pt x="560876" y="415392"/>
                  </a:lnTo>
                  <a:lnTo>
                    <a:pt x="568136" y="409272"/>
                  </a:lnTo>
                  <a:lnTo>
                    <a:pt x="575624" y="403378"/>
                  </a:lnTo>
                  <a:lnTo>
                    <a:pt x="583338" y="397938"/>
                  </a:lnTo>
                  <a:lnTo>
                    <a:pt x="591506" y="392951"/>
                  </a:lnTo>
                  <a:lnTo>
                    <a:pt x="599901" y="387964"/>
                  </a:lnTo>
                  <a:lnTo>
                    <a:pt x="608976" y="383204"/>
                  </a:lnTo>
                  <a:lnTo>
                    <a:pt x="618052" y="378897"/>
                  </a:lnTo>
                  <a:lnTo>
                    <a:pt x="627355" y="374817"/>
                  </a:lnTo>
                  <a:lnTo>
                    <a:pt x="636884" y="371190"/>
                  </a:lnTo>
                  <a:lnTo>
                    <a:pt x="647094" y="367789"/>
                  </a:lnTo>
                  <a:lnTo>
                    <a:pt x="657304" y="364616"/>
                  </a:lnTo>
                  <a:lnTo>
                    <a:pt x="668195" y="362122"/>
                  </a:lnTo>
                  <a:lnTo>
                    <a:pt x="678859" y="359402"/>
                  </a:lnTo>
                  <a:lnTo>
                    <a:pt x="678859" y="246062"/>
                  </a:lnTo>
                  <a:close/>
                  <a:moveTo>
                    <a:pt x="730931" y="122407"/>
                  </a:moveTo>
                  <a:lnTo>
                    <a:pt x="715292" y="122634"/>
                  </a:lnTo>
                  <a:lnTo>
                    <a:pt x="699654" y="123088"/>
                  </a:lnTo>
                  <a:lnTo>
                    <a:pt x="684242" y="124221"/>
                  </a:lnTo>
                  <a:lnTo>
                    <a:pt x="668830" y="125581"/>
                  </a:lnTo>
                  <a:lnTo>
                    <a:pt x="653645" y="127394"/>
                  </a:lnTo>
                  <a:lnTo>
                    <a:pt x="638459" y="129435"/>
                  </a:lnTo>
                  <a:lnTo>
                    <a:pt x="623501" y="131928"/>
                  </a:lnTo>
                  <a:lnTo>
                    <a:pt x="608316" y="134875"/>
                  </a:lnTo>
                  <a:lnTo>
                    <a:pt x="593810" y="138048"/>
                  </a:lnTo>
                  <a:lnTo>
                    <a:pt x="579078" y="141675"/>
                  </a:lnTo>
                  <a:lnTo>
                    <a:pt x="564573" y="145529"/>
                  </a:lnTo>
                  <a:lnTo>
                    <a:pt x="550068" y="149836"/>
                  </a:lnTo>
                  <a:lnTo>
                    <a:pt x="536016" y="154369"/>
                  </a:lnTo>
                  <a:lnTo>
                    <a:pt x="521737" y="159356"/>
                  </a:lnTo>
                  <a:lnTo>
                    <a:pt x="507912" y="164570"/>
                  </a:lnTo>
                  <a:lnTo>
                    <a:pt x="494086" y="170237"/>
                  </a:lnTo>
                  <a:lnTo>
                    <a:pt x="480488" y="176131"/>
                  </a:lnTo>
                  <a:lnTo>
                    <a:pt x="467116" y="182478"/>
                  </a:lnTo>
                  <a:lnTo>
                    <a:pt x="453970" y="189052"/>
                  </a:lnTo>
                  <a:lnTo>
                    <a:pt x="441051" y="195852"/>
                  </a:lnTo>
                  <a:lnTo>
                    <a:pt x="428133" y="203106"/>
                  </a:lnTo>
                  <a:lnTo>
                    <a:pt x="415441" y="210586"/>
                  </a:lnTo>
                  <a:lnTo>
                    <a:pt x="403202" y="218293"/>
                  </a:lnTo>
                  <a:lnTo>
                    <a:pt x="390736" y="226227"/>
                  </a:lnTo>
                  <a:lnTo>
                    <a:pt x="378951" y="234614"/>
                  </a:lnTo>
                  <a:lnTo>
                    <a:pt x="366939" y="243228"/>
                  </a:lnTo>
                  <a:lnTo>
                    <a:pt x="355380" y="252295"/>
                  </a:lnTo>
                  <a:lnTo>
                    <a:pt x="344047" y="261363"/>
                  </a:lnTo>
                  <a:lnTo>
                    <a:pt x="332715" y="270883"/>
                  </a:lnTo>
                  <a:lnTo>
                    <a:pt x="321836" y="280404"/>
                  </a:lnTo>
                  <a:lnTo>
                    <a:pt x="311184" y="290604"/>
                  </a:lnTo>
                  <a:lnTo>
                    <a:pt x="300758" y="300578"/>
                  </a:lnTo>
                  <a:lnTo>
                    <a:pt x="290559" y="311232"/>
                  </a:lnTo>
                  <a:lnTo>
                    <a:pt x="280587" y="321886"/>
                  </a:lnTo>
                  <a:lnTo>
                    <a:pt x="270841" y="332540"/>
                  </a:lnTo>
                  <a:lnTo>
                    <a:pt x="261549" y="343874"/>
                  </a:lnTo>
                  <a:lnTo>
                    <a:pt x="252256" y="355435"/>
                  </a:lnTo>
                  <a:lnTo>
                    <a:pt x="243417" y="366769"/>
                  </a:lnTo>
                  <a:lnTo>
                    <a:pt x="234804" y="378783"/>
                  </a:lnTo>
                  <a:lnTo>
                    <a:pt x="226419" y="390570"/>
                  </a:lnTo>
                  <a:lnTo>
                    <a:pt x="218486" y="403038"/>
                  </a:lnTo>
                  <a:lnTo>
                    <a:pt x="210780" y="415505"/>
                  </a:lnTo>
                  <a:lnTo>
                    <a:pt x="203301" y="427973"/>
                  </a:lnTo>
                  <a:lnTo>
                    <a:pt x="196048" y="440893"/>
                  </a:lnTo>
                  <a:lnTo>
                    <a:pt x="189022" y="454041"/>
                  </a:lnTo>
                  <a:lnTo>
                    <a:pt x="182449" y="467188"/>
                  </a:lnTo>
                  <a:lnTo>
                    <a:pt x="176330" y="480562"/>
                  </a:lnTo>
                  <a:lnTo>
                    <a:pt x="170211" y="494163"/>
                  </a:lnTo>
                  <a:lnTo>
                    <a:pt x="164771" y="507764"/>
                  </a:lnTo>
                  <a:lnTo>
                    <a:pt x="159558" y="521818"/>
                  </a:lnTo>
                  <a:lnTo>
                    <a:pt x="154345" y="535872"/>
                  </a:lnTo>
                  <a:lnTo>
                    <a:pt x="150039" y="550153"/>
                  </a:lnTo>
                  <a:lnTo>
                    <a:pt x="145506" y="564434"/>
                  </a:lnTo>
                  <a:lnTo>
                    <a:pt x="141880" y="578942"/>
                  </a:lnTo>
                  <a:lnTo>
                    <a:pt x="138027" y="593676"/>
                  </a:lnTo>
                  <a:lnTo>
                    <a:pt x="135081" y="608410"/>
                  </a:lnTo>
                  <a:lnTo>
                    <a:pt x="131907" y="623371"/>
                  </a:lnTo>
                  <a:lnTo>
                    <a:pt x="129641" y="638332"/>
                  </a:lnTo>
                  <a:lnTo>
                    <a:pt x="127601" y="653520"/>
                  </a:lnTo>
                  <a:lnTo>
                    <a:pt x="125561" y="668707"/>
                  </a:lnTo>
                  <a:lnTo>
                    <a:pt x="124202" y="684121"/>
                  </a:lnTo>
                  <a:lnTo>
                    <a:pt x="123295" y="699762"/>
                  </a:lnTo>
                  <a:lnTo>
                    <a:pt x="122842" y="715177"/>
                  </a:lnTo>
                  <a:lnTo>
                    <a:pt x="122615" y="731044"/>
                  </a:lnTo>
                  <a:lnTo>
                    <a:pt x="122842" y="746685"/>
                  </a:lnTo>
                  <a:lnTo>
                    <a:pt x="123295" y="762553"/>
                  </a:lnTo>
                  <a:lnTo>
                    <a:pt x="124202" y="777967"/>
                  </a:lnTo>
                  <a:lnTo>
                    <a:pt x="125561" y="793381"/>
                  </a:lnTo>
                  <a:lnTo>
                    <a:pt x="127601" y="808569"/>
                  </a:lnTo>
                  <a:lnTo>
                    <a:pt x="129641" y="823756"/>
                  </a:lnTo>
                  <a:lnTo>
                    <a:pt x="131907" y="838717"/>
                  </a:lnTo>
                  <a:lnTo>
                    <a:pt x="135081" y="853678"/>
                  </a:lnTo>
                  <a:lnTo>
                    <a:pt x="138027" y="868412"/>
                  </a:lnTo>
                  <a:lnTo>
                    <a:pt x="141880" y="883147"/>
                  </a:lnTo>
                  <a:lnTo>
                    <a:pt x="145506" y="897654"/>
                  </a:lnTo>
                  <a:lnTo>
                    <a:pt x="150039" y="912162"/>
                  </a:lnTo>
                  <a:lnTo>
                    <a:pt x="154345" y="926216"/>
                  </a:lnTo>
                  <a:lnTo>
                    <a:pt x="159558" y="940270"/>
                  </a:lnTo>
                  <a:lnTo>
                    <a:pt x="164771" y="954098"/>
                  </a:lnTo>
                  <a:lnTo>
                    <a:pt x="170211" y="967925"/>
                  </a:lnTo>
                  <a:lnTo>
                    <a:pt x="176330" y="981526"/>
                  </a:lnTo>
                  <a:lnTo>
                    <a:pt x="182449" y="994900"/>
                  </a:lnTo>
                  <a:lnTo>
                    <a:pt x="189022" y="1008048"/>
                  </a:lnTo>
                  <a:lnTo>
                    <a:pt x="196048" y="1020968"/>
                  </a:lnTo>
                  <a:lnTo>
                    <a:pt x="203301" y="1033889"/>
                  </a:lnTo>
                  <a:lnTo>
                    <a:pt x="210780" y="1046583"/>
                  </a:lnTo>
                  <a:lnTo>
                    <a:pt x="218486" y="1059051"/>
                  </a:lnTo>
                  <a:lnTo>
                    <a:pt x="226419" y="1071291"/>
                  </a:lnTo>
                  <a:lnTo>
                    <a:pt x="234804" y="1083305"/>
                  </a:lnTo>
                  <a:lnTo>
                    <a:pt x="243417" y="1095319"/>
                  </a:lnTo>
                  <a:lnTo>
                    <a:pt x="252256" y="1106653"/>
                  </a:lnTo>
                  <a:lnTo>
                    <a:pt x="261549" y="1118214"/>
                  </a:lnTo>
                  <a:lnTo>
                    <a:pt x="270841" y="1129322"/>
                  </a:lnTo>
                  <a:lnTo>
                    <a:pt x="280587" y="1140429"/>
                  </a:lnTo>
                  <a:lnTo>
                    <a:pt x="290559" y="1150856"/>
                  </a:lnTo>
                  <a:lnTo>
                    <a:pt x="300758" y="1161283"/>
                  </a:lnTo>
                  <a:lnTo>
                    <a:pt x="311184" y="1171711"/>
                  </a:lnTo>
                  <a:lnTo>
                    <a:pt x="321836" y="1181458"/>
                  </a:lnTo>
                  <a:lnTo>
                    <a:pt x="332715" y="1191205"/>
                  </a:lnTo>
                  <a:lnTo>
                    <a:pt x="344047" y="1200726"/>
                  </a:lnTo>
                  <a:lnTo>
                    <a:pt x="355380" y="1209793"/>
                  </a:lnTo>
                  <a:lnTo>
                    <a:pt x="366939" y="1218634"/>
                  </a:lnTo>
                  <a:lnTo>
                    <a:pt x="378951" y="1227247"/>
                  </a:lnTo>
                  <a:lnTo>
                    <a:pt x="390736" y="1235635"/>
                  </a:lnTo>
                  <a:lnTo>
                    <a:pt x="403202" y="1243795"/>
                  </a:lnTo>
                  <a:lnTo>
                    <a:pt x="415441" y="1251502"/>
                  </a:lnTo>
                  <a:lnTo>
                    <a:pt x="428133" y="1258983"/>
                  </a:lnTo>
                  <a:lnTo>
                    <a:pt x="441051" y="1266236"/>
                  </a:lnTo>
                  <a:lnTo>
                    <a:pt x="453970" y="1273264"/>
                  </a:lnTo>
                  <a:lnTo>
                    <a:pt x="467116" y="1279611"/>
                  </a:lnTo>
                  <a:lnTo>
                    <a:pt x="480488" y="1285731"/>
                  </a:lnTo>
                  <a:lnTo>
                    <a:pt x="494086" y="1291851"/>
                  </a:lnTo>
                  <a:lnTo>
                    <a:pt x="507912" y="1297518"/>
                  </a:lnTo>
                  <a:lnTo>
                    <a:pt x="521737" y="1302732"/>
                  </a:lnTo>
                  <a:lnTo>
                    <a:pt x="536016" y="1307719"/>
                  </a:lnTo>
                  <a:lnTo>
                    <a:pt x="550068" y="1312253"/>
                  </a:lnTo>
                  <a:lnTo>
                    <a:pt x="564573" y="1316559"/>
                  </a:lnTo>
                  <a:lnTo>
                    <a:pt x="579078" y="1320413"/>
                  </a:lnTo>
                  <a:lnTo>
                    <a:pt x="593810" y="1324040"/>
                  </a:lnTo>
                  <a:lnTo>
                    <a:pt x="608316" y="1327213"/>
                  </a:lnTo>
                  <a:lnTo>
                    <a:pt x="623501" y="1330160"/>
                  </a:lnTo>
                  <a:lnTo>
                    <a:pt x="638459" y="1332654"/>
                  </a:lnTo>
                  <a:lnTo>
                    <a:pt x="653645" y="1334694"/>
                  </a:lnTo>
                  <a:lnTo>
                    <a:pt x="668830" y="1336507"/>
                  </a:lnTo>
                  <a:lnTo>
                    <a:pt x="684242" y="1337867"/>
                  </a:lnTo>
                  <a:lnTo>
                    <a:pt x="699654" y="1338774"/>
                  </a:lnTo>
                  <a:lnTo>
                    <a:pt x="715292" y="1339227"/>
                  </a:lnTo>
                  <a:lnTo>
                    <a:pt x="730931" y="1339681"/>
                  </a:lnTo>
                  <a:lnTo>
                    <a:pt x="746796" y="1339227"/>
                  </a:lnTo>
                  <a:lnTo>
                    <a:pt x="762208" y="1338774"/>
                  </a:lnTo>
                  <a:lnTo>
                    <a:pt x="777846" y="1337867"/>
                  </a:lnTo>
                  <a:lnTo>
                    <a:pt x="793031" y="1336507"/>
                  </a:lnTo>
                  <a:lnTo>
                    <a:pt x="808670" y="1334694"/>
                  </a:lnTo>
                  <a:lnTo>
                    <a:pt x="823855" y="1332654"/>
                  </a:lnTo>
                  <a:lnTo>
                    <a:pt x="838814" y="1330160"/>
                  </a:lnTo>
                  <a:lnTo>
                    <a:pt x="853772" y="1327213"/>
                  </a:lnTo>
                  <a:lnTo>
                    <a:pt x="868504" y="1324040"/>
                  </a:lnTo>
                  <a:lnTo>
                    <a:pt x="883236" y="1320413"/>
                  </a:lnTo>
                  <a:lnTo>
                    <a:pt x="897741" y="1316559"/>
                  </a:lnTo>
                  <a:lnTo>
                    <a:pt x="911793" y="1312253"/>
                  </a:lnTo>
                  <a:lnTo>
                    <a:pt x="926072" y="1307719"/>
                  </a:lnTo>
                  <a:lnTo>
                    <a:pt x="940124" y="1302732"/>
                  </a:lnTo>
                  <a:lnTo>
                    <a:pt x="954176" y="1297518"/>
                  </a:lnTo>
                  <a:lnTo>
                    <a:pt x="967775" y="1291851"/>
                  </a:lnTo>
                  <a:lnTo>
                    <a:pt x="981374" y="1285731"/>
                  </a:lnTo>
                  <a:lnTo>
                    <a:pt x="994972" y="1279611"/>
                  </a:lnTo>
                  <a:lnTo>
                    <a:pt x="1007891" y="1273264"/>
                  </a:lnTo>
                  <a:lnTo>
                    <a:pt x="1021037" y="1266236"/>
                  </a:lnTo>
                  <a:lnTo>
                    <a:pt x="1033955" y="1258983"/>
                  </a:lnTo>
                  <a:lnTo>
                    <a:pt x="1046647" y="1251502"/>
                  </a:lnTo>
                  <a:lnTo>
                    <a:pt x="1058886" y="1243795"/>
                  </a:lnTo>
                  <a:lnTo>
                    <a:pt x="1071352" y="1235635"/>
                  </a:lnTo>
                  <a:lnTo>
                    <a:pt x="1083364" y="1227247"/>
                  </a:lnTo>
                  <a:lnTo>
                    <a:pt x="1095149" y="1218634"/>
                  </a:lnTo>
                  <a:lnTo>
                    <a:pt x="1106708" y="1209793"/>
                  </a:lnTo>
                  <a:lnTo>
                    <a:pt x="1118041" y="1200726"/>
                  </a:lnTo>
                  <a:lnTo>
                    <a:pt x="1129373" y="1191205"/>
                  </a:lnTo>
                  <a:lnTo>
                    <a:pt x="1140025" y="1181458"/>
                  </a:lnTo>
                  <a:lnTo>
                    <a:pt x="1150904" y="1171711"/>
                  </a:lnTo>
                  <a:lnTo>
                    <a:pt x="1161330" y="1161283"/>
                  </a:lnTo>
                  <a:lnTo>
                    <a:pt x="1171302" y="1150856"/>
                  </a:lnTo>
                  <a:lnTo>
                    <a:pt x="1181501" y="1140429"/>
                  </a:lnTo>
                  <a:lnTo>
                    <a:pt x="1191020" y="1129322"/>
                  </a:lnTo>
                  <a:lnTo>
                    <a:pt x="1200539" y="1118214"/>
                  </a:lnTo>
                  <a:lnTo>
                    <a:pt x="1209832" y="1106653"/>
                  </a:lnTo>
                  <a:lnTo>
                    <a:pt x="1218671" y="1095319"/>
                  </a:lnTo>
                  <a:lnTo>
                    <a:pt x="1227284" y="1083305"/>
                  </a:lnTo>
                  <a:lnTo>
                    <a:pt x="1235669" y="1071291"/>
                  </a:lnTo>
                  <a:lnTo>
                    <a:pt x="1243602" y="1059051"/>
                  </a:lnTo>
                  <a:lnTo>
                    <a:pt x="1251308" y="1046583"/>
                  </a:lnTo>
                  <a:lnTo>
                    <a:pt x="1258787" y="1033889"/>
                  </a:lnTo>
                  <a:lnTo>
                    <a:pt x="1266040" y="1020968"/>
                  </a:lnTo>
                  <a:lnTo>
                    <a:pt x="1272839" y="1008048"/>
                  </a:lnTo>
                  <a:lnTo>
                    <a:pt x="1279412" y="994900"/>
                  </a:lnTo>
                  <a:lnTo>
                    <a:pt x="1285758" y="981526"/>
                  </a:lnTo>
                  <a:lnTo>
                    <a:pt x="1291877" y="967925"/>
                  </a:lnTo>
                  <a:lnTo>
                    <a:pt x="1297317" y="954098"/>
                  </a:lnTo>
                  <a:lnTo>
                    <a:pt x="1302530" y="940270"/>
                  </a:lnTo>
                  <a:lnTo>
                    <a:pt x="1307516" y="926216"/>
                  </a:lnTo>
                  <a:lnTo>
                    <a:pt x="1312049" y="912162"/>
                  </a:lnTo>
                  <a:lnTo>
                    <a:pt x="1316355" y="897654"/>
                  </a:lnTo>
                  <a:lnTo>
                    <a:pt x="1320435" y="883147"/>
                  </a:lnTo>
                  <a:lnTo>
                    <a:pt x="1323835" y="868412"/>
                  </a:lnTo>
                  <a:lnTo>
                    <a:pt x="1327007" y="853678"/>
                  </a:lnTo>
                  <a:lnTo>
                    <a:pt x="1329954" y="838717"/>
                  </a:lnTo>
                  <a:lnTo>
                    <a:pt x="1332447" y="823756"/>
                  </a:lnTo>
                  <a:lnTo>
                    <a:pt x="1334487" y="808569"/>
                  </a:lnTo>
                  <a:lnTo>
                    <a:pt x="1336527" y="793381"/>
                  </a:lnTo>
                  <a:lnTo>
                    <a:pt x="1337660" y="777967"/>
                  </a:lnTo>
                  <a:lnTo>
                    <a:pt x="1338793" y="762553"/>
                  </a:lnTo>
                  <a:lnTo>
                    <a:pt x="1339246" y="746685"/>
                  </a:lnTo>
                  <a:lnTo>
                    <a:pt x="1339473" y="731044"/>
                  </a:lnTo>
                  <a:lnTo>
                    <a:pt x="1339246" y="715177"/>
                  </a:lnTo>
                  <a:lnTo>
                    <a:pt x="1338793" y="699762"/>
                  </a:lnTo>
                  <a:lnTo>
                    <a:pt x="1337660" y="684121"/>
                  </a:lnTo>
                  <a:lnTo>
                    <a:pt x="1336527" y="668707"/>
                  </a:lnTo>
                  <a:lnTo>
                    <a:pt x="1334487" y="653520"/>
                  </a:lnTo>
                  <a:lnTo>
                    <a:pt x="1332447" y="638332"/>
                  </a:lnTo>
                  <a:lnTo>
                    <a:pt x="1329954" y="623371"/>
                  </a:lnTo>
                  <a:lnTo>
                    <a:pt x="1327007" y="608410"/>
                  </a:lnTo>
                  <a:lnTo>
                    <a:pt x="1323835" y="593676"/>
                  </a:lnTo>
                  <a:lnTo>
                    <a:pt x="1320435" y="578942"/>
                  </a:lnTo>
                  <a:lnTo>
                    <a:pt x="1316355" y="564434"/>
                  </a:lnTo>
                  <a:lnTo>
                    <a:pt x="1312049" y="550153"/>
                  </a:lnTo>
                  <a:lnTo>
                    <a:pt x="1307516" y="535872"/>
                  </a:lnTo>
                  <a:lnTo>
                    <a:pt x="1302530" y="521818"/>
                  </a:lnTo>
                  <a:lnTo>
                    <a:pt x="1297317" y="507764"/>
                  </a:lnTo>
                  <a:lnTo>
                    <a:pt x="1291877" y="494163"/>
                  </a:lnTo>
                  <a:lnTo>
                    <a:pt x="1285758" y="480562"/>
                  </a:lnTo>
                  <a:lnTo>
                    <a:pt x="1279412" y="467188"/>
                  </a:lnTo>
                  <a:lnTo>
                    <a:pt x="1272839" y="454041"/>
                  </a:lnTo>
                  <a:lnTo>
                    <a:pt x="1266040" y="440893"/>
                  </a:lnTo>
                  <a:lnTo>
                    <a:pt x="1258787" y="427973"/>
                  </a:lnTo>
                  <a:lnTo>
                    <a:pt x="1251308" y="415505"/>
                  </a:lnTo>
                  <a:lnTo>
                    <a:pt x="1243602" y="403038"/>
                  </a:lnTo>
                  <a:lnTo>
                    <a:pt x="1235669" y="390570"/>
                  </a:lnTo>
                  <a:lnTo>
                    <a:pt x="1227284" y="378783"/>
                  </a:lnTo>
                  <a:lnTo>
                    <a:pt x="1218671" y="366769"/>
                  </a:lnTo>
                  <a:lnTo>
                    <a:pt x="1209832" y="355435"/>
                  </a:lnTo>
                  <a:lnTo>
                    <a:pt x="1200539" y="343874"/>
                  </a:lnTo>
                  <a:lnTo>
                    <a:pt x="1191020" y="332540"/>
                  </a:lnTo>
                  <a:lnTo>
                    <a:pt x="1181501" y="321886"/>
                  </a:lnTo>
                  <a:lnTo>
                    <a:pt x="1171302" y="311232"/>
                  </a:lnTo>
                  <a:lnTo>
                    <a:pt x="1161330" y="300578"/>
                  </a:lnTo>
                  <a:lnTo>
                    <a:pt x="1150904" y="290604"/>
                  </a:lnTo>
                  <a:lnTo>
                    <a:pt x="1140025" y="280404"/>
                  </a:lnTo>
                  <a:lnTo>
                    <a:pt x="1129373" y="270883"/>
                  </a:lnTo>
                  <a:lnTo>
                    <a:pt x="1118041" y="261363"/>
                  </a:lnTo>
                  <a:lnTo>
                    <a:pt x="1106708" y="252295"/>
                  </a:lnTo>
                  <a:lnTo>
                    <a:pt x="1095149" y="243228"/>
                  </a:lnTo>
                  <a:lnTo>
                    <a:pt x="1083364" y="234614"/>
                  </a:lnTo>
                  <a:lnTo>
                    <a:pt x="1071352" y="226227"/>
                  </a:lnTo>
                  <a:lnTo>
                    <a:pt x="1058886" y="218293"/>
                  </a:lnTo>
                  <a:lnTo>
                    <a:pt x="1046647" y="210586"/>
                  </a:lnTo>
                  <a:lnTo>
                    <a:pt x="1033955" y="203106"/>
                  </a:lnTo>
                  <a:lnTo>
                    <a:pt x="1021037" y="195852"/>
                  </a:lnTo>
                  <a:lnTo>
                    <a:pt x="1007891" y="189052"/>
                  </a:lnTo>
                  <a:lnTo>
                    <a:pt x="994972" y="182478"/>
                  </a:lnTo>
                  <a:lnTo>
                    <a:pt x="981374" y="176131"/>
                  </a:lnTo>
                  <a:lnTo>
                    <a:pt x="967775" y="170237"/>
                  </a:lnTo>
                  <a:lnTo>
                    <a:pt x="954176" y="164570"/>
                  </a:lnTo>
                  <a:lnTo>
                    <a:pt x="940124" y="159356"/>
                  </a:lnTo>
                  <a:lnTo>
                    <a:pt x="926072" y="154369"/>
                  </a:lnTo>
                  <a:lnTo>
                    <a:pt x="911793" y="149836"/>
                  </a:lnTo>
                  <a:lnTo>
                    <a:pt x="897741" y="145529"/>
                  </a:lnTo>
                  <a:lnTo>
                    <a:pt x="883236" y="141675"/>
                  </a:lnTo>
                  <a:lnTo>
                    <a:pt x="868504" y="138048"/>
                  </a:lnTo>
                  <a:lnTo>
                    <a:pt x="853772" y="134875"/>
                  </a:lnTo>
                  <a:lnTo>
                    <a:pt x="838814" y="131928"/>
                  </a:lnTo>
                  <a:lnTo>
                    <a:pt x="823855" y="129435"/>
                  </a:lnTo>
                  <a:lnTo>
                    <a:pt x="808670" y="127394"/>
                  </a:lnTo>
                  <a:lnTo>
                    <a:pt x="793031" y="125581"/>
                  </a:lnTo>
                  <a:lnTo>
                    <a:pt x="777846" y="124221"/>
                  </a:lnTo>
                  <a:lnTo>
                    <a:pt x="762208" y="123088"/>
                  </a:lnTo>
                  <a:lnTo>
                    <a:pt x="746796" y="122634"/>
                  </a:lnTo>
                  <a:lnTo>
                    <a:pt x="730931" y="122407"/>
                  </a:lnTo>
                  <a:close/>
                  <a:moveTo>
                    <a:pt x="730931" y="0"/>
                  </a:moveTo>
                  <a:lnTo>
                    <a:pt x="749969" y="227"/>
                  </a:lnTo>
                  <a:lnTo>
                    <a:pt x="768554" y="907"/>
                  </a:lnTo>
                  <a:lnTo>
                    <a:pt x="787365" y="2040"/>
                  </a:lnTo>
                  <a:lnTo>
                    <a:pt x="805724" y="3627"/>
                  </a:lnTo>
                  <a:lnTo>
                    <a:pt x="824309" y="5667"/>
                  </a:lnTo>
                  <a:lnTo>
                    <a:pt x="842213" y="8387"/>
                  </a:lnTo>
                  <a:lnTo>
                    <a:pt x="860572" y="11334"/>
                  </a:lnTo>
                  <a:lnTo>
                    <a:pt x="878250" y="14961"/>
                  </a:lnTo>
                  <a:lnTo>
                    <a:pt x="895928" y="18588"/>
                  </a:lnTo>
                  <a:lnTo>
                    <a:pt x="913833" y="23122"/>
                  </a:lnTo>
                  <a:lnTo>
                    <a:pt x="931058" y="27655"/>
                  </a:lnTo>
                  <a:lnTo>
                    <a:pt x="948283" y="32869"/>
                  </a:lnTo>
                  <a:lnTo>
                    <a:pt x="965508" y="38309"/>
                  </a:lnTo>
                  <a:lnTo>
                    <a:pt x="982280" y="44429"/>
                  </a:lnTo>
                  <a:lnTo>
                    <a:pt x="999052" y="50550"/>
                  </a:lnTo>
                  <a:lnTo>
                    <a:pt x="1015370" y="57350"/>
                  </a:lnTo>
                  <a:lnTo>
                    <a:pt x="1031915" y="64377"/>
                  </a:lnTo>
                  <a:lnTo>
                    <a:pt x="1048007" y="71858"/>
                  </a:lnTo>
                  <a:lnTo>
                    <a:pt x="1063873" y="79792"/>
                  </a:lnTo>
                  <a:lnTo>
                    <a:pt x="1079511" y="88179"/>
                  </a:lnTo>
                  <a:lnTo>
                    <a:pt x="1094923" y="96793"/>
                  </a:lnTo>
                  <a:lnTo>
                    <a:pt x="1110108" y="105860"/>
                  </a:lnTo>
                  <a:lnTo>
                    <a:pt x="1124840" y="115154"/>
                  </a:lnTo>
                  <a:lnTo>
                    <a:pt x="1139572" y="124674"/>
                  </a:lnTo>
                  <a:lnTo>
                    <a:pt x="1154077" y="134875"/>
                  </a:lnTo>
                  <a:lnTo>
                    <a:pt x="1168356" y="145076"/>
                  </a:lnTo>
                  <a:lnTo>
                    <a:pt x="1182408" y="155956"/>
                  </a:lnTo>
                  <a:lnTo>
                    <a:pt x="1196007" y="166837"/>
                  </a:lnTo>
                  <a:lnTo>
                    <a:pt x="1209379" y="178398"/>
                  </a:lnTo>
                  <a:lnTo>
                    <a:pt x="1222524" y="189732"/>
                  </a:lnTo>
                  <a:lnTo>
                    <a:pt x="1235216" y="201746"/>
                  </a:lnTo>
                  <a:lnTo>
                    <a:pt x="1247908" y="213986"/>
                  </a:lnTo>
                  <a:lnTo>
                    <a:pt x="1260147" y="226680"/>
                  </a:lnTo>
                  <a:lnTo>
                    <a:pt x="1272159" y="239375"/>
                  </a:lnTo>
                  <a:lnTo>
                    <a:pt x="1283718" y="252749"/>
                  </a:lnTo>
                  <a:lnTo>
                    <a:pt x="1295051" y="265896"/>
                  </a:lnTo>
                  <a:lnTo>
                    <a:pt x="1306156" y="279497"/>
                  </a:lnTo>
                  <a:lnTo>
                    <a:pt x="1316809" y="293551"/>
                  </a:lnTo>
                  <a:lnTo>
                    <a:pt x="1327007" y="307832"/>
                  </a:lnTo>
                  <a:lnTo>
                    <a:pt x="1337207" y="322340"/>
                  </a:lnTo>
                  <a:lnTo>
                    <a:pt x="1346726" y="337074"/>
                  </a:lnTo>
                  <a:lnTo>
                    <a:pt x="1356018" y="351808"/>
                  </a:lnTo>
                  <a:lnTo>
                    <a:pt x="1365311" y="366996"/>
                  </a:lnTo>
                  <a:lnTo>
                    <a:pt x="1373696" y="382410"/>
                  </a:lnTo>
                  <a:lnTo>
                    <a:pt x="1382082" y="398051"/>
                  </a:lnTo>
                  <a:lnTo>
                    <a:pt x="1390015" y="413918"/>
                  </a:lnTo>
                  <a:lnTo>
                    <a:pt x="1397494" y="430239"/>
                  </a:lnTo>
                  <a:lnTo>
                    <a:pt x="1404520" y="446560"/>
                  </a:lnTo>
                  <a:lnTo>
                    <a:pt x="1411319" y="462881"/>
                  </a:lnTo>
                  <a:lnTo>
                    <a:pt x="1417665" y="479656"/>
                  </a:lnTo>
                  <a:lnTo>
                    <a:pt x="1423785" y="496657"/>
                  </a:lnTo>
                  <a:lnTo>
                    <a:pt x="1428998" y="513658"/>
                  </a:lnTo>
                  <a:lnTo>
                    <a:pt x="1434211" y="530885"/>
                  </a:lnTo>
                  <a:lnTo>
                    <a:pt x="1438970" y="548340"/>
                  </a:lnTo>
                  <a:lnTo>
                    <a:pt x="1443277" y="566021"/>
                  </a:lnTo>
                  <a:lnTo>
                    <a:pt x="1447129" y="583702"/>
                  </a:lnTo>
                  <a:lnTo>
                    <a:pt x="1450529" y="601610"/>
                  </a:lnTo>
                  <a:lnTo>
                    <a:pt x="1453702" y="619518"/>
                  </a:lnTo>
                  <a:lnTo>
                    <a:pt x="1456195" y="637879"/>
                  </a:lnTo>
                  <a:lnTo>
                    <a:pt x="1458235" y="656240"/>
                  </a:lnTo>
                  <a:lnTo>
                    <a:pt x="1459821" y="674828"/>
                  </a:lnTo>
                  <a:lnTo>
                    <a:pt x="1461181" y="693415"/>
                  </a:lnTo>
                  <a:lnTo>
                    <a:pt x="1461861" y="712230"/>
                  </a:lnTo>
                  <a:lnTo>
                    <a:pt x="1462088" y="731044"/>
                  </a:lnTo>
                  <a:lnTo>
                    <a:pt x="1461861" y="749859"/>
                  </a:lnTo>
                  <a:lnTo>
                    <a:pt x="1461181" y="768446"/>
                  </a:lnTo>
                  <a:lnTo>
                    <a:pt x="1459821" y="787261"/>
                  </a:lnTo>
                  <a:lnTo>
                    <a:pt x="1458235" y="805622"/>
                  </a:lnTo>
                  <a:lnTo>
                    <a:pt x="1456195" y="824210"/>
                  </a:lnTo>
                  <a:lnTo>
                    <a:pt x="1453702" y="842344"/>
                  </a:lnTo>
                  <a:lnTo>
                    <a:pt x="1450529" y="860479"/>
                  </a:lnTo>
                  <a:lnTo>
                    <a:pt x="1447129" y="878386"/>
                  </a:lnTo>
                  <a:lnTo>
                    <a:pt x="1443277" y="896294"/>
                  </a:lnTo>
                  <a:lnTo>
                    <a:pt x="1438970" y="913749"/>
                  </a:lnTo>
                  <a:lnTo>
                    <a:pt x="1434211" y="930976"/>
                  </a:lnTo>
                  <a:lnTo>
                    <a:pt x="1428998" y="948431"/>
                  </a:lnTo>
                  <a:lnTo>
                    <a:pt x="1423785" y="965432"/>
                  </a:lnTo>
                  <a:lnTo>
                    <a:pt x="1417665" y="982433"/>
                  </a:lnTo>
                  <a:lnTo>
                    <a:pt x="1411319" y="999207"/>
                  </a:lnTo>
                  <a:lnTo>
                    <a:pt x="1404520" y="1015528"/>
                  </a:lnTo>
                  <a:lnTo>
                    <a:pt x="1397494" y="1031849"/>
                  </a:lnTo>
                  <a:lnTo>
                    <a:pt x="1390015" y="1047943"/>
                  </a:lnTo>
                  <a:lnTo>
                    <a:pt x="1382082" y="1063811"/>
                  </a:lnTo>
                  <a:lnTo>
                    <a:pt x="1373696" y="1079452"/>
                  </a:lnTo>
                  <a:lnTo>
                    <a:pt x="1365311" y="1094866"/>
                  </a:lnTo>
                  <a:lnTo>
                    <a:pt x="1356018" y="1110280"/>
                  </a:lnTo>
                  <a:lnTo>
                    <a:pt x="1346726" y="1125241"/>
                  </a:lnTo>
                  <a:lnTo>
                    <a:pt x="1337207" y="1139975"/>
                  </a:lnTo>
                  <a:lnTo>
                    <a:pt x="1327007" y="1154030"/>
                  </a:lnTo>
                  <a:lnTo>
                    <a:pt x="1316809" y="1168311"/>
                  </a:lnTo>
                  <a:lnTo>
                    <a:pt x="1306156" y="1182365"/>
                  </a:lnTo>
                  <a:lnTo>
                    <a:pt x="1295051" y="1195966"/>
                  </a:lnTo>
                  <a:lnTo>
                    <a:pt x="1283718" y="1209566"/>
                  </a:lnTo>
                  <a:lnTo>
                    <a:pt x="1272159" y="1222714"/>
                  </a:lnTo>
                  <a:lnTo>
                    <a:pt x="1260147" y="1235408"/>
                  </a:lnTo>
                  <a:lnTo>
                    <a:pt x="1247908" y="1247875"/>
                  </a:lnTo>
                  <a:lnTo>
                    <a:pt x="1235216" y="1260343"/>
                  </a:lnTo>
                  <a:lnTo>
                    <a:pt x="1222524" y="1272130"/>
                  </a:lnTo>
                  <a:lnTo>
                    <a:pt x="1209379" y="1283917"/>
                  </a:lnTo>
                  <a:lnTo>
                    <a:pt x="1196007" y="1295251"/>
                  </a:lnTo>
                  <a:lnTo>
                    <a:pt x="1182408" y="1306132"/>
                  </a:lnTo>
                  <a:lnTo>
                    <a:pt x="1168356" y="1316786"/>
                  </a:lnTo>
                  <a:lnTo>
                    <a:pt x="1154077" y="1327213"/>
                  </a:lnTo>
                  <a:lnTo>
                    <a:pt x="1139572" y="1337187"/>
                  </a:lnTo>
                  <a:lnTo>
                    <a:pt x="1124840" y="1346935"/>
                  </a:lnTo>
                  <a:lnTo>
                    <a:pt x="1110108" y="1356229"/>
                  </a:lnTo>
                  <a:lnTo>
                    <a:pt x="1094923" y="1365296"/>
                  </a:lnTo>
                  <a:lnTo>
                    <a:pt x="1079511" y="1373910"/>
                  </a:lnTo>
                  <a:lnTo>
                    <a:pt x="1063873" y="1382070"/>
                  </a:lnTo>
                  <a:lnTo>
                    <a:pt x="1048007" y="1390004"/>
                  </a:lnTo>
                  <a:lnTo>
                    <a:pt x="1031915" y="1397484"/>
                  </a:lnTo>
                  <a:lnTo>
                    <a:pt x="1015370" y="1404511"/>
                  </a:lnTo>
                  <a:lnTo>
                    <a:pt x="999052" y="1411312"/>
                  </a:lnTo>
                  <a:lnTo>
                    <a:pt x="982280" y="1417659"/>
                  </a:lnTo>
                  <a:lnTo>
                    <a:pt x="965508" y="1423779"/>
                  </a:lnTo>
                  <a:lnTo>
                    <a:pt x="948283" y="1429220"/>
                  </a:lnTo>
                  <a:lnTo>
                    <a:pt x="931058" y="1434207"/>
                  </a:lnTo>
                  <a:lnTo>
                    <a:pt x="913833" y="1439193"/>
                  </a:lnTo>
                  <a:lnTo>
                    <a:pt x="895928" y="1443500"/>
                  </a:lnTo>
                  <a:lnTo>
                    <a:pt x="878250" y="1447127"/>
                  </a:lnTo>
                  <a:lnTo>
                    <a:pt x="860572" y="1450754"/>
                  </a:lnTo>
                  <a:lnTo>
                    <a:pt x="842213" y="1453701"/>
                  </a:lnTo>
                  <a:lnTo>
                    <a:pt x="824309" y="1456195"/>
                  </a:lnTo>
                  <a:lnTo>
                    <a:pt x="805724" y="1458461"/>
                  </a:lnTo>
                  <a:lnTo>
                    <a:pt x="787365" y="1460048"/>
                  </a:lnTo>
                  <a:lnTo>
                    <a:pt x="768554" y="1461181"/>
                  </a:lnTo>
                  <a:lnTo>
                    <a:pt x="749969" y="1461862"/>
                  </a:lnTo>
                  <a:lnTo>
                    <a:pt x="730931" y="1462088"/>
                  </a:lnTo>
                  <a:lnTo>
                    <a:pt x="712346" y="1461862"/>
                  </a:lnTo>
                  <a:lnTo>
                    <a:pt x="693308" y="1461181"/>
                  </a:lnTo>
                  <a:lnTo>
                    <a:pt x="674723" y="1460048"/>
                  </a:lnTo>
                  <a:lnTo>
                    <a:pt x="656364" y="1458461"/>
                  </a:lnTo>
                  <a:lnTo>
                    <a:pt x="637779" y="1456195"/>
                  </a:lnTo>
                  <a:lnTo>
                    <a:pt x="619648" y="1453701"/>
                  </a:lnTo>
                  <a:lnTo>
                    <a:pt x="601743" y="1450754"/>
                  </a:lnTo>
                  <a:lnTo>
                    <a:pt x="583611" y="1447127"/>
                  </a:lnTo>
                  <a:lnTo>
                    <a:pt x="565933" y="1443500"/>
                  </a:lnTo>
                  <a:lnTo>
                    <a:pt x="548255" y="1439193"/>
                  </a:lnTo>
                  <a:lnTo>
                    <a:pt x="530803" y="1434207"/>
                  </a:lnTo>
                  <a:lnTo>
                    <a:pt x="513805" y="1429220"/>
                  </a:lnTo>
                  <a:lnTo>
                    <a:pt x="496580" y="1423779"/>
                  </a:lnTo>
                  <a:lnTo>
                    <a:pt x="479581" y="1417659"/>
                  </a:lnTo>
                  <a:lnTo>
                    <a:pt x="463036" y="1411312"/>
                  </a:lnTo>
                  <a:lnTo>
                    <a:pt x="446491" y="1404511"/>
                  </a:lnTo>
                  <a:lnTo>
                    <a:pt x="430173" y="1397484"/>
                  </a:lnTo>
                  <a:lnTo>
                    <a:pt x="414081" y="1390004"/>
                  </a:lnTo>
                  <a:lnTo>
                    <a:pt x="398216" y="1382070"/>
                  </a:lnTo>
                  <a:lnTo>
                    <a:pt x="382577" y="1373910"/>
                  </a:lnTo>
                  <a:lnTo>
                    <a:pt x="367165" y="1365296"/>
                  </a:lnTo>
                  <a:lnTo>
                    <a:pt x="351980" y="1356229"/>
                  </a:lnTo>
                  <a:lnTo>
                    <a:pt x="337021" y="1346935"/>
                  </a:lnTo>
                  <a:lnTo>
                    <a:pt x="322289" y="1337187"/>
                  </a:lnTo>
                  <a:lnTo>
                    <a:pt x="308011" y="1327213"/>
                  </a:lnTo>
                  <a:lnTo>
                    <a:pt x="293732" y="1316786"/>
                  </a:lnTo>
                  <a:lnTo>
                    <a:pt x="279680" y="1306132"/>
                  </a:lnTo>
                  <a:lnTo>
                    <a:pt x="266081" y="1295251"/>
                  </a:lnTo>
                  <a:lnTo>
                    <a:pt x="252483" y="1283917"/>
                  </a:lnTo>
                  <a:lnTo>
                    <a:pt x="239564" y="1272130"/>
                  </a:lnTo>
                  <a:lnTo>
                    <a:pt x="226645" y="1260343"/>
                  </a:lnTo>
                  <a:lnTo>
                    <a:pt x="214180" y="1247875"/>
                  </a:lnTo>
                  <a:lnTo>
                    <a:pt x="201941" y="1235408"/>
                  </a:lnTo>
                  <a:lnTo>
                    <a:pt x="189929" y="1222714"/>
                  </a:lnTo>
                  <a:lnTo>
                    <a:pt x="178143" y="1209566"/>
                  </a:lnTo>
                  <a:lnTo>
                    <a:pt x="167037" y="1195966"/>
                  </a:lnTo>
                  <a:lnTo>
                    <a:pt x="155932" y="1182365"/>
                  </a:lnTo>
                  <a:lnTo>
                    <a:pt x="145280" y="1168311"/>
                  </a:lnTo>
                  <a:lnTo>
                    <a:pt x="135081" y="1154030"/>
                  </a:lnTo>
                  <a:lnTo>
                    <a:pt x="124881" y="1139975"/>
                  </a:lnTo>
                  <a:lnTo>
                    <a:pt x="115136" y="1125241"/>
                  </a:lnTo>
                  <a:lnTo>
                    <a:pt x="106070" y="1110280"/>
                  </a:lnTo>
                  <a:lnTo>
                    <a:pt x="96777" y="1094866"/>
                  </a:lnTo>
                  <a:lnTo>
                    <a:pt x="88165" y="1079452"/>
                  </a:lnTo>
                  <a:lnTo>
                    <a:pt x="80006" y="1063811"/>
                  </a:lnTo>
                  <a:lnTo>
                    <a:pt x="72073" y="1047943"/>
                  </a:lnTo>
                  <a:lnTo>
                    <a:pt x="64594" y="1031849"/>
                  </a:lnTo>
                  <a:lnTo>
                    <a:pt x="57568" y="1015528"/>
                  </a:lnTo>
                  <a:lnTo>
                    <a:pt x="50769" y="999207"/>
                  </a:lnTo>
                  <a:lnTo>
                    <a:pt x="44422" y="982433"/>
                  </a:lnTo>
                  <a:lnTo>
                    <a:pt x="38530" y="965432"/>
                  </a:lnTo>
                  <a:lnTo>
                    <a:pt x="33090" y="948431"/>
                  </a:lnTo>
                  <a:lnTo>
                    <a:pt x="27877" y="930976"/>
                  </a:lnTo>
                  <a:lnTo>
                    <a:pt x="22891" y="913749"/>
                  </a:lnTo>
                  <a:lnTo>
                    <a:pt x="18812" y="896294"/>
                  </a:lnTo>
                  <a:lnTo>
                    <a:pt x="14732" y="878386"/>
                  </a:lnTo>
                  <a:lnTo>
                    <a:pt x="11559" y="860479"/>
                  </a:lnTo>
                  <a:lnTo>
                    <a:pt x="8613" y="842344"/>
                  </a:lnTo>
                  <a:lnTo>
                    <a:pt x="5893" y="824210"/>
                  </a:lnTo>
                  <a:lnTo>
                    <a:pt x="3853" y="805622"/>
                  </a:lnTo>
                  <a:lnTo>
                    <a:pt x="2266" y="787261"/>
                  </a:lnTo>
                  <a:lnTo>
                    <a:pt x="1133" y="768446"/>
                  </a:lnTo>
                  <a:lnTo>
                    <a:pt x="227" y="749859"/>
                  </a:lnTo>
                  <a:lnTo>
                    <a:pt x="0" y="731044"/>
                  </a:lnTo>
                  <a:lnTo>
                    <a:pt x="227" y="712230"/>
                  </a:lnTo>
                  <a:lnTo>
                    <a:pt x="1133" y="693415"/>
                  </a:lnTo>
                  <a:lnTo>
                    <a:pt x="2266" y="674828"/>
                  </a:lnTo>
                  <a:lnTo>
                    <a:pt x="3853" y="656240"/>
                  </a:lnTo>
                  <a:lnTo>
                    <a:pt x="5893" y="637879"/>
                  </a:lnTo>
                  <a:lnTo>
                    <a:pt x="8613" y="619518"/>
                  </a:lnTo>
                  <a:lnTo>
                    <a:pt x="11559" y="601610"/>
                  </a:lnTo>
                  <a:lnTo>
                    <a:pt x="14732" y="583702"/>
                  </a:lnTo>
                  <a:lnTo>
                    <a:pt x="18812" y="566021"/>
                  </a:lnTo>
                  <a:lnTo>
                    <a:pt x="22891" y="548340"/>
                  </a:lnTo>
                  <a:lnTo>
                    <a:pt x="27877" y="530885"/>
                  </a:lnTo>
                  <a:lnTo>
                    <a:pt x="33090" y="513658"/>
                  </a:lnTo>
                  <a:lnTo>
                    <a:pt x="38530" y="496657"/>
                  </a:lnTo>
                  <a:lnTo>
                    <a:pt x="44422" y="479656"/>
                  </a:lnTo>
                  <a:lnTo>
                    <a:pt x="50769" y="462881"/>
                  </a:lnTo>
                  <a:lnTo>
                    <a:pt x="57568" y="446560"/>
                  </a:lnTo>
                  <a:lnTo>
                    <a:pt x="64594" y="430239"/>
                  </a:lnTo>
                  <a:lnTo>
                    <a:pt x="72073" y="413918"/>
                  </a:lnTo>
                  <a:lnTo>
                    <a:pt x="80006" y="398051"/>
                  </a:lnTo>
                  <a:lnTo>
                    <a:pt x="88165" y="382410"/>
                  </a:lnTo>
                  <a:lnTo>
                    <a:pt x="96777" y="366996"/>
                  </a:lnTo>
                  <a:lnTo>
                    <a:pt x="106070" y="351808"/>
                  </a:lnTo>
                  <a:lnTo>
                    <a:pt x="115136" y="337074"/>
                  </a:lnTo>
                  <a:lnTo>
                    <a:pt x="124881" y="322340"/>
                  </a:lnTo>
                  <a:lnTo>
                    <a:pt x="135081" y="307832"/>
                  </a:lnTo>
                  <a:lnTo>
                    <a:pt x="145280" y="293551"/>
                  </a:lnTo>
                  <a:lnTo>
                    <a:pt x="155932" y="279497"/>
                  </a:lnTo>
                  <a:lnTo>
                    <a:pt x="167037" y="265896"/>
                  </a:lnTo>
                  <a:lnTo>
                    <a:pt x="178143" y="252749"/>
                  </a:lnTo>
                  <a:lnTo>
                    <a:pt x="189929" y="239375"/>
                  </a:lnTo>
                  <a:lnTo>
                    <a:pt x="201941" y="226680"/>
                  </a:lnTo>
                  <a:lnTo>
                    <a:pt x="214180" y="213986"/>
                  </a:lnTo>
                  <a:lnTo>
                    <a:pt x="226645" y="201746"/>
                  </a:lnTo>
                  <a:lnTo>
                    <a:pt x="239564" y="189732"/>
                  </a:lnTo>
                  <a:lnTo>
                    <a:pt x="252483" y="178398"/>
                  </a:lnTo>
                  <a:lnTo>
                    <a:pt x="266081" y="166837"/>
                  </a:lnTo>
                  <a:lnTo>
                    <a:pt x="279680" y="155956"/>
                  </a:lnTo>
                  <a:lnTo>
                    <a:pt x="293732" y="145076"/>
                  </a:lnTo>
                  <a:lnTo>
                    <a:pt x="308011" y="134875"/>
                  </a:lnTo>
                  <a:lnTo>
                    <a:pt x="322289" y="124674"/>
                  </a:lnTo>
                  <a:lnTo>
                    <a:pt x="337021" y="115154"/>
                  </a:lnTo>
                  <a:lnTo>
                    <a:pt x="351980" y="105860"/>
                  </a:lnTo>
                  <a:lnTo>
                    <a:pt x="367165" y="96793"/>
                  </a:lnTo>
                  <a:lnTo>
                    <a:pt x="382577" y="88179"/>
                  </a:lnTo>
                  <a:lnTo>
                    <a:pt x="398216" y="79792"/>
                  </a:lnTo>
                  <a:lnTo>
                    <a:pt x="414081" y="71858"/>
                  </a:lnTo>
                  <a:lnTo>
                    <a:pt x="430173" y="64377"/>
                  </a:lnTo>
                  <a:lnTo>
                    <a:pt x="446491" y="57350"/>
                  </a:lnTo>
                  <a:lnTo>
                    <a:pt x="463036" y="50550"/>
                  </a:lnTo>
                  <a:lnTo>
                    <a:pt x="479581" y="44429"/>
                  </a:lnTo>
                  <a:lnTo>
                    <a:pt x="496580" y="38309"/>
                  </a:lnTo>
                  <a:lnTo>
                    <a:pt x="513805" y="32869"/>
                  </a:lnTo>
                  <a:lnTo>
                    <a:pt x="530803" y="27655"/>
                  </a:lnTo>
                  <a:lnTo>
                    <a:pt x="548255" y="23122"/>
                  </a:lnTo>
                  <a:lnTo>
                    <a:pt x="565933" y="18588"/>
                  </a:lnTo>
                  <a:lnTo>
                    <a:pt x="583611" y="14961"/>
                  </a:lnTo>
                  <a:lnTo>
                    <a:pt x="601743" y="11334"/>
                  </a:lnTo>
                  <a:lnTo>
                    <a:pt x="619648" y="8387"/>
                  </a:lnTo>
                  <a:lnTo>
                    <a:pt x="637779" y="5667"/>
                  </a:lnTo>
                  <a:lnTo>
                    <a:pt x="656364" y="3627"/>
                  </a:lnTo>
                  <a:lnTo>
                    <a:pt x="674723" y="2040"/>
                  </a:lnTo>
                  <a:lnTo>
                    <a:pt x="693308" y="907"/>
                  </a:lnTo>
                  <a:lnTo>
                    <a:pt x="712346" y="227"/>
                  </a:lnTo>
                  <a:lnTo>
                    <a:pt x="7309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: 圆角 37"/>
            <p:cNvSpPr/>
            <p:nvPr/>
          </p:nvSpPr>
          <p:spPr>
            <a:xfrm>
              <a:off x="2944" y="2988"/>
              <a:ext cx="1746" cy="7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81" y="3583"/>
              <a:ext cx="3139" cy="1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请在这里添加内容描述请在这里添加内容添加内容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: 圆角 39"/>
            <p:cNvSpPr/>
            <p:nvPr/>
          </p:nvSpPr>
          <p:spPr>
            <a:xfrm>
              <a:off x="2944" y="5144"/>
              <a:ext cx="1746" cy="7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12"/>
            <p:cNvSpPr txBox="1"/>
            <p:nvPr/>
          </p:nvSpPr>
          <p:spPr>
            <a:xfrm>
              <a:off x="3081" y="5738"/>
              <a:ext cx="3139" cy="1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请在这里添加内容描述请在这里添加内容添加内容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41"/>
            <p:cNvSpPr/>
            <p:nvPr/>
          </p:nvSpPr>
          <p:spPr>
            <a:xfrm>
              <a:off x="9515" y="2988"/>
              <a:ext cx="1746" cy="7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3" name="文本框 12"/>
            <p:cNvSpPr txBox="1"/>
            <p:nvPr/>
          </p:nvSpPr>
          <p:spPr>
            <a:xfrm>
              <a:off x="8122" y="3583"/>
              <a:ext cx="3139" cy="1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请在这里添加内容描述请在这里添加内容添加内容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9515" y="5144"/>
              <a:ext cx="1746" cy="7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5" name="文本框 12"/>
            <p:cNvSpPr txBox="1"/>
            <p:nvPr/>
          </p:nvSpPr>
          <p:spPr>
            <a:xfrm>
              <a:off x="8122" y="5738"/>
              <a:ext cx="3139" cy="1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请在这里添加内容描述请在这里添加内容添加内容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6907" y="7238"/>
              <a:ext cx="602" cy="381"/>
            </a:xfrm>
            <a:custGeom>
              <a:avLst/>
              <a:gdLst>
                <a:gd name="T0" fmla="*/ 1168758 w 1887538"/>
                <a:gd name="T1" fmla="*/ 889736 h 1196975"/>
                <a:gd name="T2" fmla="*/ 1184541 w 1887538"/>
                <a:gd name="T3" fmla="*/ 875113 h 1196975"/>
                <a:gd name="T4" fmla="*/ 1186829 w 1887538"/>
                <a:gd name="T5" fmla="*/ 844723 h 1196975"/>
                <a:gd name="T6" fmla="*/ 1159151 w 1887538"/>
                <a:gd name="T7" fmla="*/ 817761 h 1196975"/>
                <a:gd name="T8" fmla="*/ 1060334 w 1887538"/>
                <a:gd name="T9" fmla="*/ 615776 h 1196975"/>
                <a:gd name="T10" fmla="*/ 1030370 w 1887538"/>
                <a:gd name="T11" fmla="*/ 637939 h 1196975"/>
                <a:gd name="T12" fmla="*/ 1034258 w 1887538"/>
                <a:gd name="T13" fmla="*/ 666730 h 1196975"/>
                <a:gd name="T14" fmla="*/ 1072916 w 1887538"/>
                <a:gd name="T15" fmla="*/ 690036 h 1196975"/>
                <a:gd name="T16" fmla="*/ 1170359 w 1887538"/>
                <a:gd name="T17" fmla="*/ 544259 h 1196975"/>
                <a:gd name="T18" fmla="*/ 1246759 w 1887538"/>
                <a:gd name="T19" fmla="*/ 571906 h 1196975"/>
                <a:gd name="T20" fmla="*/ 1238982 w 1887538"/>
                <a:gd name="T21" fmla="*/ 658047 h 1196975"/>
                <a:gd name="T22" fmla="*/ 1154347 w 1887538"/>
                <a:gd name="T23" fmla="*/ 621945 h 1196975"/>
                <a:gd name="T24" fmla="*/ 1184313 w 1887538"/>
                <a:gd name="T25" fmla="*/ 722024 h 1196975"/>
                <a:gd name="T26" fmla="*/ 1244243 w 1887538"/>
                <a:gd name="T27" fmla="*/ 754698 h 1196975"/>
                <a:gd name="T28" fmla="*/ 1282442 w 1887538"/>
                <a:gd name="T29" fmla="*/ 796969 h 1196975"/>
                <a:gd name="T30" fmla="*/ 1292736 w 1887538"/>
                <a:gd name="T31" fmla="*/ 855005 h 1196975"/>
                <a:gd name="T32" fmla="*/ 1272607 w 1887538"/>
                <a:gd name="T33" fmla="*/ 910300 h 1196975"/>
                <a:gd name="T34" fmla="*/ 1241955 w 1887538"/>
                <a:gd name="T35" fmla="*/ 940917 h 1196975"/>
                <a:gd name="T36" fmla="*/ 1190259 w 1887538"/>
                <a:gd name="T37" fmla="*/ 966281 h 1196975"/>
                <a:gd name="T38" fmla="*/ 1133990 w 1887538"/>
                <a:gd name="T39" fmla="*/ 1032085 h 1196975"/>
                <a:gd name="T40" fmla="*/ 1015501 w 1887538"/>
                <a:gd name="T41" fmla="*/ 963310 h 1196975"/>
                <a:gd name="T42" fmla="*/ 931096 w 1887538"/>
                <a:gd name="T43" fmla="*/ 928579 h 1196975"/>
                <a:gd name="T44" fmla="*/ 1001777 w 1887538"/>
                <a:gd name="T45" fmla="*/ 878769 h 1196975"/>
                <a:gd name="T46" fmla="*/ 1060105 w 1887538"/>
                <a:gd name="T47" fmla="*/ 897505 h 1196975"/>
                <a:gd name="T48" fmla="*/ 1011155 w 1887538"/>
                <a:gd name="T49" fmla="*/ 773206 h 1196975"/>
                <a:gd name="T50" fmla="*/ 959002 w 1887538"/>
                <a:gd name="T51" fmla="*/ 741903 h 1196975"/>
                <a:gd name="T52" fmla="*/ 933155 w 1887538"/>
                <a:gd name="T53" fmla="*/ 707172 h 1196975"/>
                <a:gd name="T54" fmla="*/ 925377 w 1887538"/>
                <a:gd name="T55" fmla="*/ 652563 h 1196975"/>
                <a:gd name="T56" fmla="*/ 942533 w 1887538"/>
                <a:gd name="T57" fmla="*/ 605265 h 1196975"/>
                <a:gd name="T58" fmla="*/ 976158 w 1887538"/>
                <a:gd name="T59" fmla="*/ 572363 h 1196975"/>
                <a:gd name="T60" fmla="*/ 1025795 w 1887538"/>
                <a:gd name="T61" fmla="*/ 548829 h 1196975"/>
                <a:gd name="T62" fmla="*/ 1080007 w 1887538"/>
                <a:gd name="T63" fmla="*/ 510442 h 1196975"/>
                <a:gd name="T64" fmla="*/ 1041262 w 1887538"/>
                <a:gd name="T65" fmla="*/ 402001 h 1196975"/>
                <a:gd name="T66" fmla="*/ 974380 w 1887538"/>
                <a:gd name="T67" fmla="*/ 426891 h 1196975"/>
                <a:gd name="T68" fmla="*/ 914827 w 1887538"/>
                <a:gd name="T69" fmla="*/ 467081 h 1196975"/>
                <a:gd name="T70" fmla="*/ 864666 w 1887538"/>
                <a:gd name="T71" fmla="*/ 520745 h 1196975"/>
                <a:gd name="T72" fmla="*/ 825498 w 1887538"/>
                <a:gd name="T73" fmla="*/ 585827 h 1196975"/>
                <a:gd name="T74" fmla="*/ 798928 w 1887538"/>
                <a:gd name="T75" fmla="*/ 660043 h 1196975"/>
                <a:gd name="T76" fmla="*/ 787247 w 1887538"/>
                <a:gd name="T77" fmla="*/ 741338 h 1196975"/>
                <a:gd name="T78" fmla="*/ 791828 w 1887538"/>
                <a:gd name="T79" fmla="*/ 824916 h 1196975"/>
                <a:gd name="T80" fmla="*/ 811984 w 1887538"/>
                <a:gd name="T81" fmla="*/ 902330 h 1196975"/>
                <a:gd name="T82" fmla="*/ 845655 w 1887538"/>
                <a:gd name="T83" fmla="*/ 971979 h 1196975"/>
                <a:gd name="T84" fmla="*/ 891235 w 1887538"/>
                <a:gd name="T85" fmla="*/ 1030894 h 1196975"/>
                <a:gd name="T86" fmla="*/ 946894 w 1887538"/>
                <a:gd name="T87" fmla="*/ 1077251 h 1196975"/>
                <a:gd name="T88" fmla="*/ 1010797 w 1887538"/>
                <a:gd name="T89" fmla="*/ 1109220 h 1196975"/>
                <a:gd name="T90" fmla="*/ 1081116 w 1887538"/>
                <a:gd name="T91" fmla="*/ 1124749 h 1196975"/>
                <a:gd name="T92" fmla="*/ 1153953 w 1887538"/>
                <a:gd name="T93" fmla="*/ 1121551 h 1196975"/>
                <a:gd name="T94" fmla="*/ 1222438 w 1887538"/>
                <a:gd name="T95" fmla="*/ 1100315 h 1196975"/>
                <a:gd name="T96" fmla="*/ 1283823 w 1887538"/>
                <a:gd name="T97" fmla="*/ 1063321 h 1196975"/>
                <a:gd name="T98" fmla="*/ 1336275 w 1887538"/>
                <a:gd name="T99" fmla="*/ 1012398 h 1196975"/>
                <a:gd name="T100" fmla="*/ 1377961 w 1887538"/>
                <a:gd name="T101" fmla="*/ 949828 h 1196975"/>
                <a:gd name="T102" fmla="*/ 1407509 w 1887538"/>
                <a:gd name="T103" fmla="*/ 877438 h 1196975"/>
                <a:gd name="T104" fmla="*/ 1422625 w 1887538"/>
                <a:gd name="T105" fmla="*/ 797514 h 1196975"/>
                <a:gd name="T106" fmla="*/ 1421710 w 1887538"/>
                <a:gd name="T107" fmla="*/ 713479 h 1196975"/>
                <a:gd name="T108" fmla="*/ 1404989 w 1887538"/>
                <a:gd name="T109" fmla="*/ 634239 h 1196975"/>
                <a:gd name="T110" fmla="*/ 1374067 w 1887538"/>
                <a:gd name="T111" fmla="*/ 563219 h 1196975"/>
                <a:gd name="T112" fmla="*/ 1331007 w 1887538"/>
                <a:gd name="T113" fmla="*/ 501792 h 1196975"/>
                <a:gd name="T114" fmla="*/ 1277409 w 1887538"/>
                <a:gd name="T115" fmla="*/ 452238 h 1196975"/>
                <a:gd name="T116" fmla="*/ 1215337 w 1887538"/>
                <a:gd name="T117" fmla="*/ 416615 h 1196975"/>
                <a:gd name="T118" fmla="*/ 1146165 w 1887538"/>
                <a:gd name="T119" fmla="*/ 397661 h 1196975"/>
                <a:gd name="T120" fmla="*/ 306018 w 1887538"/>
                <a:gd name="T121" fmla="*/ 1206500 h 1196975"/>
                <a:gd name="T122" fmla="*/ 0 w 1887538"/>
                <a:gd name="T123" fmla="*/ 0 h 11969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7538" h="1196975">
                  <a:moveTo>
                    <a:pt x="1123595" y="800651"/>
                  </a:moveTo>
                  <a:lnTo>
                    <a:pt x="1123595" y="894046"/>
                  </a:lnTo>
                  <a:lnTo>
                    <a:pt x="1129034" y="892912"/>
                  </a:lnTo>
                  <a:lnTo>
                    <a:pt x="1134474" y="891552"/>
                  </a:lnTo>
                  <a:lnTo>
                    <a:pt x="1139687" y="890192"/>
                  </a:lnTo>
                  <a:lnTo>
                    <a:pt x="1144673" y="888379"/>
                  </a:lnTo>
                  <a:lnTo>
                    <a:pt x="1149206" y="886565"/>
                  </a:lnTo>
                  <a:lnTo>
                    <a:pt x="1153739" y="884752"/>
                  </a:lnTo>
                  <a:lnTo>
                    <a:pt x="1158045" y="882712"/>
                  </a:lnTo>
                  <a:lnTo>
                    <a:pt x="1162124" y="880218"/>
                  </a:lnTo>
                  <a:lnTo>
                    <a:pt x="1163938" y="879085"/>
                  </a:lnTo>
                  <a:lnTo>
                    <a:pt x="1165751" y="877951"/>
                  </a:lnTo>
                  <a:lnTo>
                    <a:pt x="1167564" y="876591"/>
                  </a:lnTo>
                  <a:lnTo>
                    <a:pt x="1168924" y="875004"/>
                  </a:lnTo>
                  <a:lnTo>
                    <a:pt x="1170284" y="873417"/>
                  </a:lnTo>
                  <a:lnTo>
                    <a:pt x="1171644" y="871604"/>
                  </a:lnTo>
                  <a:lnTo>
                    <a:pt x="1172777" y="870017"/>
                  </a:lnTo>
                  <a:lnTo>
                    <a:pt x="1173683" y="868204"/>
                  </a:lnTo>
                  <a:lnTo>
                    <a:pt x="1174817" y="865937"/>
                  </a:lnTo>
                  <a:lnTo>
                    <a:pt x="1175496" y="864123"/>
                  </a:lnTo>
                  <a:lnTo>
                    <a:pt x="1176176" y="861856"/>
                  </a:lnTo>
                  <a:lnTo>
                    <a:pt x="1176856" y="859816"/>
                  </a:lnTo>
                  <a:lnTo>
                    <a:pt x="1177536" y="854829"/>
                  </a:lnTo>
                  <a:lnTo>
                    <a:pt x="1177763" y="849615"/>
                  </a:lnTo>
                  <a:lnTo>
                    <a:pt x="1177536" y="845762"/>
                  </a:lnTo>
                  <a:lnTo>
                    <a:pt x="1177083" y="841681"/>
                  </a:lnTo>
                  <a:lnTo>
                    <a:pt x="1175950" y="838054"/>
                  </a:lnTo>
                  <a:lnTo>
                    <a:pt x="1174590" y="834427"/>
                  </a:lnTo>
                  <a:lnTo>
                    <a:pt x="1172777" y="831254"/>
                  </a:lnTo>
                  <a:lnTo>
                    <a:pt x="1170737" y="827854"/>
                  </a:lnTo>
                  <a:lnTo>
                    <a:pt x="1168244" y="824907"/>
                  </a:lnTo>
                  <a:lnTo>
                    <a:pt x="1165071" y="822186"/>
                  </a:lnTo>
                  <a:lnTo>
                    <a:pt x="1161898" y="819466"/>
                  </a:lnTo>
                  <a:lnTo>
                    <a:pt x="1157818" y="816746"/>
                  </a:lnTo>
                  <a:lnTo>
                    <a:pt x="1153512" y="813799"/>
                  </a:lnTo>
                  <a:lnTo>
                    <a:pt x="1148526" y="811305"/>
                  </a:lnTo>
                  <a:lnTo>
                    <a:pt x="1142860" y="808585"/>
                  </a:lnTo>
                  <a:lnTo>
                    <a:pt x="1137193" y="805865"/>
                  </a:lnTo>
                  <a:lnTo>
                    <a:pt x="1130621" y="803145"/>
                  </a:lnTo>
                  <a:lnTo>
                    <a:pt x="1123595" y="800651"/>
                  </a:lnTo>
                  <a:close/>
                  <a:moveTo>
                    <a:pt x="1070107" y="607741"/>
                  </a:moveTo>
                  <a:lnTo>
                    <a:pt x="1065120" y="608194"/>
                  </a:lnTo>
                  <a:lnTo>
                    <a:pt x="1059908" y="608874"/>
                  </a:lnTo>
                  <a:lnTo>
                    <a:pt x="1054921" y="609781"/>
                  </a:lnTo>
                  <a:lnTo>
                    <a:pt x="1050615" y="610915"/>
                  </a:lnTo>
                  <a:lnTo>
                    <a:pt x="1045856" y="612275"/>
                  </a:lnTo>
                  <a:lnTo>
                    <a:pt x="1041776" y="613862"/>
                  </a:lnTo>
                  <a:lnTo>
                    <a:pt x="1037696" y="615902"/>
                  </a:lnTo>
                  <a:lnTo>
                    <a:pt x="1033843" y="618169"/>
                  </a:lnTo>
                  <a:lnTo>
                    <a:pt x="1030217" y="620435"/>
                  </a:lnTo>
                  <a:lnTo>
                    <a:pt x="1027271" y="623382"/>
                  </a:lnTo>
                  <a:lnTo>
                    <a:pt x="1024551" y="626329"/>
                  </a:lnTo>
                  <a:lnTo>
                    <a:pt x="1022511" y="629276"/>
                  </a:lnTo>
                  <a:lnTo>
                    <a:pt x="1020925" y="632903"/>
                  </a:lnTo>
                  <a:lnTo>
                    <a:pt x="1019565" y="636304"/>
                  </a:lnTo>
                  <a:lnTo>
                    <a:pt x="1018885" y="640157"/>
                  </a:lnTo>
                  <a:lnTo>
                    <a:pt x="1018658" y="644464"/>
                  </a:lnTo>
                  <a:lnTo>
                    <a:pt x="1018885" y="647184"/>
                  </a:lnTo>
                  <a:lnTo>
                    <a:pt x="1019338" y="649905"/>
                  </a:lnTo>
                  <a:lnTo>
                    <a:pt x="1020245" y="652852"/>
                  </a:lnTo>
                  <a:lnTo>
                    <a:pt x="1021378" y="655572"/>
                  </a:lnTo>
                  <a:lnTo>
                    <a:pt x="1022964" y="658519"/>
                  </a:lnTo>
                  <a:lnTo>
                    <a:pt x="1024778" y="661466"/>
                  </a:lnTo>
                  <a:lnTo>
                    <a:pt x="1027044" y="664413"/>
                  </a:lnTo>
                  <a:lnTo>
                    <a:pt x="1029537" y="667586"/>
                  </a:lnTo>
                  <a:lnTo>
                    <a:pt x="1032484" y="670533"/>
                  </a:lnTo>
                  <a:lnTo>
                    <a:pt x="1036336" y="673253"/>
                  </a:lnTo>
                  <a:lnTo>
                    <a:pt x="1040416" y="675974"/>
                  </a:lnTo>
                  <a:lnTo>
                    <a:pt x="1045176" y="678467"/>
                  </a:lnTo>
                  <a:lnTo>
                    <a:pt x="1050615" y="680507"/>
                  </a:lnTo>
                  <a:lnTo>
                    <a:pt x="1056735" y="682774"/>
                  </a:lnTo>
                  <a:lnTo>
                    <a:pt x="1063081" y="684588"/>
                  </a:lnTo>
                  <a:lnTo>
                    <a:pt x="1070107" y="686175"/>
                  </a:lnTo>
                  <a:lnTo>
                    <a:pt x="1070107" y="607741"/>
                  </a:lnTo>
                  <a:close/>
                  <a:moveTo>
                    <a:pt x="1070107" y="506412"/>
                  </a:moveTo>
                  <a:lnTo>
                    <a:pt x="1123595" y="506412"/>
                  </a:lnTo>
                  <a:lnTo>
                    <a:pt x="1123595" y="534068"/>
                  </a:lnTo>
                  <a:lnTo>
                    <a:pt x="1132661" y="535201"/>
                  </a:lnTo>
                  <a:lnTo>
                    <a:pt x="1141953" y="536562"/>
                  </a:lnTo>
                  <a:lnTo>
                    <a:pt x="1150792" y="538148"/>
                  </a:lnTo>
                  <a:lnTo>
                    <a:pt x="1159631" y="539962"/>
                  </a:lnTo>
                  <a:lnTo>
                    <a:pt x="1168244" y="542229"/>
                  </a:lnTo>
                  <a:lnTo>
                    <a:pt x="1176630" y="544496"/>
                  </a:lnTo>
                  <a:lnTo>
                    <a:pt x="1185016" y="546762"/>
                  </a:lnTo>
                  <a:lnTo>
                    <a:pt x="1192948" y="549709"/>
                  </a:lnTo>
                  <a:lnTo>
                    <a:pt x="1201107" y="552430"/>
                  </a:lnTo>
                  <a:lnTo>
                    <a:pt x="1209267" y="555830"/>
                  </a:lnTo>
                  <a:lnTo>
                    <a:pt x="1217652" y="559457"/>
                  </a:lnTo>
                  <a:lnTo>
                    <a:pt x="1226492" y="563311"/>
                  </a:lnTo>
                  <a:lnTo>
                    <a:pt x="1235331" y="567391"/>
                  </a:lnTo>
                  <a:lnTo>
                    <a:pt x="1244170" y="571925"/>
                  </a:lnTo>
                  <a:lnTo>
                    <a:pt x="1253236" y="576685"/>
                  </a:lnTo>
                  <a:lnTo>
                    <a:pt x="1262528" y="581899"/>
                  </a:lnTo>
                  <a:lnTo>
                    <a:pt x="1262528" y="675520"/>
                  </a:lnTo>
                  <a:lnTo>
                    <a:pt x="1256635" y="670987"/>
                  </a:lnTo>
                  <a:lnTo>
                    <a:pt x="1249836" y="666680"/>
                  </a:lnTo>
                  <a:lnTo>
                    <a:pt x="1242810" y="661919"/>
                  </a:lnTo>
                  <a:lnTo>
                    <a:pt x="1235557" y="657385"/>
                  </a:lnTo>
                  <a:lnTo>
                    <a:pt x="1227625" y="652852"/>
                  </a:lnTo>
                  <a:lnTo>
                    <a:pt x="1219466" y="648318"/>
                  </a:lnTo>
                  <a:lnTo>
                    <a:pt x="1210626" y="643557"/>
                  </a:lnTo>
                  <a:lnTo>
                    <a:pt x="1201787" y="639024"/>
                  </a:lnTo>
                  <a:lnTo>
                    <a:pt x="1192495" y="634490"/>
                  </a:lnTo>
                  <a:lnTo>
                    <a:pt x="1183202" y="630636"/>
                  </a:lnTo>
                  <a:lnTo>
                    <a:pt x="1173457" y="626556"/>
                  </a:lnTo>
                  <a:lnTo>
                    <a:pt x="1163711" y="623156"/>
                  </a:lnTo>
                  <a:lnTo>
                    <a:pt x="1153965" y="619982"/>
                  </a:lnTo>
                  <a:lnTo>
                    <a:pt x="1143766" y="617035"/>
                  </a:lnTo>
                  <a:lnTo>
                    <a:pt x="1133794" y="614315"/>
                  </a:lnTo>
                  <a:lnTo>
                    <a:pt x="1123595" y="612048"/>
                  </a:lnTo>
                  <a:lnTo>
                    <a:pt x="1123595" y="698416"/>
                  </a:lnTo>
                  <a:lnTo>
                    <a:pt x="1132434" y="701136"/>
                  </a:lnTo>
                  <a:lnTo>
                    <a:pt x="1141046" y="704309"/>
                  </a:lnTo>
                  <a:lnTo>
                    <a:pt x="1149432" y="707030"/>
                  </a:lnTo>
                  <a:lnTo>
                    <a:pt x="1157818" y="709977"/>
                  </a:lnTo>
                  <a:lnTo>
                    <a:pt x="1165751" y="713377"/>
                  </a:lnTo>
                  <a:lnTo>
                    <a:pt x="1173457" y="716324"/>
                  </a:lnTo>
                  <a:lnTo>
                    <a:pt x="1180936" y="719724"/>
                  </a:lnTo>
                  <a:lnTo>
                    <a:pt x="1188189" y="723124"/>
                  </a:lnTo>
                  <a:lnTo>
                    <a:pt x="1195441" y="726525"/>
                  </a:lnTo>
                  <a:lnTo>
                    <a:pt x="1202241" y="729925"/>
                  </a:lnTo>
                  <a:lnTo>
                    <a:pt x="1208813" y="733552"/>
                  </a:lnTo>
                  <a:lnTo>
                    <a:pt x="1215386" y="737179"/>
                  </a:lnTo>
                  <a:lnTo>
                    <a:pt x="1221505" y="741033"/>
                  </a:lnTo>
                  <a:lnTo>
                    <a:pt x="1227398" y="744660"/>
                  </a:lnTo>
                  <a:lnTo>
                    <a:pt x="1232838" y="748740"/>
                  </a:lnTo>
                  <a:lnTo>
                    <a:pt x="1238504" y="752594"/>
                  </a:lnTo>
                  <a:lnTo>
                    <a:pt x="1243717" y="756901"/>
                  </a:lnTo>
                  <a:lnTo>
                    <a:pt x="1248476" y="760981"/>
                  </a:lnTo>
                  <a:lnTo>
                    <a:pt x="1253009" y="765515"/>
                  </a:lnTo>
                  <a:lnTo>
                    <a:pt x="1257315" y="770275"/>
                  </a:lnTo>
                  <a:lnTo>
                    <a:pt x="1260942" y="775036"/>
                  </a:lnTo>
                  <a:lnTo>
                    <a:pt x="1264568" y="780249"/>
                  </a:lnTo>
                  <a:lnTo>
                    <a:pt x="1267514" y="785463"/>
                  </a:lnTo>
                  <a:lnTo>
                    <a:pt x="1270687" y="790677"/>
                  </a:lnTo>
                  <a:lnTo>
                    <a:pt x="1272954" y="796571"/>
                  </a:lnTo>
                  <a:lnTo>
                    <a:pt x="1274994" y="802238"/>
                  </a:lnTo>
                  <a:lnTo>
                    <a:pt x="1276807" y="808358"/>
                  </a:lnTo>
                  <a:lnTo>
                    <a:pt x="1278620" y="814706"/>
                  </a:lnTo>
                  <a:lnTo>
                    <a:pt x="1279753" y="820826"/>
                  </a:lnTo>
                  <a:lnTo>
                    <a:pt x="1280433" y="827400"/>
                  </a:lnTo>
                  <a:lnTo>
                    <a:pt x="1280886" y="834201"/>
                  </a:lnTo>
                  <a:lnTo>
                    <a:pt x="1281113" y="841228"/>
                  </a:lnTo>
                  <a:lnTo>
                    <a:pt x="1280886" y="848255"/>
                  </a:lnTo>
                  <a:lnTo>
                    <a:pt x="1280206" y="855056"/>
                  </a:lnTo>
                  <a:lnTo>
                    <a:pt x="1279073" y="862083"/>
                  </a:lnTo>
                  <a:lnTo>
                    <a:pt x="1277033" y="869110"/>
                  </a:lnTo>
                  <a:lnTo>
                    <a:pt x="1274994" y="875911"/>
                  </a:lnTo>
                  <a:lnTo>
                    <a:pt x="1272274" y="882938"/>
                  </a:lnTo>
                  <a:lnTo>
                    <a:pt x="1268874" y="889739"/>
                  </a:lnTo>
                  <a:lnTo>
                    <a:pt x="1265248" y="896539"/>
                  </a:lnTo>
                  <a:lnTo>
                    <a:pt x="1263435" y="899940"/>
                  </a:lnTo>
                  <a:lnTo>
                    <a:pt x="1260942" y="903113"/>
                  </a:lnTo>
                  <a:lnTo>
                    <a:pt x="1258675" y="906514"/>
                  </a:lnTo>
                  <a:lnTo>
                    <a:pt x="1256182" y="909687"/>
                  </a:lnTo>
                  <a:lnTo>
                    <a:pt x="1253462" y="912861"/>
                  </a:lnTo>
                  <a:lnTo>
                    <a:pt x="1250743" y="915808"/>
                  </a:lnTo>
                  <a:lnTo>
                    <a:pt x="1247570" y="918981"/>
                  </a:lnTo>
                  <a:lnTo>
                    <a:pt x="1244623" y="921928"/>
                  </a:lnTo>
                  <a:lnTo>
                    <a:pt x="1241450" y="924875"/>
                  </a:lnTo>
                  <a:lnTo>
                    <a:pt x="1237824" y="927822"/>
                  </a:lnTo>
                  <a:lnTo>
                    <a:pt x="1230571" y="933489"/>
                  </a:lnTo>
                  <a:lnTo>
                    <a:pt x="1222639" y="938703"/>
                  </a:lnTo>
                  <a:lnTo>
                    <a:pt x="1214253" y="943917"/>
                  </a:lnTo>
                  <a:lnTo>
                    <a:pt x="1209493" y="946184"/>
                  </a:lnTo>
                  <a:lnTo>
                    <a:pt x="1204960" y="948677"/>
                  </a:lnTo>
                  <a:lnTo>
                    <a:pt x="1200201" y="950944"/>
                  </a:lnTo>
                  <a:lnTo>
                    <a:pt x="1195215" y="952984"/>
                  </a:lnTo>
                  <a:lnTo>
                    <a:pt x="1190228" y="954798"/>
                  </a:lnTo>
                  <a:lnTo>
                    <a:pt x="1184789" y="956838"/>
                  </a:lnTo>
                  <a:lnTo>
                    <a:pt x="1179349" y="958652"/>
                  </a:lnTo>
                  <a:lnTo>
                    <a:pt x="1173683" y="960238"/>
                  </a:lnTo>
                  <a:lnTo>
                    <a:pt x="1168017" y="961598"/>
                  </a:lnTo>
                  <a:lnTo>
                    <a:pt x="1162124" y="963185"/>
                  </a:lnTo>
                  <a:lnTo>
                    <a:pt x="1156005" y="964319"/>
                  </a:lnTo>
                  <a:lnTo>
                    <a:pt x="1149886" y="965452"/>
                  </a:lnTo>
                  <a:lnTo>
                    <a:pt x="1143313" y="966359"/>
                  </a:lnTo>
                  <a:lnTo>
                    <a:pt x="1136740" y="967266"/>
                  </a:lnTo>
                  <a:lnTo>
                    <a:pt x="1123595" y="968626"/>
                  </a:lnTo>
                  <a:lnTo>
                    <a:pt x="1123595" y="1023937"/>
                  </a:lnTo>
                  <a:lnTo>
                    <a:pt x="1070107" y="1023937"/>
                  </a:lnTo>
                  <a:lnTo>
                    <a:pt x="1070107" y="968626"/>
                  </a:lnTo>
                  <a:lnTo>
                    <a:pt x="1061494" y="967719"/>
                  </a:lnTo>
                  <a:lnTo>
                    <a:pt x="1052882" y="966359"/>
                  </a:lnTo>
                  <a:lnTo>
                    <a:pt x="1044042" y="964772"/>
                  </a:lnTo>
                  <a:lnTo>
                    <a:pt x="1034977" y="962959"/>
                  </a:lnTo>
                  <a:lnTo>
                    <a:pt x="1025458" y="960692"/>
                  </a:lnTo>
                  <a:lnTo>
                    <a:pt x="1015938" y="958198"/>
                  </a:lnTo>
                  <a:lnTo>
                    <a:pt x="1006193" y="955705"/>
                  </a:lnTo>
                  <a:lnTo>
                    <a:pt x="995994" y="952531"/>
                  </a:lnTo>
                  <a:lnTo>
                    <a:pt x="986248" y="949357"/>
                  </a:lnTo>
                  <a:lnTo>
                    <a:pt x="976502" y="945957"/>
                  </a:lnTo>
                  <a:lnTo>
                    <a:pt x="967210" y="942330"/>
                  </a:lnTo>
                  <a:lnTo>
                    <a:pt x="957691" y="938476"/>
                  </a:lnTo>
                  <a:lnTo>
                    <a:pt x="948625" y="934623"/>
                  </a:lnTo>
                  <a:lnTo>
                    <a:pt x="939786" y="930316"/>
                  </a:lnTo>
                  <a:lnTo>
                    <a:pt x="931173" y="926009"/>
                  </a:lnTo>
                  <a:lnTo>
                    <a:pt x="922561" y="921248"/>
                  </a:lnTo>
                  <a:lnTo>
                    <a:pt x="922561" y="831480"/>
                  </a:lnTo>
                  <a:lnTo>
                    <a:pt x="933440" y="838961"/>
                  </a:lnTo>
                  <a:lnTo>
                    <a:pt x="944772" y="846215"/>
                  </a:lnTo>
                  <a:lnTo>
                    <a:pt x="956331" y="853242"/>
                  </a:lnTo>
                  <a:lnTo>
                    <a:pt x="968343" y="860043"/>
                  </a:lnTo>
                  <a:lnTo>
                    <a:pt x="974236" y="863217"/>
                  </a:lnTo>
                  <a:lnTo>
                    <a:pt x="980129" y="866164"/>
                  </a:lnTo>
                  <a:lnTo>
                    <a:pt x="986475" y="869110"/>
                  </a:lnTo>
                  <a:lnTo>
                    <a:pt x="992594" y="871831"/>
                  </a:lnTo>
                  <a:lnTo>
                    <a:pt x="998940" y="874551"/>
                  </a:lnTo>
                  <a:lnTo>
                    <a:pt x="1005059" y="877044"/>
                  </a:lnTo>
                  <a:lnTo>
                    <a:pt x="1011406" y="879311"/>
                  </a:lnTo>
                  <a:lnTo>
                    <a:pt x="1017752" y="881805"/>
                  </a:lnTo>
                  <a:lnTo>
                    <a:pt x="1024098" y="883845"/>
                  </a:lnTo>
                  <a:lnTo>
                    <a:pt x="1030670" y="885659"/>
                  </a:lnTo>
                  <a:lnTo>
                    <a:pt x="1037243" y="887245"/>
                  </a:lnTo>
                  <a:lnTo>
                    <a:pt x="1043589" y="889059"/>
                  </a:lnTo>
                  <a:lnTo>
                    <a:pt x="1050388" y="890419"/>
                  </a:lnTo>
                  <a:lnTo>
                    <a:pt x="1056961" y="891552"/>
                  </a:lnTo>
                  <a:lnTo>
                    <a:pt x="1063534" y="892686"/>
                  </a:lnTo>
                  <a:lnTo>
                    <a:pt x="1070107" y="893366"/>
                  </a:lnTo>
                  <a:lnTo>
                    <a:pt x="1070107" y="788183"/>
                  </a:lnTo>
                  <a:lnTo>
                    <a:pt x="1054468" y="784330"/>
                  </a:lnTo>
                  <a:lnTo>
                    <a:pt x="1039963" y="780476"/>
                  </a:lnTo>
                  <a:lnTo>
                    <a:pt x="1026591" y="776169"/>
                  </a:lnTo>
                  <a:lnTo>
                    <a:pt x="1013672" y="771862"/>
                  </a:lnTo>
                  <a:lnTo>
                    <a:pt x="1001886" y="767102"/>
                  </a:lnTo>
                  <a:lnTo>
                    <a:pt x="996447" y="764835"/>
                  </a:lnTo>
                  <a:lnTo>
                    <a:pt x="991234" y="762341"/>
                  </a:lnTo>
                  <a:lnTo>
                    <a:pt x="986021" y="759848"/>
                  </a:lnTo>
                  <a:lnTo>
                    <a:pt x="981262" y="757354"/>
                  </a:lnTo>
                  <a:lnTo>
                    <a:pt x="976729" y="754634"/>
                  </a:lnTo>
                  <a:lnTo>
                    <a:pt x="972196" y="752140"/>
                  </a:lnTo>
                  <a:lnTo>
                    <a:pt x="964263" y="746700"/>
                  </a:lnTo>
                  <a:lnTo>
                    <a:pt x="956784" y="741486"/>
                  </a:lnTo>
                  <a:lnTo>
                    <a:pt x="950211" y="736046"/>
                  </a:lnTo>
                  <a:lnTo>
                    <a:pt x="944092" y="730378"/>
                  </a:lnTo>
                  <a:lnTo>
                    <a:pt x="938879" y="724711"/>
                  </a:lnTo>
                  <a:lnTo>
                    <a:pt x="936386" y="721991"/>
                  </a:lnTo>
                  <a:lnTo>
                    <a:pt x="934346" y="719271"/>
                  </a:lnTo>
                  <a:lnTo>
                    <a:pt x="932306" y="716324"/>
                  </a:lnTo>
                  <a:lnTo>
                    <a:pt x="930493" y="713377"/>
                  </a:lnTo>
                  <a:lnTo>
                    <a:pt x="928680" y="710430"/>
                  </a:lnTo>
                  <a:lnTo>
                    <a:pt x="927320" y="707483"/>
                  </a:lnTo>
                  <a:lnTo>
                    <a:pt x="924601" y="701589"/>
                  </a:lnTo>
                  <a:lnTo>
                    <a:pt x="922334" y="695695"/>
                  </a:lnTo>
                  <a:lnTo>
                    <a:pt x="920294" y="690028"/>
                  </a:lnTo>
                  <a:lnTo>
                    <a:pt x="918708" y="683908"/>
                  </a:lnTo>
                  <a:lnTo>
                    <a:pt x="917575" y="677787"/>
                  </a:lnTo>
                  <a:lnTo>
                    <a:pt x="916668" y="671440"/>
                  </a:lnTo>
                  <a:lnTo>
                    <a:pt x="916215" y="665319"/>
                  </a:lnTo>
                  <a:lnTo>
                    <a:pt x="915988" y="658972"/>
                  </a:lnTo>
                  <a:lnTo>
                    <a:pt x="916215" y="653305"/>
                  </a:lnTo>
                  <a:lnTo>
                    <a:pt x="916895" y="647411"/>
                  </a:lnTo>
                  <a:lnTo>
                    <a:pt x="917801" y="641291"/>
                  </a:lnTo>
                  <a:lnTo>
                    <a:pt x="919161" y="635170"/>
                  </a:lnTo>
                  <a:lnTo>
                    <a:pt x="920748" y="629050"/>
                  </a:lnTo>
                  <a:lnTo>
                    <a:pt x="923014" y="622929"/>
                  </a:lnTo>
                  <a:lnTo>
                    <a:pt x="925507" y="616582"/>
                  </a:lnTo>
                  <a:lnTo>
                    <a:pt x="928453" y="610235"/>
                  </a:lnTo>
                  <a:lnTo>
                    <a:pt x="930267" y="606834"/>
                  </a:lnTo>
                  <a:lnTo>
                    <a:pt x="932080" y="603661"/>
                  </a:lnTo>
                  <a:lnTo>
                    <a:pt x="933893" y="600487"/>
                  </a:lnTo>
                  <a:lnTo>
                    <a:pt x="935933" y="597313"/>
                  </a:lnTo>
                  <a:lnTo>
                    <a:pt x="938426" y="594367"/>
                  </a:lnTo>
                  <a:lnTo>
                    <a:pt x="940919" y="591193"/>
                  </a:lnTo>
                  <a:lnTo>
                    <a:pt x="943639" y="588246"/>
                  </a:lnTo>
                  <a:lnTo>
                    <a:pt x="946585" y="585299"/>
                  </a:lnTo>
                  <a:lnTo>
                    <a:pt x="949531" y="582125"/>
                  </a:lnTo>
                  <a:lnTo>
                    <a:pt x="952704" y="579405"/>
                  </a:lnTo>
                  <a:lnTo>
                    <a:pt x="959730" y="573511"/>
                  </a:lnTo>
                  <a:lnTo>
                    <a:pt x="967210" y="567844"/>
                  </a:lnTo>
                  <a:lnTo>
                    <a:pt x="975596" y="562177"/>
                  </a:lnTo>
                  <a:lnTo>
                    <a:pt x="979902" y="559684"/>
                  </a:lnTo>
                  <a:lnTo>
                    <a:pt x="984435" y="557190"/>
                  </a:lnTo>
                  <a:lnTo>
                    <a:pt x="989421" y="554696"/>
                  </a:lnTo>
                  <a:lnTo>
                    <a:pt x="994181" y="552430"/>
                  </a:lnTo>
                  <a:lnTo>
                    <a:pt x="999620" y="550389"/>
                  </a:lnTo>
                  <a:lnTo>
                    <a:pt x="1005059" y="548349"/>
                  </a:lnTo>
                  <a:lnTo>
                    <a:pt x="1010499" y="546082"/>
                  </a:lnTo>
                  <a:lnTo>
                    <a:pt x="1016392" y="544496"/>
                  </a:lnTo>
                  <a:lnTo>
                    <a:pt x="1022511" y="542682"/>
                  </a:lnTo>
                  <a:lnTo>
                    <a:pt x="1028631" y="541095"/>
                  </a:lnTo>
                  <a:lnTo>
                    <a:pt x="1035203" y="539508"/>
                  </a:lnTo>
                  <a:lnTo>
                    <a:pt x="1041776" y="538148"/>
                  </a:lnTo>
                  <a:lnTo>
                    <a:pt x="1048575" y="537015"/>
                  </a:lnTo>
                  <a:lnTo>
                    <a:pt x="1055601" y="535881"/>
                  </a:lnTo>
                  <a:lnTo>
                    <a:pt x="1062627" y="534975"/>
                  </a:lnTo>
                  <a:lnTo>
                    <a:pt x="1070107" y="534068"/>
                  </a:lnTo>
                  <a:lnTo>
                    <a:pt x="1070107" y="506412"/>
                  </a:lnTo>
                  <a:close/>
                  <a:moveTo>
                    <a:pt x="1095489" y="391350"/>
                  </a:moveTo>
                  <a:lnTo>
                    <a:pt x="1087319" y="391577"/>
                  </a:lnTo>
                  <a:lnTo>
                    <a:pt x="1079149" y="391803"/>
                  </a:lnTo>
                  <a:lnTo>
                    <a:pt x="1071206" y="392483"/>
                  </a:lnTo>
                  <a:lnTo>
                    <a:pt x="1063262" y="393163"/>
                  </a:lnTo>
                  <a:lnTo>
                    <a:pt x="1055319" y="394522"/>
                  </a:lnTo>
                  <a:lnTo>
                    <a:pt x="1047149" y="395655"/>
                  </a:lnTo>
                  <a:lnTo>
                    <a:pt x="1039433" y="397014"/>
                  </a:lnTo>
                  <a:lnTo>
                    <a:pt x="1031717" y="398827"/>
                  </a:lnTo>
                  <a:lnTo>
                    <a:pt x="1024000" y="400639"/>
                  </a:lnTo>
                  <a:lnTo>
                    <a:pt x="1016511" y="402904"/>
                  </a:lnTo>
                  <a:lnTo>
                    <a:pt x="1008795" y="405170"/>
                  </a:lnTo>
                  <a:lnTo>
                    <a:pt x="1001532" y="407662"/>
                  </a:lnTo>
                  <a:lnTo>
                    <a:pt x="994043" y="410607"/>
                  </a:lnTo>
                  <a:lnTo>
                    <a:pt x="986781" y="413326"/>
                  </a:lnTo>
                  <a:lnTo>
                    <a:pt x="979518" y="416724"/>
                  </a:lnTo>
                  <a:lnTo>
                    <a:pt x="972483" y="419896"/>
                  </a:lnTo>
                  <a:lnTo>
                    <a:pt x="965448" y="423521"/>
                  </a:lnTo>
                  <a:lnTo>
                    <a:pt x="958639" y="427146"/>
                  </a:lnTo>
                  <a:lnTo>
                    <a:pt x="951831" y="431224"/>
                  </a:lnTo>
                  <a:lnTo>
                    <a:pt x="945022" y="435075"/>
                  </a:lnTo>
                  <a:lnTo>
                    <a:pt x="938214" y="439606"/>
                  </a:lnTo>
                  <a:lnTo>
                    <a:pt x="931632" y="443911"/>
                  </a:lnTo>
                  <a:lnTo>
                    <a:pt x="925278" y="448668"/>
                  </a:lnTo>
                  <a:lnTo>
                    <a:pt x="918923" y="453426"/>
                  </a:lnTo>
                  <a:lnTo>
                    <a:pt x="912569" y="458184"/>
                  </a:lnTo>
                  <a:lnTo>
                    <a:pt x="906441" y="463394"/>
                  </a:lnTo>
                  <a:lnTo>
                    <a:pt x="900541" y="468832"/>
                  </a:lnTo>
                  <a:lnTo>
                    <a:pt x="894640" y="474269"/>
                  </a:lnTo>
                  <a:lnTo>
                    <a:pt x="888739" y="479933"/>
                  </a:lnTo>
                  <a:lnTo>
                    <a:pt x="883066" y="485597"/>
                  </a:lnTo>
                  <a:lnTo>
                    <a:pt x="877619" y="491714"/>
                  </a:lnTo>
                  <a:lnTo>
                    <a:pt x="872172" y="497830"/>
                  </a:lnTo>
                  <a:lnTo>
                    <a:pt x="866725" y="503721"/>
                  </a:lnTo>
                  <a:lnTo>
                    <a:pt x="861505" y="510291"/>
                  </a:lnTo>
                  <a:lnTo>
                    <a:pt x="856740" y="516634"/>
                  </a:lnTo>
                  <a:lnTo>
                    <a:pt x="851747" y="523431"/>
                  </a:lnTo>
                  <a:lnTo>
                    <a:pt x="846981" y="530228"/>
                  </a:lnTo>
                  <a:lnTo>
                    <a:pt x="842442" y="537251"/>
                  </a:lnTo>
                  <a:lnTo>
                    <a:pt x="837903" y="544274"/>
                  </a:lnTo>
                  <a:lnTo>
                    <a:pt x="833591" y="551297"/>
                  </a:lnTo>
                  <a:lnTo>
                    <a:pt x="829279" y="558773"/>
                  </a:lnTo>
                  <a:lnTo>
                    <a:pt x="825421" y="566023"/>
                  </a:lnTo>
                  <a:lnTo>
                    <a:pt x="821563" y="573726"/>
                  </a:lnTo>
                  <a:lnTo>
                    <a:pt x="817931" y="581202"/>
                  </a:lnTo>
                  <a:lnTo>
                    <a:pt x="814073" y="589132"/>
                  </a:lnTo>
                  <a:lnTo>
                    <a:pt x="810896" y="596834"/>
                  </a:lnTo>
                  <a:lnTo>
                    <a:pt x="807492" y="604764"/>
                  </a:lnTo>
                  <a:lnTo>
                    <a:pt x="804541" y="612920"/>
                  </a:lnTo>
                  <a:lnTo>
                    <a:pt x="801364" y="621076"/>
                  </a:lnTo>
                  <a:lnTo>
                    <a:pt x="798868" y="629232"/>
                  </a:lnTo>
                  <a:lnTo>
                    <a:pt x="796371" y="637841"/>
                  </a:lnTo>
                  <a:lnTo>
                    <a:pt x="793875" y="646450"/>
                  </a:lnTo>
                  <a:lnTo>
                    <a:pt x="791605" y="654832"/>
                  </a:lnTo>
                  <a:lnTo>
                    <a:pt x="789563" y="663441"/>
                  </a:lnTo>
                  <a:lnTo>
                    <a:pt x="787520" y="672277"/>
                  </a:lnTo>
                  <a:lnTo>
                    <a:pt x="785932" y="680886"/>
                  </a:lnTo>
                  <a:lnTo>
                    <a:pt x="784570" y="689948"/>
                  </a:lnTo>
                  <a:lnTo>
                    <a:pt x="783208" y="699010"/>
                  </a:lnTo>
                  <a:lnTo>
                    <a:pt x="782301" y="707846"/>
                  </a:lnTo>
                  <a:lnTo>
                    <a:pt x="781393" y="716908"/>
                  </a:lnTo>
                  <a:lnTo>
                    <a:pt x="780712" y="726197"/>
                  </a:lnTo>
                  <a:lnTo>
                    <a:pt x="780031" y="735485"/>
                  </a:lnTo>
                  <a:lnTo>
                    <a:pt x="779577" y="744774"/>
                  </a:lnTo>
                  <a:lnTo>
                    <a:pt x="779577" y="754063"/>
                  </a:lnTo>
                  <a:lnTo>
                    <a:pt x="779577" y="763578"/>
                  </a:lnTo>
                  <a:lnTo>
                    <a:pt x="780031" y="772867"/>
                  </a:lnTo>
                  <a:lnTo>
                    <a:pt x="780712" y="782155"/>
                  </a:lnTo>
                  <a:lnTo>
                    <a:pt x="781393" y="791218"/>
                  </a:lnTo>
                  <a:lnTo>
                    <a:pt x="782301" y="800506"/>
                  </a:lnTo>
                  <a:lnTo>
                    <a:pt x="783208" y="809342"/>
                  </a:lnTo>
                  <a:lnTo>
                    <a:pt x="784570" y="818404"/>
                  </a:lnTo>
                  <a:lnTo>
                    <a:pt x="785932" y="827240"/>
                  </a:lnTo>
                  <a:lnTo>
                    <a:pt x="787520" y="836075"/>
                  </a:lnTo>
                  <a:lnTo>
                    <a:pt x="789563" y="844911"/>
                  </a:lnTo>
                  <a:lnTo>
                    <a:pt x="791605" y="853520"/>
                  </a:lnTo>
                  <a:lnTo>
                    <a:pt x="793875" y="862129"/>
                  </a:lnTo>
                  <a:lnTo>
                    <a:pt x="796371" y="870511"/>
                  </a:lnTo>
                  <a:lnTo>
                    <a:pt x="798868" y="878894"/>
                  </a:lnTo>
                  <a:lnTo>
                    <a:pt x="801364" y="887050"/>
                  </a:lnTo>
                  <a:lnTo>
                    <a:pt x="804541" y="895206"/>
                  </a:lnTo>
                  <a:lnTo>
                    <a:pt x="807492" y="903362"/>
                  </a:lnTo>
                  <a:lnTo>
                    <a:pt x="810896" y="911518"/>
                  </a:lnTo>
                  <a:lnTo>
                    <a:pt x="814073" y="919447"/>
                  </a:lnTo>
                  <a:lnTo>
                    <a:pt x="817931" y="927150"/>
                  </a:lnTo>
                  <a:lnTo>
                    <a:pt x="821563" y="934853"/>
                  </a:lnTo>
                  <a:lnTo>
                    <a:pt x="825421" y="942329"/>
                  </a:lnTo>
                  <a:lnTo>
                    <a:pt x="829279" y="949805"/>
                  </a:lnTo>
                  <a:lnTo>
                    <a:pt x="833591" y="957055"/>
                  </a:lnTo>
                  <a:lnTo>
                    <a:pt x="837903" y="964305"/>
                  </a:lnTo>
                  <a:lnTo>
                    <a:pt x="842442" y="971328"/>
                  </a:lnTo>
                  <a:lnTo>
                    <a:pt x="846981" y="978124"/>
                  </a:lnTo>
                  <a:lnTo>
                    <a:pt x="851747" y="984694"/>
                  </a:lnTo>
                  <a:lnTo>
                    <a:pt x="856740" y="991491"/>
                  </a:lnTo>
                  <a:lnTo>
                    <a:pt x="861505" y="998061"/>
                  </a:lnTo>
                  <a:lnTo>
                    <a:pt x="866725" y="1004405"/>
                  </a:lnTo>
                  <a:lnTo>
                    <a:pt x="872172" y="1010748"/>
                  </a:lnTo>
                  <a:lnTo>
                    <a:pt x="877619" y="1016865"/>
                  </a:lnTo>
                  <a:lnTo>
                    <a:pt x="883066" y="1022755"/>
                  </a:lnTo>
                  <a:lnTo>
                    <a:pt x="888739" y="1028419"/>
                  </a:lnTo>
                  <a:lnTo>
                    <a:pt x="894640" y="1034083"/>
                  </a:lnTo>
                  <a:lnTo>
                    <a:pt x="900541" y="1039520"/>
                  </a:lnTo>
                  <a:lnTo>
                    <a:pt x="906441" y="1044958"/>
                  </a:lnTo>
                  <a:lnTo>
                    <a:pt x="912569" y="1049942"/>
                  </a:lnTo>
                  <a:lnTo>
                    <a:pt x="918923" y="1054926"/>
                  </a:lnTo>
                  <a:lnTo>
                    <a:pt x="925278" y="1059910"/>
                  </a:lnTo>
                  <a:lnTo>
                    <a:pt x="931632" y="1064215"/>
                  </a:lnTo>
                  <a:lnTo>
                    <a:pt x="938214" y="1068746"/>
                  </a:lnTo>
                  <a:lnTo>
                    <a:pt x="945022" y="1073050"/>
                  </a:lnTo>
                  <a:lnTo>
                    <a:pt x="951831" y="1077128"/>
                  </a:lnTo>
                  <a:lnTo>
                    <a:pt x="958639" y="1080980"/>
                  </a:lnTo>
                  <a:lnTo>
                    <a:pt x="965448" y="1084831"/>
                  </a:lnTo>
                  <a:lnTo>
                    <a:pt x="972483" y="1088229"/>
                  </a:lnTo>
                  <a:lnTo>
                    <a:pt x="979518" y="1091628"/>
                  </a:lnTo>
                  <a:lnTo>
                    <a:pt x="986781" y="1094800"/>
                  </a:lnTo>
                  <a:lnTo>
                    <a:pt x="994043" y="1097971"/>
                  </a:lnTo>
                  <a:lnTo>
                    <a:pt x="1001532" y="1100463"/>
                  </a:lnTo>
                  <a:lnTo>
                    <a:pt x="1008795" y="1102955"/>
                  </a:lnTo>
                  <a:lnTo>
                    <a:pt x="1016511" y="1105448"/>
                  </a:lnTo>
                  <a:lnTo>
                    <a:pt x="1024000" y="1107487"/>
                  </a:lnTo>
                  <a:lnTo>
                    <a:pt x="1031717" y="1109525"/>
                  </a:lnTo>
                  <a:lnTo>
                    <a:pt x="1039433" y="1111338"/>
                  </a:lnTo>
                  <a:lnTo>
                    <a:pt x="1047149" y="1112697"/>
                  </a:lnTo>
                  <a:lnTo>
                    <a:pt x="1055319" y="1114057"/>
                  </a:lnTo>
                  <a:lnTo>
                    <a:pt x="1063262" y="1114963"/>
                  </a:lnTo>
                  <a:lnTo>
                    <a:pt x="1071206" y="1115869"/>
                  </a:lnTo>
                  <a:lnTo>
                    <a:pt x="1079149" y="1116322"/>
                  </a:lnTo>
                  <a:lnTo>
                    <a:pt x="1087319" y="1116775"/>
                  </a:lnTo>
                  <a:lnTo>
                    <a:pt x="1095489" y="1116775"/>
                  </a:lnTo>
                  <a:lnTo>
                    <a:pt x="1103659" y="1116775"/>
                  </a:lnTo>
                  <a:lnTo>
                    <a:pt x="1111602" y="1116322"/>
                  </a:lnTo>
                  <a:lnTo>
                    <a:pt x="1119772" y="1115869"/>
                  </a:lnTo>
                  <a:lnTo>
                    <a:pt x="1127716" y="1114963"/>
                  </a:lnTo>
                  <a:lnTo>
                    <a:pt x="1135659" y="1114057"/>
                  </a:lnTo>
                  <a:lnTo>
                    <a:pt x="1143375" y="1112697"/>
                  </a:lnTo>
                  <a:lnTo>
                    <a:pt x="1151318" y="1111338"/>
                  </a:lnTo>
                  <a:lnTo>
                    <a:pt x="1159261" y="1109525"/>
                  </a:lnTo>
                  <a:lnTo>
                    <a:pt x="1166751" y="1107487"/>
                  </a:lnTo>
                  <a:lnTo>
                    <a:pt x="1174467" y="1105448"/>
                  </a:lnTo>
                  <a:lnTo>
                    <a:pt x="1181956" y="1102955"/>
                  </a:lnTo>
                  <a:lnTo>
                    <a:pt x="1189446" y="1100463"/>
                  </a:lnTo>
                  <a:lnTo>
                    <a:pt x="1196708" y="1097971"/>
                  </a:lnTo>
                  <a:lnTo>
                    <a:pt x="1204197" y="1094800"/>
                  </a:lnTo>
                  <a:lnTo>
                    <a:pt x="1211233" y="1091628"/>
                  </a:lnTo>
                  <a:lnTo>
                    <a:pt x="1218495" y="1088229"/>
                  </a:lnTo>
                  <a:lnTo>
                    <a:pt x="1225303" y="1084831"/>
                  </a:lnTo>
                  <a:lnTo>
                    <a:pt x="1232339" y="1080980"/>
                  </a:lnTo>
                  <a:lnTo>
                    <a:pt x="1239147" y="1077128"/>
                  </a:lnTo>
                  <a:lnTo>
                    <a:pt x="1245956" y="1073050"/>
                  </a:lnTo>
                  <a:lnTo>
                    <a:pt x="1252537" y="1068746"/>
                  </a:lnTo>
                  <a:lnTo>
                    <a:pt x="1259119" y="1064215"/>
                  </a:lnTo>
                  <a:lnTo>
                    <a:pt x="1265700" y="1059910"/>
                  </a:lnTo>
                  <a:lnTo>
                    <a:pt x="1272055" y="1054926"/>
                  </a:lnTo>
                  <a:lnTo>
                    <a:pt x="1278409" y="1049942"/>
                  </a:lnTo>
                  <a:lnTo>
                    <a:pt x="1284310" y="1044958"/>
                  </a:lnTo>
                  <a:lnTo>
                    <a:pt x="1290437" y="1039520"/>
                  </a:lnTo>
                  <a:lnTo>
                    <a:pt x="1296338" y="1034083"/>
                  </a:lnTo>
                  <a:lnTo>
                    <a:pt x="1302012" y="1028419"/>
                  </a:lnTo>
                  <a:lnTo>
                    <a:pt x="1307912" y="1022755"/>
                  </a:lnTo>
                  <a:lnTo>
                    <a:pt x="1313132" y="1016865"/>
                  </a:lnTo>
                  <a:lnTo>
                    <a:pt x="1318806" y="1010748"/>
                  </a:lnTo>
                  <a:lnTo>
                    <a:pt x="1324026" y="1004405"/>
                  </a:lnTo>
                  <a:lnTo>
                    <a:pt x="1329019" y="998061"/>
                  </a:lnTo>
                  <a:lnTo>
                    <a:pt x="1334238" y="991491"/>
                  </a:lnTo>
                  <a:lnTo>
                    <a:pt x="1339231" y="984694"/>
                  </a:lnTo>
                  <a:lnTo>
                    <a:pt x="1343770" y="978124"/>
                  </a:lnTo>
                  <a:lnTo>
                    <a:pt x="1348536" y="971328"/>
                  </a:lnTo>
                  <a:lnTo>
                    <a:pt x="1353075" y="964305"/>
                  </a:lnTo>
                  <a:lnTo>
                    <a:pt x="1357160" y="957055"/>
                  </a:lnTo>
                  <a:lnTo>
                    <a:pt x="1361472" y="949805"/>
                  </a:lnTo>
                  <a:lnTo>
                    <a:pt x="1365330" y="942329"/>
                  </a:lnTo>
                  <a:lnTo>
                    <a:pt x="1369415" y="934853"/>
                  </a:lnTo>
                  <a:lnTo>
                    <a:pt x="1373047" y="927150"/>
                  </a:lnTo>
                  <a:lnTo>
                    <a:pt x="1376678" y="919447"/>
                  </a:lnTo>
                  <a:lnTo>
                    <a:pt x="1380082" y="911518"/>
                  </a:lnTo>
                  <a:lnTo>
                    <a:pt x="1383259" y="903362"/>
                  </a:lnTo>
                  <a:lnTo>
                    <a:pt x="1386436" y="895206"/>
                  </a:lnTo>
                  <a:lnTo>
                    <a:pt x="1389387" y="887050"/>
                  </a:lnTo>
                  <a:lnTo>
                    <a:pt x="1392110" y="878894"/>
                  </a:lnTo>
                  <a:lnTo>
                    <a:pt x="1394607" y="870511"/>
                  </a:lnTo>
                  <a:lnTo>
                    <a:pt x="1397103" y="862129"/>
                  </a:lnTo>
                  <a:lnTo>
                    <a:pt x="1399146" y="853520"/>
                  </a:lnTo>
                  <a:lnTo>
                    <a:pt x="1401188" y="844911"/>
                  </a:lnTo>
                  <a:lnTo>
                    <a:pt x="1403004" y="836075"/>
                  </a:lnTo>
                  <a:lnTo>
                    <a:pt x="1404819" y="827240"/>
                  </a:lnTo>
                  <a:lnTo>
                    <a:pt x="1406408" y="818404"/>
                  </a:lnTo>
                  <a:lnTo>
                    <a:pt x="1407543" y="809342"/>
                  </a:lnTo>
                  <a:lnTo>
                    <a:pt x="1408678" y="800506"/>
                  </a:lnTo>
                  <a:lnTo>
                    <a:pt x="1409585" y="791218"/>
                  </a:lnTo>
                  <a:lnTo>
                    <a:pt x="1410266" y="782155"/>
                  </a:lnTo>
                  <a:lnTo>
                    <a:pt x="1410720" y="772867"/>
                  </a:lnTo>
                  <a:lnTo>
                    <a:pt x="1410947" y="763578"/>
                  </a:lnTo>
                  <a:lnTo>
                    <a:pt x="1411401" y="754063"/>
                  </a:lnTo>
                  <a:lnTo>
                    <a:pt x="1410947" y="744774"/>
                  </a:lnTo>
                  <a:lnTo>
                    <a:pt x="1410720" y="735485"/>
                  </a:lnTo>
                  <a:lnTo>
                    <a:pt x="1410266" y="726197"/>
                  </a:lnTo>
                  <a:lnTo>
                    <a:pt x="1409585" y="716908"/>
                  </a:lnTo>
                  <a:lnTo>
                    <a:pt x="1408678" y="707846"/>
                  </a:lnTo>
                  <a:lnTo>
                    <a:pt x="1407543" y="699010"/>
                  </a:lnTo>
                  <a:lnTo>
                    <a:pt x="1406408" y="689948"/>
                  </a:lnTo>
                  <a:lnTo>
                    <a:pt x="1404819" y="680886"/>
                  </a:lnTo>
                  <a:lnTo>
                    <a:pt x="1403004" y="672277"/>
                  </a:lnTo>
                  <a:lnTo>
                    <a:pt x="1401188" y="663441"/>
                  </a:lnTo>
                  <a:lnTo>
                    <a:pt x="1399146" y="654832"/>
                  </a:lnTo>
                  <a:lnTo>
                    <a:pt x="1397103" y="646450"/>
                  </a:lnTo>
                  <a:lnTo>
                    <a:pt x="1394607" y="637841"/>
                  </a:lnTo>
                  <a:lnTo>
                    <a:pt x="1392110" y="629232"/>
                  </a:lnTo>
                  <a:lnTo>
                    <a:pt x="1389387" y="621076"/>
                  </a:lnTo>
                  <a:lnTo>
                    <a:pt x="1386436" y="612920"/>
                  </a:lnTo>
                  <a:lnTo>
                    <a:pt x="1383259" y="604764"/>
                  </a:lnTo>
                  <a:lnTo>
                    <a:pt x="1380082" y="596834"/>
                  </a:lnTo>
                  <a:lnTo>
                    <a:pt x="1376678" y="589132"/>
                  </a:lnTo>
                  <a:lnTo>
                    <a:pt x="1373047" y="581202"/>
                  </a:lnTo>
                  <a:lnTo>
                    <a:pt x="1369415" y="573726"/>
                  </a:lnTo>
                  <a:lnTo>
                    <a:pt x="1365330" y="566023"/>
                  </a:lnTo>
                  <a:lnTo>
                    <a:pt x="1361472" y="558773"/>
                  </a:lnTo>
                  <a:lnTo>
                    <a:pt x="1357160" y="551297"/>
                  </a:lnTo>
                  <a:lnTo>
                    <a:pt x="1353075" y="544274"/>
                  </a:lnTo>
                  <a:lnTo>
                    <a:pt x="1348536" y="537251"/>
                  </a:lnTo>
                  <a:lnTo>
                    <a:pt x="1343770" y="530228"/>
                  </a:lnTo>
                  <a:lnTo>
                    <a:pt x="1339231" y="523431"/>
                  </a:lnTo>
                  <a:lnTo>
                    <a:pt x="1334238" y="516634"/>
                  </a:lnTo>
                  <a:lnTo>
                    <a:pt x="1329019" y="510291"/>
                  </a:lnTo>
                  <a:lnTo>
                    <a:pt x="1324026" y="503721"/>
                  </a:lnTo>
                  <a:lnTo>
                    <a:pt x="1318806" y="497830"/>
                  </a:lnTo>
                  <a:lnTo>
                    <a:pt x="1313132" y="491714"/>
                  </a:lnTo>
                  <a:lnTo>
                    <a:pt x="1307912" y="485597"/>
                  </a:lnTo>
                  <a:lnTo>
                    <a:pt x="1302012" y="479933"/>
                  </a:lnTo>
                  <a:lnTo>
                    <a:pt x="1296338" y="474269"/>
                  </a:lnTo>
                  <a:lnTo>
                    <a:pt x="1290437" y="468832"/>
                  </a:lnTo>
                  <a:lnTo>
                    <a:pt x="1284310" y="463394"/>
                  </a:lnTo>
                  <a:lnTo>
                    <a:pt x="1278409" y="458184"/>
                  </a:lnTo>
                  <a:lnTo>
                    <a:pt x="1272055" y="453426"/>
                  </a:lnTo>
                  <a:lnTo>
                    <a:pt x="1265700" y="448668"/>
                  </a:lnTo>
                  <a:lnTo>
                    <a:pt x="1259119" y="443911"/>
                  </a:lnTo>
                  <a:lnTo>
                    <a:pt x="1252537" y="439606"/>
                  </a:lnTo>
                  <a:lnTo>
                    <a:pt x="1245956" y="435075"/>
                  </a:lnTo>
                  <a:lnTo>
                    <a:pt x="1239147" y="431224"/>
                  </a:lnTo>
                  <a:lnTo>
                    <a:pt x="1232339" y="427146"/>
                  </a:lnTo>
                  <a:lnTo>
                    <a:pt x="1225303" y="423521"/>
                  </a:lnTo>
                  <a:lnTo>
                    <a:pt x="1218495" y="419896"/>
                  </a:lnTo>
                  <a:lnTo>
                    <a:pt x="1211233" y="416724"/>
                  </a:lnTo>
                  <a:lnTo>
                    <a:pt x="1204197" y="413326"/>
                  </a:lnTo>
                  <a:lnTo>
                    <a:pt x="1196708" y="410607"/>
                  </a:lnTo>
                  <a:lnTo>
                    <a:pt x="1189446" y="407662"/>
                  </a:lnTo>
                  <a:lnTo>
                    <a:pt x="1181956" y="405170"/>
                  </a:lnTo>
                  <a:lnTo>
                    <a:pt x="1174467" y="402904"/>
                  </a:lnTo>
                  <a:lnTo>
                    <a:pt x="1166751" y="400639"/>
                  </a:lnTo>
                  <a:lnTo>
                    <a:pt x="1159261" y="398827"/>
                  </a:lnTo>
                  <a:lnTo>
                    <a:pt x="1151318" y="397014"/>
                  </a:lnTo>
                  <a:lnTo>
                    <a:pt x="1143375" y="395655"/>
                  </a:lnTo>
                  <a:lnTo>
                    <a:pt x="1135659" y="394522"/>
                  </a:lnTo>
                  <a:lnTo>
                    <a:pt x="1127716" y="393163"/>
                  </a:lnTo>
                  <a:lnTo>
                    <a:pt x="1119772" y="392483"/>
                  </a:lnTo>
                  <a:lnTo>
                    <a:pt x="1111602" y="391803"/>
                  </a:lnTo>
                  <a:lnTo>
                    <a:pt x="1103659" y="391577"/>
                  </a:lnTo>
                  <a:lnTo>
                    <a:pt x="1095489" y="391350"/>
                  </a:lnTo>
                  <a:close/>
                  <a:moveTo>
                    <a:pt x="303213" y="311150"/>
                  </a:moveTo>
                  <a:lnTo>
                    <a:pt x="1887538" y="311150"/>
                  </a:lnTo>
                  <a:lnTo>
                    <a:pt x="1887538" y="1196975"/>
                  </a:lnTo>
                  <a:lnTo>
                    <a:pt x="303213" y="1196975"/>
                  </a:lnTo>
                  <a:lnTo>
                    <a:pt x="303213" y="311150"/>
                  </a:lnTo>
                  <a:close/>
                  <a:moveTo>
                    <a:pt x="152400" y="152400"/>
                  </a:moveTo>
                  <a:lnTo>
                    <a:pt x="1735138" y="152400"/>
                  </a:lnTo>
                  <a:lnTo>
                    <a:pt x="1735138" y="253669"/>
                  </a:lnTo>
                  <a:lnTo>
                    <a:pt x="253517" y="253669"/>
                  </a:lnTo>
                  <a:lnTo>
                    <a:pt x="253517" y="1038225"/>
                  </a:lnTo>
                  <a:lnTo>
                    <a:pt x="152400" y="1038225"/>
                  </a:lnTo>
                  <a:lnTo>
                    <a:pt x="152400" y="152400"/>
                  </a:lnTo>
                  <a:close/>
                  <a:moveTo>
                    <a:pt x="0" y="0"/>
                  </a:moveTo>
                  <a:lnTo>
                    <a:pt x="1582738" y="0"/>
                  </a:lnTo>
                  <a:lnTo>
                    <a:pt x="1582738" y="101269"/>
                  </a:lnTo>
                  <a:lnTo>
                    <a:pt x="101344" y="101269"/>
                  </a:lnTo>
                  <a:lnTo>
                    <a:pt x="101344" y="885825"/>
                  </a:lnTo>
                  <a:lnTo>
                    <a:pt x="0" y="88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  <a:effec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12074" y="3602"/>
              <a:ext cx="417" cy="418"/>
            </a:xfrm>
            <a:custGeom>
              <a:avLst/>
              <a:gdLst>
                <a:gd name="T0" fmla="*/ 29924 w 3851276"/>
                <a:gd name="T1" fmla="*/ 1836816 h 3867150"/>
                <a:gd name="T2" fmla="*/ 1133881 w 3851276"/>
                <a:gd name="T3" fmla="*/ 1627701 h 3867150"/>
                <a:gd name="T4" fmla="*/ 1266953 w 3851276"/>
                <a:gd name="T5" fmla="*/ 1549037 h 3867150"/>
                <a:gd name="T6" fmla="*/ 1451061 w 3851276"/>
                <a:gd name="T7" fmla="*/ 1469122 h 3867150"/>
                <a:gd name="T8" fmla="*/ 1477049 w 3851276"/>
                <a:gd name="T9" fmla="*/ 1373568 h 3867150"/>
                <a:gd name="T10" fmla="*/ 1663505 w 3851276"/>
                <a:gd name="T11" fmla="*/ 1293653 h 3867150"/>
                <a:gd name="T12" fmla="*/ 1436814 w 3851276"/>
                <a:gd name="T13" fmla="*/ 1552947 h 3867150"/>
                <a:gd name="T14" fmla="*/ 1777790 w 3851276"/>
                <a:gd name="T15" fmla="*/ 1204199 h 3867150"/>
                <a:gd name="T16" fmla="*/ 659695 w 3851276"/>
                <a:gd name="T17" fmla="*/ 1139353 h 3867150"/>
                <a:gd name="T18" fmla="*/ 1690119 w 3851276"/>
                <a:gd name="T19" fmla="*/ 1091755 h 3867150"/>
                <a:gd name="T20" fmla="*/ 556723 w 3851276"/>
                <a:gd name="T21" fmla="*/ 919923 h 3867150"/>
                <a:gd name="T22" fmla="*/ 522816 w 3851276"/>
                <a:gd name="T23" fmla="*/ 1028232 h 3867150"/>
                <a:gd name="T24" fmla="*/ 1814580 w 3851276"/>
                <a:gd name="T25" fmla="*/ 949753 h 3867150"/>
                <a:gd name="T26" fmla="*/ 1617791 w 3851276"/>
                <a:gd name="T27" fmla="*/ 1088470 h 3867150"/>
                <a:gd name="T28" fmla="*/ 710010 w 3851276"/>
                <a:gd name="T29" fmla="*/ 948211 h 3867150"/>
                <a:gd name="T30" fmla="*/ 652039 w 3851276"/>
                <a:gd name="T31" fmla="*/ 1063553 h 3867150"/>
                <a:gd name="T32" fmla="*/ 630788 w 3851276"/>
                <a:gd name="T33" fmla="*/ 1256414 h 3867150"/>
                <a:gd name="T34" fmla="*/ 504690 w 3851276"/>
                <a:gd name="T35" fmla="*/ 1179832 h 3867150"/>
                <a:gd name="T36" fmla="*/ 450001 w 3851276"/>
                <a:gd name="T37" fmla="*/ 1011508 h 3867150"/>
                <a:gd name="T38" fmla="*/ 503698 w 3851276"/>
                <a:gd name="T39" fmla="*/ 747004 h 3867150"/>
                <a:gd name="T40" fmla="*/ 248093 w 3851276"/>
                <a:gd name="T41" fmla="*/ 1036554 h 3867150"/>
                <a:gd name="T42" fmla="*/ 434514 w 3851276"/>
                <a:gd name="T43" fmla="*/ 1372094 h 3867150"/>
                <a:gd name="T44" fmla="*/ 811427 w 3851276"/>
                <a:gd name="T45" fmla="*/ 1312807 h 3867150"/>
                <a:gd name="T46" fmla="*/ 884837 w 3851276"/>
                <a:gd name="T47" fmla="*/ 934562 h 3867150"/>
                <a:gd name="T48" fmla="*/ 1706401 w 3851276"/>
                <a:gd name="T49" fmla="*/ 671693 h 3867150"/>
                <a:gd name="T50" fmla="*/ 1700139 w 3851276"/>
                <a:gd name="T51" fmla="*/ 636818 h 3867150"/>
                <a:gd name="T52" fmla="*/ 991430 w 3851276"/>
                <a:gd name="T53" fmla="*/ 909846 h 3867150"/>
                <a:gd name="T54" fmla="*/ 880141 w 3851276"/>
                <a:gd name="T55" fmla="*/ 1396184 h 3867150"/>
                <a:gd name="T56" fmla="*/ 433418 w 3851276"/>
                <a:gd name="T57" fmla="*/ 1488008 h 3867150"/>
                <a:gd name="T58" fmla="*/ 142125 w 3851276"/>
                <a:gd name="T59" fmla="*/ 1014810 h 3867150"/>
                <a:gd name="T60" fmla="*/ 468637 w 3851276"/>
                <a:gd name="T61" fmla="*/ 644543 h 3867150"/>
                <a:gd name="T62" fmla="*/ 1609181 w 3851276"/>
                <a:gd name="T63" fmla="*/ 590683 h 3867150"/>
                <a:gd name="T64" fmla="*/ 1621392 w 3851276"/>
                <a:gd name="T65" fmla="*/ 399888 h 3867150"/>
                <a:gd name="T66" fmla="*/ 1800177 w 3851276"/>
                <a:gd name="T67" fmla="*/ 613985 h 3867150"/>
                <a:gd name="T68" fmla="*/ 1590864 w 3851276"/>
                <a:gd name="T69" fmla="*/ 545956 h 3867150"/>
                <a:gd name="T70" fmla="*/ 1297011 w 3851276"/>
                <a:gd name="T71" fmla="*/ 473078 h 3867150"/>
                <a:gd name="T72" fmla="*/ 864608 w 3851276"/>
                <a:gd name="T73" fmla="*/ 229267 h 3867150"/>
                <a:gd name="T74" fmla="*/ 1442763 w 3851276"/>
                <a:gd name="T75" fmla="*/ 157484 h 3867150"/>
                <a:gd name="T76" fmla="*/ 1798768 w 3851276"/>
                <a:gd name="T77" fmla="*/ 541576 h 3867150"/>
                <a:gd name="T78" fmla="*/ 1560805 w 3851276"/>
                <a:gd name="T79" fmla="*/ 211751 h 3867150"/>
                <a:gd name="T80" fmla="*/ 559326 w 3851276"/>
                <a:gd name="T81" fmla="*/ 205496 h 3867150"/>
                <a:gd name="T82" fmla="*/ 527233 w 3851276"/>
                <a:gd name="T83" fmla="*/ 319660 h 3867150"/>
                <a:gd name="T84" fmla="*/ 1297481 w 3851276"/>
                <a:gd name="T85" fmla="*/ 182350 h 3867150"/>
                <a:gd name="T86" fmla="*/ 1292001 w 3851276"/>
                <a:gd name="T87" fmla="*/ 93208 h 3867150"/>
                <a:gd name="T88" fmla="*/ 619600 w 3851276"/>
                <a:gd name="T89" fmla="*/ 270241 h 3867150"/>
                <a:gd name="T90" fmla="*/ 1207932 w 3851276"/>
                <a:gd name="T91" fmla="*/ 190482 h 3867150"/>
                <a:gd name="T92" fmla="*/ 994391 w 3851276"/>
                <a:gd name="T93" fmla="*/ 47699 h 3867150"/>
                <a:gd name="T94" fmla="*/ 1076896 w 3851276"/>
                <a:gd name="T95" fmla="*/ 156 h 3867150"/>
                <a:gd name="T96" fmla="*/ 1557987 w 3851276"/>
                <a:gd name="T97" fmla="*/ 165616 h 3867150"/>
                <a:gd name="T98" fmla="*/ 1856380 w 3851276"/>
                <a:gd name="T99" fmla="*/ 577390 h 3867150"/>
                <a:gd name="T100" fmla="*/ 1862486 w 3851276"/>
                <a:gd name="T101" fmla="*/ 1085812 h 3867150"/>
                <a:gd name="T102" fmla="*/ 1574426 w 3851276"/>
                <a:gd name="T103" fmla="*/ 1504779 h 3867150"/>
                <a:gd name="T104" fmla="*/ 1097560 w 3851276"/>
                <a:gd name="T105" fmla="*/ 1681812 h 3867150"/>
                <a:gd name="T106" fmla="*/ 735607 w 3851276"/>
                <a:gd name="T107" fmla="*/ 1578126 h 3867150"/>
                <a:gd name="T108" fmla="*/ 900928 w 3851276"/>
                <a:gd name="T109" fmla="*/ 1563268 h 3867150"/>
                <a:gd name="T110" fmla="*/ 1048403 w 3851276"/>
                <a:gd name="T111" fmla="*/ 1320865 h 3867150"/>
                <a:gd name="T112" fmla="*/ 1176777 w 3851276"/>
                <a:gd name="T113" fmla="*/ 1222183 h 3867150"/>
                <a:gd name="T114" fmla="*/ 1043706 w 3851276"/>
                <a:gd name="T115" fmla="*/ 813381 h 3867150"/>
                <a:gd name="T116" fmla="*/ 633533 w 3851276"/>
                <a:gd name="T117" fmla="*/ 505138 h 3867150"/>
                <a:gd name="T118" fmla="*/ 477292 w 3851276"/>
                <a:gd name="T119" fmla="*/ 525312 h 3867150"/>
                <a:gd name="T120" fmla="*/ 324495 w 3851276"/>
                <a:gd name="T121" fmla="*/ 560812 h 3867150"/>
                <a:gd name="T122" fmla="*/ 355649 w 3851276"/>
                <a:gd name="T123" fmla="*/ 373771 h 3867150"/>
                <a:gd name="T124" fmla="*/ 752828 w 3851276"/>
                <a:gd name="T125" fmla="*/ 56144 h 38671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51276" h="3867150">
                  <a:moveTo>
                    <a:pt x="40010" y="3597275"/>
                  </a:moveTo>
                  <a:lnTo>
                    <a:pt x="414338" y="3827016"/>
                  </a:lnTo>
                  <a:lnTo>
                    <a:pt x="407017" y="3831441"/>
                  </a:lnTo>
                  <a:lnTo>
                    <a:pt x="399696" y="3835865"/>
                  </a:lnTo>
                  <a:lnTo>
                    <a:pt x="392056" y="3839657"/>
                  </a:lnTo>
                  <a:lnTo>
                    <a:pt x="384417" y="3843449"/>
                  </a:lnTo>
                  <a:lnTo>
                    <a:pt x="376459" y="3846925"/>
                  </a:lnTo>
                  <a:lnTo>
                    <a:pt x="368820" y="3850401"/>
                  </a:lnTo>
                  <a:lnTo>
                    <a:pt x="360544" y="3853246"/>
                  </a:lnTo>
                  <a:lnTo>
                    <a:pt x="352586" y="3855774"/>
                  </a:lnTo>
                  <a:lnTo>
                    <a:pt x="344310" y="3858302"/>
                  </a:lnTo>
                  <a:lnTo>
                    <a:pt x="336671" y="3860514"/>
                  </a:lnTo>
                  <a:lnTo>
                    <a:pt x="328395" y="3862094"/>
                  </a:lnTo>
                  <a:lnTo>
                    <a:pt x="319801" y="3863674"/>
                  </a:lnTo>
                  <a:lnTo>
                    <a:pt x="311525" y="3864938"/>
                  </a:lnTo>
                  <a:lnTo>
                    <a:pt x="302931" y="3866202"/>
                  </a:lnTo>
                  <a:lnTo>
                    <a:pt x="294655" y="3866834"/>
                  </a:lnTo>
                  <a:lnTo>
                    <a:pt x="286060" y="3867150"/>
                  </a:lnTo>
                  <a:lnTo>
                    <a:pt x="277466" y="3867150"/>
                  </a:lnTo>
                  <a:lnTo>
                    <a:pt x="268872" y="3866834"/>
                  </a:lnTo>
                  <a:lnTo>
                    <a:pt x="260596" y="3866518"/>
                  </a:lnTo>
                  <a:lnTo>
                    <a:pt x="252002" y="3865254"/>
                  </a:lnTo>
                  <a:lnTo>
                    <a:pt x="243407" y="3864306"/>
                  </a:lnTo>
                  <a:lnTo>
                    <a:pt x="234813" y="3862726"/>
                  </a:lnTo>
                  <a:lnTo>
                    <a:pt x="226537" y="3861146"/>
                  </a:lnTo>
                  <a:lnTo>
                    <a:pt x="217943" y="3859250"/>
                  </a:lnTo>
                  <a:lnTo>
                    <a:pt x="209667" y="3856722"/>
                  </a:lnTo>
                  <a:lnTo>
                    <a:pt x="201391" y="3853878"/>
                  </a:lnTo>
                  <a:lnTo>
                    <a:pt x="193115" y="3851033"/>
                  </a:lnTo>
                  <a:lnTo>
                    <a:pt x="184839" y="3847557"/>
                  </a:lnTo>
                  <a:lnTo>
                    <a:pt x="176563" y="3844081"/>
                  </a:lnTo>
                  <a:lnTo>
                    <a:pt x="168605" y="3839973"/>
                  </a:lnTo>
                  <a:lnTo>
                    <a:pt x="160648" y="3835865"/>
                  </a:lnTo>
                  <a:lnTo>
                    <a:pt x="152690" y="3831125"/>
                  </a:lnTo>
                  <a:lnTo>
                    <a:pt x="145051" y="3826384"/>
                  </a:lnTo>
                  <a:lnTo>
                    <a:pt x="137411" y="3821012"/>
                  </a:lnTo>
                  <a:lnTo>
                    <a:pt x="130409" y="3815956"/>
                  </a:lnTo>
                  <a:lnTo>
                    <a:pt x="123406" y="3810268"/>
                  </a:lnTo>
                  <a:lnTo>
                    <a:pt x="117040" y="3804264"/>
                  </a:lnTo>
                  <a:lnTo>
                    <a:pt x="110355" y="3798575"/>
                  </a:lnTo>
                  <a:lnTo>
                    <a:pt x="104307" y="3792255"/>
                  </a:lnTo>
                  <a:lnTo>
                    <a:pt x="98260" y="3785619"/>
                  </a:lnTo>
                  <a:lnTo>
                    <a:pt x="92848" y="3778983"/>
                  </a:lnTo>
                  <a:lnTo>
                    <a:pt x="87437" y="3772346"/>
                  </a:lnTo>
                  <a:lnTo>
                    <a:pt x="82344" y="3765710"/>
                  </a:lnTo>
                  <a:lnTo>
                    <a:pt x="77570" y="3758442"/>
                  </a:lnTo>
                  <a:lnTo>
                    <a:pt x="72795" y="3751173"/>
                  </a:lnTo>
                  <a:lnTo>
                    <a:pt x="68657" y="3743905"/>
                  </a:lnTo>
                  <a:lnTo>
                    <a:pt x="64519" y="3736321"/>
                  </a:lnTo>
                  <a:lnTo>
                    <a:pt x="60699" y="3728736"/>
                  </a:lnTo>
                  <a:lnTo>
                    <a:pt x="57516" y="3721152"/>
                  </a:lnTo>
                  <a:lnTo>
                    <a:pt x="54015" y="3713252"/>
                  </a:lnTo>
                  <a:lnTo>
                    <a:pt x="51469" y="3705668"/>
                  </a:lnTo>
                  <a:lnTo>
                    <a:pt x="48922" y="3697451"/>
                  </a:lnTo>
                  <a:lnTo>
                    <a:pt x="46376" y="3689551"/>
                  </a:lnTo>
                  <a:lnTo>
                    <a:pt x="44148" y="3681335"/>
                  </a:lnTo>
                  <a:lnTo>
                    <a:pt x="42556" y="3673118"/>
                  </a:lnTo>
                  <a:lnTo>
                    <a:pt x="41283" y="3664586"/>
                  </a:lnTo>
                  <a:lnTo>
                    <a:pt x="40010" y="3656370"/>
                  </a:lnTo>
                  <a:lnTo>
                    <a:pt x="38736" y="3648153"/>
                  </a:lnTo>
                  <a:lnTo>
                    <a:pt x="38100" y="3639621"/>
                  </a:lnTo>
                  <a:lnTo>
                    <a:pt x="38100" y="3631089"/>
                  </a:lnTo>
                  <a:lnTo>
                    <a:pt x="38100" y="3622556"/>
                  </a:lnTo>
                  <a:lnTo>
                    <a:pt x="38100" y="3614340"/>
                  </a:lnTo>
                  <a:lnTo>
                    <a:pt x="38736" y="3605807"/>
                  </a:lnTo>
                  <a:lnTo>
                    <a:pt x="40010" y="3597275"/>
                  </a:lnTo>
                  <a:close/>
                  <a:moveTo>
                    <a:pt x="282694" y="3070225"/>
                  </a:moveTo>
                  <a:lnTo>
                    <a:pt x="750888" y="3359468"/>
                  </a:lnTo>
                  <a:lnTo>
                    <a:pt x="468193" y="3816350"/>
                  </a:lnTo>
                  <a:lnTo>
                    <a:pt x="0" y="3526473"/>
                  </a:lnTo>
                  <a:lnTo>
                    <a:pt x="282694" y="3070225"/>
                  </a:lnTo>
                  <a:close/>
                  <a:moveTo>
                    <a:pt x="2572781" y="3007398"/>
                  </a:moveTo>
                  <a:lnTo>
                    <a:pt x="2548329" y="3012478"/>
                  </a:lnTo>
                  <a:lnTo>
                    <a:pt x="2523877" y="3017557"/>
                  </a:lnTo>
                  <a:lnTo>
                    <a:pt x="2499425" y="3021684"/>
                  </a:lnTo>
                  <a:lnTo>
                    <a:pt x="2474972" y="3026129"/>
                  </a:lnTo>
                  <a:lnTo>
                    <a:pt x="2450203" y="3029621"/>
                  </a:lnTo>
                  <a:lnTo>
                    <a:pt x="2425751" y="3033113"/>
                  </a:lnTo>
                  <a:lnTo>
                    <a:pt x="2400981" y="3036605"/>
                  </a:lnTo>
                  <a:lnTo>
                    <a:pt x="2376212" y="3039463"/>
                  </a:lnTo>
                  <a:lnTo>
                    <a:pt x="2351442" y="3042320"/>
                  </a:lnTo>
                  <a:lnTo>
                    <a:pt x="2326672" y="3044860"/>
                  </a:lnTo>
                  <a:lnTo>
                    <a:pt x="2301902" y="3046764"/>
                  </a:lnTo>
                  <a:lnTo>
                    <a:pt x="2277133" y="3048669"/>
                  </a:lnTo>
                  <a:lnTo>
                    <a:pt x="2252363" y="3050257"/>
                  </a:lnTo>
                  <a:lnTo>
                    <a:pt x="2227276" y="3051844"/>
                  </a:lnTo>
                  <a:lnTo>
                    <a:pt x="2202506" y="3052796"/>
                  </a:lnTo>
                  <a:lnTo>
                    <a:pt x="2177737" y="3053431"/>
                  </a:lnTo>
                  <a:lnTo>
                    <a:pt x="2177737" y="3343599"/>
                  </a:lnTo>
                  <a:lnTo>
                    <a:pt x="2189487" y="3342012"/>
                  </a:lnTo>
                  <a:lnTo>
                    <a:pt x="2200601" y="3340107"/>
                  </a:lnTo>
                  <a:lnTo>
                    <a:pt x="2212033" y="3337567"/>
                  </a:lnTo>
                  <a:lnTo>
                    <a:pt x="2223465" y="3334710"/>
                  </a:lnTo>
                  <a:lnTo>
                    <a:pt x="2234580" y="3331535"/>
                  </a:lnTo>
                  <a:lnTo>
                    <a:pt x="2245694" y="3327726"/>
                  </a:lnTo>
                  <a:lnTo>
                    <a:pt x="2256809" y="3323916"/>
                  </a:lnTo>
                  <a:lnTo>
                    <a:pt x="2267924" y="3319472"/>
                  </a:lnTo>
                  <a:lnTo>
                    <a:pt x="2278403" y="3314710"/>
                  </a:lnTo>
                  <a:lnTo>
                    <a:pt x="2289200" y="3309630"/>
                  </a:lnTo>
                  <a:lnTo>
                    <a:pt x="2299997" y="3304233"/>
                  </a:lnTo>
                  <a:lnTo>
                    <a:pt x="2310477" y="3298519"/>
                  </a:lnTo>
                  <a:lnTo>
                    <a:pt x="2320638" y="3292487"/>
                  </a:lnTo>
                  <a:lnTo>
                    <a:pt x="2330800" y="3286137"/>
                  </a:lnTo>
                  <a:lnTo>
                    <a:pt x="2340645" y="3279153"/>
                  </a:lnTo>
                  <a:lnTo>
                    <a:pt x="2350807" y="3272486"/>
                  </a:lnTo>
                  <a:lnTo>
                    <a:pt x="2362239" y="3263914"/>
                  </a:lnTo>
                  <a:lnTo>
                    <a:pt x="2373671" y="3255025"/>
                  </a:lnTo>
                  <a:lnTo>
                    <a:pt x="2385103" y="3245818"/>
                  </a:lnTo>
                  <a:lnTo>
                    <a:pt x="2395900" y="3236294"/>
                  </a:lnTo>
                  <a:lnTo>
                    <a:pt x="2406380" y="3226453"/>
                  </a:lnTo>
                  <a:lnTo>
                    <a:pt x="2416859" y="3216294"/>
                  </a:lnTo>
                  <a:lnTo>
                    <a:pt x="2427656" y="3206135"/>
                  </a:lnTo>
                  <a:lnTo>
                    <a:pt x="2437818" y="3195658"/>
                  </a:lnTo>
                  <a:lnTo>
                    <a:pt x="2447662" y="3184547"/>
                  </a:lnTo>
                  <a:lnTo>
                    <a:pt x="2457189" y="3173435"/>
                  </a:lnTo>
                  <a:lnTo>
                    <a:pt x="2466716" y="3162324"/>
                  </a:lnTo>
                  <a:lnTo>
                    <a:pt x="2476560" y="3150895"/>
                  </a:lnTo>
                  <a:lnTo>
                    <a:pt x="2485770" y="3139148"/>
                  </a:lnTo>
                  <a:lnTo>
                    <a:pt x="2494661" y="3127719"/>
                  </a:lnTo>
                  <a:lnTo>
                    <a:pt x="2503553" y="3115656"/>
                  </a:lnTo>
                  <a:lnTo>
                    <a:pt x="2512127" y="3103592"/>
                  </a:lnTo>
                  <a:lnTo>
                    <a:pt x="2528322" y="3080099"/>
                  </a:lnTo>
                  <a:lnTo>
                    <a:pt x="2543248" y="3056289"/>
                  </a:lnTo>
                  <a:lnTo>
                    <a:pt x="2558491" y="3031843"/>
                  </a:lnTo>
                  <a:lnTo>
                    <a:pt x="2572781" y="3007398"/>
                  </a:lnTo>
                  <a:close/>
                  <a:moveTo>
                    <a:pt x="3072620" y="2827710"/>
                  </a:moveTo>
                  <a:lnTo>
                    <a:pt x="3048485" y="2840726"/>
                  </a:lnTo>
                  <a:lnTo>
                    <a:pt x="3023716" y="2852790"/>
                  </a:lnTo>
                  <a:lnTo>
                    <a:pt x="2998946" y="2864854"/>
                  </a:lnTo>
                  <a:lnTo>
                    <a:pt x="2974176" y="2875965"/>
                  </a:lnTo>
                  <a:lnTo>
                    <a:pt x="2949089" y="2887077"/>
                  </a:lnTo>
                  <a:lnTo>
                    <a:pt x="2924002" y="2897553"/>
                  </a:lnTo>
                  <a:lnTo>
                    <a:pt x="2898597" y="2908347"/>
                  </a:lnTo>
                  <a:lnTo>
                    <a:pt x="2873192" y="2918189"/>
                  </a:lnTo>
                  <a:lnTo>
                    <a:pt x="2847788" y="2927713"/>
                  </a:lnTo>
                  <a:lnTo>
                    <a:pt x="2822065" y="2936920"/>
                  </a:lnTo>
                  <a:lnTo>
                    <a:pt x="2796025" y="2946126"/>
                  </a:lnTo>
                  <a:lnTo>
                    <a:pt x="2769986" y="2954381"/>
                  </a:lnTo>
                  <a:lnTo>
                    <a:pt x="2743946" y="2962635"/>
                  </a:lnTo>
                  <a:lnTo>
                    <a:pt x="2717906" y="2970571"/>
                  </a:lnTo>
                  <a:lnTo>
                    <a:pt x="2691548" y="2978191"/>
                  </a:lnTo>
                  <a:lnTo>
                    <a:pt x="2665191" y="2985175"/>
                  </a:lnTo>
                  <a:lnTo>
                    <a:pt x="2654394" y="3005493"/>
                  </a:lnTo>
                  <a:lnTo>
                    <a:pt x="2643279" y="3026129"/>
                  </a:lnTo>
                  <a:lnTo>
                    <a:pt x="2631847" y="3046129"/>
                  </a:lnTo>
                  <a:lnTo>
                    <a:pt x="2620415" y="3066130"/>
                  </a:lnTo>
                  <a:lnTo>
                    <a:pt x="2608030" y="3086131"/>
                  </a:lnTo>
                  <a:lnTo>
                    <a:pt x="2595963" y="3105496"/>
                  </a:lnTo>
                  <a:lnTo>
                    <a:pt x="2582943" y="3124862"/>
                  </a:lnTo>
                  <a:lnTo>
                    <a:pt x="2569923" y="3144545"/>
                  </a:lnTo>
                  <a:lnTo>
                    <a:pt x="2553727" y="3166133"/>
                  </a:lnTo>
                  <a:lnTo>
                    <a:pt x="2536897" y="3188039"/>
                  </a:lnTo>
                  <a:lnTo>
                    <a:pt x="2528322" y="3198515"/>
                  </a:lnTo>
                  <a:lnTo>
                    <a:pt x="2519431" y="3208992"/>
                  </a:lnTo>
                  <a:lnTo>
                    <a:pt x="2510539" y="3219468"/>
                  </a:lnTo>
                  <a:lnTo>
                    <a:pt x="2501012" y="3229945"/>
                  </a:lnTo>
                  <a:lnTo>
                    <a:pt x="2491803" y="3240104"/>
                  </a:lnTo>
                  <a:lnTo>
                    <a:pt x="2482276" y="3249946"/>
                  </a:lnTo>
                  <a:lnTo>
                    <a:pt x="2472432" y="3259787"/>
                  </a:lnTo>
                  <a:lnTo>
                    <a:pt x="2462588" y="3269311"/>
                  </a:lnTo>
                  <a:lnTo>
                    <a:pt x="2452743" y="3278835"/>
                  </a:lnTo>
                  <a:lnTo>
                    <a:pt x="2442264" y="3288042"/>
                  </a:lnTo>
                  <a:lnTo>
                    <a:pt x="2431784" y="3297566"/>
                  </a:lnTo>
                  <a:lnTo>
                    <a:pt x="2420987" y="3306455"/>
                  </a:lnTo>
                  <a:lnTo>
                    <a:pt x="2438136" y="3301376"/>
                  </a:lnTo>
                  <a:lnTo>
                    <a:pt x="2455284" y="3295979"/>
                  </a:lnTo>
                  <a:lnTo>
                    <a:pt x="2472114" y="3290582"/>
                  </a:lnTo>
                  <a:lnTo>
                    <a:pt x="2489263" y="3284550"/>
                  </a:lnTo>
                  <a:lnTo>
                    <a:pt x="2506093" y="3278200"/>
                  </a:lnTo>
                  <a:lnTo>
                    <a:pt x="2522606" y="3271851"/>
                  </a:lnTo>
                  <a:lnTo>
                    <a:pt x="2539437" y="3264867"/>
                  </a:lnTo>
                  <a:lnTo>
                    <a:pt x="2555633" y="3257882"/>
                  </a:lnTo>
                  <a:lnTo>
                    <a:pt x="2572146" y="3250580"/>
                  </a:lnTo>
                  <a:lnTo>
                    <a:pt x="2588341" y="3242961"/>
                  </a:lnTo>
                  <a:lnTo>
                    <a:pt x="2604537" y="3235024"/>
                  </a:lnTo>
                  <a:lnTo>
                    <a:pt x="2620732" y="3226770"/>
                  </a:lnTo>
                  <a:lnTo>
                    <a:pt x="2636293" y="3218198"/>
                  </a:lnTo>
                  <a:lnTo>
                    <a:pt x="2651853" y="3209627"/>
                  </a:lnTo>
                  <a:lnTo>
                    <a:pt x="2667731" y="3200738"/>
                  </a:lnTo>
                  <a:lnTo>
                    <a:pt x="2682974" y="3191531"/>
                  </a:lnTo>
                  <a:lnTo>
                    <a:pt x="2697582" y="3182959"/>
                  </a:lnTo>
                  <a:lnTo>
                    <a:pt x="2711237" y="3174070"/>
                  </a:lnTo>
                  <a:lnTo>
                    <a:pt x="2725527" y="3164863"/>
                  </a:lnTo>
                  <a:lnTo>
                    <a:pt x="2739500" y="3155657"/>
                  </a:lnTo>
                  <a:lnTo>
                    <a:pt x="2753155" y="3146133"/>
                  </a:lnTo>
                  <a:lnTo>
                    <a:pt x="2766810" y="3136609"/>
                  </a:lnTo>
                  <a:lnTo>
                    <a:pt x="2780147" y="3126450"/>
                  </a:lnTo>
                  <a:lnTo>
                    <a:pt x="2793485" y="3116290"/>
                  </a:lnTo>
                  <a:lnTo>
                    <a:pt x="2806822" y="3106131"/>
                  </a:lnTo>
                  <a:lnTo>
                    <a:pt x="2819842" y="3095655"/>
                  </a:lnTo>
                  <a:lnTo>
                    <a:pt x="2832862" y="3085178"/>
                  </a:lnTo>
                  <a:lnTo>
                    <a:pt x="2845565" y="3074384"/>
                  </a:lnTo>
                  <a:lnTo>
                    <a:pt x="2858267" y="3063273"/>
                  </a:lnTo>
                  <a:lnTo>
                    <a:pt x="2870652" y="3052479"/>
                  </a:lnTo>
                  <a:lnTo>
                    <a:pt x="2883354" y="3041050"/>
                  </a:lnTo>
                  <a:lnTo>
                    <a:pt x="2895422" y="3029621"/>
                  </a:lnTo>
                  <a:lnTo>
                    <a:pt x="2907489" y="3018192"/>
                  </a:lnTo>
                  <a:lnTo>
                    <a:pt x="2919556" y="3006128"/>
                  </a:lnTo>
                  <a:lnTo>
                    <a:pt x="2931306" y="2994382"/>
                  </a:lnTo>
                  <a:lnTo>
                    <a:pt x="2943373" y="2982318"/>
                  </a:lnTo>
                  <a:lnTo>
                    <a:pt x="2954805" y="2970254"/>
                  </a:lnTo>
                  <a:lnTo>
                    <a:pt x="2965920" y="2958190"/>
                  </a:lnTo>
                  <a:lnTo>
                    <a:pt x="2988466" y="2933110"/>
                  </a:lnTo>
                  <a:lnTo>
                    <a:pt x="3010696" y="2907395"/>
                  </a:lnTo>
                  <a:lnTo>
                    <a:pt x="3031654" y="2881680"/>
                  </a:lnTo>
                  <a:lnTo>
                    <a:pt x="3052614" y="2854695"/>
                  </a:lnTo>
                  <a:lnTo>
                    <a:pt x="3072620" y="2827710"/>
                  </a:lnTo>
                  <a:close/>
                  <a:moveTo>
                    <a:pt x="3344133" y="2258803"/>
                  </a:moveTo>
                  <a:lnTo>
                    <a:pt x="3315235" y="2272136"/>
                  </a:lnTo>
                  <a:lnTo>
                    <a:pt x="3286020" y="2284518"/>
                  </a:lnTo>
                  <a:lnTo>
                    <a:pt x="3256487" y="2296582"/>
                  </a:lnTo>
                  <a:lnTo>
                    <a:pt x="3226954" y="2308011"/>
                  </a:lnTo>
                  <a:lnTo>
                    <a:pt x="3197421" y="2319122"/>
                  </a:lnTo>
                  <a:lnTo>
                    <a:pt x="3167252" y="2329916"/>
                  </a:lnTo>
                  <a:lnTo>
                    <a:pt x="3137402" y="2340393"/>
                  </a:lnTo>
                  <a:lnTo>
                    <a:pt x="3107234" y="2349917"/>
                  </a:lnTo>
                  <a:lnTo>
                    <a:pt x="3075796" y="2359758"/>
                  </a:lnTo>
                  <a:lnTo>
                    <a:pt x="3044992" y="2368965"/>
                  </a:lnTo>
                  <a:lnTo>
                    <a:pt x="3013554" y="2377854"/>
                  </a:lnTo>
                  <a:lnTo>
                    <a:pt x="2981798" y="2386108"/>
                  </a:lnTo>
                  <a:lnTo>
                    <a:pt x="2950677" y="2394363"/>
                  </a:lnTo>
                  <a:lnTo>
                    <a:pt x="2918921" y="2401982"/>
                  </a:lnTo>
                  <a:lnTo>
                    <a:pt x="2887165" y="2409601"/>
                  </a:lnTo>
                  <a:lnTo>
                    <a:pt x="2855409" y="2416585"/>
                  </a:lnTo>
                  <a:lnTo>
                    <a:pt x="2848105" y="2451190"/>
                  </a:lnTo>
                  <a:lnTo>
                    <a:pt x="2840484" y="2485477"/>
                  </a:lnTo>
                  <a:lnTo>
                    <a:pt x="2832227" y="2520081"/>
                  </a:lnTo>
                  <a:lnTo>
                    <a:pt x="2823653" y="2554368"/>
                  </a:lnTo>
                  <a:lnTo>
                    <a:pt x="2814444" y="2588654"/>
                  </a:lnTo>
                  <a:lnTo>
                    <a:pt x="2804917" y="2622941"/>
                  </a:lnTo>
                  <a:lnTo>
                    <a:pt x="2795073" y="2656911"/>
                  </a:lnTo>
                  <a:lnTo>
                    <a:pt x="2784593" y="2690880"/>
                  </a:lnTo>
                  <a:lnTo>
                    <a:pt x="2776019" y="2717548"/>
                  </a:lnTo>
                  <a:lnTo>
                    <a:pt x="2766810" y="2743898"/>
                  </a:lnTo>
                  <a:lnTo>
                    <a:pt x="2757600" y="2770248"/>
                  </a:lnTo>
                  <a:lnTo>
                    <a:pt x="2747756" y="2796915"/>
                  </a:lnTo>
                  <a:lnTo>
                    <a:pt x="2737594" y="2823265"/>
                  </a:lnTo>
                  <a:lnTo>
                    <a:pt x="2727115" y="2849298"/>
                  </a:lnTo>
                  <a:lnTo>
                    <a:pt x="2716318" y="2875330"/>
                  </a:lnTo>
                  <a:lnTo>
                    <a:pt x="2705203" y="2901045"/>
                  </a:lnTo>
                  <a:lnTo>
                    <a:pt x="2735054" y="2892156"/>
                  </a:lnTo>
                  <a:lnTo>
                    <a:pt x="2764904" y="2882632"/>
                  </a:lnTo>
                  <a:lnTo>
                    <a:pt x="2794438" y="2872156"/>
                  </a:lnTo>
                  <a:lnTo>
                    <a:pt x="2823970" y="2861679"/>
                  </a:lnTo>
                  <a:lnTo>
                    <a:pt x="2852868" y="2850568"/>
                  </a:lnTo>
                  <a:lnTo>
                    <a:pt x="2881766" y="2839139"/>
                  </a:lnTo>
                  <a:lnTo>
                    <a:pt x="2910982" y="2827075"/>
                  </a:lnTo>
                  <a:lnTo>
                    <a:pt x="2939245" y="2814693"/>
                  </a:lnTo>
                  <a:lnTo>
                    <a:pt x="2967825" y="2801677"/>
                  </a:lnTo>
                  <a:lnTo>
                    <a:pt x="2996088" y="2788343"/>
                  </a:lnTo>
                  <a:lnTo>
                    <a:pt x="3023716" y="2774057"/>
                  </a:lnTo>
                  <a:lnTo>
                    <a:pt x="3051343" y="2759454"/>
                  </a:lnTo>
                  <a:lnTo>
                    <a:pt x="3078971" y="2744533"/>
                  </a:lnTo>
                  <a:lnTo>
                    <a:pt x="3105964" y="2729294"/>
                  </a:lnTo>
                  <a:lnTo>
                    <a:pt x="3132638" y="2713103"/>
                  </a:lnTo>
                  <a:lnTo>
                    <a:pt x="3158996" y="2696594"/>
                  </a:lnTo>
                  <a:lnTo>
                    <a:pt x="3174239" y="2670879"/>
                  </a:lnTo>
                  <a:lnTo>
                    <a:pt x="3188529" y="2644847"/>
                  </a:lnTo>
                  <a:lnTo>
                    <a:pt x="3202502" y="2618814"/>
                  </a:lnTo>
                  <a:lnTo>
                    <a:pt x="3216157" y="2591829"/>
                  </a:lnTo>
                  <a:lnTo>
                    <a:pt x="3229177" y="2565162"/>
                  </a:lnTo>
                  <a:lnTo>
                    <a:pt x="3241879" y="2538494"/>
                  </a:lnTo>
                  <a:lnTo>
                    <a:pt x="3253946" y="2511192"/>
                  </a:lnTo>
                  <a:lnTo>
                    <a:pt x="3266014" y="2483889"/>
                  </a:lnTo>
                  <a:lnTo>
                    <a:pt x="3277128" y="2456269"/>
                  </a:lnTo>
                  <a:lnTo>
                    <a:pt x="3287925" y="2428649"/>
                  </a:lnTo>
                  <a:lnTo>
                    <a:pt x="3298722" y="2400712"/>
                  </a:lnTo>
                  <a:lnTo>
                    <a:pt x="3308566" y="2372775"/>
                  </a:lnTo>
                  <a:lnTo>
                    <a:pt x="3318094" y="2344202"/>
                  </a:lnTo>
                  <a:lnTo>
                    <a:pt x="3327303" y="2315947"/>
                  </a:lnTo>
                  <a:lnTo>
                    <a:pt x="3335877" y="2287692"/>
                  </a:lnTo>
                  <a:lnTo>
                    <a:pt x="3344133" y="2258803"/>
                  </a:lnTo>
                  <a:close/>
                  <a:moveTo>
                    <a:pt x="3688686" y="2249279"/>
                  </a:moveTo>
                  <a:lnTo>
                    <a:pt x="3679159" y="2267057"/>
                  </a:lnTo>
                  <a:lnTo>
                    <a:pt x="3673760" y="2275946"/>
                  </a:lnTo>
                  <a:lnTo>
                    <a:pt x="3668679" y="2284835"/>
                  </a:lnTo>
                  <a:lnTo>
                    <a:pt x="3658835" y="2301026"/>
                  </a:lnTo>
                  <a:lnTo>
                    <a:pt x="3648673" y="2317217"/>
                  </a:lnTo>
                  <a:lnTo>
                    <a:pt x="3638511" y="2333091"/>
                  </a:lnTo>
                  <a:lnTo>
                    <a:pt x="3628032" y="2348647"/>
                  </a:lnTo>
                  <a:lnTo>
                    <a:pt x="3616917" y="2364203"/>
                  </a:lnTo>
                  <a:lnTo>
                    <a:pt x="3605802" y="2379441"/>
                  </a:lnTo>
                  <a:lnTo>
                    <a:pt x="3594688" y="2394680"/>
                  </a:lnTo>
                  <a:lnTo>
                    <a:pt x="3583256" y="2409601"/>
                  </a:lnTo>
                  <a:lnTo>
                    <a:pt x="3571506" y="2424522"/>
                  </a:lnTo>
                  <a:lnTo>
                    <a:pt x="3559756" y="2439126"/>
                  </a:lnTo>
                  <a:lnTo>
                    <a:pt x="3547689" y="2453412"/>
                  </a:lnTo>
                  <a:lnTo>
                    <a:pt x="3535304" y="2468016"/>
                  </a:lnTo>
                  <a:lnTo>
                    <a:pt x="3522920" y="2481984"/>
                  </a:lnTo>
                  <a:lnTo>
                    <a:pt x="3510217" y="2495953"/>
                  </a:lnTo>
                  <a:lnTo>
                    <a:pt x="3497197" y="2509922"/>
                  </a:lnTo>
                  <a:lnTo>
                    <a:pt x="3484495" y="2523256"/>
                  </a:lnTo>
                  <a:lnTo>
                    <a:pt x="3471157" y="2536907"/>
                  </a:lnTo>
                  <a:lnTo>
                    <a:pt x="3458137" y="2549923"/>
                  </a:lnTo>
                  <a:lnTo>
                    <a:pt x="3444482" y="2563257"/>
                  </a:lnTo>
                  <a:lnTo>
                    <a:pt x="3430510" y="2576273"/>
                  </a:lnTo>
                  <a:lnTo>
                    <a:pt x="3416854" y="2588972"/>
                  </a:lnTo>
                  <a:lnTo>
                    <a:pt x="3402882" y="2601671"/>
                  </a:lnTo>
                  <a:lnTo>
                    <a:pt x="3388592" y="2614052"/>
                  </a:lnTo>
                  <a:lnTo>
                    <a:pt x="3374302" y="2626116"/>
                  </a:lnTo>
                  <a:lnTo>
                    <a:pt x="3360011" y="2638180"/>
                  </a:lnTo>
                  <a:lnTo>
                    <a:pt x="3345086" y="2649926"/>
                  </a:lnTo>
                  <a:lnTo>
                    <a:pt x="3330478" y="2661990"/>
                  </a:lnTo>
                  <a:lnTo>
                    <a:pt x="3315870" y="2673419"/>
                  </a:lnTo>
                  <a:lnTo>
                    <a:pt x="3300628" y="2684531"/>
                  </a:lnTo>
                  <a:lnTo>
                    <a:pt x="3285702" y="2695960"/>
                  </a:lnTo>
                  <a:lnTo>
                    <a:pt x="3270460" y="2706754"/>
                  </a:lnTo>
                  <a:lnTo>
                    <a:pt x="3255216" y="2717548"/>
                  </a:lnTo>
                  <a:lnTo>
                    <a:pt x="3233305" y="2732151"/>
                  </a:lnTo>
                  <a:lnTo>
                    <a:pt x="3211393" y="2746755"/>
                  </a:lnTo>
                  <a:lnTo>
                    <a:pt x="3197421" y="2769930"/>
                  </a:lnTo>
                  <a:lnTo>
                    <a:pt x="3182496" y="2793105"/>
                  </a:lnTo>
                  <a:lnTo>
                    <a:pt x="3167570" y="2815963"/>
                  </a:lnTo>
                  <a:lnTo>
                    <a:pt x="3152010" y="2838504"/>
                  </a:lnTo>
                  <a:lnTo>
                    <a:pt x="3132321" y="2866441"/>
                  </a:lnTo>
                  <a:lnTo>
                    <a:pt x="3111997" y="2894061"/>
                  </a:lnTo>
                  <a:lnTo>
                    <a:pt x="3090721" y="2921046"/>
                  </a:lnTo>
                  <a:lnTo>
                    <a:pt x="3069127" y="2947714"/>
                  </a:lnTo>
                  <a:lnTo>
                    <a:pt x="3046898" y="2973746"/>
                  </a:lnTo>
                  <a:lnTo>
                    <a:pt x="3023716" y="2999461"/>
                  </a:lnTo>
                  <a:lnTo>
                    <a:pt x="3012284" y="3012160"/>
                  </a:lnTo>
                  <a:lnTo>
                    <a:pt x="3000216" y="3024541"/>
                  </a:lnTo>
                  <a:lnTo>
                    <a:pt x="2988466" y="3037240"/>
                  </a:lnTo>
                  <a:lnTo>
                    <a:pt x="2976399" y="3049304"/>
                  </a:lnTo>
                  <a:lnTo>
                    <a:pt x="2964014" y="3061368"/>
                  </a:lnTo>
                  <a:lnTo>
                    <a:pt x="2951947" y="3073432"/>
                  </a:lnTo>
                  <a:lnTo>
                    <a:pt x="2939245" y="3085178"/>
                  </a:lnTo>
                  <a:lnTo>
                    <a:pt x="2926542" y="3096925"/>
                  </a:lnTo>
                  <a:lnTo>
                    <a:pt x="2913840" y="3108036"/>
                  </a:lnTo>
                  <a:lnTo>
                    <a:pt x="2900820" y="3119783"/>
                  </a:lnTo>
                  <a:lnTo>
                    <a:pt x="2887800" y="3130894"/>
                  </a:lnTo>
                  <a:lnTo>
                    <a:pt x="2874780" y="3141688"/>
                  </a:lnTo>
                  <a:lnTo>
                    <a:pt x="2861125" y="3152482"/>
                  </a:lnTo>
                  <a:lnTo>
                    <a:pt x="2847470" y="3163276"/>
                  </a:lnTo>
                  <a:lnTo>
                    <a:pt x="2834132" y="3173753"/>
                  </a:lnTo>
                  <a:lnTo>
                    <a:pt x="2820160" y="3184229"/>
                  </a:lnTo>
                  <a:lnTo>
                    <a:pt x="2806505" y="3194071"/>
                  </a:lnTo>
                  <a:lnTo>
                    <a:pt x="2792214" y="3204547"/>
                  </a:lnTo>
                  <a:lnTo>
                    <a:pt x="2777924" y="3214071"/>
                  </a:lnTo>
                  <a:lnTo>
                    <a:pt x="2763317" y="3223595"/>
                  </a:lnTo>
                  <a:lnTo>
                    <a:pt x="2766492" y="3222643"/>
                  </a:lnTo>
                  <a:lnTo>
                    <a:pt x="2769350" y="3221691"/>
                  </a:lnTo>
                  <a:lnTo>
                    <a:pt x="2787769" y="3213754"/>
                  </a:lnTo>
                  <a:lnTo>
                    <a:pt x="2806505" y="3205817"/>
                  </a:lnTo>
                  <a:lnTo>
                    <a:pt x="2824606" y="3197563"/>
                  </a:lnTo>
                  <a:lnTo>
                    <a:pt x="2843024" y="3188991"/>
                  </a:lnTo>
                  <a:lnTo>
                    <a:pt x="2861125" y="3180102"/>
                  </a:lnTo>
                  <a:lnTo>
                    <a:pt x="2878908" y="3171213"/>
                  </a:lnTo>
                  <a:lnTo>
                    <a:pt x="2896692" y="3162006"/>
                  </a:lnTo>
                  <a:lnTo>
                    <a:pt x="2914475" y="3152482"/>
                  </a:lnTo>
                  <a:lnTo>
                    <a:pt x="2932258" y="3142958"/>
                  </a:lnTo>
                  <a:lnTo>
                    <a:pt x="2949724" y="3133116"/>
                  </a:lnTo>
                  <a:lnTo>
                    <a:pt x="2967508" y="3123275"/>
                  </a:lnTo>
                  <a:lnTo>
                    <a:pt x="2984656" y="3113116"/>
                  </a:lnTo>
                  <a:lnTo>
                    <a:pt x="3001804" y="3102639"/>
                  </a:lnTo>
                  <a:lnTo>
                    <a:pt x="3018952" y="3091845"/>
                  </a:lnTo>
                  <a:lnTo>
                    <a:pt x="3035783" y="3081051"/>
                  </a:lnTo>
                  <a:lnTo>
                    <a:pt x="3052614" y="3069940"/>
                  </a:lnTo>
                  <a:lnTo>
                    <a:pt x="3069444" y="3058511"/>
                  </a:lnTo>
                  <a:lnTo>
                    <a:pt x="3085957" y="3047082"/>
                  </a:lnTo>
                  <a:lnTo>
                    <a:pt x="3101835" y="3035653"/>
                  </a:lnTo>
                  <a:lnTo>
                    <a:pt x="3118031" y="3023589"/>
                  </a:lnTo>
                  <a:lnTo>
                    <a:pt x="3134226" y="3011525"/>
                  </a:lnTo>
                  <a:lnTo>
                    <a:pt x="3150104" y="2999144"/>
                  </a:lnTo>
                  <a:lnTo>
                    <a:pt x="3165982" y="2986762"/>
                  </a:lnTo>
                  <a:lnTo>
                    <a:pt x="3181860" y="2974064"/>
                  </a:lnTo>
                  <a:lnTo>
                    <a:pt x="3197103" y="2961365"/>
                  </a:lnTo>
                  <a:lnTo>
                    <a:pt x="3212664" y="2948031"/>
                  </a:lnTo>
                  <a:lnTo>
                    <a:pt x="3227589" y="2935015"/>
                  </a:lnTo>
                  <a:lnTo>
                    <a:pt x="3242514" y="2921681"/>
                  </a:lnTo>
                  <a:lnTo>
                    <a:pt x="3257440" y="2908030"/>
                  </a:lnTo>
                  <a:lnTo>
                    <a:pt x="3272047" y="2894379"/>
                  </a:lnTo>
                  <a:lnTo>
                    <a:pt x="3286338" y="2880092"/>
                  </a:lnTo>
                  <a:lnTo>
                    <a:pt x="3300945" y="2866441"/>
                  </a:lnTo>
                  <a:lnTo>
                    <a:pt x="3314918" y="2851838"/>
                  </a:lnTo>
                  <a:lnTo>
                    <a:pt x="3328890" y="2837234"/>
                  </a:lnTo>
                  <a:lnTo>
                    <a:pt x="3342863" y="2822948"/>
                  </a:lnTo>
                  <a:lnTo>
                    <a:pt x="3356518" y="2808027"/>
                  </a:lnTo>
                  <a:lnTo>
                    <a:pt x="3369538" y="2793105"/>
                  </a:lnTo>
                  <a:lnTo>
                    <a:pt x="3382876" y="2777867"/>
                  </a:lnTo>
                  <a:lnTo>
                    <a:pt x="3395896" y="2762628"/>
                  </a:lnTo>
                  <a:lnTo>
                    <a:pt x="3408916" y="2747072"/>
                  </a:lnTo>
                  <a:lnTo>
                    <a:pt x="3421300" y="2731516"/>
                  </a:lnTo>
                  <a:lnTo>
                    <a:pt x="3434003" y="2715643"/>
                  </a:lnTo>
                  <a:lnTo>
                    <a:pt x="3446070" y="2699769"/>
                  </a:lnTo>
                  <a:lnTo>
                    <a:pt x="3458455" y="2683578"/>
                  </a:lnTo>
                  <a:lnTo>
                    <a:pt x="3470204" y="2667387"/>
                  </a:lnTo>
                  <a:lnTo>
                    <a:pt x="3481637" y="2650879"/>
                  </a:lnTo>
                  <a:lnTo>
                    <a:pt x="3493386" y="2634370"/>
                  </a:lnTo>
                  <a:lnTo>
                    <a:pt x="3504818" y="2617862"/>
                  </a:lnTo>
                  <a:lnTo>
                    <a:pt x="3515616" y="2601036"/>
                  </a:lnTo>
                  <a:lnTo>
                    <a:pt x="3526730" y="2584527"/>
                  </a:lnTo>
                  <a:lnTo>
                    <a:pt x="3537210" y="2567067"/>
                  </a:lnTo>
                  <a:lnTo>
                    <a:pt x="3547689" y="2549923"/>
                  </a:lnTo>
                  <a:lnTo>
                    <a:pt x="3557851" y="2532780"/>
                  </a:lnTo>
                  <a:lnTo>
                    <a:pt x="3568330" y="2515319"/>
                  </a:lnTo>
                  <a:lnTo>
                    <a:pt x="3577857" y="2497858"/>
                  </a:lnTo>
                  <a:lnTo>
                    <a:pt x="3587384" y="2480080"/>
                  </a:lnTo>
                  <a:lnTo>
                    <a:pt x="3596911" y="2462301"/>
                  </a:lnTo>
                  <a:lnTo>
                    <a:pt x="3606120" y="2444523"/>
                  </a:lnTo>
                  <a:lnTo>
                    <a:pt x="3615012" y="2426427"/>
                  </a:lnTo>
                  <a:lnTo>
                    <a:pt x="3623586" y="2408331"/>
                  </a:lnTo>
                  <a:lnTo>
                    <a:pt x="3632160" y="2390235"/>
                  </a:lnTo>
                  <a:lnTo>
                    <a:pt x="3640416" y="2371505"/>
                  </a:lnTo>
                  <a:lnTo>
                    <a:pt x="3648356" y="2353091"/>
                  </a:lnTo>
                  <a:lnTo>
                    <a:pt x="3656294" y="2334678"/>
                  </a:lnTo>
                  <a:lnTo>
                    <a:pt x="3664868" y="2313725"/>
                  </a:lnTo>
                  <a:lnTo>
                    <a:pt x="3673125" y="2292455"/>
                  </a:lnTo>
                  <a:lnTo>
                    <a:pt x="3681064" y="2271184"/>
                  </a:lnTo>
                  <a:lnTo>
                    <a:pt x="3688686" y="2249279"/>
                  </a:lnTo>
                  <a:close/>
                  <a:moveTo>
                    <a:pt x="1219922" y="2218024"/>
                  </a:moveTo>
                  <a:lnTo>
                    <a:pt x="1219922" y="2474059"/>
                  </a:lnTo>
                  <a:lnTo>
                    <a:pt x="1226578" y="2472473"/>
                  </a:lnTo>
                  <a:lnTo>
                    <a:pt x="1233234" y="2470569"/>
                  </a:lnTo>
                  <a:lnTo>
                    <a:pt x="1239256" y="2468665"/>
                  </a:lnTo>
                  <a:lnTo>
                    <a:pt x="1245595" y="2466762"/>
                  </a:lnTo>
                  <a:lnTo>
                    <a:pt x="1251934" y="2464224"/>
                  </a:lnTo>
                  <a:lnTo>
                    <a:pt x="1257639" y="2461686"/>
                  </a:lnTo>
                  <a:lnTo>
                    <a:pt x="1263661" y="2459147"/>
                  </a:lnTo>
                  <a:lnTo>
                    <a:pt x="1269366" y="2455975"/>
                  </a:lnTo>
                  <a:lnTo>
                    <a:pt x="1274755" y="2453119"/>
                  </a:lnTo>
                  <a:lnTo>
                    <a:pt x="1280143" y="2449947"/>
                  </a:lnTo>
                  <a:lnTo>
                    <a:pt x="1285531" y="2446457"/>
                  </a:lnTo>
                  <a:lnTo>
                    <a:pt x="1290285" y="2442967"/>
                  </a:lnTo>
                  <a:lnTo>
                    <a:pt x="1295040" y="2439160"/>
                  </a:lnTo>
                  <a:lnTo>
                    <a:pt x="1299477" y="2435352"/>
                  </a:lnTo>
                  <a:lnTo>
                    <a:pt x="1304231" y="2431545"/>
                  </a:lnTo>
                  <a:lnTo>
                    <a:pt x="1308352" y="2427421"/>
                  </a:lnTo>
                  <a:lnTo>
                    <a:pt x="1312472" y="2423296"/>
                  </a:lnTo>
                  <a:lnTo>
                    <a:pt x="1315958" y="2418537"/>
                  </a:lnTo>
                  <a:lnTo>
                    <a:pt x="1319762" y="2414413"/>
                  </a:lnTo>
                  <a:lnTo>
                    <a:pt x="1323248" y="2409654"/>
                  </a:lnTo>
                  <a:lnTo>
                    <a:pt x="1326418" y="2404577"/>
                  </a:lnTo>
                  <a:lnTo>
                    <a:pt x="1329271" y="2399818"/>
                  </a:lnTo>
                  <a:lnTo>
                    <a:pt x="1331806" y="2394742"/>
                  </a:lnTo>
                  <a:lnTo>
                    <a:pt x="1334025" y="2389983"/>
                  </a:lnTo>
                  <a:lnTo>
                    <a:pt x="1336244" y="2384590"/>
                  </a:lnTo>
                  <a:lnTo>
                    <a:pt x="1338145" y="2379196"/>
                  </a:lnTo>
                  <a:lnTo>
                    <a:pt x="1339730" y="2374120"/>
                  </a:lnTo>
                  <a:lnTo>
                    <a:pt x="1340998" y="2368409"/>
                  </a:lnTo>
                  <a:lnTo>
                    <a:pt x="1341949" y="2362698"/>
                  </a:lnTo>
                  <a:lnTo>
                    <a:pt x="1342583" y="2357622"/>
                  </a:lnTo>
                  <a:lnTo>
                    <a:pt x="1343533" y="2351594"/>
                  </a:lnTo>
                  <a:lnTo>
                    <a:pt x="1343533" y="2345883"/>
                  </a:lnTo>
                  <a:lnTo>
                    <a:pt x="1343533" y="2340489"/>
                  </a:lnTo>
                  <a:lnTo>
                    <a:pt x="1342583" y="2334779"/>
                  </a:lnTo>
                  <a:lnTo>
                    <a:pt x="1341949" y="2329068"/>
                  </a:lnTo>
                  <a:lnTo>
                    <a:pt x="1340998" y="2323674"/>
                  </a:lnTo>
                  <a:lnTo>
                    <a:pt x="1339730" y="2317963"/>
                  </a:lnTo>
                  <a:lnTo>
                    <a:pt x="1338145" y="2312887"/>
                  </a:lnTo>
                  <a:lnTo>
                    <a:pt x="1336244" y="2307494"/>
                  </a:lnTo>
                  <a:lnTo>
                    <a:pt x="1334025" y="2302100"/>
                  </a:lnTo>
                  <a:lnTo>
                    <a:pt x="1331806" y="2297341"/>
                  </a:lnTo>
                  <a:lnTo>
                    <a:pt x="1329271" y="2292265"/>
                  </a:lnTo>
                  <a:lnTo>
                    <a:pt x="1326418" y="2287506"/>
                  </a:lnTo>
                  <a:lnTo>
                    <a:pt x="1323248" y="2282747"/>
                  </a:lnTo>
                  <a:lnTo>
                    <a:pt x="1319762" y="2277670"/>
                  </a:lnTo>
                  <a:lnTo>
                    <a:pt x="1315958" y="2273546"/>
                  </a:lnTo>
                  <a:lnTo>
                    <a:pt x="1312472" y="2268787"/>
                  </a:lnTo>
                  <a:lnTo>
                    <a:pt x="1308352" y="2264662"/>
                  </a:lnTo>
                  <a:lnTo>
                    <a:pt x="1304231" y="2260538"/>
                  </a:lnTo>
                  <a:lnTo>
                    <a:pt x="1299477" y="2256731"/>
                  </a:lnTo>
                  <a:lnTo>
                    <a:pt x="1295040" y="2252606"/>
                  </a:lnTo>
                  <a:lnTo>
                    <a:pt x="1290285" y="2249116"/>
                  </a:lnTo>
                  <a:lnTo>
                    <a:pt x="1285531" y="2245626"/>
                  </a:lnTo>
                  <a:lnTo>
                    <a:pt x="1280143" y="2242136"/>
                  </a:lnTo>
                  <a:lnTo>
                    <a:pt x="1274755" y="2238964"/>
                  </a:lnTo>
                  <a:lnTo>
                    <a:pt x="1269366" y="2235791"/>
                  </a:lnTo>
                  <a:lnTo>
                    <a:pt x="1263661" y="2232936"/>
                  </a:lnTo>
                  <a:lnTo>
                    <a:pt x="1257639" y="2230397"/>
                  </a:lnTo>
                  <a:lnTo>
                    <a:pt x="1251934" y="2227859"/>
                  </a:lnTo>
                  <a:lnTo>
                    <a:pt x="1245595" y="2225321"/>
                  </a:lnTo>
                  <a:lnTo>
                    <a:pt x="1239256" y="2223418"/>
                  </a:lnTo>
                  <a:lnTo>
                    <a:pt x="1233234" y="2221514"/>
                  </a:lnTo>
                  <a:lnTo>
                    <a:pt x="1226578" y="2219928"/>
                  </a:lnTo>
                  <a:lnTo>
                    <a:pt x="1219922" y="2218024"/>
                  </a:lnTo>
                  <a:close/>
                  <a:moveTo>
                    <a:pt x="3722982" y="1986413"/>
                  </a:moveTo>
                  <a:lnTo>
                    <a:pt x="3714090" y="1997207"/>
                  </a:lnTo>
                  <a:lnTo>
                    <a:pt x="3705199" y="2008001"/>
                  </a:lnTo>
                  <a:lnTo>
                    <a:pt x="3695672" y="2018160"/>
                  </a:lnTo>
                  <a:lnTo>
                    <a:pt x="3685828" y="2028319"/>
                  </a:lnTo>
                  <a:lnTo>
                    <a:pt x="3676301" y="2038161"/>
                  </a:lnTo>
                  <a:lnTo>
                    <a:pt x="3666456" y="2047685"/>
                  </a:lnTo>
                  <a:lnTo>
                    <a:pt x="3656612" y="2057209"/>
                  </a:lnTo>
                  <a:lnTo>
                    <a:pt x="3646450" y="2067050"/>
                  </a:lnTo>
                  <a:lnTo>
                    <a:pt x="3636288" y="2075940"/>
                  </a:lnTo>
                  <a:lnTo>
                    <a:pt x="3625491" y="2085146"/>
                  </a:lnTo>
                  <a:lnTo>
                    <a:pt x="3615329" y="2093718"/>
                  </a:lnTo>
                  <a:lnTo>
                    <a:pt x="3604532" y="2102290"/>
                  </a:lnTo>
                  <a:lnTo>
                    <a:pt x="3594053" y="2110861"/>
                  </a:lnTo>
                  <a:lnTo>
                    <a:pt x="3582938" y="2119116"/>
                  </a:lnTo>
                  <a:lnTo>
                    <a:pt x="3561026" y="2135307"/>
                  </a:lnTo>
                  <a:lnTo>
                    <a:pt x="3544831" y="2146418"/>
                  </a:lnTo>
                  <a:lnTo>
                    <a:pt x="3528636" y="2156895"/>
                  </a:lnTo>
                  <a:lnTo>
                    <a:pt x="3512122" y="2167371"/>
                  </a:lnTo>
                  <a:lnTo>
                    <a:pt x="3495609" y="2177848"/>
                  </a:lnTo>
                  <a:lnTo>
                    <a:pt x="3479096" y="2187689"/>
                  </a:lnTo>
                  <a:lnTo>
                    <a:pt x="3462266" y="2197531"/>
                  </a:lnTo>
                  <a:lnTo>
                    <a:pt x="3445435" y="2207055"/>
                  </a:lnTo>
                  <a:lnTo>
                    <a:pt x="3428286" y="2216262"/>
                  </a:lnTo>
                  <a:lnTo>
                    <a:pt x="3421936" y="2241342"/>
                  </a:lnTo>
                  <a:lnTo>
                    <a:pt x="3415267" y="2266422"/>
                  </a:lnTo>
                  <a:lnTo>
                    <a:pt x="3408598" y="2291185"/>
                  </a:lnTo>
                  <a:lnTo>
                    <a:pt x="3401294" y="2315947"/>
                  </a:lnTo>
                  <a:lnTo>
                    <a:pt x="3393672" y="2340710"/>
                  </a:lnTo>
                  <a:lnTo>
                    <a:pt x="3385734" y="2365473"/>
                  </a:lnTo>
                  <a:lnTo>
                    <a:pt x="3377477" y="2389918"/>
                  </a:lnTo>
                  <a:lnTo>
                    <a:pt x="3368903" y="2414046"/>
                  </a:lnTo>
                  <a:lnTo>
                    <a:pt x="3360011" y="2438491"/>
                  </a:lnTo>
                  <a:lnTo>
                    <a:pt x="3350802" y="2462619"/>
                  </a:lnTo>
                  <a:lnTo>
                    <a:pt x="3341275" y="2486746"/>
                  </a:lnTo>
                  <a:lnTo>
                    <a:pt x="3331431" y="2510557"/>
                  </a:lnTo>
                  <a:lnTo>
                    <a:pt x="3320952" y="2534367"/>
                  </a:lnTo>
                  <a:lnTo>
                    <a:pt x="3310472" y="2557860"/>
                  </a:lnTo>
                  <a:lnTo>
                    <a:pt x="3299992" y="2581353"/>
                  </a:lnTo>
                  <a:lnTo>
                    <a:pt x="3288878" y="2604845"/>
                  </a:lnTo>
                  <a:lnTo>
                    <a:pt x="3312060" y="2585797"/>
                  </a:lnTo>
                  <a:lnTo>
                    <a:pt x="3335242" y="2566432"/>
                  </a:lnTo>
                  <a:lnTo>
                    <a:pt x="3358106" y="2546748"/>
                  </a:lnTo>
                  <a:lnTo>
                    <a:pt x="3380335" y="2526430"/>
                  </a:lnTo>
                  <a:lnTo>
                    <a:pt x="3402247" y="2505477"/>
                  </a:lnTo>
                  <a:lnTo>
                    <a:pt x="3423523" y="2484524"/>
                  </a:lnTo>
                  <a:lnTo>
                    <a:pt x="3444482" y="2462619"/>
                  </a:lnTo>
                  <a:lnTo>
                    <a:pt x="3464806" y="2441031"/>
                  </a:lnTo>
                  <a:lnTo>
                    <a:pt x="3485130" y="2418173"/>
                  </a:lnTo>
                  <a:lnTo>
                    <a:pt x="3504183" y="2395315"/>
                  </a:lnTo>
                  <a:lnTo>
                    <a:pt x="3522920" y="2371822"/>
                  </a:lnTo>
                  <a:lnTo>
                    <a:pt x="3541338" y="2348329"/>
                  </a:lnTo>
                  <a:lnTo>
                    <a:pt x="3558804" y="2323884"/>
                  </a:lnTo>
                  <a:lnTo>
                    <a:pt x="3575952" y="2299121"/>
                  </a:lnTo>
                  <a:lnTo>
                    <a:pt x="3592465" y="2274041"/>
                  </a:lnTo>
                  <a:lnTo>
                    <a:pt x="3608343" y="2248644"/>
                  </a:lnTo>
                  <a:lnTo>
                    <a:pt x="3617552" y="2233088"/>
                  </a:lnTo>
                  <a:lnTo>
                    <a:pt x="3626444" y="2217531"/>
                  </a:lnTo>
                  <a:lnTo>
                    <a:pt x="3635018" y="2201658"/>
                  </a:lnTo>
                  <a:lnTo>
                    <a:pt x="3643274" y="2186102"/>
                  </a:lnTo>
                  <a:lnTo>
                    <a:pt x="3651531" y="2169911"/>
                  </a:lnTo>
                  <a:lnTo>
                    <a:pt x="3659470" y="2154037"/>
                  </a:lnTo>
                  <a:lnTo>
                    <a:pt x="3667092" y="2137529"/>
                  </a:lnTo>
                  <a:lnTo>
                    <a:pt x="3674395" y="2121338"/>
                  </a:lnTo>
                  <a:lnTo>
                    <a:pt x="3681699" y="2104829"/>
                  </a:lnTo>
                  <a:lnTo>
                    <a:pt x="3688368" y="2088003"/>
                  </a:lnTo>
                  <a:lnTo>
                    <a:pt x="3695037" y="2071495"/>
                  </a:lnTo>
                  <a:lnTo>
                    <a:pt x="3701070" y="2054669"/>
                  </a:lnTo>
                  <a:lnTo>
                    <a:pt x="3707104" y="2037843"/>
                  </a:lnTo>
                  <a:lnTo>
                    <a:pt x="3712820" y="2020700"/>
                  </a:lnTo>
                  <a:lnTo>
                    <a:pt x="3717901" y="2003556"/>
                  </a:lnTo>
                  <a:lnTo>
                    <a:pt x="3722982" y="1986413"/>
                  </a:lnTo>
                  <a:close/>
                  <a:moveTo>
                    <a:pt x="1135929" y="1865857"/>
                  </a:moveTo>
                  <a:lnTo>
                    <a:pt x="1129273" y="1867443"/>
                  </a:lnTo>
                  <a:lnTo>
                    <a:pt x="1122617" y="1869030"/>
                  </a:lnTo>
                  <a:lnTo>
                    <a:pt x="1116278" y="1870933"/>
                  </a:lnTo>
                  <a:lnTo>
                    <a:pt x="1110256" y="1873471"/>
                  </a:lnTo>
                  <a:lnTo>
                    <a:pt x="1103917" y="1875692"/>
                  </a:lnTo>
                  <a:lnTo>
                    <a:pt x="1098211" y="1877913"/>
                  </a:lnTo>
                  <a:lnTo>
                    <a:pt x="1092189" y="1880769"/>
                  </a:lnTo>
                  <a:lnTo>
                    <a:pt x="1086484" y="1883624"/>
                  </a:lnTo>
                  <a:lnTo>
                    <a:pt x="1080779" y="1886479"/>
                  </a:lnTo>
                  <a:lnTo>
                    <a:pt x="1075708" y="1889969"/>
                  </a:lnTo>
                  <a:lnTo>
                    <a:pt x="1070320" y="1893142"/>
                  </a:lnTo>
                  <a:lnTo>
                    <a:pt x="1065565" y="1896632"/>
                  </a:lnTo>
                  <a:lnTo>
                    <a:pt x="1060494" y="1900439"/>
                  </a:lnTo>
                  <a:lnTo>
                    <a:pt x="1056057" y="1904246"/>
                  </a:lnTo>
                  <a:lnTo>
                    <a:pt x="1051619" y="1908371"/>
                  </a:lnTo>
                  <a:lnTo>
                    <a:pt x="1047499" y="1912495"/>
                  </a:lnTo>
                  <a:lnTo>
                    <a:pt x="1043378" y="1916937"/>
                  </a:lnTo>
                  <a:lnTo>
                    <a:pt x="1039575" y="1921062"/>
                  </a:lnTo>
                  <a:lnTo>
                    <a:pt x="1035772" y="1925821"/>
                  </a:lnTo>
                  <a:lnTo>
                    <a:pt x="1032602" y="1930262"/>
                  </a:lnTo>
                  <a:lnTo>
                    <a:pt x="1029433" y="1935021"/>
                  </a:lnTo>
                  <a:lnTo>
                    <a:pt x="1026580" y="1940098"/>
                  </a:lnTo>
                  <a:lnTo>
                    <a:pt x="1024044" y="1944857"/>
                  </a:lnTo>
                  <a:lnTo>
                    <a:pt x="1021509" y="1950250"/>
                  </a:lnTo>
                  <a:lnTo>
                    <a:pt x="1019290" y="1955326"/>
                  </a:lnTo>
                  <a:lnTo>
                    <a:pt x="1017705" y="1960720"/>
                  </a:lnTo>
                  <a:lnTo>
                    <a:pt x="1016120" y="1966114"/>
                  </a:lnTo>
                  <a:lnTo>
                    <a:pt x="1014853" y="1971190"/>
                  </a:lnTo>
                  <a:lnTo>
                    <a:pt x="1013902" y="1976901"/>
                  </a:lnTo>
                  <a:lnTo>
                    <a:pt x="1012634" y="1982611"/>
                  </a:lnTo>
                  <a:lnTo>
                    <a:pt x="1012317" y="1988005"/>
                  </a:lnTo>
                  <a:lnTo>
                    <a:pt x="1012317" y="1994033"/>
                  </a:lnTo>
                  <a:lnTo>
                    <a:pt x="1012317" y="1999744"/>
                  </a:lnTo>
                  <a:lnTo>
                    <a:pt x="1012634" y="2005137"/>
                  </a:lnTo>
                  <a:lnTo>
                    <a:pt x="1013902" y="2010848"/>
                  </a:lnTo>
                  <a:lnTo>
                    <a:pt x="1014853" y="2016559"/>
                  </a:lnTo>
                  <a:lnTo>
                    <a:pt x="1016120" y="2021635"/>
                  </a:lnTo>
                  <a:lnTo>
                    <a:pt x="1017705" y="2027346"/>
                  </a:lnTo>
                  <a:lnTo>
                    <a:pt x="1019290" y="2032740"/>
                  </a:lnTo>
                  <a:lnTo>
                    <a:pt x="1021509" y="2037499"/>
                  </a:lnTo>
                  <a:lnTo>
                    <a:pt x="1024044" y="2042892"/>
                  </a:lnTo>
                  <a:lnTo>
                    <a:pt x="1026580" y="2047651"/>
                  </a:lnTo>
                  <a:lnTo>
                    <a:pt x="1029433" y="2052728"/>
                  </a:lnTo>
                  <a:lnTo>
                    <a:pt x="1032602" y="2057169"/>
                  </a:lnTo>
                  <a:lnTo>
                    <a:pt x="1035772" y="2061928"/>
                  </a:lnTo>
                  <a:lnTo>
                    <a:pt x="1039575" y="2066687"/>
                  </a:lnTo>
                  <a:lnTo>
                    <a:pt x="1043378" y="2070812"/>
                  </a:lnTo>
                  <a:lnTo>
                    <a:pt x="1047499" y="2075254"/>
                  </a:lnTo>
                  <a:lnTo>
                    <a:pt x="1051619" y="2079378"/>
                  </a:lnTo>
                  <a:lnTo>
                    <a:pt x="1056057" y="2083185"/>
                  </a:lnTo>
                  <a:lnTo>
                    <a:pt x="1060494" y="2087310"/>
                  </a:lnTo>
                  <a:lnTo>
                    <a:pt x="1065565" y="2090800"/>
                  </a:lnTo>
                  <a:lnTo>
                    <a:pt x="1070320" y="2094607"/>
                  </a:lnTo>
                  <a:lnTo>
                    <a:pt x="1075708" y="2097780"/>
                  </a:lnTo>
                  <a:lnTo>
                    <a:pt x="1080779" y="2101270"/>
                  </a:lnTo>
                  <a:lnTo>
                    <a:pt x="1086484" y="2104125"/>
                  </a:lnTo>
                  <a:lnTo>
                    <a:pt x="1092189" y="2106980"/>
                  </a:lnTo>
                  <a:lnTo>
                    <a:pt x="1098211" y="2109836"/>
                  </a:lnTo>
                  <a:lnTo>
                    <a:pt x="1103917" y="2112374"/>
                  </a:lnTo>
                  <a:lnTo>
                    <a:pt x="1110256" y="2114595"/>
                  </a:lnTo>
                  <a:lnTo>
                    <a:pt x="1116278" y="2116498"/>
                  </a:lnTo>
                  <a:lnTo>
                    <a:pt x="1122617" y="2118719"/>
                  </a:lnTo>
                  <a:lnTo>
                    <a:pt x="1129273" y="2120306"/>
                  </a:lnTo>
                  <a:lnTo>
                    <a:pt x="1135929" y="2121892"/>
                  </a:lnTo>
                  <a:lnTo>
                    <a:pt x="1135929" y="1865857"/>
                  </a:lnTo>
                  <a:close/>
                  <a:moveTo>
                    <a:pt x="3488623" y="1743231"/>
                  </a:moveTo>
                  <a:lnTo>
                    <a:pt x="3487988" y="1767358"/>
                  </a:lnTo>
                  <a:lnTo>
                    <a:pt x="3487353" y="1791169"/>
                  </a:lnTo>
                  <a:lnTo>
                    <a:pt x="3486400" y="1814979"/>
                  </a:lnTo>
                  <a:lnTo>
                    <a:pt x="3485130" y="1839107"/>
                  </a:lnTo>
                  <a:lnTo>
                    <a:pt x="3483542" y="1862599"/>
                  </a:lnTo>
                  <a:lnTo>
                    <a:pt x="3481637" y="1886410"/>
                  </a:lnTo>
                  <a:lnTo>
                    <a:pt x="3479414" y="1910537"/>
                  </a:lnTo>
                  <a:lnTo>
                    <a:pt x="3477191" y="1934348"/>
                  </a:lnTo>
                  <a:lnTo>
                    <a:pt x="3474333" y="1958158"/>
                  </a:lnTo>
                  <a:lnTo>
                    <a:pt x="3471475" y="1981968"/>
                  </a:lnTo>
                  <a:lnTo>
                    <a:pt x="3468617" y="2005461"/>
                  </a:lnTo>
                  <a:lnTo>
                    <a:pt x="3464806" y="2029271"/>
                  </a:lnTo>
                  <a:lnTo>
                    <a:pt x="3461313" y="2053082"/>
                  </a:lnTo>
                  <a:lnTo>
                    <a:pt x="3457184" y="2076575"/>
                  </a:lnTo>
                  <a:lnTo>
                    <a:pt x="3453374" y="2100067"/>
                  </a:lnTo>
                  <a:lnTo>
                    <a:pt x="3448610" y="2123560"/>
                  </a:lnTo>
                  <a:lnTo>
                    <a:pt x="3467029" y="2112766"/>
                  </a:lnTo>
                  <a:lnTo>
                    <a:pt x="3484812" y="2101337"/>
                  </a:lnTo>
                  <a:lnTo>
                    <a:pt x="3502596" y="2089591"/>
                  </a:lnTo>
                  <a:lnTo>
                    <a:pt x="3520061" y="2077844"/>
                  </a:lnTo>
                  <a:lnTo>
                    <a:pt x="3532128" y="2068955"/>
                  </a:lnTo>
                  <a:lnTo>
                    <a:pt x="3544196" y="2060066"/>
                  </a:lnTo>
                  <a:lnTo>
                    <a:pt x="3555946" y="2051177"/>
                  </a:lnTo>
                  <a:lnTo>
                    <a:pt x="3567378" y="2041970"/>
                  </a:lnTo>
                  <a:lnTo>
                    <a:pt x="3579128" y="2032764"/>
                  </a:lnTo>
                  <a:lnTo>
                    <a:pt x="3590242" y="2022922"/>
                  </a:lnTo>
                  <a:lnTo>
                    <a:pt x="3601039" y="2013080"/>
                  </a:lnTo>
                  <a:lnTo>
                    <a:pt x="3612154" y="2003239"/>
                  </a:lnTo>
                  <a:lnTo>
                    <a:pt x="3622633" y="1993080"/>
                  </a:lnTo>
                  <a:lnTo>
                    <a:pt x="3632795" y="1982921"/>
                  </a:lnTo>
                  <a:lnTo>
                    <a:pt x="3642957" y="1972127"/>
                  </a:lnTo>
                  <a:lnTo>
                    <a:pt x="3653119" y="1961333"/>
                  </a:lnTo>
                  <a:lnTo>
                    <a:pt x="3662646" y="1950539"/>
                  </a:lnTo>
                  <a:lnTo>
                    <a:pt x="3671855" y="1939427"/>
                  </a:lnTo>
                  <a:lnTo>
                    <a:pt x="3680746" y="1927998"/>
                  </a:lnTo>
                  <a:lnTo>
                    <a:pt x="3689321" y="1916252"/>
                  </a:lnTo>
                  <a:lnTo>
                    <a:pt x="3696307" y="1906728"/>
                  </a:lnTo>
                  <a:lnTo>
                    <a:pt x="3702658" y="1896251"/>
                  </a:lnTo>
                  <a:lnTo>
                    <a:pt x="3709009" y="1886092"/>
                  </a:lnTo>
                  <a:lnTo>
                    <a:pt x="3715360" y="1875933"/>
                  </a:lnTo>
                  <a:lnTo>
                    <a:pt x="3721076" y="1865457"/>
                  </a:lnTo>
                  <a:lnTo>
                    <a:pt x="3726158" y="1854980"/>
                  </a:lnTo>
                  <a:lnTo>
                    <a:pt x="3731556" y="1844186"/>
                  </a:lnTo>
                  <a:lnTo>
                    <a:pt x="3736002" y="1833392"/>
                  </a:lnTo>
                  <a:lnTo>
                    <a:pt x="3740448" y="1822598"/>
                  </a:lnTo>
                  <a:lnTo>
                    <a:pt x="3744258" y="1811169"/>
                  </a:lnTo>
                  <a:lnTo>
                    <a:pt x="3748069" y="1800375"/>
                  </a:lnTo>
                  <a:lnTo>
                    <a:pt x="3751245" y="1789264"/>
                  </a:lnTo>
                  <a:lnTo>
                    <a:pt x="3754420" y="1777517"/>
                  </a:lnTo>
                  <a:lnTo>
                    <a:pt x="3756643" y="1766406"/>
                  </a:lnTo>
                  <a:lnTo>
                    <a:pt x="3758549" y="1754977"/>
                  </a:lnTo>
                  <a:lnTo>
                    <a:pt x="3760136" y="1743231"/>
                  </a:lnTo>
                  <a:lnTo>
                    <a:pt x="3488623" y="1743231"/>
                  </a:lnTo>
                  <a:close/>
                  <a:moveTo>
                    <a:pt x="2924954" y="1743231"/>
                  </a:moveTo>
                  <a:lnTo>
                    <a:pt x="2924002" y="1781010"/>
                  </a:lnTo>
                  <a:lnTo>
                    <a:pt x="2923049" y="1818471"/>
                  </a:lnTo>
                  <a:lnTo>
                    <a:pt x="2922096" y="1855933"/>
                  </a:lnTo>
                  <a:lnTo>
                    <a:pt x="2920509" y="1893394"/>
                  </a:lnTo>
                  <a:lnTo>
                    <a:pt x="2918603" y="1930538"/>
                  </a:lnTo>
                  <a:lnTo>
                    <a:pt x="2916063" y="1968317"/>
                  </a:lnTo>
                  <a:lnTo>
                    <a:pt x="2913205" y="2005461"/>
                  </a:lnTo>
                  <a:lnTo>
                    <a:pt x="2910347" y="2043240"/>
                  </a:lnTo>
                  <a:lnTo>
                    <a:pt x="2906536" y="2080384"/>
                  </a:lnTo>
                  <a:lnTo>
                    <a:pt x="2902725" y="2117846"/>
                  </a:lnTo>
                  <a:lnTo>
                    <a:pt x="2898280" y="2154990"/>
                  </a:lnTo>
                  <a:lnTo>
                    <a:pt x="2893834" y="2192134"/>
                  </a:lnTo>
                  <a:lnTo>
                    <a:pt x="2888435" y="2229595"/>
                  </a:lnTo>
                  <a:lnTo>
                    <a:pt x="2883037" y="2266739"/>
                  </a:lnTo>
                  <a:lnTo>
                    <a:pt x="2877003" y="2303566"/>
                  </a:lnTo>
                  <a:lnTo>
                    <a:pt x="2870652" y="2340710"/>
                  </a:lnTo>
                  <a:lnTo>
                    <a:pt x="2897644" y="2334361"/>
                  </a:lnTo>
                  <a:lnTo>
                    <a:pt x="2924954" y="2327694"/>
                  </a:lnTo>
                  <a:lnTo>
                    <a:pt x="2951947" y="2321344"/>
                  </a:lnTo>
                  <a:lnTo>
                    <a:pt x="2978940" y="2314360"/>
                  </a:lnTo>
                  <a:lnTo>
                    <a:pt x="3005615" y="2306741"/>
                  </a:lnTo>
                  <a:lnTo>
                    <a:pt x="3032607" y="2299121"/>
                  </a:lnTo>
                  <a:lnTo>
                    <a:pt x="3059282" y="2291185"/>
                  </a:lnTo>
                  <a:lnTo>
                    <a:pt x="3085957" y="2282930"/>
                  </a:lnTo>
                  <a:lnTo>
                    <a:pt x="3121842" y="2271184"/>
                  </a:lnTo>
                  <a:lnTo>
                    <a:pt x="3157726" y="2258485"/>
                  </a:lnTo>
                  <a:lnTo>
                    <a:pt x="3193292" y="2245786"/>
                  </a:lnTo>
                  <a:lnTo>
                    <a:pt x="3228859" y="2231818"/>
                  </a:lnTo>
                  <a:lnTo>
                    <a:pt x="3246642" y="2224516"/>
                  </a:lnTo>
                  <a:lnTo>
                    <a:pt x="3264108" y="2217214"/>
                  </a:lnTo>
                  <a:lnTo>
                    <a:pt x="3281574" y="2209595"/>
                  </a:lnTo>
                  <a:lnTo>
                    <a:pt x="3298722" y="2201975"/>
                  </a:lnTo>
                  <a:lnTo>
                    <a:pt x="3315870" y="2194356"/>
                  </a:lnTo>
                  <a:lnTo>
                    <a:pt x="3333019" y="2186419"/>
                  </a:lnTo>
                  <a:lnTo>
                    <a:pt x="3350167" y="2178165"/>
                  </a:lnTo>
                  <a:lnTo>
                    <a:pt x="3366998" y="2169593"/>
                  </a:lnTo>
                  <a:lnTo>
                    <a:pt x="3372396" y="2143243"/>
                  </a:lnTo>
                  <a:lnTo>
                    <a:pt x="3378112" y="2116576"/>
                  </a:lnTo>
                  <a:lnTo>
                    <a:pt x="3383193" y="2090226"/>
                  </a:lnTo>
                  <a:lnTo>
                    <a:pt x="3387956" y="2063876"/>
                  </a:lnTo>
                  <a:lnTo>
                    <a:pt x="3392402" y="2037526"/>
                  </a:lnTo>
                  <a:lnTo>
                    <a:pt x="3396213" y="2010858"/>
                  </a:lnTo>
                  <a:lnTo>
                    <a:pt x="3400341" y="1984508"/>
                  </a:lnTo>
                  <a:lnTo>
                    <a:pt x="3403517" y="1957841"/>
                  </a:lnTo>
                  <a:lnTo>
                    <a:pt x="3406375" y="1931173"/>
                  </a:lnTo>
                  <a:lnTo>
                    <a:pt x="3409233" y="1904188"/>
                  </a:lnTo>
                  <a:lnTo>
                    <a:pt x="3411456" y="1877521"/>
                  </a:lnTo>
                  <a:lnTo>
                    <a:pt x="3413361" y="1850536"/>
                  </a:lnTo>
                  <a:lnTo>
                    <a:pt x="3414949" y="1823868"/>
                  </a:lnTo>
                  <a:lnTo>
                    <a:pt x="3416537" y="1797201"/>
                  </a:lnTo>
                  <a:lnTo>
                    <a:pt x="3417490" y="1770533"/>
                  </a:lnTo>
                  <a:lnTo>
                    <a:pt x="3418125" y="1743231"/>
                  </a:lnTo>
                  <a:lnTo>
                    <a:pt x="2924954" y="1743231"/>
                  </a:lnTo>
                  <a:close/>
                  <a:moveTo>
                    <a:pt x="1135929" y="1741488"/>
                  </a:moveTo>
                  <a:lnTo>
                    <a:pt x="1219922" y="1741488"/>
                  </a:lnTo>
                  <a:lnTo>
                    <a:pt x="1219922" y="1776705"/>
                  </a:lnTo>
                  <a:lnTo>
                    <a:pt x="1232283" y="1778608"/>
                  </a:lnTo>
                  <a:lnTo>
                    <a:pt x="1244644" y="1780512"/>
                  </a:lnTo>
                  <a:lnTo>
                    <a:pt x="1256371" y="1783050"/>
                  </a:lnTo>
                  <a:lnTo>
                    <a:pt x="1268099" y="1785906"/>
                  </a:lnTo>
                  <a:lnTo>
                    <a:pt x="1279509" y="1789713"/>
                  </a:lnTo>
                  <a:lnTo>
                    <a:pt x="1290602" y="1793203"/>
                  </a:lnTo>
                  <a:lnTo>
                    <a:pt x="1301696" y="1797644"/>
                  </a:lnTo>
                  <a:lnTo>
                    <a:pt x="1312472" y="1801769"/>
                  </a:lnTo>
                  <a:lnTo>
                    <a:pt x="1322931" y="1806845"/>
                  </a:lnTo>
                  <a:lnTo>
                    <a:pt x="1332757" y="1812239"/>
                  </a:lnTo>
                  <a:lnTo>
                    <a:pt x="1342583" y="1817632"/>
                  </a:lnTo>
                  <a:lnTo>
                    <a:pt x="1352408" y="1823660"/>
                  </a:lnTo>
                  <a:lnTo>
                    <a:pt x="1361600" y="1829688"/>
                  </a:lnTo>
                  <a:lnTo>
                    <a:pt x="1370158" y="1836034"/>
                  </a:lnTo>
                  <a:lnTo>
                    <a:pt x="1378715" y="1843014"/>
                  </a:lnTo>
                  <a:lnTo>
                    <a:pt x="1386639" y="1849994"/>
                  </a:lnTo>
                  <a:lnTo>
                    <a:pt x="1394563" y="1857291"/>
                  </a:lnTo>
                  <a:lnTo>
                    <a:pt x="1401536" y="1865222"/>
                  </a:lnTo>
                  <a:lnTo>
                    <a:pt x="1408192" y="1873154"/>
                  </a:lnTo>
                  <a:lnTo>
                    <a:pt x="1414848" y="1881086"/>
                  </a:lnTo>
                  <a:lnTo>
                    <a:pt x="1420870" y="1889652"/>
                  </a:lnTo>
                  <a:lnTo>
                    <a:pt x="1426258" y="1898218"/>
                  </a:lnTo>
                  <a:lnTo>
                    <a:pt x="1431330" y="1906784"/>
                  </a:lnTo>
                  <a:lnTo>
                    <a:pt x="1436084" y="1915985"/>
                  </a:lnTo>
                  <a:lnTo>
                    <a:pt x="1440204" y="1924869"/>
                  </a:lnTo>
                  <a:lnTo>
                    <a:pt x="1443691" y="1934387"/>
                  </a:lnTo>
                  <a:lnTo>
                    <a:pt x="1446860" y="1943905"/>
                  </a:lnTo>
                  <a:lnTo>
                    <a:pt x="1449396" y="1953423"/>
                  </a:lnTo>
                  <a:lnTo>
                    <a:pt x="1451298" y="1963258"/>
                  </a:lnTo>
                  <a:lnTo>
                    <a:pt x="1452882" y="1973728"/>
                  </a:lnTo>
                  <a:lnTo>
                    <a:pt x="1453833" y="1983563"/>
                  </a:lnTo>
                  <a:lnTo>
                    <a:pt x="1454150" y="1994033"/>
                  </a:lnTo>
                  <a:lnTo>
                    <a:pt x="1344167" y="1994033"/>
                  </a:lnTo>
                  <a:lnTo>
                    <a:pt x="1343850" y="1988005"/>
                  </a:lnTo>
                  <a:lnTo>
                    <a:pt x="1343533" y="1982611"/>
                  </a:lnTo>
                  <a:lnTo>
                    <a:pt x="1342266" y="1976901"/>
                  </a:lnTo>
                  <a:lnTo>
                    <a:pt x="1341315" y="1971190"/>
                  </a:lnTo>
                  <a:lnTo>
                    <a:pt x="1340047" y="1966114"/>
                  </a:lnTo>
                  <a:lnTo>
                    <a:pt x="1338462" y="1960403"/>
                  </a:lnTo>
                  <a:lnTo>
                    <a:pt x="1336877" y="1955009"/>
                  </a:lnTo>
                  <a:lnTo>
                    <a:pt x="1334659" y="1949933"/>
                  </a:lnTo>
                  <a:lnTo>
                    <a:pt x="1332123" y="1944857"/>
                  </a:lnTo>
                  <a:lnTo>
                    <a:pt x="1329587" y="1940098"/>
                  </a:lnTo>
                  <a:lnTo>
                    <a:pt x="1326735" y="1935021"/>
                  </a:lnTo>
                  <a:lnTo>
                    <a:pt x="1323565" y="1930262"/>
                  </a:lnTo>
                  <a:lnTo>
                    <a:pt x="1320079" y="1925503"/>
                  </a:lnTo>
                  <a:lnTo>
                    <a:pt x="1316592" y="1921062"/>
                  </a:lnTo>
                  <a:lnTo>
                    <a:pt x="1312789" y="1916620"/>
                  </a:lnTo>
                  <a:lnTo>
                    <a:pt x="1308669" y="1912178"/>
                  </a:lnTo>
                  <a:lnTo>
                    <a:pt x="1304548" y="1908371"/>
                  </a:lnTo>
                  <a:lnTo>
                    <a:pt x="1299794" y="1904246"/>
                  </a:lnTo>
                  <a:lnTo>
                    <a:pt x="1295357" y="1900439"/>
                  </a:lnTo>
                  <a:lnTo>
                    <a:pt x="1290602" y="1896632"/>
                  </a:lnTo>
                  <a:lnTo>
                    <a:pt x="1285531" y="1893142"/>
                  </a:lnTo>
                  <a:lnTo>
                    <a:pt x="1280460" y="1889969"/>
                  </a:lnTo>
                  <a:lnTo>
                    <a:pt x="1274755" y="1886479"/>
                  </a:lnTo>
                  <a:lnTo>
                    <a:pt x="1269683" y="1883624"/>
                  </a:lnTo>
                  <a:lnTo>
                    <a:pt x="1263661" y="1880769"/>
                  </a:lnTo>
                  <a:lnTo>
                    <a:pt x="1257956" y="1877913"/>
                  </a:lnTo>
                  <a:lnTo>
                    <a:pt x="1251934" y="1875375"/>
                  </a:lnTo>
                  <a:lnTo>
                    <a:pt x="1245912" y="1873154"/>
                  </a:lnTo>
                  <a:lnTo>
                    <a:pt x="1239573" y="1870933"/>
                  </a:lnTo>
                  <a:lnTo>
                    <a:pt x="1233234" y="1869030"/>
                  </a:lnTo>
                  <a:lnTo>
                    <a:pt x="1226578" y="1867443"/>
                  </a:lnTo>
                  <a:lnTo>
                    <a:pt x="1219922" y="1865857"/>
                  </a:lnTo>
                  <a:lnTo>
                    <a:pt x="1219922" y="2128872"/>
                  </a:lnTo>
                  <a:lnTo>
                    <a:pt x="1232283" y="2130458"/>
                  </a:lnTo>
                  <a:lnTo>
                    <a:pt x="1244327" y="2132679"/>
                  </a:lnTo>
                  <a:lnTo>
                    <a:pt x="1256371" y="2135534"/>
                  </a:lnTo>
                  <a:lnTo>
                    <a:pt x="1268099" y="2138390"/>
                  </a:lnTo>
                  <a:lnTo>
                    <a:pt x="1279509" y="2141563"/>
                  </a:lnTo>
                  <a:lnTo>
                    <a:pt x="1290602" y="2145687"/>
                  </a:lnTo>
                  <a:lnTo>
                    <a:pt x="1301696" y="2149494"/>
                  </a:lnTo>
                  <a:lnTo>
                    <a:pt x="1312155" y="2154253"/>
                  </a:lnTo>
                  <a:lnTo>
                    <a:pt x="1322615" y="2159012"/>
                  </a:lnTo>
                  <a:lnTo>
                    <a:pt x="1332757" y="2164406"/>
                  </a:lnTo>
                  <a:lnTo>
                    <a:pt x="1342266" y="2170117"/>
                  </a:lnTo>
                  <a:lnTo>
                    <a:pt x="1352091" y="2175510"/>
                  </a:lnTo>
                  <a:lnTo>
                    <a:pt x="1361283" y="2181856"/>
                  </a:lnTo>
                  <a:lnTo>
                    <a:pt x="1369841" y="2188518"/>
                  </a:lnTo>
                  <a:lnTo>
                    <a:pt x="1378398" y="2195498"/>
                  </a:lnTo>
                  <a:lnTo>
                    <a:pt x="1386322" y="2202478"/>
                  </a:lnTo>
                  <a:lnTo>
                    <a:pt x="1394246" y="2209458"/>
                  </a:lnTo>
                  <a:lnTo>
                    <a:pt x="1401219" y="2217390"/>
                  </a:lnTo>
                  <a:lnTo>
                    <a:pt x="1407875" y="2225004"/>
                  </a:lnTo>
                  <a:lnTo>
                    <a:pt x="1414531" y="2233253"/>
                  </a:lnTo>
                  <a:lnTo>
                    <a:pt x="1420553" y="2241502"/>
                  </a:lnTo>
                  <a:lnTo>
                    <a:pt x="1425941" y="2250068"/>
                  </a:lnTo>
                  <a:lnTo>
                    <a:pt x="1431013" y="2258952"/>
                  </a:lnTo>
                  <a:lnTo>
                    <a:pt x="1435450" y="2267835"/>
                  </a:lnTo>
                  <a:lnTo>
                    <a:pt x="1439570" y="2277036"/>
                  </a:lnTo>
                  <a:lnTo>
                    <a:pt x="1443057" y="2286554"/>
                  </a:lnTo>
                  <a:lnTo>
                    <a:pt x="1446543" y="2296389"/>
                  </a:lnTo>
                  <a:lnTo>
                    <a:pt x="1448762" y="2305907"/>
                  </a:lnTo>
                  <a:lnTo>
                    <a:pt x="1450664" y="2315742"/>
                  </a:lnTo>
                  <a:lnTo>
                    <a:pt x="1452248" y="2325578"/>
                  </a:lnTo>
                  <a:lnTo>
                    <a:pt x="1453199" y="2335730"/>
                  </a:lnTo>
                  <a:lnTo>
                    <a:pt x="1453516" y="2345883"/>
                  </a:lnTo>
                  <a:lnTo>
                    <a:pt x="1453199" y="2356353"/>
                  </a:lnTo>
                  <a:lnTo>
                    <a:pt x="1452248" y="2366505"/>
                  </a:lnTo>
                  <a:lnTo>
                    <a:pt x="1450664" y="2376341"/>
                  </a:lnTo>
                  <a:lnTo>
                    <a:pt x="1448762" y="2386176"/>
                  </a:lnTo>
                  <a:lnTo>
                    <a:pt x="1446543" y="2395694"/>
                  </a:lnTo>
                  <a:lnTo>
                    <a:pt x="1443057" y="2405212"/>
                  </a:lnTo>
                  <a:lnTo>
                    <a:pt x="1439570" y="2415047"/>
                  </a:lnTo>
                  <a:lnTo>
                    <a:pt x="1435450" y="2424248"/>
                  </a:lnTo>
                  <a:lnTo>
                    <a:pt x="1431013" y="2433131"/>
                  </a:lnTo>
                  <a:lnTo>
                    <a:pt x="1425941" y="2442015"/>
                  </a:lnTo>
                  <a:lnTo>
                    <a:pt x="1420553" y="2450581"/>
                  </a:lnTo>
                  <a:lnTo>
                    <a:pt x="1414531" y="2458830"/>
                  </a:lnTo>
                  <a:lnTo>
                    <a:pt x="1407875" y="2467079"/>
                  </a:lnTo>
                  <a:lnTo>
                    <a:pt x="1401219" y="2475011"/>
                  </a:lnTo>
                  <a:lnTo>
                    <a:pt x="1394246" y="2482625"/>
                  </a:lnTo>
                  <a:lnTo>
                    <a:pt x="1386322" y="2489605"/>
                  </a:lnTo>
                  <a:lnTo>
                    <a:pt x="1378398" y="2496902"/>
                  </a:lnTo>
                  <a:lnTo>
                    <a:pt x="1369841" y="2503565"/>
                  </a:lnTo>
                  <a:lnTo>
                    <a:pt x="1361283" y="2510227"/>
                  </a:lnTo>
                  <a:lnTo>
                    <a:pt x="1352091" y="2516573"/>
                  </a:lnTo>
                  <a:lnTo>
                    <a:pt x="1342266" y="2522284"/>
                  </a:lnTo>
                  <a:lnTo>
                    <a:pt x="1332757" y="2527994"/>
                  </a:lnTo>
                  <a:lnTo>
                    <a:pt x="1322615" y="2532753"/>
                  </a:lnTo>
                  <a:lnTo>
                    <a:pt x="1312155" y="2537830"/>
                  </a:lnTo>
                  <a:lnTo>
                    <a:pt x="1301696" y="2542589"/>
                  </a:lnTo>
                  <a:lnTo>
                    <a:pt x="1290602" y="2546396"/>
                  </a:lnTo>
                  <a:lnTo>
                    <a:pt x="1279509" y="2550520"/>
                  </a:lnTo>
                  <a:lnTo>
                    <a:pt x="1268099" y="2553693"/>
                  </a:lnTo>
                  <a:lnTo>
                    <a:pt x="1256371" y="2556549"/>
                  </a:lnTo>
                  <a:lnTo>
                    <a:pt x="1244327" y="2559404"/>
                  </a:lnTo>
                  <a:lnTo>
                    <a:pt x="1232283" y="2561625"/>
                  </a:lnTo>
                  <a:lnTo>
                    <a:pt x="1219922" y="2563211"/>
                  </a:lnTo>
                  <a:lnTo>
                    <a:pt x="1219922" y="2608263"/>
                  </a:lnTo>
                  <a:lnTo>
                    <a:pt x="1135929" y="2608263"/>
                  </a:lnTo>
                  <a:lnTo>
                    <a:pt x="1135929" y="2563211"/>
                  </a:lnTo>
                  <a:lnTo>
                    <a:pt x="1123568" y="2561625"/>
                  </a:lnTo>
                  <a:lnTo>
                    <a:pt x="1111207" y="2559404"/>
                  </a:lnTo>
                  <a:lnTo>
                    <a:pt x="1099479" y="2556549"/>
                  </a:lnTo>
                  <a:lnTo>
                    <a:pt x="1087435" y="2553693"/>
                  </a:lnTo>
                  <a:lnTo>
                    <a:pt x="1076342" y="2550520"/>
                  </a:lnTo>
                  <a:lnTo>
                    <a:pt x="1065248" y="2546396"/>
                  </a:lnTo>
                  <a:lnTo>
                    <a:pt x="1053838" y="2542589"/>
                  </a:lnTo>
                  <a:lnTo>
                    <a:pt x="1043378" y="2537830"/>
                  </a:lnTo>
                  <a:lnTo>
                    <a:pt x="1032919" y="2532753"/>
                  </a:lnTo>
                  <a:lnTo>
                    <a:pt x="1022776" y="2527994"/>
                  </a:lnTo>
                  <a:lnTo>
                    <a:pt x="1012951" y="2522284"/>
                  </a:lnTo>
                  <a:lnTo>
                    <a:pt x="1003442" y="2516573"/>
                  </a:lnTo>
                  <a:lnTo>
                    <a:pt x="994251" y="2510227"/>
                  </a:lnTo>
                  <a:lnTo>
                    <a:pt x="985376" y="2503565"/>
                  </a:lnTo>
                  <a:lnTo>
                    <a:pt x="977135" y="2496902"/>
                  </a:lnTo>
                  <a:lnTo>
                    <a:pt x="968894" y="2489605"/>
                  </a:lnTo>
                  <a:lnTo>
                    <a:pt x="961288" y="2482625"/>
                  </a:lnTo>
                  <a:lnTo>
                    <a:pt x="953998" y="2475011"/>
                  </a:lnTo>
                  <a:lnTo>
                    <a:pt x="947342" y="2467079"/>
                  </a:lnTo>
                  <a:lnTo>
                    <a:pt x="941002" y="2458830"/>
                  </a:lnTo>
                  <a:lnTo>
                    <a:pt x="934663" y="2450581"/>
                  </a:lnTo>
                  <a:lnTo>
                    <a:pt x="929592" y="2442015"/>
                  </a:lnTo>
                  <a:lnTo>
                    <a:pt x="924204" y="2433131"/>
                  </a:lnTo>
                  <a:lnTo>
                    <a:pt x="919450" y="2424248"/>
                  </a:lnTo>
                  <a:lnTo>
                    <a:pt x="915646" y="2415047"/>
                  </a:lnTo>
                  <a:lnTo>
                    <a:pt x="911843" y="2405212"/>
                  </a:lnTo>
                  <a:lnTo>
                    <a:pt x="908990" y="2396011"/>
                  </a:lnTo>
                  <a:lnTo>
                    <a:pt x="906455" y="2386176"/>
                  </a:lnTo>
                  <a:lnTo>
                    <a:pt x="904553" y="2376341"/>
                  </a:lnTo>
                  <a:lnTo>
                    <a:pt x="902651" y="2366505"/>
                  </a:lnTo>
                  <a:lnTo>
                    <a:pt x="902017" y="2356353"/>
                  </a:lnTo>
                  <a:lnTo>
                    <a:pt x="901700" y="2345883"/>
                  </a:lnTo>
                  <a:lnTo>
                    <a:pt x="1011683" y="2345883"/>
                  </a:lnTo>
                  <a:lnTo>
                    <a:pt x="1011683" y="2351594"/>
                  </a:lnTo>
                  <a:lnTo>
                    <a:pt x="1012317" y="2357622"/>
                  </a:lnTo>
                  <a:lnTo>
                    <a:pt x="1012951" y="2363015"/>
                  </a:lnTo>
                  <a:lnTo>
                    <a:pt x="1014219" y="2368409"/>
                  </a:lnTo>
                  <a:lnTo>
                    <a:pt x="1015487" y="2374120"/>
                  </a:lnTo>
                  <a:lnTo>
                    <a:pt x="1017071" y="2379196"/>
                  </a:lnTo>
                  <a:lnTo>
                    <a:pt x="1018973" y="2384590"/>
                  </a:lnTo>
                  <a:lnTo>
                    <a:pt x="1020875" y="2389983"/>
                  </a:lnTo>
                  <a:lnTo>
                    <a:pt x="1023727" y="2395059"/>
                  </a:lnTo>
                  <a:lnTo>
                    <a:pt x="1026263" y="2400136"/>
                  </a:lnTo>
                  <a:lnTo>
                    <a:pt x="1028799" y="2404577"/>
                  </a:lnTo>
                  <a:lnTo>
                    <a:pt x="1032285" y="2409654"/>
                  </a:lnTo>
                  <a:lnTo>
                    <a:pt x="1035455" y="2414413"/>
                  </a:lnTo>
                  <a:lnTo>
                    <a:pt x="1039258" y="2418854"/>
                  </a:lnTo>
                  <a:lnTo>
                    <a:pt x="1043062" y="2423296"/>
                  </a:lnTo>
                  <a:lnTo>
                    <a:pt x="1046865" y="2427421"/>
                  </a:lnTo>
                  <a:lnTo>
                    <a:pt x="1051302" y="2431862"/>
                  </a:lnTo>
                  <a:lnTo>
                    <a:pt x="1055423" y="2435670"/>
                  </a:lnTo>
                  <a:lnTo>
                    <a:pt x="1060177" y="2439160"/>
                  </a:lnTo>
                  <a:lnTo>
                    <a:pt x="1065248" y="2443284"/>
                  </a:lnTo>
                  <a:lnTo>
                    <a:pt x="1070003" y="2446457"/>
                  </a:lnTo>
                  <a:lnTo>
                    <a:pt x="1075391" y="2450264"/>
                  </a:lnTo>
                  <a:lnTo>
                    <a:pt x="1080779" y="2453119"/>
                  </a:lnTo>
                  <a:lnTo>
                    <a:pt x="1086167" y="2456292"/>
                  </a:lnTo>
                  <a:lnTo>
                    <a:pt x="1092189" y="2459147"/>
                  </a:lnTo>
                  <a:lnTo>
                    <a:pt x="1097578" y="2461686"/>
                  </a:lnTo>
                  <a:lnTo>
                    <a:pt x="1103917" y="2464224"/>
                  </a:lnTo>
                  <a:lnTo>
                    <a:pt x="1109939" y="2466762"/>
                  </a:lnTo>
                  <a:lnTo>
                    <a:pt x="1116278" y="2468665"/>
                  </a:lnTo>
                  <a:lnTo>
                    <a:pt x="1122617" y="2470569"/>
                  </a:lnTo>
                  <a:lnTo>
                    <a:pt x="1128956" y="2472473"/>
                  </a:lnTo>
                  <a:lnTo>
                    <a:pt x="1135929" y="2474059"/>
                  </a:lnTo>
                  <a:lnTo>
                    <a:pt x="1135929" y="2211044"/>
                  </a:lnTo>
                  <a:lnTo>
                    <a:pt x="1123568" y="2209141"/>
                  </a:lnTo>
                  <a:lnTo>
                    <a:pt x="1111207" y="2206920"/>
                  </a:lnTo>
                  <a:lnTo>
                    <a:pt x="1099479" y="2204699"/>
                  </a:lnTo>
                  <a:lnTo>
                    <a:pt x="1087752" y="2201526"/>
                  </a:lnTo>
                  <a:lnTo>
                    <a:pt x="1076342" y="2198036"/>
                  </a:lnTo>
                  <a:lnTo>
                    <a:pt x="1065248" y="2194546"/>
                  </a:lnTo>
                  <a:lnTo>
                    <a:pt x="1054155" y="2190104"/>
                  </a:lnTo>
                  <a:lnTo>
                    <a:pt x="1043378" y="2185663"/>
                  </a:lnTo>
                  <a:lnTo>
                    <a:pt x="1033236" y="2180904"/>
                  </a:lnTo>
                  <a:lnTo>
                    <a:pt x="1023093" y="2175510"/>
                  </a:lnTo>
                  <a:lnTo>
                    <a:pt x="1012951" y="2170117"/>
                  </a:lnTo>
                  <a:lnTo>
                    <a:pt x="1003759" y="2164089"/>
                  </a:lnTo>
                  <a:lnTo>
                    <a:pt x="994568" y="2157743"/>
                  </a:lnTo>
                  <a:lnTo>
                    <a:pt x="985693" y="2151715"/>
                  </a:lnTo>
                  <a:lnTo>
                    <a:pt x="977452" y="2144735"/>
                  </a:lnTo>
                  <a:lnTo>
                    <a:pt x="969211" y="2137438"/>
                  </a:lnTo>
                  <a:lnTo>
                    <a:pt x="961604" y="2130141"/>
                  </a:lnTo>
                  <a:lnTo>
                    <a:pt x="954631" y="2122527"/>
                  </a:lnTo>
                  <a:lnTo>
                    <a:pt x="947659" y="2114595"/>
                  </a:lnTo>
                  <a:lnTo>
                    <a:pt x="941319" y="2106346"/>
                  </a:lnTo>
                  <a:lnTo>
                    <a:pt x="935297" y="2098097"/>
                  </a:lnTo>
                  <a:lnTo>
                    <a:pt x="929909" y="2089531"/>
                  </a:lnTo>
                  <a:lnTo>
                    <a:pt x="924838" y="2080647"/>
                  </a:lnTo>
                  <a:lnTo>
                    <a:pt x="920084" y="2071764"/>
                  </a:lnTo>
                  <a:lnTo>
                    <a:pt x="915963" y="2062563"/>
                  </a:lnTo>
                  <a:lnTo>
                    <a:pt x="912794" y="2053362"/>
                  </a:lnTo>
                  <a:lnTo>
                    <a:pt x="909307" y="2043844"/>
                  </a:lnTo>
                  <a:lnTo>
                    <a:pt x="907088" y="2034009"/>
                  </a:lnTo>
                  <a:lnTo>
                    <a:pt x="905187" y="2024491"/>
                  </a:lnTo>
                  <a:lnTo>
                    <a:pt x="903285" y="2014021"/>
                  </a:lnTo>
                  <a:lnTo>
                    <a:pt x="902651" y="2004186"/>
                  </a:lnTo>
                  <a:lnTo>
                    <a:pt x="902334" y="1994033"/>
                  </a:lnTo>
                  <a:lnTo>
                    <a:pt x="902651" y="1983563"/>
                  </a:lnTo>
                  <a:lnTo>
                    <a:pt x="903285" y="1973728"/>
                  </a:lnTo>
                  <a:lnTo>
                    <a:pt x="905187" y="1963258"/>
                  </a:lnTo>
                  <a:lnTo>
                    <a:pt x="907088" y="1953740"/>
                  </a:lnTo>
                  <a:lnTo>
                    <a:pt x="909307" y="1943905"/>
                  </a:lnTo>
                  <a:lnTo>
                    <a:pt x="912794" y="1934387"/>
                  </a:lnTo>
                  <a:lnTo>
                    <a:pt x="915963" y="1925186"/>
                  </a:lnTo>
                  <a:lnTo>
                    <a:pt x="920084" y="1915985"/>
                  </a:lnTo>
                  <a:lnTo>
                    <a:pt x="924838" y="1907102"/>
                  </a:lnTo>
                  <a:lnTo>
                    <a:pt x="929909" y="1898218"/>
                  </a:lnTo>
                  <a:lnTo>
                    <a:pt x="935297" y="1889652"/>
                  </a:lnTo>
                  <a:lnTo>
                    <a:pt x="941319" y="1881403"/>
                  </a:lnTo>
                  <a:lnTo>
                    <a:pt x="947659" y="1873154"/>
                  </a:lnTo>
                  <a:lnTo>
                    <a:pt x="954631" y="1865222"/>
                  </a:lnTo>
                  <a:lnTo>
                    <a:pt x="961604" y="1857608"/>
                  </a:lnTo>
                  <a:lnTo>
                    <a:pt x="969211" y="1850311"/>
                  </a:lnTo>
                  <a:lnTo>
                    <a:pt x="977452" y="1843014"/>
                  </a:lnTo>
                  <a:lnTo>
                    <a:pt x="985693" y="1836034"/>
                  </a:lnTo>
                  <a:lnTo>
                    <a:pt x="994568" y="1830006"/>
                  </a:lnTo>
                  <a:lnTo>
                    <a:pt x="1003759" y="1823660"/>
                  </a:lnTo>
                  <a:lnTo>
                    <a:pt x="1012951" y="1817632"/>
                  </a:lnTo>
                  <a:lnTo>
                    <a:pt x="1023093" y="1812239"/>
                  </a:lnTo>
                  <a:lnTo>
                    <a:pt x="1033236" y="1806845"/>
                  </a:lnTo>
                  <a:lnTo>
                    <a:pt x="1043378" y="1802086"/>
                  </a:lnTo>
                  <a:lnTo>
                    <a:pt x="1054155" y="1797644"/>
                  </a:lnTo>
                  <a:lnTo>
                    <a:pt x="1065248" y="1793203"/>
                  </a:lnTo>
                  <a:lnTo>
                    <a:pt x="1076342" y="1789713"/>
                  </a:lnTo>
                  <a:lnTo>
                    <a:pt x="1087752" y="1785906"/>
                  </a:lnTo>
                  <a:lnTo>
                    <a:pt x="1099479" y="1783050"/>
                  </a:lnTo>
                  <a:lnTo>
                    <a:pt x="1111207" y="1780829"/>
                  </a:lnTo>
                  <a:lnTo>
                    <a:pt x="1123568" y="1778608"/>
                  </a:lnTo>
                  <a:lnTo>
                    <a:pt x="1135929" y="1776705"/>
                  </a:lnTo>
                  <a:lnTo>
                    <a:pt x="1135929" y="1741488"/>
                  </a:lnTo>
                  <a:close/>
                  <a:moveTo>
                    <a:pt x="1183323" y="1498000"/>
                  </a:moveTo>
                  <a:lnTo>
                    <a:pt x="1166813" y="1498635"/>
                  </a:lnTo>
                  <a:lnTo>
                    <a:pt x="1150621" y="1498953"/>
                  </a:lnTo>
                  <a:lnTo>
                    <a:pt x="1134111" y="1499588"/>
                  </a:lnTo>
                  <a:lnTo>
                    <a:pt x="1117918" y="1500858"/>
                  </a:lnTo>
                  <a:lnTo>
                    <a:pt x="1101726" y="1502446"/>
                  </a:lnTo>
                  <a:lnTo>
                    <a:pt x="1085533" y="1504351"/>
                  </a:lnTo>
                  <a:lnTo>
                    <a:pt x="1069341" y="1507209"/>
                  </a:lnTo>
                  <a:lnTo>
                    <a:pt x="1053466" y="1509749"/>
                  </a:lnTo>
                  <a:lnTo>
                    <a:pt x="1037273" y="1512925"/>
                  </a:lnTo>
                  <a:lnTo>
                    <a:pt x="1021716" y="1516418"/>
                  </a:lnTo>
                  <a:lnTo>
                    <a:pt x="1005841" y="1520229"/>
                  </a:lnTo>
                  <a:lnTo>
                    <a:pt x="990283" y="1524674"/>
                  </a:lnTo>
                  <a:lnTo>
                    <a:pt x="974726" y="1529120"/>
                  </a:lnTo>
                  <a:lnTo>
                    <a:pt x="959168" y="1534518"/>
                  </a:lnTo>
                  <a:lnTo>
                    <a:pt x="943611" y="1539599"/>
                  </a:lnTo>
                  <a:lnTo>
                    <a:pt x="928688" y="1545633"/>
                  </a:lnTo>
                  <a:lnTo>
                    <a:pt x="913448" y="1551666"/>
                  </a:lnTo>
                  <a:lnTo>
                    <a:pt x="898526" y="1558335"/>
                  </a:lnTo>
                  <a:lnTo>
                    <a:pt x="883603" y="1565003"/>
                  </a:lnTo>
                  <a:lnTo>
                    <a:pt x="869316" y="1572307"/>
                  </a:lnTo>
                  <a:lnTo>
                    <a:pt x="854711" y="1579928"/>
                  </a:lnTo>
                  <a:lnTo>
                    <a:pt x="840106" y="1587867"/>
                  </a:lnTo>
                  <a:lnTo>
                    <a:pt x="826453" y="1596123"/>
                  </a:lnTo>
                  <a:lnTo>
                    <a:pt x="812166" y="1604697"/>
                  </a:lnTo>
                  <a:lnTo>
                    <a:pt x="798513" y="1613906"/>
                  </a:lnTo>
                  <a:lnTo>
                    <a:pt x="785178" y="1623115"/>
                  </a:lnTo>
                  <a:lnTo>
                    <a:pt x="771526" y="1632642"/>
                  </a:lnTo>
                  <a:lnTo>
                    <a:pt x="758191" y="1643121"/>
                  </a:lnTo>
                  <a:lnTo>
                    <a:pt x="745491" y="1653600"/>
                  </a:lnTo>
                  <a:lnTo>
                    <a:pt x="732791" y="1664079"/>
                  </a:lnTo>
                  <a:lnTo>
                    <a:pt x="720408" y="1675193"/>
                  </a:lnTo>
                  <a:lnTo>
                    <a:pt x="708343" y="1686625"/>
                  </a:lnTo>
                  <a:lnTo>
                    <a:pt x="695961" y="1698375"/>
                  </a:lnTo>
                  <a:lnTo>
                    <a:pt x="684531" y="1710442"/>
                  </a:lnTo>
                  <a:lnTo>
                    <a:pt x="672783" y="1723144"/>
                  </a:lnTo>
                  <a:lnTo>
                    <a:pt x="661671" y="1735528"/>
                  </a:lnTo>
                  <a:lnTo>
                    <a:pt x="650876" y="1748865"/>
                  </a:lnTo>
                  <a:lnTo>
                    <a:pt x="640398" y="1762520"/>
                  </a:lnTo>
                  <a:lnTo>
                    <a:pt x="629921" y="1776175"/>
                  </a:lnTo>
                  <a:lnTo>
                    <a:pt x="620078" y="1790464"/>
                  </a:lnTo>
                  <a:lnTo>
                    <a:pt x="610236" y="1804754"/>
                  </a:lnTo>
                  <a:lnTo>
                    <a:pt x="601028" y="1819361"/>
                  </a:lnTo>
                  <a:lnTo>
                    <a:pt x="592138" y="1834286"/>
                  </a:lnTo>
                  <a:lnTo>
                    <a:pt x="583566" y="1849529"/>
                  </a:lnTo>
                  <a:lnTo>
                    <a:pt x="575311" y="1864771"/>
                  </a:lnTo>
                  <a:lnTo>
                    <a:pt x="567373" y="1880014"/>
                  </a:lnTo>
                  <a:lnTo>
                    <a:pt x="560071" y="1895574"/>
                  </a:lnTo>
                  <a:lnTo>
                    <a:pt x="553086" y="1911134"/>
                  </a:lnTo>
                  <a:lnTo>
                    <a:pt x="546736" y="1927011"/>
                  </a:lnTo>
                  <a:lnTo>
                    <a:pt x="541021" y="1942889"/>
                  </a:lnTo>
                  <a:lnTo>
                    <a:pt x="535306" y="1958766"/>
                  </a:lnTo>
                  <a:lnTo>
                    <a:pt x="529908" y="1974644"/>
                  </a:lnTo>
                  <a:lnTo>
                    <a:pt x="525146" y="1990521"/>
                  </a:lnTo>
                  <a:lnTo>
                    <a:pt x="520701" y="2006716"/>
                  </a:lnTo>
                  <a:lnTo>
                    <a:pt x="516891" y="2022912"/>
                  </a:lnTo>
                  <a:lnTo>
                    <a:pt x="513398" y="2039107"/>
                  </a:lnTo>
                  <a:lnTo>
                    <a:pt x="510223" y="2055302"/>
                  </a:lnTo>
                  <a:lnTo>
                    <a:pt x="507683" y="2071497"/>
                  </a:lnTo>
                  <a:lnTo>
                    <a:pt x="505461" y="2088009"/>
                  </a:lnTo>
                  <a:lnTo>
                    <a:pt x="503238" y="2104205"/>
                  </a:lnTo>
                  <a:lnTo>
                    <a:pt x="501651" y="2120717"/>
                  </a:lnTo>
                  <a:lnTo>
                    <a:pt x="500698" y="2136912"/>
                  </a:lnTo>
                  <a:lnTo>
                    <a:pt x="500063" y="2153425"/>
                  </a:lnTo>
                  <a:lnTo>
                    <a:pt x="499746" y="2169938"/>
                  </a:lnTo>
                  <a:lnTo>
                    <a:pt x="499746" y="2185815"/>
                  </a:lnTo>
                  <a:lnTo>
                    <a:pt x="500063" y="2202328"/>
                  </a:lnTo>
                  <a:lnTo>
                    <a:pt x="501016" y="2218523"/>
                  </a:lnTo>
                  <a:lnTo>
                    <a:pt x="502286" y="2234718"/>
                  </a:lnTo>
                  <a:lnTo>
                    <a:pt x="503556" y="2250913"/>
                  </a:lnTo>
                  <a:lnTo>
                    <a:pt x="506096" y="2267108"/>
                  </a:lnTo>
                  <a:lnTo>
                    <a:pt x="508318" y="2283303"/>
                  </a:lnTo>
                  <a:lnTo>
                    <a:pt x="510858" y="2299181"/>
                  </a:lnTo>
                  <a:lnTo>
                    <a:pt x="514351" y="2315376"/>
                  </a:lnTo>
                  <a:lnTo>
                    <a:pt x="517843" y="2331253"/>
                  </a:lnTo>
                  <a:lnTo>
                    <a:pt x="521336" y="2346813"/>
                  </a:lnTo>
                  <a:lnTo>
                    <a:pt x="525781" y="2362373"/>
                  </a:lnTo>
                  <a:lnTo>
                    <a:pt x="530861" y="2377933"/>
                  </a:lnTo>
                  <a:lnTo>
                    <a:pt x="535623" y="2393493"/>
                  </a:lnTo>
                  <a:lnTo>
                    <a:pt x="541021" y="2409053"/>
                  </a:lnTo>
                  <a:lnTo>
                    <a:pt x="546736" y="2424296"/>
                  </a:lnTo>
                  <a:lnTo>
                    <a:pt x="552768" y="2439221"/>
                  </a:lnTo>
                  <a:lnTo>
                    <a:pt x="559436" y="2454146"/>
                  </a:lnTo>
                  <a:lnTo>
                    <a:pt x="566421" y="2469071"/>
                  </a:lnTo>
                  <a:lnTo>
                    <a:pt x="573723" y="2483678"/>
                  </a:lnTo>
                  <a:lnTo>
                    <a:pt x="581343" y="2497968"/>
                  </a:lnTo>
                  <a:lnTo>
                    <a:pt x="588963" y="2512257"/>
                  </a:lnTo>
                  <a:lnTo>
                    <a:pt x="597218" y="2526547"/>
                  </a:lnTo>
                  <a:lnTo>
                    <a:pt x="605791" y="2540519"/>
                  </a:lnTo>
                  <a:lnTo>
                    <a:pt x="615316" y="2554174"/>
                  </a:lnTo>
                  <a:lnTo>
                    <a:pt x="624523" y="2567511"/>
                  </a:lnTo>
                  <a:lnTo>
                    <a:pt x="634366" y="2581166"/>
                  </a:lnTo>
                  <a:lnTo>
                    <a:pt x="644208" y="2594503"/>
                  </a:lnTo>
                  <a:lnTo>
                    <a:pt x="654686" y="2607205"/>
                  </a:lnTo>
                  <a:lnTo>
                    <a:pt x="665163" y="2619907"/>
                  </a:lnTo>
                  <a:lnTo>
                    <a:pt x="676593" y="2632292"/>
                  </a:lnTo>
                  <a:lnTo>
                    <a:pt x="688023" y="2644676"/>
                  </a:lnTo>
                  <a:lnTo>
                    <a:pt x="699771" y="2656426"/>
                  </a:lnTo>
                  <a:lnTo>
                    <a:pt x="711836" y="2668175"/>
                  </a:lnTo>
                  <a:lnTo>
                    <a:pt x="724218" y="2679924"/>
                  </a:lnTo>
                  <a:lnTo>
                    <a:pt x="737236" y="2691039"/>
                  </a:lnTo>
                  <a:lnTo>
                    <a:pt x="749936" y="2701835"/>
                  </a:lnTo>
                  <a:lnTo>
                    <a:pt x="763588" y="2712632"/>
                  </a:lnTo>
                  <a:lnTo>
                    <a:pt x="777558" y="2722794"/>
                  </a:lnTo>
                  <a:lnTo>
                    <a:pt x="791528" y="2732638"/>
                  </a:lnTo>
                  <a:lnTo>
                    <a:pt x="805816" y="2742482"/>
                  </a:lnTo>
                  <a:lnTo>
                    <a:pt x="820738" y="2751691"/>
                  </a:lnTo>
                  <a:lnTo>
                    <a:pt x="835661" y="2760582"/>
                  </a:lnTo>
                  <a:lnTo>
                    <a:pt x="850583" y="2769156"/>
                  </a:lnTo>
                  <a:lnTo>
                    <a:pt x="866141" y="2777412"/>
                  </a:lnTo>
                  <a:lnTo>
                    <a:pt x="881381" y="2785351"/>
                  </a:lnTo>
                  <a:lnTo>
                    <a:pt x="896938" y="2792655"/>
                  </a:lnTo>
                  <a:lnTo>
                    <a:pt x="912496" y="2799641"/>
                  </a:lnTo>
                  <a:lnTo>
                    <a:pt x="928371" y="2805992"/>
                  </a:lnTo>
                  <a:lnTo>
                    <a:pt x="943928" y="2811708"/>
                  </a:lnTo>
                  <a:lnTo>
                    <a:pt x="959803" y="2817424"/>
                  </a:lnTo>
                  <a:lnTo>
                    <a:pt x="975678" y="2822505"/>
                  </a:lnTo>
                  <a:lnTo>
                    <a:pt x="991871" y="2827585"/>
                  </a:lnTo>
                  <a:lnTo>
                    <a:pt x="1008063" y="2832031"/>
                  </a:lnTo>
                  <a:lnTo>
                    <a:pt x="1024256" y="2835842"/>
                  </a:lnTo>
                  <a:lnTo>
                    <a:pt x="1040448" y="2839335"/>
                  </a:lnTo>
                  <a:lnTo>
                    <a:pt x="1056641" y="2842510"/>
                  </a:lnTo>
                  <a:lnTo>
                    <a:pt x="1073151" y="2845051"/>
                  </a:lnTo>
                  <a:lnTo>
                    <a:pt x="1089343" y="2847591"/>
                  </a:lnTo>
                  <a:lnTo>
                    <a:pt x="1105853" y="2849496"/>
                  </a:lnTo>
                  <a:lnTo>
                    <a:pt x="1121728" y="2851084"/>
                  </a:lnTo>
                  <a:lnTo>
                    <a:pt x="1138238" y="2852037"/>
                  </a:lnTo>
                  <a:lnTo>
                    <a:pt x="1154431" y="2852989"/>
                  </a:lnTo>
                  <a:lnTo>
                    <a:pt x="1170941" y="2853307"/>
                  </a:lnTo>
                  <a:lnTo>
                    <a:pt x="1187133" y="2852989"/>
                  </a:lnTo>
                  <a:lnTo>
                    <a:pt x="1203643" y="2852672"/>
                  </a:lnTo>
                  <a:lnTo>
                    <a:pt x="1219836" y="2851719"/>
                  </a:lnTo>
                  <a:lnTo>
                    <a:pt x="1236346" y="2850767"/>
                  </a:lnTo>
                  <a:lnTo>
                    <a:pt x="1252538" y="2849179"/>
                  </a:lnTo>
                  <a:lnTo>
                    <a:pt x="1268731" y="2846956"/>
                  </a:lnTo>
                  <a:lnTo>
                    <a:pt x="1284606" y="2844416"/>
                  </a:lnTo>
                  <a:lnTo>
                    <a:pt x="1300799" y="2841875"/>
                  </a:lnTo>
                  <a:lnTo>
                    <a:pt x="1316356" y="2838382"/>
                  </a:lnTo>
                  <a:lnTo>
                    <a:pt x="1332231" y="2835207"/>
                  </a:lnTo>
                  <a:lnTo>
                    <a:pt x="1348106" y="2831396"/>
                  </a:lnTo>
                  <a:lnTo>
                    <a:pt x="1363981" y="2826950"/>
                  </a:lnTo>
                  <a:lnTo>
                    <a:pt x="1379539" y="2822187"/>
                  </a:lnTo>
                  <a:lnTo>
                    <a:pt x="1395096" y="2817106"/>
                  </a:lnTo>
                  <a:lnTo>
                    <a:pt x="1410336" y="2811708"/>
                  </a:lnTo>
                  <a:lnTo>
                    <a:pt x="1425259" y="2805992"/>
                  </a:lnTo>
                  <a:lnTo>
                    <a:pt x="1440499" y="2799958"/>
                  </a:lnTo>
                  <a:lnTo>
                    <a:pt x="1455421" y="2793290"/>
                  </a:lnTo>
                  <a:lnTo>
                    <a:pt x="1470344" y="2786304"/>
                  </a:lnTo>
                  <a:lnTo>
                    <a:pt x="1484949" y="2779000"/>
                  </a:lnTo>
                  <a:lnTo>
                    <a:pt x="1499554" y="2771379"/>
                  </a:lnTo>
                  <a:lnTo>
                    <a:pt x="1513841" y="2763758"/>
                  </a:lnTo>
                  <a:lnTo>
                    <a:pt x="1527811" y="2755501"/>
                  </a:lnTo>
                  <a:lnTo>
                    <a:pt x="1541781" y="2746927"/>
                  </a:lnTo>
                  <a:lnTo>
                    <a:pt x="1555751" y="2738036"/>
                  </a:lnTo>
                  <a:lnTo>
                    <a:pt x="1569086" y="2728192"/>
                  </a:lnTo>
                  <a:lnTo>
                    <a:pt x="1582421" y="2718665"/>
                  </a:lnTo>
                  <a:lnTo>
                    <a:pt x="1595439" y="2708504"/>
                  </a:lnTo>
                  <a:lnTo>
                    <a:pt x="1608456" y="2698342"/>
                  </a:lnTo>
                  <a:lnTo>
                    <a:pt x="1621156" y="2687545"/>
                  </a:lnTo>
                  <a:lnTo>
                    <a:pt x="1633856" y="2676431"/>
                  </a:lnTo>
                  <a:lnTo>
                    <a:pt x="1645921" y="2664999"/>
                  </a:lnTo>
                  <a:lnTo>
                    <a:pt x="1657986" y="2653250"/>
                  </a:lnTo>
                  <a:lnTo>
                    <a:pt x="1669416" y="2640866"/>
                  </a:lnTo>
                  <a:lnTo>
                    <a:pt x="1681164" y="2628799"/>
                  </a:lnTo>
                  <a:lnTo>
                    <a:pt x="1692276" y="2615779"/>
                  </a:lnTo>
                  <a:lnTo>
                    <a:pt x="1703071" y="2602759"/>
                  </a:lnTo>
                  <a:lnTo>
                    <a:pt x="1713549" y="2589422"/>
                  </a:lnTo>
                  <a:lnTo>
                    <a:pt x="1724026" y="2575450"/>
                  </a:lnTo>
                  <a:lnTo>
                    <a:pt x="1734186" y="2561478"/>
                  </a:lnTo>
                  <a:lnTo>
                    <a:pt x="1743711" y="2546870"/>
                  </a:lnTo>
                  <a:lnTo>
                    <a:pt x="1753236" y="2532263"/>
                  </a:lnTo>
                  <a:lnTo>
                    <a:pt x="1762126" y="2517338"/>
                  </a:lnTo>
                  <a:lnTo>
                    <a:pt x="1770699" y="2502096"/>
                  </a:lnTo>
                  <a:lnTo>
                    <a:pt x="1778954" y="2486853"/>
                  </a:lnTo>
                  <a:lnTo>
                    <a:pt x="1786574" y="2471611"/>
                  </a:lnTo>
                  <a:lnTo>
                    <a:pt x="1793876" y="2456051"/>
                  </a:lnTo>
                  <a:lnTo>
                    <a:pt x="1800861" y="2440173"/>
                  </a:lnTo>
                  <a:lnTo>
                    <a:pt x="1807211" y="2424931"/>
                  </a:lnTo>
                  <a:lnTo>
                    <a:pt x="1813244" y="2409053"/>
                  </a:lnTo>
                  <a:lnTo>
                    <a:pt x="1818959" y="2393176"/>
                  </a:lnTo>
                  <a:lnTo>
                    <a:pt x="1824039" y="2376981"/>
                  </a:lnTo>
                  <a:lnTo>
                    <a:pt x="1828801" y="2361103"/>
                  </a:lnTo>
                  <a:lnTo>
                    <a:pt x="1833246" y="2344908"/>
                  </a:lnTo>
                  <a:lnTo>
                    <a:pt x="1837056" y="2328713"/>
                  </a:lnTo>
                  <a:lnTo>
                    <a:pt x="1840549" y="2312518"/>
                  </a:lnTo>
                  <a:lnTo>
                    <a:pt x="1844041" y="2296005"/>
                  </a:lnTo>
                  <a:lnTo>
                    <a:pt x="1846581" y="2280128"/>
                  </a:lnTo>
                  <a:lnTo>
                    <a:pt x="1848804" y="2263615"/>
                  </a:lnTo>
                  <a:lnTo>
                    <a:pt x="1851026" y="2247420"/>
                  </a:lnTo>
                  <a:lnTo>
                    <a:pt x="1852614" y="2230907"/>
                  </a:lnTo>
                  <a:lnTo>
                    <a:pt x="1853566" y="2214712"/>
                  </a:lnTo>
                  <a:lnTo>
                    <a:pt x="1854201" y="2198200"/>
                  </a:lnTo>
                  <a:lnTo>
                    <a:pt x="1854519" y="2182005"/>
                  </a:lnTo>
                  <a:lnTo>
                    <a:pt x="1854519" y="2165492"/>
                  </a:lnTo>
                  <a:lnTo>
                    <a:pt x="1853884" y="2149297"/>
                  </a:lnTo>
                  <a:lnTo>
                    <a:pt x="1853249" y="2132784"/>
                  </a:lnTo>
                  <a:lnTo>
                    <a:pt x="1851979" y="2116589"/>
                  </a:lnTo>
                  <a:lnTo>
                    <a:pt x="1850391" y="2100394"/>
                  </a:lnTo>
                  <a:lnTo>
                    <a:pt x="1848169" y="2084516"/>
                  </a:lnTo>
                  <a:lnTo>
                    <a:pt x="1845946" y="2068321"/>
                  </a:lnTo>
                  <a:lnTo>
                    <a:pt x="1843089" y="2052444"/>
                  </a:lnTo>
                  <a:lnTo>
                    <a:pt x="1839914" y="2036249"/>
                  </a:lnTo>
                  <a:lnTo>
                    <a:pt x="1836421" y="2020371"/>
                  </a:lnTo>
                  <a:lnTo>
                    <a:pt x="1832294" y="2004494"/>
                  </a:lnTo>
                  <a:lnTo>
                    <a:pt x="1828166" y="1988934"/>
                  </a:lnTo>
                  <a:lnTo>
                    <a:pt x="1823404" y="1973374"/>
                  </a:lnTo>
                  <a:lnTo>
                    <a:pt x="1818641" y="1958131"/>
                  </a:lnTo>
                  <a:lnTo>
                    <a:pt x="1812926" y="1942571"/>
                  </a:lnTo>
                  <a:lnTo>
                    <a:pt x="1807211" y="1927329"/>
                  </a:lnTo>
                  <a:lnTo>
                    <a:pt x="1801179" y="1912086"/>
                  </a:lnTo>
                  <a:lnTo>
                    <a:pt x="1794829" y="1897161"/>
                  </a:lnTo>
                  <a:lnTo>
                    <a:pt x="1787844" y="1882554"/>
                  </a:lnTo>
                  <a:lnTo>
                    <a:pt x="1780541" y="1867947"/>
                  </a:lnTo>
                  <a:lnTo>
                    <a:pt x="1772921" y="1853339"/>
                  </a:lnTo>
                  <a:lnTo>
                    <a:pt x="1764984" y="1839050"/>
                  </a:lnTo>
                  <a:lnTo>
                    <a:pt x="1757046" y="1825077"/>
                  </a:lnTo>
                  <a:lnTo>
                    <a:pt x="1747839" y="1810788"/>
                  </a:lnTo>
                  <a:lnTo>
                    <a:pt x="1738949" y="1797450"/>
                  </a:lnTo>
                  <a:lnTo>
                    <a:pt x="1729741" y="1783478"/>
                  </a:lnTo>
                  <a:lnTo>
                    <a:pt x="1719899" y="1770459"/>
                  </a:lnTo>
                  <a:lnTo>
                    <a:pt x="1710056" y="1757121"/>
                  </a:lnTo>
                  <a:lnTo>
                    <a:pt x="1699579" y="1744102"/>
                  </a:lnTo>
                  <a:lnTo>
                    <a:pt x="1688466" y="1731400"/>
                  </a:lnTo>
                  <a:lnTo>
                    <a:pt x="1677671" y="1719333"/>
                  </a:lnTo>
                  <a:lnTo>
                    <a:pt x="1666241" y="1706948"/>
                  </a:lnTo>
                  <a:lnTo>
                    <a:pt x="1654176" y="1694882"/>
                  </a:lnTo>
                  <a:lnTo>
                    <a:pt x="1642429" y="1683132"/>
                  </a:lnTo>
                  <a:lnTo>
                    <a:pt x="1629729" y="1671700"/>
                  </a:lnTo>
                  <a:lnTo>
                    <a:pt x="1617029" y="1660586"/>
                  </a:lnTo>
                  <a:lnTo>
                    <a:pt x="1603694" y="1649472"/>
                  </a:lnTo>
                  <a:lnTo>
                    <a:pt x="1590676" y="1638993"/>
                  </a:lnTo>
                  <a:lnTo>
                    <a:pt x="1576706" y="1628831"/>
                  </a:lnTo>
                  <a:lnTo>
                    <a:pt x="1562736" y="1618987"/>
                  </a:lnTo>
                  <a:lnTo>
                    <a:pt x="1548131" y="1609143"/>
                  </a:lnTo>
                  <a:lnTo>
                    <a:pt x="1533526" y="1599616"/>
                  </a:lnTo>
                  <a:lnTo>
                    <a:pt x="1518286" y="1590407"/>
                  </a:lnTo>
                  <a:lnTo>
                    <a:pt x="1503364" y="1581833"/>
                  </a:lnTo>
                  <a:lnTo>
                    <a:pt x="1488124" y="1573895"/>
                  </a:lnTo>
                  <a:lnTo>
                    <a:pt x="1472884" y="1565956"/>
                  </a:lnTo>
                  <a:lnTo>
                    <a:pt x="1457326" y="1558970"/>
                  </a:lnTo>
                  <a:lnTo>
                    <a:pt x="1441451" y="1551984"/>
                  </a:lnTo>
                  <a:lnTo>
                    <a:pt x="1425894" y="1545633"/>
                  </a:lnTo>
                  <a:lnTo>
                    <a:pt x="1410336" y="1539282"/>
                  </a:lnTo>
                  <a:lnTo>
                    <a:pt x="1394461" y="1533883"/>
                  </a:lnTo>
                  <a:lnTo>
                    <a:pt x="1378269" y="1528802"/>
                  </a:lnTo>
                  <a:lnTo>
                    <a:pt x="1362393" y="1523722"/>
                  </a:lnTo>
                  <a:lnTo>
                    <a:pt x="1346201" y="1519593"/>
                  </a:lnTo>
                  <a:lnTo>
                    <a:pt x="1330008" y="1515783"/>
                  </a:lnTo>
                  <a:lnTo>
                    <a:pt x="1313816" y="1511972"/>
                  </a:lnTo>
                  <a:lnTo>
                    <a:pt x="1297306" y="1509114"/>
                  </a:lnTo>
                  <a:lnTo>
                    <a:pt x="1281114" y="1505939"/>
                  </a:lnTo>
                  <a:lnTo>
                    <a:pt x="1264604" y="1503716"/>
                  </a:lnTo>
                  <a:lnTo>
                    <a:pt x="1248411" y="1502128"/>
                  </a:lnTo>
                  <a:lnTo>
                    <a:pt x="1231901" y="1500540"/>
                  </a:lnTo>
                  <a:lnTo>
                    <a:pt x="1216026" y="1499588"/>
                  </a:lnTo>
                  <a:lnTo>
                    <a:pt x="1199516" y="1498635"/>
                  </a:lnTo>
                  <a:lnTo>
                    <a:pt x="1183323" y="1498000"/>
                  </a:lnTo>
                  <a:close/>
                  <a:moveTo>
                    <a:pt x="3448610" y="1292740"/>
                  </a:moveTo>
                  <a:lnTo>
                    <a:pt x="3453374" y="1316233"/>
                  </a:lnTo>
                  <a:lnTo>
                    <a:pt x="3457184" y="1339726"/>
                  </a:lnTo>
                  <a:lnTo>
                    <a:pt x="3461313" y="1363536"/>
                  </a:lnTo>
                  <a:lnTo>
                    <a:pt x="3464806" y="1387029"/>
                  </a:lnTo>
                  <a:lnTo>
                    <a:pt x="3468617" y="1410521"/>
                  </a:lnTo>
                  <a:lnTo>
                    <a:pt x="3471475" y="1434332"/>
                  </a:lnTo>
                  <a:lnTo>
                    <a:pt x="3474333" y="1458142"/>
                  </a:lnTo>
                  <a:lnTo>
                    <a:pt x="3477191" y="1482270"/>
                  </a:lnTo>
                  <a:lnTo>
                    <a:pt x="3479414" y="1505763"/>
                  </a:lnTo>
                  <a:lnTo>
                    <a:pt x="3481637" y="1529573"/>
                  </a:lnTo>
                  <a:lnTo>
                    <a:pt x="3483542" y="1553383"/>
                  </a:lnTo>
                  <a:lnTo>
                    <a:pt x="3485130" y="1577511"/>
                  </a:lnTo>
                  <a:lnTo>
                    <a:pt x="3486400" y="1601321"/>
                  </a:lnTo>
                  <a:lnTo>
                    <a:pt x="3487353" y="1625449"/>
                  </a:lnTo>
                  <a:lnTo>
                    <a:pt x="3487988" y="1648942"/>
                  </a:lnTo>
                  <a:lnTo>
                    <a:pt x="3488623" y="1672752"/>
                  </a:lnTo>
                  <a:lnTo>
                    <a:pt x="3760136" y="1672752"/>
                  </a:lnTo>
                  <a:lnTo>
                    <a:pt x="3758549" y="1661641"/>
                  </a:lnTo>
                  <a:lnTo>
                    <a:pt x="3756643" y="1649894"/>
                  </a:lnTo>
                  <a:lnTo>
                    <a:pt x="3754420" y="1638465"/>
                  </a:lnTo>
                  <a:lnTo>
                    <a:pt x="3751245" y="1627354"/>
                  </a:lnTo>
                  <a:lnTo>
                    <a:pt x="3748069" y="1615925"/>
                  </a:lnTo>
                  <a:lnTo>
                    <a:pt x="3744258" y="1604813"/>
                  </a:lnTo>
                  <a:lnTo>
                    <a:pt x="3740448" y="1594019"/>
                  </a:lnTo>
                  <a:lnTo>
                    <a:pt x="3736002" y="1583225"/>
                  </a:lnTo>
                  <a:lnTo>
                    <a:pt x="3731238" y="1572114"/>
                  </a:lnTo>
                  <a:lnTo>
                    <a:pt x="3726158" y="1561320"/>
                  </a:lnTo>
                  <a:lnTo>
                    <a:pt x="3721076" y="1550843"/>
                  </a:lnTo>
                  <a:lnTo>
                    <a:pt x="3715043" y="1540049"/>
                  </a:lnTo>
                  <a:lnTo>
                    <a:pt x="3709009" y="1529890"/>
                  </a:lnTo>
                  <a:lnTo>
                    <a:pt x="3702658" y="1519731"/>
                  </a:lnTo>
                  <a:lnTo>
                    <a:pt x="3696307" y="1509890"/>
                  </a:lnTo>
                  <a:lnTo>
                    <a:pt x="3689321" y="1500048"/>
                  </a:lnTo>
                  <a:lnTo>
                    <a:pt x="3680746" y="1488302"/>
                  </a:lnTo>
                  <a:lnTo>
                    <a:pt x="3671855" y="1476873"/>
                  </a:lnTo>
                  <a:lnTo>
                    <a:pt x="3662646" y="1465761"/>
                  </a:lnTo>
                  <a:lnTo>
                    <a:pt x="3653119" y="1454650"/>
                  </a:lnTo>
                  <a:lnTo>
                    <a:pt x="3642957" y="1443856"/>
                  </a:lnTo>
                  <a:lnTo>
                    <a:pt x="3632795" y="1433379"/>
                  </a:lnTo>
                  <a:lnTo>
                    <a:pt x="3622633" y="1423220"/>
                  </a:lnTo>
                  <a:lnTo>
                    <a:pt x="3612154" y="1412744"/>
                  </a:lnTo>
                  <a:lnTo>
                    <a:pt x="3601039" y="1402902"/>
                  </a:lnTo>
                  <a:lnTo>
                    <a:pt x="3590242" y="1393061"/>
                  </a:lnTo>
                  <a:lnTo>
                    <a:pt x="3578810" y="1383536"/>
                  </a:lnTo>
                  <a:lnTo>
                    <a:pt x="3567378" y="1374330"/>
                  </a:lnTo>
                  <a:lnTo>
                    <a:pt x="3555946" y="1365123"/>
                  </a:lnTo>
                  <a:lnTo>
                    <a:pt x="3544196" y="1356234"/>
                  </a:lnTo>
                  <a:lnTo>
                    <a:pt x="3532128" y="1347345"/>
                  </a:lnTo>
                  <a:lnTo>
                    <a:pt x="3520061" y="1338456"/>
                  </a:lnTo>
                  <a:lnTo>
                    <a:pt x="3502596" y="1326392"/>
                  </a:lnTo>
                  <a:lnTo>
                    <a:pt x="3484812" y="1314963"/>
                  </a:lnTo>
                  <a:lnTo>
                    <a:pt x="3467029" y="1303851"/>
                  </a:lnTo>
                  <a:lnTo>
                    <a:pt x="3448610" y="1292740"/>
                  </a:lnTo>
                  <a:close/>
                  <a:moveTo>
                    <a:pt x="1163321" y="1279525"/>
                  </a:moveTo>
                  <a:lnTo>
                    <a:pt x="1184911" y="1279525"/>
                  </a:lnTo>
                  <a:lnTo>
                    <a:pt x="1206501" y="1279843"/>
                  </a:lnTo>
                  <a:lnTo>
                    <a:pt x="1228408" y="1280795"/>
                  </a:lnTo>
                  <a:lnTo>
                    <a:pt x="1249998" y="1282383"/>
                  </a:lnTo>
                  <a:lnTo>
                    <a:pt x="1271589" y="1284288"/>
                  </a:lnTo>
                  <a:lnTo>
                    <a:pt x="1293179" y="1287146"/>
                  </a:lnTo>
                  <a:lnTo>
                    <a:pt x="1314769" y="1290004"/>
                  </a:lnTo>
                  <a:lnTo>
                    <a:pt x="1336358" y="1293497"/>
                  </a:lnTo>
                  <a:lnTo>
                    <a:pt x="1357631" y="1297625"/>
                  </a:lnTo>
                  <a:lnTo>
                    <a:pt x="1379221" y="1302389"/>
                  </a:lnTo>
                  <a:lnTo>
                    <a:pt x="1400494" y="1307787"/>
                  </a:lnTo>
                  <a:lnTo>
                    <a:pt x="1422084" y="1313503"/>
                  </a:lnTo>
                  <a:lnTo>
                    <a:pt x="1443039" y="1319536"/>
                  </a:lnTo>
                  <a:lnTo>
                    <a:pt x="1464311" y="1326523"/>
                  </a:lnTo>
                  <a:lnTo>
                    <a:pt x="1485266" y="1334144"/>
                  </a:lnTo>
                  <a:lnTo>
                    <a:pt x="1506221" y="1342083"/>
                  </a:lnTo>
                  <a:lnTo>
                    <a:pt x="1526859" y="1350656"/>
                  </a:lnTo>
                  <a:lnTo>
                    <a:pt x="1547814" y="1359548"/>
                  </a:lnTo>
                  <a:lnTo>
                    <a:pt x="1568134" y="1369392"/>
                  </a:lnTo>
                  <a:lnTo>
                    <a:pt x="1588454" y="1379871"/>
                  </a:lnTo>
                  <a:lnTo>
                    <a:pt x="1608456" y="1390350"/>
                  </a:lnTo>
                  <a:lnTo>
                    <a:pt x="1628459" y="1401782"/>
                  </a:lnTo>
                  <a:lnTo>
                    <a:pt x="1648461" y="1413849"/>
                  </a:lnTo>
                  <a:lnTo>
                    <a:pt x="1667829" y="1426234"/>
                  </a:lnTo>
                  <a:lnTo>
                    <a:pt x="1686879" y="1438618"/>
                  </a:lnTo>
                  <a:lnTo>
                    <a:pt x="1705611" y="1451955"/>
                  </a:lnTo>
                  <a:lnTo>
                    <a:pt x="1724026" y="1465927"/>
                  </a:lnTo>
                  <a:lnTo>
                    <a:pt x="1741806" y="1479582"/>
                  </a:lnTo>
                  <a:lnTo>
                    <a:pt x="1759269" y="1494189"/>
                  </a:lnTo>
                  <a:lnTo>
                    <a:pt x="1776096" y="1509114"/>
                  </a:lnTo>
                  <a:lnTo>
                    <a:pt x="1792606" y="1524357"/>
                  </a:lnTo>
                  <a:lnTo>
                    <a:pt x="1808481" y="1539599"/>
                  </a:lnTo>
                  <a:lnTo>
                    <a:pt x="1824039" y="1555159"/>
                  </a:lnTo>
                  <a:lnTo>
                    <a:pt x="1838961" y="1571354"/>
                  </a:lnTo>
                  <a:lnTo>
                    <a:pt x="1853884" y="1587867"/>
                  </a:lnTo>
                  <a:lnTo>
                    <a:pt x="1868171" y="1604697"/>
                  </a:lnTo>
                  <a:lnTo>
                    <a:pt x="1881824" y="1621845"/>
                  </a:lnTo>
                  <a:lnTo>
                    <a:pt x="1895159" y="1639310"/>
                  </a:lnTo>
                  <a:lnTo>
                    <a:pt x="1907859" y="1656775"/>
                  </a:lnTo>
                  <a:lnTo>
                    <a:pt x="1920559" y="1674876"/>
                  </a:lnTo>
                  <a:lnTo>
                    <a:pt x="1932306" y="1692976"/>
                  </a:lnTo>
                  <a:lnTo>
                    <a:pt x="1944054" y="1711712"/>
                  </a:lnTo>
                  <a:lnTo>
                    <a:pt x="1954849" y="1730130"/>
                  </a:lnTo>
                  <a:lnTo>
                    <a:pt x="1965326" y="1749183"/>
                  </a:lnTo>
                  <a:lnTo>
                    <a:pt x="1975169" y="1768236"/>
                  </a:lnTo>
                  <a:lnTo>
                    <a:pt x="1984694" y="1787924"/>
                  </a:lnTo>
                  <a:lnTo>
                    <a:pt x="1994219" y="1807295"/>
                  </a:lnTo>
                  <a:lnTo>
                    <a:pt x="2002791" y="1826983"/>
                  </a:lnTo>
                  <a:lnTo>
                    <a:pt x="2011046" y="1846988"/>
                  </a:lnTo>
                  <a:lnTo>
                    <a:pt x="2018349" y="1866994"/>
                  </a:lnTo>
                  <a:lnTo>
                    <a:pt x="2025334" y="1887317"/>
                  </a:lnTo>
                  <a:lnTo>
                    <a:pt x="2032319" y="1907958"/>
                  </a:lnTo>
                  <a:lnTo>
                    <a:pt x="2038351" y="1928281"/>
                  </a:lnTo>
                  <a:lnTo>
                    <a:pt x="2044066" y="1949240"/>
                  </a:lnTo>
                  <a:lnTo>
                    <a:pt x="2049146" y="1970198"/>
                  </a:lnTo>
                  <a:lnTo>
                    <a:pt x="2054226" y="1991156"/>
                  </a:lnTo>
                  <a:lnTo>
                    <a:pt x="2058036" y="2012115"/>
                  </a:lnTo>
                  <a:lnTo>
                    <a:pt x="2061846" y="2033391"/>
                  </a:lnTo>
                  <a:lnTo>
                    <a:pt x="2065021" y="2054667"/>
                  </a:lnTo>
                  <a:lnTo>
                    <a:pt x="2067561" y="2076260"/>
                  </a:lnTo>
                  <a:lnTo>
                    <a:pt x="2070101" y="2097536"/>
                  </a:lnTo>
                  <a:lnTo>
                    <a:pt x="2071689" y="2119130"/>
                  </a:lnTo>
                  <a:lnTo>
                    <a:pt x="2072641" y="2140405"/>
                  </a:lnTo>
                  <a:lnTo>
                    <a:pt x="2073276" y="2161999"/>
                  </a:lnTo>
                  <a:lnTo>
                    <a:pt x="2073276" y="2183592"/>
                  </a:lnTo>
                  <a:lnTo>
                    <a:pt x="2072959" y="2205503"/>
                  </a:lnTo>
                  <a:lnTo>
                    <a:pt x="2072006" y="2226779"/>
                  </a:lnTo>
                  <a:lnTo>
                    <a:pt x="2070419" y="2248690"/>
                  </a:lnTo>
                  <a:lnTo>
                    <a:pt x="2068196" y="2269966"/>
                  </a:lnTo>
                  <a:lnTo>
                    <a:pt x="2065974" y="2291877"/>
                  </a:lnTo>
                  <a:lnTo>
                    <a:pt x="2062799" y="2313153"/>
                  </a:lnTo>
                  <a:lnTo>
                    <a:pt x="2058989" y="2335064"/>
                  </a:lnTo>
                  <a:lnTo>
                    <a:pt x="2055179" y="2356658"/>
                  </a:lnTo>
                  <a:lnTo>
                    <a:pt x="2050099" y="2377933"/>
                  </a:lnTo>
                  <a:lnTo>
                    <a:pt x="2045336" y="2399527"/>
                  </a:lnTo>
                  <a:lnTo>
                    <a:pt x="2039304" y="2420485"/>
                  </a:lnTo>
                  <a:lnTo>
                    <a:pt x="2032954" y="2442079"/>
                  </a:lnTo>
                  <a:lnTo>
                    <a:pt x="2025969" y="2463037"/>
                  </a:lnTo>
                  <a:lnTo>
                    <a:pt x="2018666" y="2483995"/>
                  </a:lnTo>
                  <a:lnTo>
                    <a:pt x="2010411" y="2504954"/>
                  </a:lnTo>
                  <a:lnTo>
                    <a:pt x="2002474" y="2525912"/>
                  </a:lnTo>
                  <a:lnTo>
                    <a:pt x="1992949" y="2546235"/>
                  </a:lnTo>
                  <a:lnTo>
                    <a:pt x="1983424" y="2566876"/>
                  </a:lnTo>
                  <a:lnTo>
                    <a:pt x="1973264" y="2587199"/>
                  </a:lnTo>
                  <a:lnTo>
                    <a:pt x="1962469" y="2607205"/>
                  </a:lnTo>
                  <a:lnTo>
                    <a:pt x="1951039" y="2627211"/>
                  </a:lnTo>
                  <a:lnTo>
                    <a:pt x="1939291" y="2647217"/>
                  </a:lnTo>
                  <a:lnTo>
                    <a:pt x="1928179" y="2664682"/>
                  </a:lnTo>
                  <a:lnTo>
                    <a:pt x="1916431" y="2681830"/>
                  </a:lnTo>
                  <a:lnTo>
                    <a:pt x="1905001" y="2698660"/>
                  </a:lnTo>
                  <a:lnTo>
                    <a:pt x="1892936" y="2715172"/>
                  </a:lnTo>
                  <a:lnTo>
                    <a:pt x="1880236" y="2731367"/>
                  </a:lnTo>
                  <a:lnTo>
                    <a:pt x="1867854" y="2747245"/>
                  </a:lnTo>
                  <a:lnTo>
                    <a:pt x="1854519" y="2762170"/>
                  </a:lnTo>
                  <a:lnTo>
                    <a:pt x="1841184" y="2777412"/>
                  </a:lnTo>
                  <a:lnTo>
                    <a:pt x="1827849" y="2792337"/>
                  </a:lnTo>
                  <a:lnTo>
                    <a:pt x="1813879" y="2806627"/>
                  </a:lnTo>
                  <a:lnTo>
                    <a:pt x="1799909" y="2820282"/>
                  </a:lnTo>
                  <a:lnTo>
                    <a:pt x="1785304" y="2834254"/>
                  </a:lnTo>
                  <a:lnTo>
                    <a:pt x="1770699" y="2847274"/>
                  </a:lnTo>
                  <a:lnTo>
                    <a:pt x="1755776" y="2860293"/>
                  </a:lnTo>
                  <a:lnTo>
                    <a:pt x="1740854" y="2872678"/>
                  </a:lnTo>
                  <a:lnTo>
                    <a:pt x="1725296" y="2885062"/>
                  </a:lnTo>
                  <a:lnTo>
                    <a:pt x="1709739" y="2896811"/>
                  </a:lnTo>
                  <a:lnTo>
                    <a:pt x="1693864" y="2908243"/>
                  </a:lnTo>
                  <a:lnTo>
                    <a:pt x="1677671" y="2919358"/>
                  </a:lnTo>
                  <a:lnTo>
                    <a:pt x="1661161" y="2929837"/>
                  </a:lnTo>
                  <a:lnTo>
                    <a:pt x="1644969" y="2940316"/>
                  </a:lnTo>
                  <a:lnTo>
                    <a:pt x="1628141" y="2950478"/>
                  </a:lnTo>
                  <a:lnTo>
                    <a:pt x="1611314" y="2960004"/>
                  </a:lnTo>
                  <a:lnTo>
                    <a:pt x="1594169" y="2969213"/>
                  </a:lnTo>
                  <a:lnTo>
                    <a:pt x="1577024" y="2977787"/>
                  </a:lnTo>
                  <a:lnTo>
                    <a:pt x="1559561" y="2986361"/>
                  </a:lnTo>
                  <a:lnTo>
                    <a:pt x="1542099" y="2994300"/>
                  </a:lnTo>
                  <a:lnTo>
                    <a:pt x="1524319" y="3001921"/>
                  </a:lnTo>
                  <a:lnTo>
                    <a:pt x="1506539" y="3008907"/>
                  </a:lnTo>
                  <a:lnTo>
                    <a:pt x="1488441" y="3015893"/>
                  </a:lnTo>
                  <a:lnTo>
                    <a:pt x="1470344" y="3022562"/>
                  </a:lnTo>
                  <a:lnTo>
                    <a:pt x="1451929" y="3028595"/>
                  </a:lnTo>
                  <a:lnTo>
                    <a:pt x="1433514" y="3034311"/>
                  </a:lnTo>
                  <a:lnTo>
                    <a:pt x="1415099" y="3039709"/>
                  </a:lnTo>
                  <a:lnTo>
                    <a:pt x="1396684" y="3044473"/>
                  </a:lnTo>
                  <a:lnTo>
                    <a:pt x="1377951" y="3048918"/>
                  </a:lnTo>
                  <a:lnTo>
                    <a:pt x="1358901" y="3053364"/>
                  </a:lnTo>
                  <a:lnTo>
                    <a:pt x="1340168" y="3056857"/>
                  </a:lnTo>
                  <a:lnTo>
                    <a:pt x="1321119" y="3060033"/>
                  </a:lnTo>
                  <a:lnTo>
                    <a:pt x="1302069" y="3062891"/>
                  </a:lnTo>
                  <a:lnTo>
                    <a:pt x="1282701" y="3065431"/>
                  </a:lnTo>
                  <a:lnTo>
                    <a:pt x="1263651" y="3067336"/>
                  </a:lnTo>
                  <a:lnTo>
                    <a:pt x="1244601" y="3069242"/>
                  </a:lnTo>
                  <a:lnTo>
                    <a:pt x="1225551" y="3070512"/>
                  </a:lnTo>
                  <a:lnTo>
                    <a:pt x="1205866" y="3071464"/>
                  </a:lnTo>
                  <a:lnTo>
                    <a:pt x="1186816" y="3071782"/>
                  </a:lnTo>
                  <a:lnTo>
                    <a:pt x="1167448" y="3071782"/>
                  </a:lnTo>
                  <a:lnTo>
                    <a:pt x="1148081" y="3071464"/>
                  </a:lnTo>
                  <a:lnTo>
                    <a:pt x="1128396" y="3070512"/>
                  </a:lnTo>
                  <a:lnTo>
                    <a:pt x="1109346" y="3069242"/>
                  </a:lnTo>
                  <a:lnTo>
                    <a:pt x="1089978" y="3067336"/>
                  </a:lnTo>
                  <a:lnTo>
                    <a:pt x="1070293" y="3065431"/>
                  </a:lnTo>
                  <a:lnTo>
                    <a:pt x="1051243" y="3062891"/>
                  </a:lnTo>
                  <a:lnTo>
                    <a:pt x="1031876" y="3059715"/>
                  </a:lnTo>
                  <a:lnTo>
                    <a:pt x="1012826" y="3056540"/>
                  </a:lnTo>
                  <a:lnTo>
                    <a:pt x="993141" y="3053046"/>
                  </a:lnTo>
                  <a:lnTo>
                    <a:pt x="974091" y="3048601"/>
                  </a:lnTo>
                  <a:lnTo>
                    <a:pt x="955041" y="3043837"/>
                  </a:lnTo>
                  <a:lnTo>
                    <a:pt x="935673" y="3038757"/>
                  </a:lnTo>
                  <a:lnTo>
                    <a:pt x="916941" y="3033041"/>
                  </a:lnTo>
                  <a:lnTo>
                    <a:pt x="897891" y="3027325"/>
                  </a:lnTo>
                  <a:lnTo>
                    <a:pt x="879158" y="3020656"/>
                  </a:lnTo>
                  <a:lnTo>
                    <a:pt x="860426" y="3013988"/>
                  </a:lnTo>
                  <a:lnTo>
                    <a:pt x="841376" y="3006367"/>
                  </a:lnTo>
                  <a:lnTo>
                    <a:pt x="682626" y="3263900"/>
                  </a:lnTo>
                  <a:lnTo>
                    <a:pt x="424180" y="3104490"/>
                  </a:lnTo>
                  <a:lnTo>
                    <a:pt x="583566" y="2846956"/>
                  </a:lnTo>
                  <a:lnTo>
                    <a:pt x="568326" y="2833619"/>
                  </a:lnTo>
                  <a:lnTo>
                    <a:pt x="553721" y="2819647"/>
                  </a:lnTo>
                  <a:lnTo>
                    <a:pt x="539751" y="2805992"/>
                  </a:lnTo>
                  <a:lnTo>
                    <a:pt x="526098" y="2791702"/>
                  </a:lnTo>
                  <a:lnTo>
                    <a:pt x="512446" y="2777095"/>
                  </a:lnTo>
                  <a:lnTo>
                    <a:pt x="499428" y="2762170"/>
                  </a:lnTo>
                  <a:lnTo>
                    <a:pt x="486411" y="2747245"/>
                  </a:lnTo>
                  <a:lnTo>
                    <a:pt x="474346" y="2732003"/>
                  </a:lnTo>
                  <a:lnTo>
                    <a:pt x="462280" y="2716443"/>
                  </a:lnTo>
                  <a:lnTo>
                    <a:pt x="450533" y="2700565"/>
                  </a:lnTo>
                  <a:lnTo>
                    <a:pt x="439420" y="2684688"/>
                  </a:lnTo>
                  <a:lnTo>
                    <a:pt x="428308" y="2668492"/>
                  </a:lnTo>
                  <a:lnTo>
                    <a:pt x="417830" y="2651980"/>
                  </a:lnTo>
                  <a:lnTo>
                    <a:pt x="407988" y="2635467"/>
                  </a:lnTo>
                  <a:lnTo>
                    <a:pt x="398145" y="2618637"/>
                  </a:lnTo>
                  <a:lnTo>
                    <a:pt x="388620" y="2601489"/>
                  </a:lnTo>
                  <a:lnTo>
                    <a:pt x="379730" y="2584341"/>
                  </a:lnTo>
                  <a:lnTo>
                    <a:pt x="371158" y="2567194"/>
                  </a:lnTo>
                  <a:lnTo>
                    <a:pt x="362903" y="2549728"/>
                  </a:lnTo>
                  <a:lnTo>
                    <a:pt x="354965" y="2531946"/>
                  </a:lnTo>
                  <a:lnTo>
                    <a:pt x="347663" y="2514163"/>
                  </a:lnTo>
                  <a:lnTo>
                    <a:pt x="340360" y="2496380"/>
                  </a:lnTo>
                  <a:lnTo>
                    <a:pt x="333693" y="2478280"/>
                  </a:lnTo>
                  <a:lnTo>
                    <a:pt x="327660" y="2460179"/>
                  </a:lnTo>
                  <a:lnTo>
                    <a:pt x="321628" y="2441761"/>
                  </a:lnTo>
                  <a:lnTo>
                    <a:pt x="315913" y="2423343"/>
                  </a:lnTo>
                  <a:lnTo>
                    <a:pt x="310833" y="2404608"/>
                  </a:lnTo>
                  <a:lnTo>
                    <a:pt x="306070" y="2386190"/>
                  </a:lnTo>
                  <a:lnTo>
                    <a:pt x="301943" y="2367454"/>
                  </a:lnTo>
                  <a:lnTo>
                    <a:pt x="297815" y="2348719"/>
                  </a:lnTo>
                  <a:lnTo>
                    <a:pt x="294323" y="2329348"/>
                  </a:lnTo>
                  <a:lnTo>
                    <a:pt x="291148" y="2310613"/>
                  </a:lnTo>
                  <a:lnTo>
                    <a:pt x="288608" y="2291560"/>
                  </a:lnTo>
                  <a:lnTo>
                    <a:pt x="286385" y="2272507"/>
                  </a:lnTo>
                  <a:lnTo>
                    <a:pt x="284163" y="2253136"/>
                  </a:lnTo>
                  <a:lnTo>
                    <a:pt x="282893" y="2233765"/>
                  </a:lnTo>
                  <a:lnTo>
                    <a:pt x="281623" y="2214712"/>
                  </a:lnTo>
                  <a:lnTo>
                    <a:pt x="280988" y="2195342"/>
                  </a:lnTo>
                  <a:lnTo>
                    <a:pt x="280988" y="2175971"/>
                  </a:lnTo>
                  <a:lnTo>
                    <a:pt x="280988" y="2156600"/>
                  </a:lnTo>
                  <a:lnTo>
                    <a:pt x="281623" y="2137230"/>
                  </a:lnTo>
                  <a:lnTo>
                    <a:pt x="282575" y="2117859"/>
                  </a:lnTo>
                  <a:lnTo>
                    <a:pt x="284163" y="2098489"/>
                  </a:lnTo>
                  <a:lnTo>
                    <a:pt x="286068" y="2079118"/>
                  </a:lnTo>
                  <a:lnTo>
                    <a:pt x="288290" y="2060065"/>
                  </a:lnTo>
                  <a:lnTo>
                    <a:pt x="290830" y="2040377"/>
                  </a:lnTo>
                  <a:lnTo>
                    <a:pt x="294323" y="2021324"/>
                  </a:lnTo>
                  <a:lnTo>
                    <a:pt x="297815" y="2001953"/>
                  </a:lnTo>
                  <a:lnTo>
                    <a:pt x="301943" y="1982900"/>
                  </a:lnTo>
                  <a:lnTo>
                    <a:pt x="306070" y="1963530"/>
                  </a:lnTo>
                  <a:lnTo>
                    <a:pt x="311150" y="1944476"/>
                  </a:lnTo>
                  <a:lnTo>
                    <a:pt x="316230" y="1925423"/>
                  </a:lnTo>
                  <a:lnTo>
                    <a:pt x="322263" y="1906688"/>
                  </a:lnTo>
                  <a:lnTo>
                    <a:pt x="328613" y="1887317"/>
                  </a:lnTo>
                  <a:lnTo>
                    <a:pt x="334963" y="1868582"/>
                  </a:lnTo>
                  <a:lnTo>
                    <a:pt x="341948" y="1849846"/>
                  </a:lnTo>
                  <a:lnTo>
                    <a:pt x="349568" y="1831428"/>
                  </a:lnTo>
                  <a:lnTo>
                    <a:pt x="357505" y="1813010"/>
                  </a:lnTo>
                  <a:lnTo>
                    <a:pt x="366078" y="1794275"/>
                  </a:lnTo>
                  <a:lnTo>
                    <a:pt x="374968" y="1775857"/>
                  </a:lnTo>
                  <a:lnTo>
                    <a:pt x="384175" y="1757757"/>
                  </a:lnTo>
                  <a:lnTo>
                    <a:pt x="393700" y="1739974"/>
                  </a:lnTo>
                  <a:lnTo>
                    <a:pt x="404495" y="1721873"/>
                  </a:lnTo>
                  <a:lnTo>
                    <a:pt x="414973" y="1704408"/>
                  </a:lnTo>
                  <a:lnTo>
                    <a:pt x="427355" y="1684402"/>
                  </a:lnTo>
                  <a:lnTo>
                    <a:pt x="440055" y="1665667"/>
                  </a:lnTo>
                  <a:lnTo>
                    <a:pt x="453390" y="1646931"/>
                  </a:lnTo>
                  <a:lnTo>
                    <a:pt x="467043" y="1628831"/>
                  </a:lnTo>
                  <a:lnTo>
                    <a:pt x="481331" y="1611048"/>
                  </a:lnTo>
                  <a:lnTo>
                    <a:pt x="495301" y="1593583"/>
                  </a:lnTo>
                  <a:lnTo>
                    <a:pt x="510223" y="1576753"/>
                  </a:lnTo>
                  <a:lnTo>
                    <a:pt x="525463" y="1560240"/>
                  </a:lnTo>
                  <a:lnTo>
                    <a:pt x="541021" y="1544045"/>
                  </a:lnTo>
                  <a:lnTo>
                    <a:pt x="556896" y="1528485"/>
                  </a:lnTo>
                  <a:lnTo>
                    <a:pt x="573088" y="1513242"/>
                  </a:lnTo>
                  <a:lnTo>
                    <a:pt x="589598" y="1498953"/>
                  </a:lnTo>
                  <a:lnTo>
                    <a:pt x="606108" y="1484663"/>
                  </a:lnTo>
                  <a:lnTo>
                    <a:pt x="623571" y="1470691"/>
                  </a:lnTo>
                  <a:lnTo>
                    <a:pt x="640716" y="1457671"/>
                  </a:lnTo>
                  <a:lnTo>
                    <a:pt x="658496" y="1444651"/>
                  </a:lnTo>
                  <a:lnTo>
                    <a:pt x="676276" y="1432267"/>
                  </a:lnTo>
                  <a:lnTo>
                    <a:pt x="694373" y="1420200"/>
                  </a:lnTo>
                  <a:lnTo>
                    <a:pt x="712788" y="1408768"/>
                  </a:lnTo>
                  <a:lnTo>
                    <a:pt x="731521" y="1397972"/>
                  </a:lnTo>
                  <a:lnTo>
                    <a:pt x="750571" y="1387175"/>
                  </a:lnTo>
                  <a:lnTo>
                    <a:pt x="769621" y="1377331"/>
                  </a:lnTo>
                  <a:lnTo>
                    <a:pt x="788988" y="1367804"/>
                  </a:lnTo>
                  <a:lnTo>
                    <a:pt x="808673" y="1358595"/>
                  </a:lnTo>
                  <a:lnTo>
                    <a:pt x="828358" y="1350021"/>
                  </a:lnTo>
                  <a:lnTo>
                    <a:pt x="848361" y="1341765"/>
                  </a:lnTo>
                  <a:lnTo>
                    <a:pt x="868363" y="1334144"/>
                  </a:lnTo>
                  <a:lnTo>
                    <a:pt x="889001" y="1326840"/>
                  </a:lnTo>
                  <a:lnTo>
                    <a:pt x="909321" y="1320489"/>
                  </a:lnTo>
                  <a:lnTo>
                    <a:pt x="929958" y="1314456"/>
                  </a:lnTo>
                  <a:lnTo>
                    <a:pt x="950596" y="1308422"/>
                  </a:lnTo>
                  <a:lnTo>
                    <a:pt x="971551" y="1303659"/>
                  </a:lnTo>
                  <a:lnTo>
                    <a:pt x="992506" y="1298578"/>
                  </a:lnTo>
                  <a:lnTo>
                    <a:pt x="1013778" y="1294450"/>
                  </a:lnTo>
                  <a:lnTo>
                    <a:pt x="1034733" y="1290957"/>
                  </a:lnTo>
                  <a:lnTo>
                    <a:pt x="1056006" y="1287781"/>
                  </a:lnTo>
                  <a:lnTo>
                    <a:pt x="1077278" y="1284923"/>
                  </a:lnTo>
                  <a:lnTo>
                    <a:pt x="1098868" y="1282701"/>
                  </a:lnTo>
                  <a:lnTo>
                    <a:pt x="1120141" y="1281113"/>
                  </a:lnTo>
                  <a:lnTo>
                    <a:pt x="1142048" y="1280160"/>
                  </a:lnTo>
                  <a:lnTo>
                    <a:pt x="1163321" y="1279525"/>
                  </a:lnTo>
                  <a:close/>
                  <a:moveTo>
                    <a:pt x="2870652" y="1075590"/>
                  </a:moveTo>
                  <a:lnTo>
                    <a:pt x="2877003" y="1112417"/>
                  </a:lnTo>
                  <a:lnTo>
                    <a:pt x="2883037" y="1149561"/>
                  </a:lnTo>
                  <a:lnTo>
                    <a:pt x="2888435" y="1186705"/>
                  </a:lnTo>
                  <a:lnTo>
                    <a:pt x="2893834" y="1223849"/>
                  </a:lnTo>
                  <a:lnTo>
                    <a:pt x="2898280" y="1261310"/>
                  </a:lnTo>
                  <a:lnTo>
                    <a:pt x="2902725" y="1298454"/>
                  </a:lnTo>
                  <a:lnTo>
                    <a:pt x="2906536" y="1335598"/>
                  </a:lnTo>
                  <a:lnTo>
                    <a:pt x="2910347" y="1373377"/>
                  </a:lnTo>
                  <a:lnTo>
                    <a:pt x="2913205" y="1410521"/>
                  </a:lnTo>
                  <a:lnTo>
                    <a:pt x="2916063" y="1448300"/>
                  </a:lnTo>
                  <a:lnTo>
                    <a:pt x="2918603" y="1485444"/>
                  </a:lnTo>
                  <a:lnTo>
                    <a:pt x="2920509" y="1522906"/>
                  </a:lnTo>
                  <a:lnTo>
                    <a:pt x="2922096" y="1560685"/>
                  </a:lnTo>
                  <a:lnTo>
                    <a:pt x="2923049" y="1597829"/>
                  </a:lnTo>
                  <a:lnTo>
                    <a:pt x="2924002" y="1635608"/>
                  </a:lnTo>
                  <a:lnTo>
                    <a:pt x="2924954" y="1672752"/>
                  </a:lnTo>
                  <a:lnTo>
                    <a:pt x="3418125" y="1672752"/>
                  </a:lnTo>
                  <a:lnTo>
                    <a:pt x="3417490" y="1646085"/>
                  </a:lnTo>
                  <a:lnTo>
                    <a:pt x="3416537" y="1619417"/>
                  </a:lnTo>
                  <a:lnTo>
                    <a:pt x="3414949" y="1592432"/>
                  </a:lnTo>
                  <a:lnTo>
                    <a:pt x="3413361" y="1565447"/>
                  </a:lnTo>
                  <a:lnTo>
                    <a:pt x="3411456" y="1538780"/>
                  </a:lnTo>
                  <a:lnTo>
                    <a:pt x="3409233" y="1512112"/>
                  </a:lnTo>
                  <a:lnTo>
                    <a:pt x="3406375" y="1485127"/>
                  </a:lnTo>
                  <a:lnTo>
                    <a:pt x="3403517" y="1458777"/>
                  </a:lnTo>
                  <a:lnTo>
                    <a:pt x="3400341" y="1432109"/>
                  </a:lnTo>
                  <a:lnTo>
                    <a:pt x="3396213" y="1405442"/>
                  </a:lnTo>
                  <a:lnTo>
                    <a:pt x="3392402" y="1378774"/>
                  </a:lnTo>
                  <a:lnTo>
                    <a:pt x="3387956" y="1352107"/>
                  </a:lnTo>
                  <a:lnTo>
                    <a:pt x="3383193" y="1325757"/>
                  </a:lnTo>
                  <a:lnTo>
                    <a:pt x="3378112" y="1299407"/>
                  </a:lnTo>
                  <a:lnTo>
                    <a:pt x="3372396" y="1273374"/>
                  </a:lnTo>
                  <a:lnTo>
                    <a:pt x="3366998" y="1247024"/>
                  </a:lnTo>
                  <a:lnTo>
                    <a:pt x="3350167" y="1238452"/>
                  </a:lnTo>
                  <a:lnTo>
                    <a:pt x="3333019" y="1230198"/>
                  </a:lnTo>
                  <a:lnTo>
                    <a:pt x="3315870" y="1222261"/>
                  </a:lnTo>
                  <a:lnTo>
                    <a:pt x="3298722" y="1214325"/>
                  </a:lnTo>
                  <a:lnTo>
                    <a:pt x="3281574" y="1206705"/>
                  </a:lnTo>
                  <a:lnTo>
                    <a:pt x="3264108" y="1199086"/>
                  </a:lnTo>
                  <a:lnTo>
                    <a:pt x="3246642" y="1191784"/>
                  </a:lnTo>
                  <a:lnTo>
                    <a:pt x="3228542" y="1184800"/>
                  </a:lnTo>
                  <a:lnTo>
                    <a:pt x="3193292" y="1170831"/>
                  </a:lnTo>
                  <a:lnTo>
                    <a:pt x="3157726" y="1157815"/>
                  </a:lnTo>
                  <a:lnTo>
                    <a:pt x="3121842" y="1145434"/>
                  </a:lnTo>
                  <a:lnTo>
                    <a:pt x="3085957" y="1133687"/>
                  </a:lnTo>
                  <a:lnTo>
                    <a:pt x="3058965" y="1125433"/>
                  </a:lnTo>
                  <a:lnTo>
                    <a:pt x="3032290" y="1117179"/>
                  </a:lnTo>
                  <a:lnTo>
                    <a:pt x="3005615" y="1109559"/>
                  </a:lnTo>
                  <a:lnTo>
                    <a:pt x="2978940" y="1102258"/>
                  </a:lnTo>
                  <a:lnTo>
                    <a:pt x="2951947" y="1094956"/>
                  </a:lnTo>
                  <a:lnTo>
                    <a:pt x="2924954" y="1088289"/>
                  </a:lnTo>
                  <a:lnTo>
                    <a:pt x="2897644" y="1081622"/>
                  </a:lnTo>
                  <a:lnTo>
                    <a:pt x="2870652" y="1075590"/>
                  </a:lnTo>
                  <a:close/>
                  <a:moveTo>
                    <a:pt x="2177737" y="996540"/>
                  </a:moveTo>
                  <a:lnTo>
                    <a:pt x="2177737" y="1672752"/>
                  </a:lnTo>
                  <a:lnTo>
                    <a:pt x="2854139" y="1672752"/>
                  </a:lnTo>
                  <a:lnTo>
                    <a:pt x="2853821" y="1634656"/>
                  </a:lnTo>
                  <a:lnTo>
                    <a:pt x="2852868" y="1595924"/>
                  </a:lnTo>
                  <a:lnTo>
                    <a:pt x="2851281" y="1557510"/>
                  </a:lnTo>
                  <a:lnTo>
                    <a:pt x="2849693" y="1518779"/>
                  </a:lnTo>
                  <a:lnTo>
                    <a:pt x="2847470" y="1480047"/>
                  </a:lnTo>
                  <a:lnTo>
                    <a:pt x="2844930" y="1441634"/>
                  </a:lnTo>
                  <a:lnTo>
                    <a:pt x="2842072" y="1403220"/>
                  </a:lnTo>
                  <a:lnTo>
                    <a:pt x="2838578" y="1364806"/>
                  </a:lnTo>
                  <a:lnTo>
                    <a:pt x="2834768" y="1326392"/>
                  </a:lnTo>
                  <a:lnTo>
                    <a:pt x="2830322" y="1288295"/>
                  </a:lnTo>
                  <a:lnTo>
                    <a:pt x="2825876" y="1249881"/>
                  </a:lnTo>
                  <a:lnTo>
                    <a:pt x="2820478" y="1211785"/>
                  </a:lnTo>
                  <a:lnTo>
                    <a:pt x="2815396" y="1173688"/>
                  </a:lnTo>
                  <a:lnTo>
                    <a:pt x="2809045" y="1135592"/>
                  </a:lnTo>
                  <a:lnTo>
                    <a:pt x="2802694" y="1097496"/>
                  </a:lnTo>
                  <a:lnTo>
                    <a:pt x="2795390" y="1060034"/>
                  </a:lnTo>
                  <a:lnTo>
                    <a:pt x="2757600" y="1052732"/>
                  </a:lnTo>
                  <a:lnTo>
                    <a:pt x="2719176" y="1045748"/>
                  </a:lnTo>
                  <a:lnTo>
                    <a:pt x="2681069" y="1039081"/>
                  </a:lnTo>
                  <a:lnTo>
                    <a:pt x="2642644" y="1033684"/>
                  </a:lnTo>
                  <a:lnTo>
                    <a:pt x="2604219" y="1027969"/>
                  </a:lnTo>
                  <a:lnTo>
                    <a:pt x="2565477" y="1023207"/>
                  </a:lnTo>
                  <a:lnTo>
                    <a:pt x="2526735" y="1018445"/>
                  </a:lnTo>
                  <a:lnTo>
                    <a:pt x="2488310" y="1014636"/>
                  </a:lnTo>
                  <a:lnTo>
                    <a:pt x="2449568" y="1010826"/>
                  </a:lnTo>
                  <a:lnTo>
                    <a:pt x="2410826" y="1007651"/>
                  </a:lnTo>
                  <a:lnTo>
                    <a:pt x="2372083" y="1004477"/>
                  </a:lnTo>
                  <a:lnTo>
                    <a:pt x="2333341" y="1002254"/>
                  </a:lnTo>
                  <a:lnTo>
                    <a:pt x="2294281" y="1000350"/>
                  </a:lnTo>
                  <a:lnTo>
                    <a:pt x="2255221" y="998762"/>
                  </a:lnTo>
                  <a:lnTo>
                    <a:pt x="2216796" y="997810"/>
                  </a:lnTo>
                  <a:lnTo>
                    <a:pt x="2177737" y="996540"/>
                  </a:lnTo>
                  <a:close/>
                  <a:moveTo>
                    <a:pt x="3288878" y="811772"/>
                  </a:moveTo>
                  <a:lnTo>
                    <a:pt x="3299992" y="834947"/>
                  </a:lnTo>
                  <a:lnTo>
                    <a:pt x="3310472" y="858440"/>
                  </a:lnTo>
                  <a:lnTo>
                    <a:pt x="3320952" y="882251"/>
                  </a:lnTo>
                  <a:lnTo>
                    <a:pt x="3331431" y="906061"/>
                  </a:lnTo>
                  <a:lnTo>
                    <a:pt x="3341275" y="929871"/>
                  </a:lnTo>
                  <a:lnTo>
                    <a:pt x="3350802" y="953681"/>
                  </a:lnTo>
                  <a:lnTo>
                    <a:pt x="3360011" y="977809"/>
                  </a:lnTo>
                  <a:lnTo>
                    <a:pt x="3368903" y="1002254"/>
                  </a:lnTo>
                  <a:lnTo>
                    <a:pt x="3377477" y="1026700"/>
                  </a:lnTo>
                  <a:lnTo>
                    <a:pt x="3385734" y="1051145"/>
                  </a:lnTo>
                  <a:lnTo>
                    <a:pt x="3393672" y="1075590"/>
                  </a:lnTo>
                  <a:lnTo>
                    <a:pt x="3401294" y="1100353"/>
                  </a:lnTo>
                  <a:lnTo>
                    <a:pt x="3408598" y="1125115"/>
                  </a:lnTo>
                  <a:lnTo>
                    <a:pt x="3415267" y="1150196"/>
                  </a:lnTo>
                  <a:lnTo>
                    <a:pt x="3421936" y="1174641"/>
                  </a:lnTo>
                  <a:lnTo>
                    <a:pt x="3428286" y="1199721"/>
                  </a:lnTo>
                  <a:lnTo>
                    <a:pt x="3445435" y="1208928"/>
                  </a:lnTo>
                  <a:lnTo>
                    <a:pt x="3462266" y="1218769"/>
                  </a:lnTo>
                  <a:lnTo>
                    <a:pt x="3479096" y="1228611"/>
                  </a:lnTo>
                  <a:lnTo>
                    <a:pt x="3495609" y="1238452"/>
                  </a:lnTo>
                  <a:lnTo>
                    <a:pt x="3512122" y="1248611"/>
                  </a:lnTo>
                  <a:lnTo>
                    <a:pt x="3528636" y="1259088"/>
                  </a:lnTo>
                  <a:lnTo>
                    <a:pt x="3544831" y="1269882"/>
                  </a:lnTo>
                  <a:lnTo>
                    <a:pt x="3561026" y="1280993"/>
                  </a:lnTo>
                  <a:lnTo>
                    <a:pt x="3582620" y="1297184"/>
                  </a:lnTo>
                  <a:lnTo>
                    <a:pt x="3593735" y="1305439"/>
                  </a:lnTo>
                  <a:lnTo>
                    <a:pt x="3604532" y="1314010"/>
                  </a:lnTo>
                  <a:lnTo>
                    <a:pt x="3615012" y="1322582"/>
                  </a:lnTo>
                  <a:lnTo>
                    <a:pt x="3625491" y="1331154"/>
                  </a:lnTo>
                  <a:lnTo>
                    <a:pt x="3636288" y="1340360"/>
                  </a:lnTo>
                  <a:lnTo>
                    <a:pt x="3646450" y="1349567"/>
                  </a:lnTo>
                  <a:lnTo>
                    <a:pt x="3656612" y="1358774"/>
                  </a:lnTo>
                  <a:lnTo>
                    <a:pt x="3666456" y="1368298"/>
                  </a:lnTo>
                  <a:lnTo>
                    <a:pt x="3676301" y="1377822"/>
                  </a:lnTo>
                  <a:lnTo>
                    <a:pt x="3685828" y="1387981"/>
                  </a:lnTo>
                  <a:lnTo>
                    <a:pt x="3695672" y="1398140"/>
                  </a:lnTo>
                  <a:lnTo>
                    <a:pt x="3704881" y="1408299"/>
                  </a:lnTo>
                  <a:lnTo>
                    <a:pt x="3714090" y="1418776"/>
                  </a:lnTo>
                  <a:lnTo>
                    <a:pt x="3722982" y="1429570"/>
                  </a:lnTo>
                  <a:lnTo>
                    <a:pt x="3717901" y="1412426"/>
                  </a:lnTo>
                  <a:lnTo>
                    <a:pt x="3712502" y="1395283"/>
                  </a:lnTo>
                  <a:lnTo>
                    <a:pt x="3706786" y="1378457"/>
                  </a:lnTo>
                  <a:lnTo>
                    <a:pt x="3700753" y="1361314"/>
                  </a:lnTo>
                  <a:lnTo>
                    <a:pt x="3695037" y="1344488"/>
                  </a:lnTo>
                  <a:lnTo>
                    <a:pt x="3688368" y="1327979"/>
                  </a:lnTo>
                  <a:lnTo>
                    <a:pt x="3681382" y="1311471"/>
                  </a:lnTo>
                  <a:lnTo>
                    <a:pt x="3674395" y="1294962"/>
                  </a:lnTo>
                  <a:lnTo>
                    <a:pt x="3667092" y="1278771"/>
                  </a:lnTo>
                  <a:lnTo>
                    <a:pt x="3659470" y="1262580"/>
                  </a:lnTo>
                  <a:lnTo>
                    <a:pt x="3651531" y="1246389"/>
                  </a:lnTo>
                  <a:lnTo>
                    <a:pt x="3643274" y="1230198"/>
                  </a:lnTo>
                  <a:lnTo>
                    <a:pt x="3635018" y="1214325"/>
                  </a:lnTo>
                  <a:lnTo>
                    <a:pt x="3626444" y="1198451"/>
                  </a:lnTo>
                  <a:lnTo>
                    <a:pt x="3617552" y="1182895"/>
                  </a:lnTo>
                  <a:lnTo>
                    <a:pt x="3608343" y="1167657"/>
                  </a:lnTo>
                  <a:lnTo>
                    <a:pt x="3592465" y="1142259"/>
                  </a:lnTo>
                  <a:lnTo>
                    <a:pt x="3575952" y="1117179"/>
                  </a:lnTo>
                  <a:lnTo>
                    <a:pt x="3558804" y="1092416"/>
                  </a:lnTo>
                  <a:lnTo>
                    <a:pt x="3541338" y="1068288"/>
                  </a:lnTo>
                  <a:lnTo>
                    <a:pt x="3522920" y="1044478"/>
                  </a:lnTo>
                  <a:lnTo>
                    <a:pt x="3504183" y="1020985"/>
                  </a:lnTo>
                  <a:lnTo>
                    <a:pt x="3485130" y="998445"/>
                  </a:lnTo>
                  <a:lnTo>
                    <a:pt x="3464806" y="975587"/>
                  </a:lnTo>
                  <a:lnTo>
                    <a:pt x="3444482" y="953364"/>
                  </a:lnTo>
                  <a:lnTo>
                    <a:pt x="3423523" y="932093"/>
                  </a:lnTo>
                  <a:lnTo>
                    <a:pt x="3402247" y="910823"/>
                  </a:lnTo>
                  <a:lnTo>
                    <a:pt x="3380335" y="890187"/>
                  </a:lnTo>
                  <a:lnTo>
                    <a:pt x="3358106" y="869552"/>
                  </a:lnTo>
                  <a:lnTo>
                    <a:pt x="3335242" y="849869"/>
                  </a:lnTo>
                  <a:lnTo>
                    <a:pt x="3312060" y="830820"/>
                  </a:lnTo>
                  <a:lnTo>
                    <a:pt x="3288878" y="811772"/>
                  </a:lnTo>
                  <a:close/>
                  <a:moveTo>
                    <a:pt x="2705203" y="515572"/>
                  </a:moveTo>
                  <a:lnTo>
                    <a:pt x="2716318" y="541287"/>
                  </a:lnTo>
                  <a:lnTo>
                    <a:pt x="2727115" y="567320"/>
                  </a:lnTo>
                  <a:lnTo>
                    <a:pt x="2737594" y="593352"/>
                  </a:lnTo>
                  <a:lnTo>
                    <a:pt x="2747756" y="619385"/>
                  </a:lnTo>
                  <a:lnTo>
                    <a:pt x="2757600" y="645735"/>
                  </a:lnTo>
                  <a:lnTo>
                    <a:pt x="2766810" y="672403"/>
                  </a:lnTo>
                  <a:lnTo>
                    <a:pt x="2776019" y="698753"/>
                  </a:lnTo>
                  <a:lnTo>
                    <a:pt x="2784593" y="725420"/>
                  </a:lnTo>
                  <a:lnTo>
                    <a:pt x="2795073" y="759389"/>
                  </a:lnTo>
                  <a:lnTo>
                    <a:pt x="2804917" y="793359"/>
                  </a:lnTo>
                  <a:lnTo>
                    <a:pt x="2814444" y="827963"/>
                  </a:lnTo>
                  <a:lnTo>
                    <a:pt x="2823653" y="861932"/>
                  </a:lnTo>
                  <a:lnTo>
                    <a:pt x="2832227" y="896537"/>
                  </a:lnTo>
                  <a:lnTo>
                    <a:pt x="2840484" y="930824"/>
                  </a:lnTo>
                  <a:lnTo>
                    <a:pt x="2848105" y="965428"/>
                  </a:lnTo>
                  <a:lnTo>
                    <a:pt x="2855409" y="999715"/>
                  </a:lnTo>
                  <a:lnTo>
                    <a:pt x="2887165" y="1007016"/>
                  </a:lnTo>
                  <a:lnTo>
                    <a:pt x="2918921" y="1014001"/>
                  </a:lnTo>
                  <a:lnTo>
                    <a:pt x="2950677" y="1021938"/>
                  </a:lnTo>
                  <a:lnTo>
                    <a:pt x="2981798" y="1029874"/>
                  </a:lnTo>
                  <a:lnTo>
                    <a:pt x="3013554" y="1038446"/>
                  </a:lnTo>
                  <a:lnTo>
                    <a:pt x="3044992" y="1047335"/>
                  </a:lnTo>
                  <a:lnTo>
                    <a:pt x="3075796" y="1056224"/>
                  </a:lnTo>
                  <a:lnTo>
                    <a:pt x="3107234" y="1066383"/>
                  </a:lnTo>
                  <a:lnTo>
                    <a:pt x="3137402" y="1076225"/>
                  </a:lnTo>
                  <a:lnTo>
                    <a:pt x="3167252" y="1086384"/>
                  </a:lnTo>
                  <a:lnTo>
                    <a:pt x="3197421" y="1096861"/>
                  </a:lnTo>
                  <a:lnTo>
                    <a:pt x="3226954" y="1108290"/>
                  </a:lnTo>
                  <a:lnTo>
                    <a:pt x="3256487" y="1119718"/>
                  </a:lnTo>
                  <a:lnTo>
                    <a:pt x="3286020" y="1131782"/>
                  </a:lnTo>
                  <a:lnTo>
                    <a:pt x="3315235" y="1144481"/>
                  </a:lnTo>
                  <a:lnTo>
                    <a:pt x="3344133" y="1157497"/>
                  </a:lnTo>
                  <a:lnTo>
                    <a:pt x="3335877" y="1128925"/>
                  </a:lnTo>
                  <a:lnTo>
                    <a:pt x="3327303" y="1100353"/>
                  </a:lnTo>
                  <a:lnTo>
                    <a:pt x="3318094" y="1071780"/>
                  </a:lnTo>
                  <a:lnTo>
                    <a:pt x="3308566" y="1043843"/>
                  </a:lnTo>
                  <a:lnTo>
                    <a:pt x="3298722" y="1015588"/>
                  </a:lnTo>
                  <a:lnTo>
                    <a:pt x="3287925" y="987651"/>
                  </a:lnTo>
                  <a:lnTo>
                    <a:pt x="3277446" y="960031"/>
                  </a:lnTo>
                  <a:lnTo>
                    <a:pt x="3266014" y="932411"/>
                  </a:lnTo>
                  <a:lnTo>
                    <a:pt x="3253946" y="905108"/>
                  </a:lnTo>
                  <a:lnTo>
                    <a:pt x="3241879" y="877806"/>
                  </a:lnTo>
                  <a:lnTo>
                    <a:pt x="3229177" y="850821"/>
                  </a:lnTo>
                  <a:lnTo>
                    <a:pt x="3216157" y="824153"/>
                  </a:lnTo>
                  <a:lnTo>
                    <a:pt x="3202502" y="797803"/>
                  </a:lnTo>
                  <a:lnTo>
                    <a:pt x="3188846" y="771771"/>
                  </a:lnTo>
                  <a:lnTo>
                    <a:pt x="3174239" y="745738"/>
                  </a:lnTo>
                  <a:lnTo>
                    <a:pt x="3159314" y="720023"/>
                  </a:lnTo>
                  <a:lnTo>
                    <a:pt x="3132638" y="703515"/>
                  </a:lnTo>
                  <a:lnTo>
                    <a:pt x="3105964" y="687324"/>
                  </a:lnTo>
                  <a:lnTo>
                    <a:pt x="3078971" y="671768"/>
                  </a:lnTo>
                  <a:lnTo>
                    <a:pt x="3051343" y="656846"/>
                  </a:lnTo>
                  <a:lnTo>
                    <a:pt x="3023716" y="642560"/>
                  </a:lnTo>
                  <a:lnTo>
                    <a:pt x="2996088" y="628274"/>
                  </a:lnTo>
                  <a:lnTo>
                    <a:pt x="2967825" y="614623"/>
                  </a:lnTo>
                  <a:lnTo>
                    <a:pt x="2939245" y="601924"/>
                  </a:lnTo>
                  <a:lnTo>
                    <a:pt x="2910982" y="589225"/>
                  </a:lnTo>
                  <a:lnTo>
                    <a:pt x="2881766" y="577479"/>
                  </a:lnTo>
                  <a:lnTo>
                    <a:pt x="2853186" y="566050"/>
                  </a:lnTo>
                  <a:lnTo>
                    <a:pt x="2823970" y="554621"/>
                  </a:lnTo>
                  <a:lnTo>
                    <a:pt x="2794438" y="544144"/>
                  </a:lnTo>
                  <a:lnTo>
                    <a:pt x="2764904" y="533985"/>
                  </a:lnTo>
                  <a:lnTo>
                    <a:pt x="2735054" y="524461"/>
                  </a:lnTo>
                  <a:lnTo>
                    <a:pt x="2705203" y="515572"/>
                  </a:lnTo>
                  <a:close/>
                  <a:moveTo>
                    <a:pt x="2177737" y="433347"/>
                  </a:moveTo>
                  <a:lnTo>
                    <a:pt x="2177737" y="926379"/>
                  </a:lnTo>
                  <a:lnTo>
                    <a:pt x="2215526" y="927014"/>
                  </a:lnTo>
                  <a:lnTo>
                    <a:pt x="2253316" y="927966"/>
                  </a:lnTo>
                  <a:lnTo>
                    <a:pt x="2291423" y="929871"/>
                  </a:lnTo>
                  <a:lnTo>
                    <a:pt x="2329213" y="931458"/>
                  </a:lnTo>
                  <a:lnTo>
                    <a:pt x="2367002" y="933681"/>
                  </a:lnTo>
                  <a:lnTo>
                    <a:pt x="2404792" y="936221"/>
                  </a:lnTo>
                  <a:lnTo>
                    <a:pt x="2442264" y="939395"/>
                  </a:lnTo>
                  <a:lnTo>
                    <a:pt x="2480371" y="942887"/>
                  </a:lnTo>
                  <a:lnTo>
                    <a:pt x="2517843" y="946697"/>
                  </a:lnTo>
                  <a:lnTo>
                    <a:pt x="2555633" y="950824"/>
                  </a:lnTo>
                  <a:lnTo>
                    <a:pt x="2593105" y="955586"/>
                  </a:lnTo>
                  <a:lnTo>
                    <a:pt x="2630894" y="960348"/>
                  </a:lnTo>
                  <a:lnTo>
                    <a:pt x="2668366" y="966063"/>
                  </a:lnTo>
                  <a:lnTo>
                    <a:pt x="2706156" y="972095"/>
                  </a:lnTo>
                  <a:lnTo>
                    <a:pt x="2743310" y="978127"/>
                  </a:lnTo>
                  <a:lnTo>
                    <a:pt x="2780465" y="985111"/>
                  </a:lnTo>
                  <a:lnTo>
                    <a:pt x="2774114" y="955269"/>
                  </a:lnTo>
                  <a:lnTo>
                    <a:pt x="2766810" y="925109"/>
                  </a:lnTo>
                  <a:lnTo>
                    <a:pt x="2759506" y="894949"/>
                  </a:lnTo>
                  <a:lnTo>
                    <a:pt x="2751567" y="865107"/>
                  </a:lnTo>
                  <a:lnTo>
                    <a:pt x="2743628" y="835265"/>
                  </a:lnTo>
                  <a:lnTo>
                    <a:pt x="2735372" y="805740"/>
                  </a:lnTo>
                  <a:lnTo>
                    <a:pt x="2726480" y="776215"/>
                  </a:lnTo>
                  <a:lnTo>
                    <a:pt x="2717270" y="747008"/>
                  </a:lnTo>
                  <a:lnTo>
                    <a:pt x="2706791" y="714309"/>
                  </a:lnTo>
                  <a:lnTo>
                    <a:pt x="2695359" y="681609"/>
                  </a:lnTo>
                  <a:lnTo>
                    <a:pt x="2683609" y="649545"/>
                  </a:lnTo>
                  <a:lnTo>
                    <a:pt x="2671224" y="617163"/>
                  </a:lnTo>
                  <a:lnTo>
                    <a:pt x="2658204" y="585098"/>
                  </a:lnTo>
                  <a:lnTo>
                    <a:pt x="2644549" y="553351"/>
                  </a:lnTo>
                  <a:lnTo>
                    <a:pt x="2630894" y="522239"/>
                  </a:lnTo>
                  <a:lnTo>
                    <a:pt x="2615969" y="491127"/>
                  </a:lnTo>
                  <a:lnTo>
                    <a:pt x="2589294" y="484777"/>
                  </a:lnTo>
                  <a:lnTo>
                    <a:pt x="2562301" y="478746"/>
                  </a:lnTo>
                  <a:lnTo>
                    <a:pt x="2534991" y="473348"/>
                  </a:lnTo>
                  <a:lnTo>
                    <a:pt x="2507681" y="467952"/>
                  </a:lnTo>
                  <a:lnTo>
                    <a:pt x="2480689" y="463189"/>
                  </a:lnTo>
                  <a:lnTo>
                    <a:pt x="2453378" y="458427"/>
                  </a:lnTo>
                  <a:lnTo>
                    <a:pt x="2426068" y="454618"/>
                  </a:lnTo>
                  <a:lnTo>
                    <a:pt x="2398441" y="450491"/>
                  </a:lnTo>
                  <a:lnTo>
                    <a:pt x="2370813" y="447316"/>
                  </a:lnTo>
                  <a:lnTo>
                    <a:pt x="2343503" y="444141"/>
                  </a:lnTo>
                  <a:lnTo>
                    <a:pt x="2315875" y="441284"/>
                  </a:lnTo>
                  <a:lnTo>
                    <a:pt x="2288247" y="439062"/>
                  </a:lnTo>
                  <a:lnTo>
                    <a:pt x="2260620" y="436839"/>
                  </a:lnTo>
                  <a:lnTo>
                    <a:pt x="2232992" y="435570"/>
                  </a:lnTo>
                  <a:lnTo>
                    <a:pt x="2205047" y="434300"/>
                  </a:lnTo>
                  <a:lnTo>
                    <a:pt x="2177737" y="433347"/>
                  </a:lnTo>
                  <a:close/>
                  <a:moveTo>
                    <a:pt x="2107239" y="432712"/>
                  </a:moveTo>
                  <a:lnTo>
                    <a:pt x="2079928" y="433347"/>
                  </a:lnTo>
                  <a:lnTo>
                    <a:pt x="2052618" y="433982"/>
                  </a:lnTo>
                  <a:lnTo>
                    <a:pt x="2025308" y="434935"/>
                  </a:lnTo>
                  <a:lnTo>
                    <a:pt x="1997998" y="436205"/>
                  </a:lnTo>
                  <a:lnTo>
                    <a:pt x="1970688" y="438427"/>
                  </a:lnTo>
                  <a:lnTo>
                    <a:pt x="1943695" y="440332"/>
                  </a:lnTo>
                  <a:lnTo>
                    <a:pt x="1916068" y="442871"/>
                  </a:lnTo>
                  <a:lnTo>
                    <a:pt x="1889075" y="446046"/>
                  </a:lnTo>
                  <a:lnTo>
                    <a:pt x="1861765" y="448903"/>
                  </a:lnTo>
                  <a:lnTo>
                    <a:pt x="1834772" y="452395"/>
                  </a:lnTo>
                  <a:lnTo>
                    <a:pt x="1807462" y="456523"/>
                  </a:lnTo>
                  <a:lnTo>
                    <a:pt x="1780470" y="460650"/>
                  </a:lnTo>
                  <a:lnTo>
                    <a:pt x="1753795" y="465412"/>
                  </a:lnTo>
                  <a:lnTo>
                    <a:pt x="1726802" y="470491"/>
                  </a:lnTo>
                  <a:lnTo>
                    <a:pt x="1700127" y="475888"/>
                  </a:lnTo>
                  <a:lnTo>
                    <a:pt x="1673452" y="481920"/>
                  </a:lnTo>
                  <a:lnTo>
                    <a:pt x="1665513" y="497794"/>
                  </a:lnTo>
                  <a:lnTo>
                    <a:pt x="1657892" y="513985"/>
                  </a:lnTo>
                  <a:lnTo>
                    <a:pt x="1642966" y="546049"/>
                  </a:lnTo>
                  <a:lnTo>
                    <a:pt x="1628994" y="579066"/>
                  </a:lnTo>
                  <a:lnTo>
                    <a:pt x="1615656" y="612083"/>
                  </a:lnTo>
                  <a:lnTo>
                    <a:pt x="1602636" y="645418"/>
                  </a:lnTo>
                  <a:lnTo>
                    <a:pt x="1590251" y="679069"/>
                  </a:lnTo>
                  <a:lnTo>
                    <a:pt x="1578502" y="713039"/>
                  </a:lnTo>
                  <a:lnTo>
                    <a:pt x="1567387" y="747008"/>
                  </a:lnTo>
                  <a:lnTo>
                    <a:pt x="1558496" y="775263"/>
                  </a:lnTo>
                  <a:lnTo>
                    <a:pt x="1549921" y="804153"/>
                  </a:lnTo>
                  <a:lnTo>
                    <a:pt x="1541982" y="832725"/>
                  </a:lnTo>
                  <a:lnTo>
                    <a:pt x="1534043" y="861615"/>
                  </a:lnTo>
                  <a:lnTo>
                    <a:pt x="1526422" y="890505"/>
                  </a:lnTo>
                  <a:lnTo>
                    <a:pt x="1519118" y="919395"/>
                  </a:lnTo>
                  <a:lnTo>
                    <a:pt x="1512449" y="948602"/>
                  </a:lnTo>
                  <a:lnTo>
                    <a:pt x="1505781" y="977492"/>
                  </a:lnTo>
                  <a:lnTo>
                    <a:pt x="1542935" y="970825"/>
                  </a:lnTo>
                  <a:lnTo>
                    <a:pt x="1580407" y="965428"/>
                  </a:lnTo>
                  <a:lnTo>
                    <a:pt x="1617879" y="959713"/>
                  </a:lnTo>
                  <a:lnTo>
                    <a:pt x="1655034" y="954951"/>
                  </a:lnTo>
                  <a:lnTo>
                    <a:pt x="1692823" y="950189"/>
                  </a:lnTo>
                  <a:lnTo>
                    <a:pt x="1730295" y="946062"/>
                  </a:lnTo>
                  <a:lnTo>
                    <a:pt x="1768085" y="942252"/>
                  </a:lnTo>
                  <a:lnTo>
                    <a:pt x="1805557" y="939078"/>
                  </a:lnTo>
                  <a:lnTo>
                    <a:pt x="1843347" y="935903"/>
                  </a:lnTo>
                  <a:lnTo>
                    <a:pt x="1880819" y="933363"/>
                  </a:lnTo>
                  <a:lnTo>
                    <a:pt x="1918608" y="931458"/>
                  </a:lnTo>
                  <a:lnTo>
                    <a:pt x="1956398" y="929554"/>
                  </a:lnTo>
                  <a:lnTo>
                    <a:pt x="1994187" y="927966"/>
                  </a:lnTo>
                  <a:lnTo>
                    <a:pt x="2031659" y="926696"/>
                  </a:lnTo>
                  <a:lnTo>
                    <a:pt x="2069449" y="926061"/>
                  </a:lnTo>
                  <a:lnTo>
                    <a:pt x="2107239" y="925744"/>
                  </a:lnTo>
                  <a:lnTo>
                    <a:pt x="2107239" y="432712"/>
                  </a:lnTo>
                  <a:close/>
                  <a:moveTo>
                    <a:pt x="2763317" y="192705"/>
                  </a:moveTo>
                  <a:lnTo>
                    <a:pt x="2777924" y="202229"/>
                  </a:lnTo>
                  <a:lnTo>
                    <a:pt x="2792214" y="212070"/>
                  </a:lnTo>
                  <a:lnTo>
                    <a:pt x="2806505" y="221912"/>
                  </a:lnTo>
                  <a:lnTo>
                    <a:pt x="2820160" y="232071"/>
                  </a:lnTo>
                  <a:lnTo>
                    <a:pt x="2834132" y="242547"/>
                  </a:lnTo>
                  <a:lnTo>
                    <a:pt x="2847470" y="253024"/>
                  </a:lnTo>
                  <a:lnTo>
                    <a:pt x="2861125" y="263501"/>
                  </a:lnTo>
                  <a:lnTo>
                    <a:pt x="2874780" y="274294"/>
                  </a:lnTo>
                  <a:lnTo>
                    <a:pt x="2887800" y="285723"/>
                  </a:lnTo>
                  <a:lnTo>
                    <a:pt x="2900820" y="296517"/>
                  </a:lnTo>
                  <a:lnTo>
                    <a:pt x="2913840" y="307946"/>
                  </a:lnTo>
                  <a:lnTo>
                    <a:pt x="2926542" y="319693"/>
                  </a:lnTo>
                  <a:lnTo>
                    <a:pt x="2939245" y="331122"/>
                  </a:lnTo>
                  <a:lnTo>
                    <a:pt x="2951947" y="342868"/>
                  </a:lnTo>
                  <a:lnTo>
                    <a:pt x="2964014" y="354932"/>
                  </a:lnTo>
                  <a:lnTo>
                    <a:pt x="2976399" y="366996"/>
                  </a:lnTo>
                  <a:lnTo>
                    <a:pt x="2988466" y="379377"/>
                  </a:lnTo>
                  <a:lnTo>
                    <a:pt x="3000216" y="391441"/>
                  </a:lnTo>
                  <a:lnTo>
                    <a:pt x="3012284" y="404140"/>
                  </a:lnTo>
                  <a:lnTo>
                    <a:pt x="3023716" y="416839"/>
                  </a:lnTo>
                  <a:lnTo>
                    <a:pt x="3046898" y="442236"/>
                  </a:lnTo>
                  <a:lnTo>
                    <a:pt x="3069127" y="468586"/>
                  </a:lnTo>
                  <a:lnTo>
                    <a:pt x="3090721" y="495254"/>
                  </a:lnTo>
                  <a:lnTo>
                    <a:pt x="3111997" y="522556"/>
                  </a:lnTo>
                  <a:lnTo>
                    <a:pt x="3132321" y="549859"/>
                  </a:lnTo>
                  <a:lnTo>
                    <a:pt x="3152010" y="577479"/>
                  </a:lnTo>
                  <a:lnTo>
                    <a:pt x="3167570" y="600337"/>
                  </a:lnTo>
                  <a:lnTo>
                    <a:pt x="3182496" y="623195"/>
                  </a:lnTo>
                  <a:lnTo>
                    <a:pt x="3197421" y="646370"/>
                  </a:lnTo>
                  <a:lnTo>
                    <a:pt x="3211393" y="669863"/>
                  </a:lnTo>
                  <a:lnTo>
                    <a:pt x="3233305" y="684149"/>
                  </a:lnTo>
                  <a:lnTo>
                    <a:pt x="3255216" y="698753"/>
                  </a:lnTo>
                  <a:lnTo>
                    <a:pt x="3270142" y="709547"/>
                  </a:lnTo>
                  <a:lnTo>
                    <a:pt x="3285385" y="720658"/>
                  </a:lnTo>
                  <a:lnTo>
                    <a:pt x="3300628" y="731770"/>
                  </a:lnTo>
                  <a:lnTo>
                    <a:pt x="3315870" y="743198"/>
                  </a:lnTo>
                  <a:lnTo>
                    <a:pt x="3330478" y="754627"/>
                  </a:lnTo>
                  <a:lnTo>
                    <a:pt x="3345086" y="766056"/>
                  </a:lnTo>
                  <a:lnTo>
                    <a:pt x="3359694" y="778120"/>
                  </a:lnTo>
                  <a:lnTo>
                    <a:pt x="3374302" y="790184"/>
                  </a:lnTo>
                  <a:lnTo>
                    <a:pt x="3388592" y="802565"/>
                  </a:lnTo>
                  <a:lnTo>
                    <a:pt x="3402564" y="814947"/>
                  </a:lnTo>
                  <a:lnTo>
                    <a:pt x="3416854" y="827646"/>
                  </a:lnTo>
                  <a:lnTo>
                    <a:pt x="3430510" y="840027"/>
                  </a:lnTo>
                  <a:lnTo>
                    <a:pt x="3444164" y="853361"/>
                  </a:lnTo>
                  <a:lnTo>
                    <a:pt x="3457502" y="866060"/>
                  </a:lnTo>
                  <a:lnTo>
                    <a:pt x="3471157" y="879711"/>
                  </a:lnTo>
                  <a:lnTo>
                    <a:pt x="3484495" y="892727"/>
                  </a:lnTo>
                  <a:lnTo>
                    <a:pt x="3497197" y="906696"/>
                  </a:lnTo>
                  <a:lnTo>
                    <a:pt x="3510217" y="920030"/>
                  </a:lnTo>
                  <a:lnTo>
                    <a:pt x="3522920" y="934316"/>
                  </a:lnTo>
                  <a:lnTo>
                    <a:pt x="3535304" y="948602"/>
                  </a:lnTo>
                  <a:lnTo>
                    <a:pt x="3547689" y="962571"/>
                  </a:lnTo>
                  <a:lnTo>
                    <a:pt x="3559756" y="977174"/>
                  </a:lnTo>
                  <a:lnTo>
                    <a:pt x="3571506" y="991778"/>
                  </a:lnTo>
                  <a:lnTo>
                    <a:pt x="3583256" y="1006699"/>
                  </a:lnTo>
                  <a:lnTo>
                    <a:pt x="3594688" y="1021620"/>
                  </a:lnTo>
                  <a:lnTo>
                    <a:pt x="3605802" y="1036859"/>
                  </a:lnTo>
                  <a:lnTo>
                    <a:pt x="3616917" y="1052097"/>
                  </a:lnTo>
                  <a:lnTo>
                    <a:pt x="3628032" y="1067653"/>
                  </a:lnTo>
                  <a:lnTo>
                    <a:pt x="3638511" y="1083527"/>
                  </a:lnTo>
                  <a:lnTo>
                    <a:pt x="3648673" y="1099400"/>
                  </a:lnTo>
                  <a:lnTo>
                    <a:pt x="3658835" y="1114956"/>
                  </a:lnTo>
                  <a:lnTo>
                    <a:pt x="3668679" y="1131147"/>
                  </a:lnTo>
                  <a:lnTo>
                    <a:pt x="3673760" y="1140037"/>
                  </a:lnTo>
                  <a:lnTo>
                    <a:pt x="3679159" y="1148926"/>
                  </a:lnTo>
                  <a:lnTo>
                    <a:pt x="3688686" y="1167339"/>
                  </a:lnTo>
                  <a:lnTo>
                    <a:pt x="3681064" y="1145434"/>
                  </a:lnTo>
                  <a:lnTo>
                    <a:pt x="3673125" y="1123846"/>
                  </a:lnTo>
                  <a:lnTo>
                    <a:pt x="3664868" y="1102575"/>
                  </a:lnTo>
                  <a:lnTo>
                    <a:pt x="3656294" y="1081305"/>
                  </a:lnTo>
                  <a:lnTo>
                    <a:pt x="3648356" y="1062891"/>
                  </a:lnTo>
                  <a:lnTo>
                    <a:pt x="3640416" y="1044478"/>
                  </a:lnTo>
                  <a:lnTo>
                    <a:pt x="3632160" y="1026065"/>
                  </a:lnTo>
                  <a:lnTo>
                    <a:pt x="3623586" y="1007969"/>
                  </a:lnTo>
                  <a:lnTo>
                    <a:pt x="3615012" y="989873"/>
                  </a:lnTo>
                  <a:lnTo>
                    <a:pt x="3606120" y="972095"/>
                  </a:lnTo>
                  <a:lnTo>
                    <a:pt x="3596911" y="953681"/>
                  </a:lnTo>
                  <a:lnTo>
                    <a:pt x="3587384" y="936221"/>
                  </a:lnTo>
                  <a:lnTo>
                    <a:pt x="3577857" y="918442"/>
                  </a:lnTo>
                  <a:lnTo>
                    <a:pt x="3568330" y="900981"/>
                  </a:lnTo>
                  <a:lnTo>
                    <a:pt x="3557851" y="883520"/>
                  </a:lnTo>
                  <a:lnTo>
                    <a:pt x="3547689" y="866377"/>
                  </a:lnTo>
                  <a:lnTo>
                    <a:pt x="3537210" y="849234"/>
                  </a:lnTo>
                  <a:lnTo>
                    <a:pt x="3526730" y="832090"/>
                  </a:lnTo>
                  <a:lnTo>
                    <a:pt x="3515616" y="815264"/>
                  </a:lnTo>
                  <a:lnTo>
                    <a:pt x="3504818" y="798438"/>
                  </a:lnTo>
                  <a:lnTo>
                    <a:pt x="3493386" y="781612"/>
                  </a:lnTo>
                  <a:lnTo>
                    <a:pt x="3481637" y="765104"/>
                  </a:lnTo>
                  <a:lnTo>
                    <a:pt x="3470204" y="748913"/>
                  </a:lnTo>
                  <a:lnTo>
                    <a:pt x="3458455" y="732722"/>
                  </a:lnTo>
                  <a:lnTo>
                    <a:pt x="3446070" y="716531"/>
                  </a:lnTo>
                  <a:lnTo>
                    <a:pt x="3434003" y="700975"/>
                  </a:lnTo>
                  <a:lnTo>
                    <a:pt x="3421300" y="685101"/>
                  </a:lnTo>
                  <a:lnTo>
                    <a:pt x="3408916" y="669545"/>
                  </a:lnTo>
                  <a:lnTo>
                    <a:pt x="3395896" y="653989"/>
                  </a:lnTo>
                  <a:lnTo>
                    <a:pt x="3382876" y="638433"/>
                  </a:lnTo>
                  <a:lnTo>
                    <a:pt x="3369538" y="623195"/>
                  </a:lnTo>
                  <a:lnTo>
                    <a:pt x="3356518" y="608591"/>
                  </a:lnTo>
                  <a:lnTo>
                    <a:pt x="3342863" y="593670"/>
                  </a:lnTo>
                  <a:lnTo>
                    <a:pt x="3328890" y="579066"/>
                  </a:lnTo>
                  <a:lnTo>
                    <a:pt x="3314918" y="564780"/>
                  </a:lnTo>
                  <a:lnTo>
                    <a:pt x="3300945" y="550176"/>
                  </a:lnTo>
                  <a:lnTo>
                    <a:pt x="3286338" y="536208"/>
                  </a:lnTo>
                  <a:lnTo>
                    <a:pt x="3272047" y="522239"/>
                  </a:lnTo>
                  <a:lnTo>
                    <a:pt x="3257440" y="508588"/>
                  </a:lnTo>
                  <a:lnTo>
                    <a:pt x="3242514" y="494619"/>
                  </a:lnTo>
                  <a:lnTo>
                    <a:pt x="3227589" y="481603"/>
                  </a:lnTo>
                  <a:lnTo>
                    <a:pt x="3212664" y="468269"/>
                  </a:lnTo>
                  <a:lnTo>
                    <a:pt x="3197103" y="455253"/>
                  </a:lnTo>
                  <a:lnTo>
                    <a:pt x="3181860" y="442236"/>
                  </a:lnTo>
                  <a:lnTo>
                    <a:pt x="3165982" y="429855"/>
                  </a:lnTo>
                  <a:lnTo>
                    <a:pt x="3150104" y="417156"/>
                  </a:lnTo>
                  <a:lnTo>
                    <a:pt x="3134226" y="405092"/>
                  </a:lnTo>
                  <a:lnTo>
                    <a:pt x="3118031" y="392711"/>
                  </a:lnTo>
                  <a:lnTo>
                    <a:pt x="3101835" y="380965"/>
                  </a:lnTo>
                  <a:lnTo>
                    <a:pt x="3085957" y="369536"/>
                  </a:lnTo>
                  <a:lnTo>
                    <a:pt x="3069444" y="357789"/>
                  </a:lnTo>
                  <a:lnTo>
                    <a:pt x="3052614" y="346360"/>
                  </a:lnTo>
                  <a:lnTo>
                    <a:pt x="3035783" y="335566"/>
                  </a:lnTo>
                  <a:lnTo>
                    <a:pt x="3018952" y="324455"/>
                  </a:lnTo>
                  <a:lnTo>
                    <a:pt x="3001804" y="313661"/>
                  </a:lnTo>
                  <a:lnTo>
                    <a:pt x="2984656" y="303502"/>
                  </a:lnTo>
                  <a:lnTo>
                    <a:pt x="2967508" y="293343"/>
                  </a:lnTo>
                  <a:lnTo>
                    <a:pt x="2949724" y="282866"/>
                  </a:lnTo>
                  <a:lnTo>
                    <a:pt x="2932258" y="273025"/>
                  </a:lnTo>
                  <a:lnTo>
                    <a:pt x="2914475" y="263501"/>
                  </a:lnTo>
                  <a:lnTo>
                    <a:pt x="2896692" y="254294"/>
                  </a:lnTo>
                  <a:lnTo>
                    <a:pt x="2878908" y="245087"/>
                  </a:lnTo>
                  <a:lnTo>
                    <a:pt x="2861125" y="236198"/>
                  </a:lnTo>
                  <a:lnTo>
                    <a:pt x="2843024" y="227309"/>
                  </a:lnTo>
                  <a:lnTo>
                    <a:pt x="2824606" y="219055"/>
                  </a:lnTo>
                  <a:lnTo>
                    <a:pt x="2806505" y="210483"/>
                  </a:lnTo>
                  <a:lnTo>
                    <a:pt x="2787769" y="202546"/>
                  </a:lnTo>
                  <a:lnTo>
                    <a:pt x="2769350" y="194609"/>
                  </a:lnTo>
                  <a:lnTo>
                    <a:pt x="2766492" y="193657"/>
                  </a:lnTo>
                  <a:lnTo>
                    <a:pt x="2763317" y="192705"/>
                  </a:lnTo>
                  <a:close/>
                  <a:moveTo>
                    <a:pt x="1521341" y="192705"/>
                  </a:moveTo>
                  <a:lnTo>
                    <a:pt x="1518165" y="193657"/>
                  </a:lnTo>
                  <a:lnTo>
                    <a:pt x="1515307" y="194609"/>
                  </a:lnTo>
                  <a:lnTo>
                    <a:pt x="1496889" y="202546"/>
                  </a:lnTo>
                  <a:lnTo>
                    <a:pt x="1478471" y="210483"/>
                  </a:lnTo>
                  <a:lnTo>
                    <a:pt x="1459734" y="219055"/>
                  </a:lnTo>
                  <a:lnTo>
                    <a:pt x="1441634" y="227309"/>
                  </a:lnTo>
                  <a:lnTo>
                    <a:pt x="1423533" y="236198"/>
                  </a:lnTo>
                  <a:lnTo>
                    <a:pt x="1405749" y="245087"/>
                  </a:lnTo>
                  <a:lnTo>
                    <a:pt x="1387966" y="254294"/>
                  </a:lnTo>
                  <a:lnTo>
                    <a:pt x="1370183" y="263501"/>
                  </a:lnTo>
                  <a:lnTo>
                    <a:pt x="1352399" y="273025"/>
                  </a:lnTo>
                  <a:lnTo>
                    <a:pt x="1334934" y="282866"/>
                  </a:lnTo>
                  <a:lnTo>
                    <a:pt x="1317468" y="293343"/>
                  </a:lnTo>
                  <a:lnTo>
                    <a:pt x="1300320" y="303502"/>
                  </a:lnTo>
                  <a:lnTo>
                    <a:pt x="1282854" y="313661"/>
                  </a:lnTo>
                  <a:lnTo>
                    <a:pt x="1265706" y="324455"/>
                  </a:lnTo>
                  <a:lnTo>
                    <a:pt x="1248875" y="335566"/>
                  </a:lnTo>
                  <a:lnTo>
                    <a:pt x="1232044" y="346360"/>
                  </a:lnTo>
                  <a:lnTo>
                    <a:pt x="1215849" y="357789"/>
                  </a:lnTo>
                  <a:lnTo>
                    <a:pt x="1199336" y="369536"/>
                  </a:lnTo>
                  <a:lnTo>
                    <a:pt x="1182822" y="380965"/>
                  </a:lnTo>
                  <a:lnTo>
                    <a:pt x="1166627" y="392711"/>
                  </a:lnTo>
                  <a:lnTo>
                    <a:pt x="1150431" y="405092"/>
                  </a:lnTo>
                  <a:lnTo>
                    <a:pt x="1134553" y="417156"/>
                  </a:lnTo>
                  <a:lnTo>
                    <a:pt x="1118675" y="429855"/>
                  </a:lnTo>
                  <a:lnTo>
                    <a:pt x="1103115" y="442236"/>
                  </a:lnTo>
                  <a:lnTo>
                    <a:pt x="1087555" y="455253"/>
                  </a:lnTo>
                  <a:lnTo>
                    <a:pt x="1072312" y="468269"/>
                  </a:lnTo>
                  <a:lnTo>
                    <a:pt x="1057386" y="481603"/>
                  </a:lnTo>
                  <a:lnTo>
                    <a:pt x="1042144" y="494619"/>
                  </a:lnTo>
                  <a:lnTo>
                    <a:pt x="1027218" y="508588"/>
                  </a:lnTo>
                  <a:lnTo>
                    <a:pt x="1012928" y="522239"/>
                  </a:lnTo>
                  <a:lnTo>
                    <a:pt x="998320" y="536208"/>
                  </a:lnTo>
                  <a:lnTo>
                    <a:pt x="984030" y="550176"/>
                  </a:lnTo>
                  <a:lnTo>
                    <a:pt x="971328" y="562875"/>
                  </a:lnTo>
                  <a:lnTo>
                    <a:pt x="958625" y="575891"/>
                  </a:lnTo>
                  <a:lnTo>
                    <a:pt x="946558" y="588908"/>
                  </a:lnTo>
                  <a:lnTo>
                    <a:pt x="934173" y="602242"/>
                  </a:lnTo>
                  <a:lnTo>
                    <a:pt x="922106" y="615575"/>
                  </a:lnTo>
                  <a:lnTo>
                    <a:pt x="910039" y="628909"/>
                  </a:lnTo>
                  <a:lnTo>
                    <a:pt x="898289" y="642560"/>
                  </a:lnTo>
                  <a:lnTo>
                    <a:pt x="886857" y="656212"/>
                  </a:lnTo>
                  <a:lnTo>
                    <a:pt x="875107" y="670180"/>
                  </a:lnTo>
                  <a:lnTo>
                    <a:pt x="863993" y="684149"/>
                  </a:lnTo>
                  <a:lnTo>
                    <a:pt x="841763" y="712404"/>
                  </a:lnTo>
                  <a:lnTo>
                    <a:pt x="820487" y="740976"/>
                  </a:lnTo>
                  <a:lnTo>
                    <a:pt x="799210" y="770501"/>
                  </a:lnTo>
                  <a:lnTo>
                    <a:pt x="779204" y="800026"/>
                  </a:lnTo>
                  <a:lnTo>
                    <a:pt x="759515" y="830185"/>
                  </a:lnTo>
                  <a:lnTo>
                    <a:pt x="740462" y="860663"/>
                  </a:lnTo>
                  <a:lnTo>
                    <a:pt x="722361" y="891457"/>
                  </a:lnTo>
                  <a:lnTo>
                    <a:pt x="704578" y="922887"/>
                  </a:lnTo>
                  <a:lnTo>
                    <a:pt x="687747" y="954316"/>
                  </a:lnTo>
                  <a:lnTo>
                    <a:pt x="671551" y="986698"/>
                  </a:lnTo>
                  <a:lnTo>
                    <a:pt x="655991" y="1019080"/>
                  </a:lnTo>
                  <a:lnTo>
                    <a:pt x="673774" y="995905"/>
                  </a:lnTo>
                  <a:lnTo>
                    <a:pt x="692510" y="973365"/>
                  </a:lnTo>
                  <a:lnTo>
                    <a:pt x="711246" y="950824"/>
                  </a:lnTo>
                  <a:lnTo>
                    <a:pt x="730618" y="928919"/>
                  </a:lnTo>
                  <a:lnTo>
                    <a:pt x="750624" y="907648"/>
                  </a:lnTo>
                  <a:lnTo>
                    <a:pt x="770630" y="886378"/>
                  </a:lnTo>
                  <a:lnTo>
                    <a:pt x="791271" y="865742"/>
                  </a:lnTo>
                  <a:lnTo>
                    <a:pt x="812230" y="845741"/>
                  </a:lnTo>
                  <a:lnTo>
                    <a:pt x="833507" y="825741"/>
                  </a:lnTo>
                  <a:lnTo>
                    <a:pt x="855418" y="806375"/>
                  </a:lnTo>
                  <a:lnTo>
                    <a:pt x="877648" y="787327"/>
                  </a:lnTo>
                  <a:lnTo>
                    <a:pt x="900194" y="768914"/>
                  </a:lnTo>
                  <a:lnTo>
                    <a:pt x="923059" y="750500"/>
                  </a:lnTo>
                  <a:lnTo>
                    <a:pt x="946241" y="732722"/>
                  </a:lnTo>
                  <a:lnTo>
                    <a:pt x="969422" y="715579"/>
                  </a:lnTo>
                  <a:lnTo>
                    <a:pt x="993239" y="698753"/>
                  </a:lnTo>
                  <a:lnTo>
                    <a:pt x="1018327" y="681609"/>
                  </a:lnTo>
                  <a:lnTo>
                    <a:pt x="1043731" y="665101"/>
                  </a:lnTo>
                  <a:lnTo>
                    <a:pt x="1069454" y="648910"/>
                  </a:lnTo>
                  <a:lnTo>
                    <a:pt x="1095494" y="633354"/>
                  </a:lnTo>
                  <a:lnTo>
                    <a:pt x="1113594" y="605416"/>
                  </a:lnTo>
                  <a:lnTo>
                    <a:pt x="1132648" y="577479"/>
                  </a:lnTo>
                  <a:lnTo>
                    <a:pt x="1152337" y="549859"/>
                  </a:lnTo>
                  <a:lnTo>
                    <a:pt x="1172661" y="522556"/>
                  </a:lnTo>
                  <a:lnTo>
                    <a:pt x="1193937" y="495254"/>
                  </a:lnTo>
                  <a:lnTo>
                    <a:pt x="1215849" y="468586"/>
                  </a:lnTo>
                  <a:lnTo>
                    <a:pt x="1238078" y="442236"/>
                  </a:lnTo>
                  <a:lnTo>
                    <a:pt x="1260942" y="416839"/>
                  </a:lnTo>
                  <a:lnTo>
                    <a:pt x="1272374" y="404140"/>
                  </a:lnTo>
                  <a:lnTo>
                    <a:pt x="1284442" y="391441"/>
                  </a:lnTo>
                  <a:lnTo>
                    <a:pt x="1296191" y="379377"/>
                  </a:lnTo>
                  <a:lnTo>
                    <a:pt x="1308259" y="366996"/>
                  </a:lnTo>
                  <a:lnTo>
                    <a:pt x="1320643" y="354932"/>
                  </a:lnTo>
                  <a:lnTo>
                    <a:pt x="1332711" y="342868"/>
                  </a:lnTo>
                  <a:lnTo>
                    <a:pt x="1345413" y="331122"/>
                  </a:lnTo>
                  <a:lnTo>
                    <a:pt x="1358115" y="319693"/>
                  </a:lnTo>
                  <a:lnTo>
                    <a:pt x="1371135" y="307946"/>
                  </a:lnTo>
                  <a:lnTo>
                    <a:pt x="1383838" y="296517"/>
                  </a:lnTo>
                  <a:lnTo>
                    <a:pt x="1397175" y="285723"/>
                  </a:lnTo>
                  <a:lnTo>
                    <a:pt x="1410513" y="274294"/>
                  </a:lnTo>
                  <a:lnTo>
                    <a:pt x="1423533" y="263501"/>
                  </a:lnTo>
                  <a:lnTo>
                    <a:pt x="1437188" y="253024"/>
                  </a:lnTo>
                  <a:lnTo>
                    <a:pt x="1450843" y="242547"/>
                  </a:lnTo>
                  <a:lnTo>
                    <a:pt x="1464815" y="232071"/>
                  </a:lnTo>
                  <a:lnTo>
                    <a:pt x="1478788" y="221912"/>
                  </a:lnTo>
                  <a:lnTo>
                    <a:pt x="1492761" y="212070"/>
                  </a:lnTo>
                  <a:lnTo>
                    <a:pt x="1507051" y="202229"/>
                  </a:lnTo>
                  <a:lnTo>
                    <a:pt x="1521341" y="192705"/>
                  </a:lnTo>
                  <a:close/>
                  <a:moveTo>
                    <a:pt x="2420987" y="110162"/>
                  </a:moveTo>
                  <a:lnTo>
                    <a:pt x="2431784" y="119051"/>
                  </a:lnTo>
                  <a:lnTo>
                    <a:pt x="2442264" y="127941"/>
                  </a:lnTo>
                  <a:lnTo>
                    <a:pt x="2452743" y="137147"/>
                  </a:lnTo>
                  <a:lnTo>
                    <a:pt x="2462588" y="146671"/>
                  </a:lnTo>
                  <a:lnTo>
                    <a:pt x="2472432" y="156196"/>
                  </a:lnTo>
                  <a:lnTo>
                    <a:pt x="2482276" y="166355"/>
                  </a:lnTo>
                  <a:lnTo>
                    <a:pt x="2491803" y="176514"/>
                  </a:lnTo>
                  <a:lnTo>
                    <a:pt x="2501012" y="186355"/>
                  </a:lnTo>
                  <a:lnTo>
                    <a:pt x="2510539" y="196514"/>
                  </a:lnTo>
                  <a:lnTo>
                    <a:pt x="2519431" y="206991"/>
                  </a:lnTo>
                  <a:lnTo>
                    <a:pt x="2528322" y="217785"/>
                  </a:lnTo>
                  <a:lnTo>
                    <a:pt x="2536897" y="228261"/>
                  </a:lnTo>
                  <a:lnTo>
                    <a:pt x="2545471" y="239055"/>
                  </a:lnTo>
                  <a:lnTo>
                    <a:pt x="2553727" y="249849"/>
                  </a:lnTo>
                  <a:lnTo>
                    <a:pt x="2569923" y="272072"/>
                  </a:lnTo>
                  <a:lnTo>
                    <a:pt x="2582943" y="291120"/>
                  </a:lnTo>
                  <a:lnTo>
                    <a:pt x="2595963" y="310804"/>
                  </a:lnTo>
                  <a:lnTo>
                    <a:pt x="2608030" y="330169"/>
                  </a:lnTo>
                  <a:lnTo>
                    <a:pt x="2620415" y="349852"/>
                  </a:lnTo>
                  <a:lnTo>
                    <a:pt x="2631847" y="370171"/>
                  </a:lnTo>
                  <a:lnTo>
                    <a:pt x="2643279" y="390171"/>
                  </a:lnTo>
                  <a:lnTo>
                    <a:pt x="2654394" y="410489"/>
                  </a:lnTo>
                  <a:lnTo>
                    <a:pt x="2665191" y="431442"/>
                  </a:lnTo>
                  <a:lnTo>
                    <a:pt x="2691548" y="438427"/>
                  </a:lnTo>
                  <a:lnTo>
                    <a:pt x="2717906" y="446046"/>
                  </a:lnTo>
                  <a:lnTo>
                    <a:pt x="2743946" y="453348"/>
                  </a:lnTo>
                  <a:lnTo>
                    <a:pt x="2769986" y="461602"/>
                  </a:lnTo>
                  <a:lnTo>
                    <a:pt x="2796025" y="470174"/>
                  </a:lnTo>
                  <a:lnTo>
                    <a:pt x="2822065" y="479063"/>
                  </a:lnTo>
                  <a:lnTo>
                    <a:pt x="2847788" y="488587"/>
                  </a:lnTo>
                  <a:lnTo>
                    <a:pt x="2873192" y="498111"/>
                  </a:lnTo>
                  <a:lnTo>
                    <a:pt x="2898597" y="508270"/>
                  </a:lnTo>
                  <a:lnTo>
                    <a:pt x="2924002" y="518429"/>
                  </a:lnTo>
                  <a:lnTo>
                    <a:pt x="2949089" y="529223"/>
                  </a:lnTo>
                  <a:lnTo>
                    <a:pt x="2974176" y="540652"/>
                  </a:lnTo>
                  <a:lnTo>
                    <a:pt x="2999264" y="551764"/>
                  </a:lnTo>
                  <a:lnTo>
                    <a:pt x="3023716" y="563510"/>
                  </a:lnTo>
                  <a:lnTo>
                    <a:pt x="3048485" y="575891"/>
                  </a:lnTo>
                  <a:lnTo>
                    <a:pt x="3072620" y="588590"/>
                  </a:lnTo>
                  <a:lnTo>
                    <a:pt x="3052614" y="561605"/>
                  </a:lnTo>
                  <a:lnTo>
                    <a:pt x="3031654" y="534938"/>
                  </a:lnTo>
                  <a:lnTo>
                    <a:pt x="3010696" y="508905"/>
                  </a:lnTo>
                  <a:lnTo>
                    <a:pt x="2988784" y="483508"/>
                  </a:lnTo>
                  <a:lnTo>
                    <a:pt x="2966237" y="458427"/>
                  </a:lnTo>
                  <a:lnTo>
                    <a:pt x="2954805" y="446364"/>
                  </a:lnTo>
                  <a:lnTo>
                    <a:pt x="2943373" y="433982"/>
                  </a:lnTo>
                  <a:lnTo>
                    <a:pt x="2931306" y="421918"/>
                  </a:lnTo>
                  <a:lnTo>
                    <a:pt x="2919556" y="409854"/>
                  </a:lnTo>
                  <a:lnTo>
                    <a:pt x="2907489" y="398426"/>
                  </a:lnTo>
                  <a:lnTo>
                    <a:pt x="2895422" y="386997"/>
                  </a:lnTo>
                  <a:lnTo>
                    <a:pt x="2883354" y="375250"/>
                  </a:lnTo>
                  <a:lnTo>
                    <a:pt x="2870970" y="364139"/>
                  </a:lnTo>
                  <a:lnTo>
                    <a:pt x="2858584" y="353027"/>
                  </a:lnTo>
                  <a:lnTo>
                    <a:pt x="2845565" y="341916"/>
                  </a:lnTo>
                  <a:lnTo>
                    <a:pt x="2832862" y="331122"/>
                  </a:lnTo>
                  <a:lnTo>
                    <a:pt x="2819842" y="320645"/>
                  </a:lnTo>
                  <a:lnTo>
                    <a:pt x="2806822" y="310169"/>
                  </a:lnTo>
                  <a:lnTo>
                    <a:pt x="2793485" y="299692"/>
                  </a:lnTo>
                  <a:lnTo>
                    <a:pt x="2780147" y="289851"/>
                  </a:lnTo>
                  <a:lnTo>
                    <a:pt x="2766810" y="280009"/>
                  </a:lnTo>
                  <a:lnTo>
                    <a:pt x="2753155" y="270167"/>
                  </a:lnTo>
                  <a:lnTo>
                    <a:pt x="2739500" y="260643"/>
                  </a:lnTo>
                  <a:lnTo>
                    <a:pt x="2725527" y="251437"/>
                  </a:lnTo>
                  <a:lnTo>
                    <a:pt x="2711237" y="242230"/>
                  </a:lnTo>
                  <a:lnTo>
                    <a:pt x="2697582" y="233023"/>
                  </a:lnTo>
                  <a:lnTo>
                    <a:pt x="2682974" y="224452"/>
                  </a:lnTo>
                  <a:lnTo>
                    <a:pt x="2667731" y="215245"/>
                  </a:lnTo>
                  <a:lnTo>
                    <a:pt x="2651853" y="206356"/>
                  </a:lnTo>
                  <a:lnTo>
                    <a:pt x="2636293" y="197784"/>
                  </a:lnTo>
                  <a:lnTo>
                    <a:pt x="2620732" y="189212"/>
                  </a:lnTo>
                  <a:lnTo>
                    <a:pt x="2604537" y="180958"/>
                  </a:lnTo>
                  <a:lnTo>
                    <a:pt x="2588341" y="173339"/>
                  </a:lnTo>
                  <a:lnTo>
                    <a:pt x="2572146" y="166037"/>
                  </a:lnTo>
                  <a:lnTo>
                    <a:pt x="2555633" y="158418"/>
                  </a:lnTo>
                  <a:lnTo>
                    <a:pt x="2539437" y="151433"/>
                  </a:lnTo>
                  <a:lnTo>
                    <a:pt x="2522606" y="144767"/>
                  </a:lnTo>
                  <a:lnTo>
                    <a:pt x="2506093" y="138100"/>
                  </a:lnTo>
                  <a:lnTo>
                    <a:pt x="2489263" y="132068"/>
                  </a:lnTo>
                  <a:lnTo>
                    <a:pt x="2472114" y="126036"/>
                  </a:lnTo>
                  <a:lnTo>
                    <a:pt x="2455284" y="120321"/>
                  </a:lnTo>
                  <a:lnTo>
                    <a:pt x="2438136" y="115242"/>
                  </a:lnTo>
                  <a:lnTo>
                    <a:pt x="2420987" y="110162"/>
                  </a:lnTo>
                  <a:close/>
                  <a:moveTo>
                    <a:pt x="1863670" y="109845"/>
                  </a:moveTo>
                  <a:lnTo>
                    <a:pt x="1846522" y="114924"/>
                  </a:lnTo>
                  <a:lnTo>
                    <a:pt x="1829691" y="120321"/>
                  </a:lnTo>
                  <a:lnTo>
                    <a:pt x="1812543" y="126036"/>
                  </a:lnTo>
                  <a:lnTo>
                    <a:pt x="1795713" y="132068"/>
                  </a:lnTo>
                  <a:lnTo>
                    <a:pt x="1778882" y="138100"/>
                  </a:lnTo>
                  <a:lnTo>
                    <a:pt x="1762051" y="144449"/>
                  </a:lnTo>
                  <a:lnTo>
                    <a:pt x="1745538" y="151433"/>
                  </a:lnTo>
                  <a:lnTo>
                    <a:pt x="1729025" y="158418"/>
                  </a:lnTo>
                  <a:lnTo>
                    <a:pt x="1712512" y="166037"/>
                  </a:lnTo>
                  <a:lnTo>
                    <a:pt x="1696316" y="173339"/>
                  </a:lnTo>
                  <a:lnTo>
                    <a:pt x="1680121" y="180958"/>
                  </a:lnTo>
                  <a:lnTo>
                    <a:pt x="1664560" y="189212"/>
                  </a:lnTo>
                  <a:lnTo>
                    <a:pt x="1648682" y="197784"/>
                  </a:lnTo>
                  <a:lnTo>
                    <a:pt x="1632804" y="206356"/>
                  </a:lnTo>
                  <a:lnTo>
                    <a:pt x="1617244" y="215245"/>
                  </a:lnTo>
                  <a:lnTo>
                    <a:pt x="1601684" y="224452"/>
                  </a:lnTo>
                  <a:lnTo>
                    <a:pt x="1588346" y="232388"/>
                  </a:lnTo>
                  <a:lnTo>
                    <a:pt x="1575009" y="240960"/>
                  </a:lnTo>
                  <a:lnTo>
                    <a:pt x="1561989" y="249214"/>
                  </a:lnTo>
                  <a:lnTo>
                    <a:pt x="1548969" y="258104"/>
                  </a:lnTo>
                  <a:lnTo>
                    <a:pt x="1535949" y="266675"/>
                  </a:lnTo>
                  <a:lnTo>
                    <a:pt x="1523246" y="276199"/>
                  </a:lnTo>
                  <a:lnTo>
                    <a:pt x="1510544" y="285088"/>
                  </a:lnTo>
                  <a:lnTo>
                    <a:pt x="1498159" y="294295"/>
                  </a:lnTo>
                  <a:lnTo>
                    <a:pt x="1473390" y="313343"/>
                  </a:lnTo>
                  <a:lnTo>
                    <a:pt x="1449255" y="333027"/>
                  </a:lnTo>
                  <a:lnTo>
                    <a:pt x="1425438" y="353662"/>
                  </a:lnTo>
                  <a:lnTo>
                    <a:pt x="1402256" y="374298"/>
                  </a:lnTo>
                  <a:lnTo>
                    <a:pt x="1379392" y="395886"/>
                  </a:lnTo>
                  <a:lnTo>
                    <a:pt x="1356845" y="417791"/>
                  </a:lnTo>
                  <a:lnTo>
                    <a:pt x="1335251" y="440332"/>
                  </a:lnTo>
                  <a:lnTo>
                    <a:pt x="1313657" y="463189"/>
                  </a:lnTo>
                  <a:lnTo>
                    <a:pt x="1293016" y="486365"/>
                  </a:lnTo>
                  <a:lnTo>
                    <a:pt x="1272374" y="510493"/>
                  </a:lnTo>
                  <a:lnTo>
                    <a:pt x="1252686" y="534938"/>
                  </a:lnTo>
                  <a:lnTo>
                    <a:pt x="1233314" y="559701"/>
                  </a:lnTo>
                  <a:lnTo>
                    <a:pt x="1256814" y="548589"/>
                  </a:lnTo>
                  <a:lnTo>
                    <a:pt x="1280313" y="537478"/>
                  </a:lnTo>
                  <a:lnTo>
                    <a:pt x="1304448" y="527001"/>
                  </a:lnTo>
                  <a:lnTo>
                    <a:pt x="1328265" y="516842"/>
                  </a:lnTo>
                  <a:lnTo>
                    <a:pt x="1352717" y="507000"/>
                  </a:lnTo>
                  <a:lnTo>
                    <a:pt x="1376851" y="497476"/>
                  </a:lnTo>
                  <a:lnTo>
                    <a:pt x="1400986" y="488270"/>
                  </a:lnTo>
                  <a:lnTo>
                    <a:pt x="1425438" y="479698"/>
                  </a:lnTo>
                  <a:lnTo>
                    <a:pt x="1450208" y="470809"/>
                  </a:lnTo>
                  <a:lnTo>
                    <a:pt x="1474977" y="462872"/>
                  </a:lnTo>
                  <a:lnTo>
                    <a:pt x="1499747" y="454935"/>
                  </a:lnTo>
                  <a:lnTo>
                    <a:pt x="1524834" y="447316"/>
                  </a:lnTo>
                  <a:lnTo>
                    <a:pt x="1549921" y="440014"/>
                  </a:lnTo>
                  <a:lnTo>
                    <a:pt x="1575009" y="433347"/>
                  </a:lnTo>
                  <a:lnTo>
                    <a:pt x="1600096" y="426680"/>
                  </a:lnTo>
                  <a:lnTo>
                    <a:pt x="1625501" y="420649"/>
                  </a:lnTo>
                  <a:lnTo>
                    <a:pt x="1635663" y="401283"/>
                  </a:lnTo>
                  <a:lnTo>
                    <a:pt x="1645824" y="382235"/>
                  </a:lnTo>
                  <a:lnTo>
                    <a:pt x="1656939" y="363504"/>
                  </a:lnTo>
                  <a:lnTo>
                    <a:pt x="1667736" y="345091"/>
                  </a:lnTo>
                  <a:lnTo>
                    <a:pt x="1678851" y="326360"/>
                  </a:lnTo>
                  <a:lnTo>
                    <a:pt x="1690918" y="307946"/>
                  </a:lnTo>
                  <a:lnTo>
                    <a:pt x="1702668" y="289851"/>
                  </a:lnTo>
                  <a:lnTo>
                    <a:pt x="1715370" y="272072"/>
                  </a:lnTo>
                  <a:lnTo>
                    <a:pt x="1731248" y="249849"/>
                  </a:lnTo>
                  <a:lnTo>
                    <a:pt x="1747761" y="228261"/>
                  </a:lnTo>
                  <a:lnTo>
                    <a:pt x="1756653" y="217785"/>
                  </a:lnTo>
                  <a:lnTo>
                    <a:pt x="1765227" y="206991"/>
                  </a:lnTo>
                  <a:lnTo>
                    <a:pt x="1774436" y="196514"/>
                  </a:lnTo>
                  <a:lnTo>
                    <a:pt x="1783645" y="186355"/>
                  </a:lnTo>
                  <a:lnTo>
                    <a:pt x="1793172" y="176196"/>
                  </a:lnTo>
                  <a:lnTo>
                    <a:pt x="1802381" y="166355"/>
                  </a:lnTo>
                  <a:lnTo>
                    <a:pt x="1812226" y="156196"/>
                  </a:lnTo>
                  <a:lnTo>
                    <a:pt x="1822070" y="146671"/>
                  </a:lnTo>
                  <a:lnTo>
                    <a:pt x="1832232" y="137147"/>
                  </a:lnTo>
                  <a:lnTo>
                    <a:pt x="1842711" y="127941"/>
                  </a:lnTo>
                  <a:lnTo>
                    <a:pt x="1853191" y="118734"/>
                  </a:lnTo>
                  <a:lnTo>
                    <a:pt x="1863670" y="109845"/>
                  </a:lnTo>
                  <a:close/>
                  <a:moveTo>
                    <a:pt x="2177737" y="72701"/>
                  </a:moveTo>
                  <a:lnTo>
                    <a:pt x="2177737" y="362869"/>
                  </a:lnTo>
                  <a:lnTo>
                    <a:pt x="2202506" y="363821"/>
                  </a:lnTo>
                  <a:lnTo>
                    <a:pt x="2227276" y="364774"/>
                  </a:lnTo>
                  <a:lnTo>
                    <a:pt x="2252363" y="366043"/>
                  </a:lnTo>
                  <a:lnTo>
                    <a:pt x="2277133" y="367313"/>
                  </a:lnTo>
                  <a:lnTo>
                    <a:pt x="2301902" y="369536"/>
                  </a:lnTo>
                  <a:lnTo>
                    <a:pt x="2326672" y="371758"/>
                  </a:lnTo>
                  <a:lnTo>
                    <a:pt x="2351442" y="373980"/>
                  </a:lnTo>
                  <a:lnTo>
                    <a:pt x="2376212" y="376520"/>
                  </a:lnTo>
                  <a:lnTo>
                    <a:pt x="2400981" y="379695"/>
                  </a:lnTo>
                  <a:lnTo>
                    <a:pt x="2425751" y="382869"/>
                  </a:lnTo>
                  <a:lnTo>
                    <a:pt x="2450203" y="386679"/>
                  </a:lnTo>
                  <a:lnTo>
                    <a:pt x="2474972" y="390489"/>
                  </a:lnTo>
                  <a:lnTo>
                    <a:pt x="2499425" y="394933"/>
                  </a:lnTo>
                  <a:lnTo>
                    <a:pt x="2523877" y="399060"/>
                  </a:lnTo>
                  <a:lnTo>
                    <a:pt x="2548329" y="404140"/>
                  </a:lnTo>
                  <a:lnTo>
                    <a:pt x="2572781" y="408902"/>
                  </a:lnTo>
                  <a:lnTo>
                    <a:pt x="2558491" y="384139"/>
                  </a:lnTo>
                  <a:lnTo>
                    <a:pt x="2543565" y="360012"/>
                  </a:lnTo>
                  <a:lnTo>
                    <a:pt x="2528322" y="336201"/>
                  </a:lnTo>
                  <a:lnTo>
                    <a:pt x="2512127" y="312708"/>
                  </a:lnTo>
                  <a:lnTo>
                    <a:pt x="2503553" y="300645"/>
                  </a:lnTo>
                  <a:lnTo>
                    <a:pt x="2494661" y="288898"/>
                  </a:lnTo>
                  <a:lnTo>
                    <a:pt x="2485770" y="277152"/>
                  </a:lnTo>
                  <a:lnTo>
                    <a:pt x="2476560" y="265405"/>
                  </a:lnTo>
                  <a:lnTo>
                    <a:pt x="2466716" y="253976"/>
                  </a:lnTo>
                  <a:lnTo>
                    <a:pt x="2457189" y="242865"/>
                  </a:lnTo>
                  <a:lnTo>
                    <a:pt x="2447662" y="231753"/>
                  </a:lnTo>
                  <a:lnTo>
                    <a:pt x="2437818" y="220959"/>
                  </a:lnTo>
                  <a:lnTo>
                    <a:pt x="2427656" y="210483"/>
                  </a:lnTo>
                  <a:lnTo>
                    <a:pt x="2416859" y="200006"/>
                  </a:lnTo>
                  <a:lnTo>
                    <a:pt x="2406380" y="189847"/>
                  </a:lnTo>
                  <a:lnTo>
                    <a:pt x="2395900" y="180006"/>
                  </a:lnTo>
                  <a:lnTo>
                    <a:pt x="2385103" y="170482"/>
                  </a:lnTo>
                  <a:lnTo>
                    <a:pt x="2373671" y="161275"/>
                  </a:lnTo>
                  <a:lnTo>
                    <a:pt x="2362239" y="152386"/>
                  </a:lnTo>
                  <a:lnTo>
                    <a:pt x="2350807" y="143814"/>
                  </a:lnTo>
                  <a:lnTo>
                    <a:pt x="2340645" y="136830"/>
                  </a:lnTo>
                  <a:lnTo>
                    <a:pt x="2330800" y="130163"/>
                  </a:lnTo>
                  <a:lnTo>
                    <a:pt x="2320638" y="123814"/>
                  </a:lnTo>
                  <a:lnTo>
                    <a:pt x="2310477" y="117782"/>
                  </a:lnTo>
                  <a:lnTo>
                    <a:pt x="2299997" y="112067"/>
                  </a:lnTo>
                  <a:lnTo>
                    <a:pt x="2289200" y="106670"/>
                  </a:lnTo>
                  <a:lnTo>
                    <a:pt x="2278403" y="101591"/>
                  </a:lnTo>
                  <a:lnTo>
                    <a:pt x="2267924" y="96829"/>
                  </a:lnTo>
                  <a:lnTo>
                    <a:pt x="2256809" y="92384"/>
                  </a:lnTo>
                  <a:lnTo>
                    <a:pt x="2245694" y="88257"/>
                  </a:lnTo>
                  <a:lnTo>
                    <a:pt x="2234580" y="84765"/>
                  </a:lnTo>
                  <a:lnTo>
                    <a:pt x="2223465" y="81590"/>
                  </a:lnTo>
                  <a:lnTo>
                    <a:pt x="2212033" y="78733"/>
                  </a:lnTo>
                  <a:lnTo>
                    <a:pt x="2200601" y="76193"/>
                  </a:lnTo>
                  <a:lnTo>
                    <a:pt x="2189487" y="74288"/>
                  </a:lnTo>
                  <a:lnTo>
                    <a:pt x="2177737" y="72701"/>
                  </a:lnTo>
                  <a:close/>
                  <a:moveTo>
                    <a:pt x="2107239" y="72701"/>
                  </a:moveTo>
                  <a:lnTo>
                    <a:pt x="2095806" y="74288"/>
                  </a:lnTo>
                  <a:lnTo>
                    <a:pt x="2084057" y="76193"/>
                  </a:lnTo>
                  <a:lnTo>
                    <a:pt x="2072942" y="78733"/>
                  </a:lnTo>
                  <a:lnTo>
                    <a:pt x="2061192" y="81590"/>
                  </a:lnTo>
                  <a:lnTo>
                    <a:pt x="2050078" y="84765"/>
                  </a:lnTo>
                  <a:lnTo>
                    <a:pt x="2039281" y="88257"/>
                  </a:lnTo>
                  <a:lnTo>
                    <a:pt x="2028166" y="92384"/>
                  </a:lnTo>
                  <a:lnTo>
                    <a:pt x="2017052" y="96829"/>
                  </a:lnTo>
                  <a:lnTo>
                    <a:pt x="2006255" y="101591"/>
                  </a:lnTo>
                  <a:lnTo>
                    <a:pt x="1995775" y="106670"/>
                  </a:lnTo>
                  <a:lnTo>
                    <a:pt x="1984661" y="112067"/>
                  </a:lnTo>
                  <a:lnTo>
                    <a:pt x="1974499" y="117782"/>
                  </a:lnTo>
                  <a:lnTo>
                    <a:pt x="1964019" y="123814"/>
                  </a:lnTo>
                  <a:lnTo>
                    <a:pt x="1954175" y="130163"/>
                  </a:lnTo>
                  <a:lnTo>
                    <a:pt x="1944013" y="136830"/>
                  </a:lnTo>
                  <a:lnTo>
                    <a:pt x="1933851" y="143814"/>
                  </a:lnTo>
                  <a:lnTo>
                    <a:pt x="1922419" y="152386"/>
                  </a:lnTo>
                  <a:lnTo>
                    <a:pt x="1911304" y="161275"/>
                  </a:lnTo>
                  <a:lnTo>
                    <a:pt x="1899872" y="170482"/>
                  </a:lnTo>
                  <a:lnTo>
                    <a:pt x="1889075" y="180006"/>
                  </a:lnTo>
                  <a:lnTo>
                    <a:pt x="1878278" y="189847"/>
                  </a:lnTo>
                  <a:lnTo>
                    <a:pt x="1867799" y="200006"/>
                  </a:lnTo>
                  <a:lnTo>
                    <a:pt x="1857319" y="210483"/>
                  </a:lnTo>
                  <a:lnTo>
                    <a:pt x="1847157" y="220959"/>
                  </a:lnTo>
                  <a:lnTo>
                    <a:pt x="1837313" y="231753"/>
                  </a:lnTo>
                  <a:lnTo>
                    <a:pt x="1827469" y="242865"/>
                  </a:lnTo>
                  <a:lnTo>
                    <a:pt x="1817942" y="253976"/>
                  </a:lnTo>
                  <a:lnTo>
                    <a:pt x="1808733" y="265405"/>
                  </a:lnTo>
                  <a:lnTo>
                    <a:pt x="1799206" y="277152"/>
                  </a:lnTo>
                  <a:lnTo>
                    <a:pt x="1789997" y="288898"/>
                  </a:lnTo>
                  <a:lnTo>
                    <a:pt x="1781105" y="300645"/>
                  </a:lnTo>
                  <a:lnTo>
                    <a:pt x="1772531" y="312708"/>
                  </a:lnTo>
                  <a:lnTo>
                    <a:pt x="1758241" y="333979"/>
                  </a:lnTo>
                  <a:lnTo>
                    <a:pt x="1743950" y="356202"/>
                  </a:lnTo>
                  <a:lnTo>
                    <a:pt x="1729978" y="378425"/>
                  </a:lnTo>
                  <a:lnTo>
                    <a:pt x="1716958" y="400648"/>
                  </a:lnTo>
                  <a:lnTo>
                    <a:pt x="1741092" y="396521"/>
                  </a:lnTo>
                  <a:lnTo>
                    <a:pt x="1764909" y="392076"/>
                  </a:lnTo>
                  <a:lnTo>
                    <a:pt x="1789361" y="388266"/>
                  </a:lnTo>
                  <a:lnTo>
                    <a:pt x="1813496" y="384457"/>
                  </a:lnTo>
                  <a:lnTo>
                    <a:pt x="1837948" y="380965"/>
                  </a:lnTo>
                  <a:lnTo>
                    <a:pt x="1862400" y="378107"/>
                  </a:lnTo>
                  <a:lnTo>
                    <a:pt x="1886852" y="374933"/>
                  </a:lnTo>
                  <a:lnTo>
                    <a:pt x="1911304" y="372393"/>
                  </a:lnTo>
                  <a:lnTo>
                    <a:pt x="1935756" y="370488"/>
                  </a:lnTo>
                  <a:lnTo>
                    <a:pt x="1959891" y="368266"/>
                  </a:lnTo>
                  <a:lnTo>
                    <a:pt x="1984661" y="366361"/>
                  </a:lnTo>
                  <a:lnTo>
                    <a:pt x="2009113" y="365091"/>
                  </a:lnTo>
                  <a:lnTo>
                    <a:pt x="2033565" y="364139"/>
                  </a:lnTo>
                  <a:lnTo>
                    <a:pt x="2058017" y="363186"/>
                  </a:lnTo>
                  <a:lnTo>
                    <a:pt x="2082787" y="362551"/>
                  </a:lnTo>
                  <a:lnTo>
                    <a:pt x="2107239" y="362234"/>
                  </a:lnTo>
                  <a:lnTo>
                    <a:pt x="2107239" y="72701"/>
                  </a:lnTo>
                  <a:close/>
                  <a:moveTo>
                    <a:pt x="2121529" y="0"/>
                  </a:moveTo>
                  <a:lnTo>
                    <a:pt x="2142170" y="0"/>
                  </a:lnTo>
                  <a:lnTo>
                    <a:pt x="2142488" y="0"/>
                  </a:lnTo>
                  <a:lnTo>
                    <a:pt x="2163447" y="0"/>
                  </a:lnTo>
                  <a:lnTo>
                    <a:pt x="2184406" y="317"/>
                  </a:lnTo>
                  <a:lnTo>
                    <a:pt x="2205047" y="952"/>
                  </a:lnTo>
                  <a:lnTo>
                    <a:pt x="2226323" y="1905"/>
                  </a:lnTo>
                  <a:lnTo>
                    <a:pt x="2246965" y="2857"/>
                  </a:lnTo>
                  <a:lnTo>
                    <a:pt x="2268241" y="4762"/>
                  </a:lnTo>
                  <a:lnTo>
                    <a:pt x="2288882" y="6349"/>
                  </a:lnTo>
                  <a:lnTo>
                    <a:pt x="2309842" y="8254"/>
                  </a:lnTo>
                  <a:lnTo>
                    <a:pt x="2330800" y="10159"/>
                  </a:lnTo>
                  <a:lnTo>
                    <a:pt x="2351759" y="12381"/>
                  </a:lnTo>
                  <a:lnTo>
                    <a:pt x="2372401" y="15556"/>
                  </a:lnTo>
                  <a:lnTo>
                    <a:pt x="2393360" y="18096"/>
                  </a:lnTo>
                  <a:lnTo>
                    <a:pt x="2413684" y="21588"/>
                  </a:lnTo>
                  <a:lnTo>
                    <a:pt x="2434642" y="25080"/>
                  </a:lnTo>
                  <a:lnTo>
                    <a:pt x="2455284" y="28572"/>
                  </a:lnTo>
                  <a:lnTo>
                    <a:pt x="2475608" y="32699"/>
                  </a:lnTo>
                  <a:lnTo>
                    <a:pt x="2496249" y="36509"/>
                  </a:lnTo>
                  <a:lnTo>
                    <a:pt x="2516890" y="41271"/>
                  </a:lnTo>
                  <a:lnTo>
                    <a:pt x="2537532" y="45716"/>
                  </a:lnTo>
                  <a:lnTo>
                    <a:pt x="2557538" y="50795"/>
                  </a:lnTo>
                  <a:lnTo>
                    <a:pt x="2578180" y="56192"/>
                  </a:lnTo>
                  <a:lnTo>
                    <a:pt x="2598186" y="61272"/>
                  </a:lnTo>
                  <a:lnTo>
                    <a:pt x="2618192" y="67304"/>
                  </a:lnTo>
                  <a:lnTo>
                    <a:pt x="2638516" y="73336"/>
                  </a:lnTo>
                  <a:lnTo>
                    <a:pt x="2658522" y="79368"/>
                  </a:lnTo>
                  <a:lnTo>
                    <a:pt x="2678528" y="85717"/>
                  </a:lnTo>
                  <a:lnTo>
                    <a:pt x="2698534" y="92384"/>
                  </a:lnTo>
                  <a:lnTo>
                    <a:pt x="2718223" y="99368"/>
                  </a:lnTo>
                  <a:lnTo>
                    <a:pt x="2737912" y="106670"/>
                  </a:lnTo>
                  <a:lnTo>
                    <a:pt x="2757600" y="113972"/>
                  </a:lnTo>
                  <a:lnTo>
                    <a:pt x="2776972" y="121591"/>
                  </a:lnTo>
                  <a:lnTo>
                    <a:pt x="2796343" y="129528"/>
                  </a:lnTo>
                  <a:lnTo>
                    <a:pt x="2816032" y="137782"/>
                  </a:lnTo>
                  <a:lnTo>
                    <a:pt x="2835085" y="146037"/>
                  </a:lnTo>
                  <a:lnTo>
                    <a:pt x="2854139" y="154608"/>
                  </a:lnTo>
                  <a:lnTo>
                    <a:pt x="2872875" y="163497"/>
                  </a:lnTo>
                  <a:lnTo>
                    <a:pt x="2892246" y="172704"/>
                  </a:lnTo>
                  <a:lnTo>
                    <a:pt x="2910982" y="181911"/>
                  </a:lnTo>
                  <a:lnTo>
                    <a:pt x="2929400" y="191752"/>
                  </a:lnTo>
                  <a:lnTo>
                    <a:pt x="2947819" y="201594"/>
                  </a:lnTo>
                  <a:lnTo>
                    <a:pt x="2966237" y="211435"/>
                  </a:lnTo>
                  <a:lnTo>
                    <a:pt x="2984973" y="221594"/>
                  </a:lnTo>
                  <a:lnTo>
                    <a:pt x="3003074" y="232071"/>
                  </a:lnTo>
                  <a:lnTo>
                    <a:pt x="3020858" y="242865"/>
                  </a:lnTo>
                  <a:lnTo>
                    <a:pt x="3038958" y="253976"/>
                  </a:lnTo>
                  <a:lnTo>
                    <a:pt x="3056742" y="264770"/>
                  </a:lnTo>
                  <a:lnTo>
                    <a:pt x="3074208" y="276517"/>
                  </a:lnTo>
                  <a:lnTo>
                    <a:pt x="3091673" y="287946"/>
                  </a:lnTo>
                  <a:lnTo>
                    <a:pt x="3109139" y="299375"/>
                  </a:lnTo>
                  <a:lnTo>
                    <a:pt x="3126287" y="311756"/>
                  </a:lnTo>
                  <a:lnTo>
                    <a:pt x="3143436" y="323820"/>
                  </a:lnTo>
                  <a:lnTo>
                    <a:pt x="3160266" y="336201"/>
                  </a:lnTo>
                  <a:lnTo>
                    <a:pt x="3177097" y="348900"/>
                  </a:lnTo>
                  <a:lnTo>
                    <a:pt x="3193610" y="361599"/>
                  </a:lnTo>
                  <a:lnTo>
                    <a:pt x="3210123" y="374615"/>
                  </a:lnTo>
                  <a:lnTo>
                    <a:pt x="3226319" y="387949"/>
                  </a:lnTo>
                  <a:lnTo>
                    <a:pt x="3242514" y="400965"/>
                  </a:lnTo>
                  <a:lnTo>
                    <a:pt x="3258710" y="414934"/>
                  </a:lnTo>
                  <a:lnTo>
                    <a:pt x="3274270" y="428903"/>
                  </a:lnTo>
                  <a:lnTo>
                    <a:pt x="3290148" y="442554"/>
                  </a:lnTo>
                  <a:lnTo>
                    <a:pt x="3305708" y="456840"/>
                  </a:lnTo>
                  <a:lnTo>
                    <a:pt x="3320634" y="470809"/>
                  </a:lnTo>
                  <a:lnTo>
                    <a:pt x="3335877" y="485730"/>
                  </a:lnTo>
                  <a:lnTo>
                    <a:pt x="3350802" y="500333"/>
                  </a:lnTo>
                  <a:lnTo>
                    <a:pt x="3365727" y="515255"/>
                  </a:lnTo>
                  <a:lnTo>
                    <a:pt x="3380018" y="530176"/>
                  </a:lnTo>
                  <a:lnTo>
                    <a:pt x="3394308" y="545414"/>
                  </a:lnTo>
                  <a:lnTo>
                    <a:pt x="3408598" y="560970"/>
                  </a:lnTo>
                  <a:lnTo>
                    <a:pt x="3422570" y="576526"/>
                  </a:lnTo>
                  <a:lnTo>
                    <a:pt x="3436226" y="592400"/>
                  </a:lnTo>
                  <a:lnTo>
                    <a:pt x="3450198" y="608591"/>
                  </a:lnTo>
                  <a:lnTo>
                    <a:pt x="3463218" y="624464"/>
                  </a:lnTo>
                  <a:lnTo>
                    <a:pt x="3476556" y="640973"/>
                  </a:lnTo>
                  <a:lnTo>
                    <a:pt x="3489576" y="657164"/>
                  </a:lnTo>
                  <a:lnTo>
                    <a:pt x="3502278" y="673672"/>
                  </a:lnTo>
                  <a:lnTo>
                    <a:pt x="3514980" y="690498"/>
                  </a:lnTo>
                  <a:lnTo>
                    <a:pt x="3527365" y="707324"/>
                  </a:lnTo>
                  <a:lnTo>
                    <a:pt x="3539432" y="724468"/>
                  </a:lnTo>
                  <a:lnTo>
                    <a:pt x="3551500" y="741611"/>
                  </a:lnTo>
                  <a:lnTo>
                    <a:pt x="3563250" y="758755"/>
                  </a:lnTo>
                  <a:lnTo>
                    <a:pt x="3574682" y="776215"/>
                  </a:lnTo>
                  <a:lnTo>
                    <a:pt x="3586431" y="794311"/>
                  </a:lnTo>
                  <a:lnTo>
                    <a:pt x="3597228" y="812090"/>
                  </a:lnTo>
                  <a:lnTo>
                    <a:pt x="3608026" y="829868"/>
                  </a:lnTo>
                  <a:lnTo>
                    <a:pt x="3619140" y="847964"/>
                  </a:lnTo>
                  <a:lnTo>
                    <a:pt x="3629302" y="866060"/>
                  </a:lnTo>
                  <a:lnTo>
                    <a:pt x="3639781" y="884155"/>
                  </a:lnTo>
                  <a:lnTo>
                    <a:pt x="3649626" y="902569"/>
                  </a:lnTo>
                  <a:lnTo>
                    <a:pt x="3659470" y="921299"/>
                  </a:lnTo>
                  <a:lnTo>
                    <a:pt x="3668997" y="940030"/>
                  </a:lnTo>
                  <a:lnTo>
                    <a:pt x="3678524" y="958761"/>
                  </a:lnTo>
                  <a:lnTo>
                    <a:pt x="3687415" y="977492"/>
                  </a:lnTo>
                  <a:lnTo>
                    <a:pt x="3696307" y="996540"/>
                  </a:lnTo>
                  <a:lnTo>
                    <a:pt x="3705199" y="1015906"/>
                  </a:lnTo>
                  <a:lnTo>
                    <a:pt x="3713455" y="1034954"/>
                  </a:lnTo>
                  <a:lnTo>
                    <a:pt x="3721712" y="1054320"/>
                  </a:lnTo>
                  <a:lnTo>
                    <a:pt x="3729651" y="1074003"/>
                  </a:lnTo>
                  <a:lnTo>
                    <a:pt x="3737272" y="1093368"/>
                  </a:lnTo>
                  <a:lnTo>
                    <a:pt x="3744576" y="1112734"/>
                  </a:lnTo>
                  <a:lnTo>
                    <a:pt x="3751562" y="1132417"/>
                  </a:lnTo>
                  <a:lnTo>
                    <a:pt x="3758549" y="1152418"/>
                  </a:lnTo>
                  <a:lnTo>
                    <a:pt x="3765535" y="1172101"/>
                  </a:lnTo>
                  <a:lnTo>
                    <a:pt x="3771886" y="1192102"/>
                  </a:lnTo>
                  <a:lnTo>
                    <a:pt x="3777920" y="1212102"/>
                  </a:lnTo>
                  <a:lnTo>
                    <a:pt x="3783954" y="1232103"/>
                  </a:lnTo>
                  <a:lnTo>
                    <a:pt x="3789670" y="1252739"/>
                  </a:lnTo>
                  <a:lnTo>
                    <a:pt x="3795068" y="1272739"/>
                  </a:lnTo>
                  <a:lnTo>
                    <a:pt x="3800149" y="1293057"/>
                  </a:lnTo>
                  <a:lnTo>
                    <a:pt x="3805230" y="1313375"/>
                  </a:lnTo>
                  <a:lnTo>
                    <a:pt x="3809993" y="1333694"/>
                  </a:lnTo>
                  <a:lnTo>
                    <a:pt x="3814439" y="1354329"/>
                  </a:lnTo>
                  <a:lnTo>
                    <a:pt x="3818568" y="1374965"/>
                  </a:lnTo>
                  <a:lnTo>
                    <a:pt x="3822696" y="1395283"/>
                  </a:lnTo>
                  <a:lnTo>
                    <a:pt x="3826189" y="1416236"/>
                  </a:lnTo>
                  <a:lnTo>
                    <a:pt x="3829682" y="1436554"/>
                  </a:lnTo>
                  <a:lnTo>
                    <a:pt x="3832858" y="1457507"/>
                  </a:lnTo>
                  <a:lnTo>
                    <a:pt x="3835716" y="1478143"/>
                  </a:lnTo>
                  <a:lnTo>
                    <a:pt x="3838256" y="1499096"/>
                  </a:lnTo>
                  <a:lnTo>
                    <a:pt x="3841114" y="1519731"/>
                  </a:lnTo>
                  <a:lnTo>
                    <a:pt x="3843020" y="1540684"/>
                  </a:lnTo>
                  <a:lnTo>
                    <a:pt x="3844925" y="1561637"/>
                  </a:lnTo>
                  <a:lnTo>
                    <a:pt x="3846513" y="1582273"/>
                  </a:lnTo>
                  <a:lnTo>
                    <a:pt x="3848100" y="1603226"/>
                  </a:lnTo>
                  <a:lnTo>
                    <a:pt x="3849371" y="1624179"/>
                  </a:lnTo>
                  <a:lnTo>
                    <a:pt x="3850324" y="1645132"/>
                  </a:lnTo>
                  <a:lnTo>
                    <a:pt x="3850641" y="1666085"/>
                  </a:lnTo>
                  <a:lnTo>
                    <a:pt x="3851276" y="1687038"/>
                  </a:lnTo>
                  <a:lnTo>
                    <a:pt x="3851276" y="1707991"/>
                  </a:lnTo>
                  <a:lnTo>
                    <a:pt x="3851276" y="1728944"/>
                  </a:lnTo>
                  <a:lnTo>
                    <a:pt x="3850641" y="1749897"/>
                  </a:lnTo>
                  <a:lnTo>
                    <a:pt x="3850324" y="1770850"/>
                  </a:lnTo>
                  <a:lnTo>
                    <a:pt x="3849371" y="1791804"/>
                  </a:lnTo>
                  <a:lnTo>
                    <a:pt x="3848100" y="1812757"/>
                  </a:lnTo>
                  <a:lnTo>
                    <a:pt x="3846513" y="1833710"/>
                  </a:lnTo>
                  <a:lnTo>
                    <a:pt x="3844925" y="1854663"/>
                  </a:lnTo>
                  <a:lnTo>
                    <a:pt x="3843020" y="1875616"/>
                  </a:lnTo>
                  <a:lnTo>
                    <a:pt x="3841114" y="1896251"/>
                  </a:lnTo>
                  <a:lnTo>
                    <a:pt x="3838256" y="1917204"/>
                  </a:lnTo>
                  <a:lnTo>
                    <a:pt x="3835716" y="1937840"/>
                  </a:lnTo>
                  <a:lnTo>
                    <a:pt x="3832858" y="1958793"/>
                  </a:lnTo>
                  <a:lnTo>
                    <a:pt x="3829682" y="1979429"/>
                  </a:lnTo>
                  <a:lnTo>
                    <a:pt x="3826189" y="2000382"/>
                  </a:lnTo>
                  <a:lnTo>
                    <a:pt x="3822696" y="2020700"/>
                  </a:lnTo>
                  <a:lnTo>
                    <a:pt x="3818568" y="2041653"/>
                  </a:lnTo>
                  <a:lnTo>
                    <a:pt x="3814439" y="2061971"/>
                  </a:lnTo>
                  <a:lnTo>
                    <a:pt x="3809993" y="2082289"/>
                  </a:lnTo>
                  <a:lnTo>
                    <a:pt x="3805230" y="2102925"/>
                  </a:lnTo>
                  <a:lnTo>
                    <a:pt x="3800149" y="2123243"/>
                  </a:lnTo>
                  <a:lnTo>
                    <a:pt x="3795068" y="2143561"/>
                  </a:lnTo>
                  <a:lnTo>
                    <a:pt x="3789670" y="2163879"/>
                  </a:lnTo>
                  <a:lnTo>
                    <a:pt x="3783954" y="2183880"/>
                  </a:lnTo>
                  <a:lnTo>
                    <a:pt x="3777920" y="2204198"/>
                  </a:lnTo>
                  <a:lnTo>
                    <a:pt x="3771886" y="2224198"/>
                  </a:lnTo>
                  <a:lnTo>
                    <a:pt x="3765535" y="2243882"/>
                  </a:lnTo>
                  <a:lnTo>
                    <a:pt x="3758549" y="2263882"/>
                  </a:lnTo>
                  <a:lnTo>
                    <a:pt x="3751562" y="2283565"/>
                  </a:lnTo>
                  <a:lnTo>
                    <a:pt x="3744576" y="2303249"/>
                  </a:lnTo>
                  <a:lnTo>
                    <a:pt x="3737272" y="2323249"/>
                  </a:lnTo>
                  <a:lnTo>
                    <a:pt x="3729651" y="2342615"/>
                  </a:lnTo>
                  <a:lnTo>
                    <a:pt x="3721712" y="2361663"/>
                  </a:lnTo>
                  <a:lnTo>
                    <a:pt x="3713455" y="2381346"/>
                  </a:lnTo>
                  <a:lnTo>
                    <a:pt x="3705199" y="2400394"/>
                  </a:lnTo>
                  <a:lnTo>
                    <a:pt x="3696307" y="2419443"/>
                  </a:lnTo>
                  <a:lnTo>
                    <a:pt x="3687415" y="2438491"/>
                  </a:lnTo>
                  <a:lnTo>
                    <a:pt x="3678524" y="2457539"/>
                  </a:lnTo>
                  <a:lnTo>
                    <a:pt x="3668997" y="2476270"/>
                  </a:lnTo>
                  <a:lnTo>
                    <a:pt x="3659470" y="2495001"/>
                  </a:lnTo>
                  <a:lnTo>
                    <a:pt x="3649626" y="2513414"/>
                  </a:lnTo>
                  <a:lnTo>
                    <a:pt x="3639781" y="2531827"/>
                  </a:lnTo>
                  <a:lnTo>
                    <a:pt x="3629302" y="2549923"/>
                  </a:lnTo>
                  <a:lnTo>
                    <a:pt x="3619140" y="2568336"/>
                  </a:lnTo>
                  <a:lnTo>
                    <a:pt x="3608026" y="2586432"/>
                  </a:lnTo>
                  <a:lnTo>
                    <a:pt x="3597228" y="2604211"/>
                  </a:lnTo>
                  <a:lnTo>
                    <a:pt x="3586431" y="2621989"/>
                  </a:lnTo>
                  <a:lnTo>
                    <a:pt x="3574682" y="2639767"/>
                  </a:lnTo>
                  <a:lnTo>
                    <a:pt x="3563250" y="2657228"/>
                  </a:lnTo>
                  <a:lnTo>
                    <a:pt x="3551500" y="2674372"/>
                  </a:lnTo>
                  <a:lnTo>
                    <a:pt x="3539432" y="2691832"/>
                  </a:lnTo>
                  <a:lnTo>
                    <a:pt x="3527365" y="2708658"/>
                  </a:lnTo>
                  <a:lnTo>
                    <a:pt x="3514980" y="2725802"/>
                  </a:lnTo>
                  <a:lnTo>
                    <a:pt x="3502278" y="2742310"/>
                  </a:lnTo>
                  <a:lnTo>
                    <a:pt x="3489576" y="2759136"/>
                  </a:lnTo>
                  <a:lnTo>
                    <a:pt x="3476556" y="2775645"/>
                  </a:lnTo>
                  <a:lnTo>
                    <a:pt x="3463218" y="2791836"/>
                  </a:lnTo>
                  <a:lnTo>
                    <a:pt x="3450198" y="2808027"/>
                  </a:lnTo>
                  <a:lnTo>
                    <a:pt x="3436226" y="2823900"/>
                  </a:lnTo>
                  <a:lnTo>
                    <a:pt x="3422570" y="2839774"/>
                  </a:lnTo>
                  <a:lnTo>
                    <a:pt x="3408598" y="2855330"/>
                  </a:lnTo>
                  <a:lnTo>
                    <a:pt x="3394308" y="2870568"/>
                  </a:lnTo>
                  <a:lnTo>
                    <a:pt x="3380018" y="2886124"/>
                  </a:lnTo>
                  <a:lnTo>
                    <a:pt x="3365727" y="2901045"/>
                  </a:lnTo>
                  <a:lnTo>
                    <a:pt x="3350802" y="2916284"/>
                  </a:lnTo>
                  <a:lnTo>
                    <a:pt x="3335877" y="2930570"/>
                  </a:lnTo>
                  <a:lnTo>
                    <a:pt x="3320634" y="2945491"/>
                  </a:lnTo>
                  <a:lnTo>
                    <a:pt x="3305708" y="2959777"/>
                  </a:lnTo>
                  <a:lnTo>
                    <a:pt x="3290148" y="2973746"/>
                  </a:lnTo>
                  <a:lnTo>
                    <a:pt x="3274270" y="2987715"/>
                  </a:lnTo>
                  <a:lnTo>
                    <a:pt x="3258710" y="3001684"/>
                  </a:lnTo>
                  <a:lnTo>
                    <a:pt x="3242514" y="3015017"/>
                  </a:lnTo>
                  <a:lnTo>
                    <a:pt x="3226319" y="3028669"/>
                  </a:lnTo>
                  <a:lnTo>
                    <a:pt x="3210123" y="3041685"/>
                  </a:lnTo>
                  <a:lnTo>
                    <a:pt x="3193610" y="3054701"/>
                  </a:lnTo>
                  <a:lnTo>
                    <a:pt x="3177097" y="3067400"/>
                  </a:lnTo>
                  <a:lnTo>
                    <a:pt x="3160266" y="3080099"/>
                  </a:lnTo>
                  <a:lnTo>
                    <a:pt x="3143436" y="3092480"/>
                  </a:lnTo>
                  <a:lnTo>
                    <a:pt x="3126287" y="3104862"/>
                  </a:lnTo>
                  <a:lnTo>
                    <a:pt x="3109139" y="3116608"/>
                  </a:lnTo>
                  <a:lnTo>
                    <a:pt x="3091673" y="3128672"/>
                  </a:lnTo>
                  <a:lnTo>
                    <a:pt x="3074208" y="3140101"/>
                  </a:lnTo>
                  <a:lnTo>
                    <a:pt x="3056742" y="3151212"/>
                  </a:lnTo>
                  <a:lnTo>
                    <a:pt x="3038958" y="3162641"/>
                  </a:lnTo>
                  <a:lnTo>
                    <a:pt x="3020858" y="3173435"/>
                  </a:lnTo>
                  <a:lnTo>
                    <a:pt x="3003074" y="3183912"/>
                  </a:lnTo>
                  <a:lnTo>
                    <a:pt x="2984973" y="3194388"/>
                  </a:lnTo>
                  <a:lnTo>
                    <a:pt x="2966237" y="3204865"/>
                  </a:lnTo>
                  <a:lnTo>
                    <a:pt x="2947819" y="3214706"/>
                  </a:lnTo>
                  <a:lnTo>
                    <a:pt x="2929400" y="3224548"/>
                  </a:lnTo>
                  <a:lnTo>
                    <a:pt x="2910982" y="3234072"/>
                  </a:lnTo>
                  <a:lnTo>
                    <a:pt x="2892246" y="3243279"/>
                  </a:lnTo>
                  <a:lnTo>
                    <a:pt x="2872875" y="3252485"/>
                  </a:lnTo>
                  <a:lnTo>
                    <a:pt x="2854139" y="3261374"/>
                  </a:lnTo>
                  <a:lnTo>
                    <a:pt x="2835085" y="3269946"/>
                  </a:lnTo>
                  <a:lnTo>
                    <a:pt x="2816032" y="3278200"/>
                  </a:lnTo>
                  <a:lnTo>
                    <a:pt x="2796343" y="3286455"/>
                  </a:lnTo>
                  <a:lnTo>
                    <a:pt x="2776972" y="3294391"/>
                  </a:lnTo>
                  <a:lnTo>
                    <a:pt x="2757600" y="3302011"/>
                  </a:lnTo>
                  <a:lnTo>
                    <a:pt x="2737912" y="3309630"/>
                  </a:lnTo>
                  <a:lnTo>
                    <a:pt x="2718223" y="3316932"/>
                  </a:lnTo>
                  <a:lnTo>
                    <a:pt x="2698534" y="3323916"/>
                  </a:lnTo>
                  <a:lnTo>
                    <a:pt x="2678528" y="3330266"/>
                  </a:lnTo>
                  <a:lnTo>
                    <a:pt x="2658522" y="3336932"/>
                  </a:lnTo>
                  <a:lnTo>
                    <a:pt x="2638833" y="3342964"/>
                  </a:lnTo>
                  <a:lnTo>
                    <a:pt x="2618510" y="3348996"/>
                  </a:lnTo>
                  <a:lnTo>
                    <a:pt x="2598186" y="3354711"/>
                  </a:lnTo>
                  <a:lnTo>
                    <a:pt x="2578180" y="3360108"/>
                  </a:lnTo>
                  <a:lnTo>
                    <a:pt x="2557538" y="3365505"/>
                  </a:lnTo>
                  <a:lnTo>
                    <a:pt x="2537532" y="3370267"/>
                  </a:lnTo>
                  <a:lnTo>
                    <a:pt x="2516890" y="3375029"/>
                  </a:lnTo>
                  <a:lnTo>
                    <a:pt x="2496566" y="3379473"/>
                  </a:lnTo>
                  <a:lnTo>
                    <a:pt x="2475608" y="3383918"/>
                  </a:lnTo>
                  <a:lnTo>
                    <a:pt x="2455284" y="3387728"/>
                  </a:lnTo>
                  <a:lnTo>
                    <a:pt x="2434642" y="3391537"/>
                  </a:lnTo>
                  <a:lnTo>
                    <a:pt x="2413684" y="3394712"/>
                  </a:lnTo>
                  <a:lnTo>
                    <a:pt x="2393360" y="3397887"/>
                  </a:lnTo>
                  <a:lnTo>
                    <a:pt x="2372401" y="3401061"/>
                  </a:lnTo>
                  <a:lnTo>
                    <a:pt x="2351759" y="3403601"/>
                  </a:lnTo>
                  <a:lnTo>
                    <a:pt x="2330800" y="3405824"/>
                  </a:lnTo>
                  <a:lnTo>
                    <a:pt x="2309842" y="3408363"/>
                  </a:lnTo>
                  <a:lnTo>
                    <a:pt x="2288882" y="3409951"/>
                  </a:lnTo>
                  <a:lnTo>
                    <a:pt x="2268241" y="3411538"/>
                  </a:lnTo>
                  <a:lnTo>
                    <a:pt x="2246965" y="3413125"/>
                  </a:lnTo>
                  <a:lnTo>
                    <a:pt x="2226323" y="3414078"/>
                  </a:lnTo>
                  <a:lnTo>
                    <a:pt x="2205047" y="3415030"/>
                  </a:lnTo>
                  <a:lnTo>
                    <a:pt x="2184406" y="3415665"/>
                  </a:lnTo>
                  <a:lnTo>
                    <a:pt x="2163447" y="3416300"/>
                  </a:lnTo>
                  <a:lnTo>
                    <a:pt x="2142488" y="3416300"/>
                  </a:lnTo>
                  <a:lnTo>
                    <a:pt x="2142170" y="3416300"/>
                  </a:lnTo>
                  <a:lnTo>
                    <a:pt x="2121529" y="3416300"/>
                  </a:lnTo>
                  <a:lnTo>
                    <a:pt x="2100252" y="3415665"/>
                  </a:lnTo>
                  <a:lnTo>
                    <a:pt x="2079611" y="3415030"/>
                  </a:lnTo>
                  <a:lnTo>
                    <a:pt x="2058334" y="3414078"/>
                  </a:lnTo>
                  <a:lnTo>
                    <a:pt x="2037693" y="3413125"/>
                  </a:lnTo>
                  <a:lnTo>
                    <a:pt x="2016417" y="3411538"/>
                  </a:lnTo>
                  <a:lnTo>
                    <a:pt x="1995775" y="3409951"/>
                  </a:lnTo>
                  <a:lnTo>
                    <a:pt x="1974816" y="3408363"/>
                  </a:lnTo>
                  <a:lnTo>
                    <a:pt x="1954175" y="3405824"/>
                  </a:lnTo>
                  <a:lnTo>
                    <a:pt x="1933216" y="3403601"/>
                  </a:lnTo>
                  <a:lnTo>
                    <a:pt x="1912257" y="3400744"/>
                  </a:lnTo>
                  <a:lnTo>
                    <a:pt x="1891616" y="3397887"/>
                  </a:lnTo>
                  <a:lnTo>
                    <a:pt x="1870974" y="3394712"/>
                  </a:lnTo>
                  <a:lnTo>
                    <a:pt x="1850333" y="3391220"/>
                  </a:lnTo>
                  <a:lnTo>
                    <a:pt x="1829374" y="3387410"/>
                  </a:lnTo>
                  <a:lnTo>
                    <a:pt x="1809050" y="3383601"/>
                  </a:lnTo>
                  <a:lnTo>
                    <a:pt x="1788409" y="3379473"/>
                  </a:lnTo>
                  <a:lnTo>
                    <a:pt x="1768085" y="3375029"/>
                  </a:lnTo>
                  <a:lnTo>
                    <a:pt x="1747444" y="3370267"/>
                  </a:lnTo>
                  <a:lnTo>
                    <a:pt x="1727120" y="3365505"/>
                  </a:lnTo>
                  <a:lnTo>
                    <a:pt x="1706796" y="3360108"/>
                  </a:lnTo>
                  <a:lnTo>
                    <a:pt x="1686472" y="3354711"/>
                  </a:lnTo>
                  <a:lnTo>
                    <a:pt x="1666466" y="3348996"/>
                  </a:lnTo>
                  <a:lnTo>
                    <a:pt x="1646142" y="3342964"/>
                  </a:lnTo>
                  <a:lnTo>
                    <a:pt x="1626136" y="3336932"/>
                  </a:lnTo>
                  <a:lnTo>
                    <a:pt x="1606447" y="3330266"/>
                  </a:lnTo>
                  <a:lnTo>
                    <a:pt x="1586123" y="3323916"/>
                  </a:lnTo>
                  <a:lnTo>
                    <a:pt x="1566434" y="3316932"/>
                  </a:lnTo>
                  <a:lnTo>
                    <a:pt x="1547063" y="3309630"/>
                  </a:lnTo>
                  <a:lnTo>
                    <a:pt x="1527057" y="3302011"/>
                  </a:lnTo>
                  <a:lnTo>
                    <a:pt x="1507686" y="3294391"/>
                  </a:lnTo>
                  <a:lnTo>
                    <a:pt x="1488315" y="3286455"/>
                  </a:lnTo>
                  <a:lnTo>
                    <a:pt x="1458464" y="3274073"/>
                  </a:lnTo>
                  <a:lnTo>
                    <a:pt x="1429249" y="3260740"/>
                  </a:lnTo>
                  <a:lnTo>
                    <a:pt x="1400033" y="3247406"/>
                  </a:lnTo>
                  <a:lnTo>
                    <a:pt x="1371453" y="3232802"/>
                  </a:lnTo>
                  <a:lnTo>
                    <a:pt x="1399081" y="3227405"/>
                  </a:lnTo>
                  <a:lnTo>
                    <a:pt x="1426708" y="3221373"/>
                  </a:lnTo>
                  <a:lnTo>
                    <a:pt x="1454336" y="3214389"/>
                  </a:lnTo>
                  <a:lnTo>
                    <a:pt x="1481329" y="3206770"/>
                  </a:lnTo>
                  <a:lnTo>
                    <a:pt x="1515307" y="3221691"/>
                  </a:lnTo>
                  <a:lnTo>
                    <a:pt x="1518165" y="3222643"/>
                  </a:lnTo>
                  <a:lnTo>
                    <a:pt x="1521341" y="3223913"/>
                  </a:lnTo>
                  <a:lnTo>
                    <a:pt x="1506733" y="3214071"/>
                  </a:lnTo>
                  <a:lnTo>
                    <a:pt x="1492126" y="3203595"/>
                  </a:lnTo>
                  <a:lnTo>
                    <a:pt x="1513402" y="3196928"/>
                  </a:lnTo>
                  <a:lnTo>
                    <a:pt x="1533726" y="3189944"/>
                  </a:lnTo>
                  <a:lnTo>
                    <a:pt x="1554685" y="3182642"/>
                  </a:lnTo>
                  <a:lnTo>
                    <a:pt x="1574691" y="3174705"/>
                  </a:lnTo>
                  <a:lnTo>
                    <a:pt x="1588346" y="3183277"/>
                  </a:lnTo>
                  <a:lnTo>
                    <a:pt x="1601684" y="3191531"/>
                  </a:lnTo>
                  <a:lnTo>
                    <a:pt x="1617244" y="3200738"/>
                  </a:lnTo>
                  <a:lnTo>
                    <a:pt x="1632804" y="3209627"/>
                  </a:lnTo>
                  <a:lnTo>
                    <a:pt x="1648682" y="3218198"/>
                  </a:lnTo>
                  <a:lnTo>
                    <a:pt x="1664560" y="3226770"/>
                  </a:lnTo>
                  <a:lnTo>
                    <a:pt x="1680121" y="3235024"/>
                  </a:lnTo>
                  <a:lnTo>
                    <a:pt x="1696316" y="3242961"/>
                  </a:lnTo>
                  <a:lnTo>
                    <a:pt x="1712512" y="3250580"/>
                  </a:lnTo>
                  <a:lnTo>
                    <a:pt x="1729025" y="3257882"/>
                  </a:lnTo>
                  <a:lnTo>
                    <a:pt x="1745538" y="3264867"/>
                  </a:lnTo>
                  <a:lnTo>
                    <a:pt x="1762051" y="3271851"/>
                  </a:lnTo>
                  <a:lnTo>
                    <a:pt x="1778882" y="3278200"/>
                  </a:lnTo>
                  <a:lnTo>
                    <a:pt x="1795713" y="3284550"/>
                  </a:lnTo>
                  <a:lnTo>
                    <a:pt x="1812543" y="3290582"/>
                  </a:lnTo>
                  <a:lnTo>
                    <a:pt x="1829691" y="3295979"/>
                  </a:lnTo>
                  <a:lnTo>
                    <a:pt x="1846522" y="3301376"/>
                  </a:lnTo>
                  <a:lnTo>
                    <a:pt x="1863670" y="3306455"/>
                  </a:lnTo>
                  <a:lnTo>
                    <a:pt x="1853191" y="3297566"/>
                  </a:lnTo>
                  <a:lnTo>
                    <a:pt x="1842711" y="3288042"/>
                  </a:lnTo>
                  <a:lnTo>
                    <a:pt x="1832232" y="3278835"/>
                  </a:lnTo>
                  <a:lnTo>
                    <a:pt x="1822070" y="3269311"/>
                  </a:lnTo>
                  <a:lnTo>
                    <a:pt x="1812226" y="3259787"/>
                  </a:lnTo>
                  <a:lnTo>
                    <a:pt x="1802381" y="3249946"/>
                  </a:lnTo>
                  <a:lnTo>
                    <a:pt x="1793172" y="3240104"/>
                  </a:lnTo>
                  <a:lnTo>
                    <a:pt x="1783645" y="3229945"/>
                  </a:lnTo>
                  <a:lnTo>
                    <a:pt x="1774436" y="3219468"/>
                  </a:lnTo>
                  <a:lnTo>
                    <a:pt x="1765227" y="3208992"/>
                  </a:lnTo>
                  <a:lnTo>
                    <a:pt x="1756653" y="3198515"/>
                  </a:lnTo>
                  <a:lnTo>
                    <a:pt x="1747761" y="3188039"/>
                  </a:lnTo>
                  <a:lnTo>
                    <a:pt x="1731248" y="3166133"/>
                  </a:lnTo>
                  <a:lnTo>
                    <a:pt x="1715370" y="3144545"/>
                  </a:lnTo>
                  <a:lnTo>
                    <a:pt x="1705843" y="3130577"/>
                  </a:lnTo>
                  <a:lnTo>
                    <a:pt x="1696634" y="3116925"/>
                  </a:lnTo>
                  <a:lnTo>
                    <a:pt x="1712194" y="3108354"/>
                  </a:lnTo>
                  <a:lnTo>
                    <a:pt x="1727437" y="3099465"/>
                  </a:lnTo>
                  <a:lnTo>
                    <a:pt x="1742680" y="3090258"/>
                  </a:lnTo>
                  <a:lnTo>
                    <a:pt x="1757605" y="3080734"/>
                  </a:lnTo>
                  <a:lnTo>
                    <a:pt x="1764909" y="3092163"/>
                  </a:lnTo>
                  <a:lnTo>
                    <a:pt x="1772531" y="3103592"/>
                  </a:lnTo>
                  <a:lnTo>
                    <a:pt x="1781105" y="3115656"/>
                  </a:lnTo>
                  <a:lnTo>
                    <a:pt x="1789997" y="3127719"/>
                  </a:lnTo>
                  <a:lnTo>
                    <a:pt x="1799206" y="3139148"/>
                  </a:lnTo>
                  <a:lnTo>
                    <a:pt x="1808733" y="3150895"/>
                  </a:lnTo>
                  <a:lnTo>
                    <a:pt x="1817942" y="3162324"/>
                  </a:lnTo>
                  <a:lnTo>
                    <a:pt x="1827469" y="3173435"/>
                  </a:lnTo>
                  <a:lnTo>
                    <a:pt x="1837313" y="3184547"/>
                  </a:lnTo>
                  <a:lnTo>
                    <a:pt x="1847157" y="3195658"/>
                  </a:lnTo>
                  <a:lnTo>
                    <a:pt x="1857319" y="3206135"/>
                  </a:lnTo>
                  <a:lnTo>
                    <a:pt x="1867799" y="3216294"/>
                  </a:lnTo>
                  <a:lnTo>
                    <a:pt x="1878278" y="3226453"/>
                  </a:lnTo>
                  <a:lnTo>
                    <a:pt x="1889075" y="3236294"/>
                  </a:lnTo>
                  <a:lnTo>
                    <a:pt x="1899872" y="3245818"/>
                  </a:lnTo>
                  <a:lnTo>
                    <a:pt x="1911304" y="3255025"/>
                  </a:lnTo>
                  <a:lnTo>
                    <a:pt x="1922419" y="3263914"/>
                  </a:lnTo>
                  <a:lnTo>
                    <a:pt x="1933851" y="3272486"/>
                  </a:lnTo>
                  <a:lnTo>
                    <a:pt x="1944013" y="3279153"/>
                  </a:lnTo>
                  <a:lnTo>
                    <a:pt x="1954175" y="3286137"/>
                  </a:lnTo>
                  <a:lnTo>
                    <a:pt x="1964019" y="3292487"/>
                  </a:lnTo>
                  <a:lnTo>
                    <a:pt x="1974499" y="3298519"/>
                  </a:lnTo>
                  <a:lnTo>
                    <a:pt x="1984661" y="3304233"/>
                  </a:lnTo>
                  <a:lnTo>
                    <a:pt x="1995775" y="3309630"/>
                  </a:lnTo>
                  <a:lnTo>
                    <a:pt x="2006255" y="3314710"/>
                  </a:lnTo>
                  <a:lnTo>
                    <a:pt x="2017052" y="3319472"/>
                  </a:lnTo>
                  <a:lnTo>
                    <a:pt x="2028166" y="3323916"/>
                  </a:lnTo>
                  <a:lnTo>
                    <a:pt x="2039281" y="3327726"/>
                  </a:lnTo>
                  <a:lnTo>
                    <a:pt x="2050078" y="3331535"/>
                  </a:lnTo>
                  <a:lnTo>
                    <a:pt x="2061192" y="3334710"/>
                  </a:lnTo>
                  <a:lnTo>
                    <a:pt x="2072942" y="3337567"/>
                  </a:lnTo>
                  <a:lnTo>
                    <a:pt x="2084057" y="3340107"/>
                  </a:lnTo>
                  <a:lnTo>
                    <a:pt x="2095806" y="3342012"/>
                  </a:lnTo>
                  <a:lnTo>
                    <a:pt x="2107239" y="3343599"/>
                  </a:lnTo>
                  <a:lnTo>
                    <a:pt x="2107239" y="3054384"/>
                  </a:lnTo>
                  <a:lnTo>
                    <a:pt x="2071989" y="3053749"/>
                  </a:lnTo>
                  <a:lnTo>
                    <a:pt x="2036740" y="3052479"/>
                  </a:lnTo>
                  <a:lnTo>
                    <a:pt x="2001174" y="3050574"/>
                  </a:lnTo>
                  <a:lnTo>
                    <a:pt x="1965925" y="3048352"/>
                  </a:lnTo>
                  <a:lnTo>
                    <a:pt x="1930993" y="3045495"/>
                  </a:lnTo>
                  <a:lnTo>
                    <a:pt x="1895744" y="3042002"/>
                  </a:lnTo>
                  <a:lnTo>
                    <a:pt x="1860812" y="3038193"/>
                  </a:lnTo>
                  <a:lnTo>
                    <a:pt x="1825563" y="3033431"/>
                  </a:lnTo>
                  <a:lnTo>
                    <a:pt x="1844934" y="3018827"/>
                  </a:lnTo>
                  <a:lnTo>
                    <a:pt x="1863670" y="3003588"/>
                  </a:lnTo>
                  <a:lnTo>
                    <a:pt x="1882089" y="2987715"/>
                  </a:lnTo>
                  <a:lnTo>
                    <a:pt x="1900190" y="2971841"/>
                  </a:lnTo>
                  <a:lnTo>
                    <a:pt x="1925912" y="2974064"/>
                  </a:lnTo>
                  <a:lnTo>
                    <a:pt x="1952269" y="2976603"/>
                  </a:lnTo>
                  <a:lnTo>
                    <a:pt x="1977992" y="2978508"/>
                  </a:lnTo>
                  <a:lnTo>
                    <a:pt x="2003714" y="2980096"/>
                  </a:lnTo>
                  <a:lnTo>
                    <a:pt x="2029754" y="2981365"/>
                  </a:lnTo>
                  <a:lnTo>
                    <a:pt x="2055476" y="2982318"/>
                  </a:lnTo>
                  <a:lnTo>
                    <a:pt x="2081516" y="2982953"/>
                  </a:lnTo>
                  <a:lnTo>
                    <a:pt x="2107239" y="2983905"/>
                  </a:lnTo>
                  <a:lnTo>
                    <a:pt x="2107239" y="2716595"/>
                  </a:lnTo>
                  <a:lnTo>
                    <a:pt x="2117083" y="2698817"/>
                  </a:lnTo>
                  <a:lnTo>
                    <a:pt x="2126610" y="2681356"/>
                  </a:lnTo>
                  <a:lnTo>
                    <a:pt x="2136137" y="2663578"/>
                  </a:lnTo>
                  <a:lnTo>
                    <a:pt x="2145028" y="2645482"/>
                  </a:lnTo>
                  <a:lnTo>
                    <a:pt x="2153602" y="2627386"/>
                  </a:lnTo>
                  <a:lnTo>
                    <a:pt x="2161859" y="2608655"/>
                  </a:lnTo>
                  <a:lnTo>
                    <a:pt x="2169798" y="2590242"/>
                  </a:lnTo>
                  <a:lnTo>
                    <a:pt x="2177737" y="2571511"/>
                  </a:lnTo>
                  <a:lnTo>
                    <a:pt x="2177737" y="2982635"/>
                  </a:lnTo>
                  <a:lnTo>
                    <a:pt x="2205047" y="2982000"/>
                  </a:lnTo>
                  <a:lnTo>
                    <a:pt x="2232992" y="2980731"/>
                  </a:lnTo>
                  <a:lnTo>
                    <a:pt x="2260620" y="2979143"/>
                  </a:lnTo>
                  <a:lnTo>
                    <a:pt x="2288247" y="2977238"/>
                  </a:lnTo>
                  <a:lnTo>
                    <a:pt x="2315875" y="2975016"/>
                  </a:lnTo>
                  <a:lnTo>
                    <a:pt x="2343503" y="2972159"/>
                  </a:lnTo>
                  <a:lnTo>
                    <a:pt x="2370813" y="2969302"/>
                  </a:lnTo>
                  <a:lnTo>
                    <a:pt x="2398441" y="2965809"/>
                  </a:lnTo>
                  <a:lnTo>
                    <a:pt x="2426068" y="2962000"/>
                  </a:lnTo>
                  <a:lnTo>
                    <a:pt x="2453378" y="2957873"/>
                  </a:lnTo>
                  <a:lnTo>
                    <a:pt x="2480689" y="2953428"/>
                  </a:lnTo>
                  <a:lnTo>
                    <a:pt x="2507681" y="2948349"/>
                  </a:lnTo>
                  <a:lnTo>
                    <a:pt x="2534991" y="2943269"/>
                  </a:lnTo>
                  <a:lnTo>
                    <a:pt x="2562301" y="2937555"/>
                  </a:lnTo>
                  <a:lnTo>
                    <a:pt x="2589294" y="2931205"/>
                  </a:lnTo>
                  <a:lnTo>
                    <a:pt x="2615969" y="2925173"/>
                  </a:lnTo>
                  <a:lnTo>
                    <a:pt x="2630894" y="2894061"/>
                  </a:lnTo>
                  <a:lnTo>
                    <a:pt x="2644549" y="2862632"/>
                  </a:lnTo>
                  <a:lnTo>
                    <a:pt x="2658204" y="2831202"/>
                  </a:lnTo>
                  <a:lnTo>
                    <a:pt x="2671224" y="2799137"/>
                  </a:lnTo>
                  <a:lnTo>
                    <a:pt x="2683609" y="2767073"/>
                  </a:lnTo>
                  <a:lnTo>
                    <a:pt x="2695359" y="2734691"/>
                  </a:lnTo>
                  <a:lnTo>
                    <a:pt x="2706791" y="2701991"/>
                  </a:lnTo>
                  <a:lnTo>
                    <a:pt x="2717270" y="2669609"/>
                  </a:lnTo>
                  <a:lnTo>
                    <a:pt x="2726480" y="2640085"/>
                  </a:lnTo>
                  <a:lnTo>
                    <a:pt x="2735372" y="2610560"/>
                  </a:lnTo>
                  <a:lnTo>
                    <a:pt x="2743628" y="2581035"/>
                  </a:lnTo>
                  <a:lnTo>
                    <a:pt x="2751567" y="2551193"/>
                  </a:lnTo>
                  <a:lnTo>
                    <a:pt x="2759506" y="2521351"/>
                  </a:lnTo>
                  <a:lnTo>
                    <a:pt x="2766810" y="2491509"/>
                  </a:lnTo>
                  <a:lnTo>
                    <a:pt x="2774114" y="2461349"/>
                  </a:lnTo>
                  <a:lnTo>
                    <a:pt x="2780465" y="2431189"/>
                  </a:lnTo>
                  <a:lnTo>
                    <a:pt x="2744898" y="2437856"/>
                  </a:lnTo>
                  <a:lnTo>
                    <a:pt x="2709332" y="2443888"/>
                  </a:lnTo>
                  <a:lnTo>
                    <a:pt x="2673765" y="2449602"/>
                  </a:lnTo>
                  <a:lnTo>
                    <a:pt x="2638198" y="2454682"/>
                  </a:lnTo>
                  <a:lnTo>
                    <a:pt x="2602314" y="2459761"/>
                  </a:lnTo>
                  <a:lnTo>
                    <a:pt x="2566430" y="2464206"/>
                  </a:lnTo>
                  <a:lnTo>
                    <a:pt x="2530546" y="2468333"/>
                  </a:lnTo>
                  <a:lnTo>
                    <a:pt x="2494979" y="2471825"/>
                  </a:lnTo>
                  <a:lnTo>
                    <a:pt x="2458777" y="2475635"/>
                  </a:lnTo>
                  <a:lnTo>
                    <a:pt x="2422893" y="2478492"/>
                  </a:lnTo>
                  <a:lnTo>
                    <a:pt x="2387008" y="2481032"/>
                  </a:lnTo>
                  <a:lnTo>
                    <a:pt x="2350807" y="2483572"/>
                  </a:lnTo>
                  <a:lnTo>
                    <a:pt x="2314605" y="2485477"/>
                  </a:lnTo>
                  <a:lnTo>
                    <a:pt x="2278721" y="2486746"/>
                  </a:lnTo>
                  <a:lnTo>
                    <a:pt x="2242836" y="2488016"/>
                  </a:lnTo>
                  <a:lnTo>
                    <a:pt x="2206635" y="2488969"/>
                  </a:lnTo>
                  <a:lnTo>
                    <a:pt x="2211716" y="2471508"/>
                  </a:lnTo>
                  <a:lnTo>
                    <a:pt x="2216796" y="2453730"/>
                  </a:lnTo>
                  <a:lnTo>
                    <a:pt x="2221242" y="2435951"/>
                  </a:lnTo>
                  <a:lnTo>
                    <a:pt x="2225688" y="2418173"/>
                  </a:lnTo>
                  <a:lnTo>
                    <a:pt x="2261255" y="2417220"/>
                  </a:lnTo>
                  <a:lnTo>
                    <a:pt x="2297139" y="2415633"/>
                  </a:lnTo>
                  <a:lnTo>
                    <a:pt x="2333341" y="2413728"/>
                  </a:lnTo>
                  <a:lnTo>
                    <a:pt x="2369225" y="2411506"/>
                  </a:lnTo>
                  <a:lnTo>
                    <a:pt x="2404792" y="2409284"/>
                  </a:lnTo>
                  <a:lnTo>
                    <a:pt x="2440676" y="2406426"/>
                  </a:lnTo>
                  <a:lnTo>
                    <a:pt x="2476560" y="2402934"/>
                  </a:lnTo>
                  <a:lnTo>
                    <a:pt x="2512127" y="2399442"/>
                  </a:lnTo>
                  <a:lnTo>
                    <a:pt x="2547694" y="2395315"/>
                  </a:lnTo>
                  <a:lnTo>
                    <a:pt x="2583260" y="2391188"/>
                  </a:lnTo>
                  <a:lnTo>
                    <a:pt x="2618827" y="2386426"/>
                  </a:lnTo>
                  <a:lnTo>
                    <a:pt x="2654394" y="2381346"/>
                  </a:lnTo>
                  <a:lnTo>
                    <a:pt x="2689960" y="2375632"/>
                  </a:lnTo>
                  <a:lnTo>
                    <a:pt x="2725210" y="2369600"/>
                  </a:lnTo>
                  <a:lnTo>
                    <a:pt x="2760459" y="2363250"/>
                  </a:lnTo>
                  <a:lnTo>
                    <a:pt x="2795390" y="2356584"/>
                  </a:lnTo>
                  <a:lnTo>
                    <a:pt x="2802694" y="2318805"/>
                  </a:lnTo>
                  <a:lnTo>
                    <a:pt x="2809045" y="2281026"/>
                  </a:lnTo>
                  <a:lnTo>
                    <a:pt x="2815396" y="2242612"/>
                  </a:lnTo>
                  <a:lnTo>
                    <a:pt x="2820478" y="2204833"/>
                  </a:lnTo>
                  <a:lnTo>
                    <a:pt x="2825876" y="2166419"/>
                  </a:lnTo>
                  <a:lnTo>
                    <a:pt x="2830322" y="2128322"/>
                  </a:lnTo>
                  <a:lnTo>
                    <a:pt x="2834768" y="2089908"/>
                  </a:lnTo>
                  <a:lnTo>
                    <a:pt x="2838578" y="2051494"/>
                  </a:lnTo>
                  <a:lnTo>
                    <a:pt x="2842072" y="2013080"/>
                  </a:lnTo>
                  <a:lnTo>
                    <a:pt x="2844930" y="1974667"/>
                  </a:lnTo>
                  <a:lnTo>
                    <a:pt x="2847470" y="1936253"/>
                  </a:lnTo>
                  <a:lnTo>
                    <a:pt x="2849693" y="1897839"/>
                  </a:lnTo>
                  <a:lnTo>
                    <a:pt x="2851281" y="1859107"/>
                  </a:lnTo>
                  <a:lnTo>
                    <a:pt x="2852868" y="1820693"/>
                  </a:lnTo>
                  <a:lnTo>
                    <a:pt x="2853821" y="1781962"/>
                  </a:lnTo>
                  <a:lnTo>
                    <a:pt x="2854139" y="1743231"/>
                  </a:lnTo>
                  <a:lnTo>
                    <a:pt x="2177737" y="1743231"/>
                  </a:lnTo>
                  <a:lnTo>
                    <a:pt x="2177737" y="1778787"/>
                  </a:lnTo>
                  <a:lnTo>
                    <a:pt x="2169798" y="1759739"/>
                  </a:lnTo>
                  <a:lnTo>
                    <a:pt x="2161859" y="1741326"/>
                  </a:lnTo>
                  <a:lnTo>
                    <a:pt x="2153602" y="1722912"/>
                  </a:lnTo>
                  <a:lnTo>
                    <a:pt x="2145028" y="1704817"/>
                  </a:lnTo>
                  <a:lnTo>
                    <a:pt x="2136137" y="1686721"/>
                  </a:lnTo>
                  <a:lnTo>
                    <a:pt x="2126610" y="1668942"/>
                  </a:lnTo>
                  <a:lnTo>
                    <a:pt x="2117083" y="1651164"/>
                  </a:lnTo>
                  <a:lnTo>
                    <a:pt x="2107239" y="1633386"/>
                  </a:lnTo>
                  <a:lnTo>
                    <a:pt x="2107239" y="995905"/>
                  </a:lnTo>
                  <a:lnTo>
                    <a:pt x="2068496" y="996540"/>
                  </a:lnTo>
                  <a:lnTo>
                    <a:pt x="2029754" y="997492"/>
                  </a:lnTo>
                  <a:lnTo>
                    <a:pt x="1991012" y="998762"/>
                  </a:lnTo>
                  <a:lnTo>
                    <a:pt x="1952269" y="1000350"/>
                  </a:lnTo>
                  <a:lnTo>
                    <a:pt x="1913527" y="1002254"/>
                  </a:lnTo>
                  <a:lnTo>
                    <a:pt x="1874785" y="1004477"/>
                  </a:lnTo>
                  <a:lnTo>
                    <a:pt x="1836360" y="1007651"/>
                  </a:lnTo>
                  <a:lnTo>
                    <a:pt x="1797618" y="1010509"/>
                  </a:lnTo>
                  <a:lnTo>
                    <a:pt x="1759193" y="1014636"/>
                  </a:lnTo>
                  <a:lnTo>
                    <a:pt x="1720451" y="1018445"/>
                  </a:lnTo>
                  <a:lnTo>
                    <a:pt x="1682026" y="1023207"/>
                  </a:lnTo>
                  <a:lnTo>
                    <a:pt x="1643601" y="1027969"/>
                  </a:lnTo>
                  <a:lnTo>
                    <a:pt x="1605494" y="1033366"/>
                  </a:lnTo>
                  <a:lnTo>
                    <a:pt x="1567070" y="1039081"/>
                  </a:lnTo>
                  <a:lnTo>
                    <a:pt x="1528962" y="1045430"/>
                  </a:lnTo>
                  <a:lnTo>
                    <a:pt x="1490855" y="1052415"/>
                  </a:lnTo>
                  <a:lnTo>
                    <a:pt x="1482599" y="1096861"/>
                  </a:lnTo>
                  <a:lnTo>
                    <a:pt x="1474977" y="1141306"/>
                  </a:lnTo>
                  <a:lnTo>
                    <a:pt x="1457829" y="1136862"/>
                  </a:lnTo>
                  <a:lnTo>
                    <a:pt x="1440681" y="1132100"/>
                  </a:lnTo>
                  <a:lnTo>
                    <a:pt x="1423533" y="1127973"/>
                  </a:lnTo>
                  <a:lnTo>
                    <a:pt x="1406067" y="1124163"/>
                  </a:lnTo>
                  <a:lnTo>
                    <a:pt x="1411148" y="1095591"/>
                  </a:lnTo>
                  <a:lnTo>
                    <a:pt x="1415911" y="1067018"/>
                  </a:lnTo>
                  <a:lnTo>
                    <a:pt x="1378122" y="1075590"/>
                  </a:lnTo>
                  <a:lnTo>
                    <a:pt x="1340332" y="1084479"/>
                  </a:lnTo>
                  <a:lnTo>
                    <a:pt x="1302860" y="1093686"/>
                  </a:lnTo>
                  <a:lnTo>
                    <a:pt x="1265388" y="1103527"/>
                  </a:lnTo>
                  <a:lnTo>
                    <a:pt x="1243794" y="1101940"/>
                  </a:lnTo>
                  <a:lnTo>
                    <a:pt x="1221565" y="1100670"/>
                  </a:lnTo>
                  <a:lnTo>
                    <a:pt x="1199971" y="1100035"/>
                  </a:lnTo>
                  <a:lnTo>
                    <a:pt x="1177424" y="1099718"/>
                  </a:lnTo>
                  <a:lnTo>
                    <a:pt x="1156465" y="1099718"/>
                  </a:lnTo>
                  <a:lnTo>
                    <a:pt x="1135189" y="1100353"/>
                  </a:lnTo>
                  <a:lnTo>
                    <a:pt x="1114547" y="1101623"/>
                  </a:lnTo>
                  <a:lnTo>
                    <a:pt x="1093588" y="1102893"/>
                  </a:lnTo>
                  <a:lnTo>
                    <a:pt x="1072947" y="1104797"/>
                  </a:lnTo>
                  <a:lnTo>
                    <a:pt x="1051988" y="1106702"/>
                  </a:lnTo>
                  <a:lnTo>
                    <a:pt x="1031664" y="1109559"/>
                  </a:lnTo>
                  <a:lnTo>
                    <a:pt x="1011023" y="1112417"/>
                  </a:lnTo>
                  <a:lnTo>
                    <a:pt x="1043414" y="1100353"/>
                  </a:lnTo>
                  <a:lnTo>
                    <a:pt x="1075805" y="1088289"/>
                  </a:lnTo>
                  <a:lnTo>
                    <a:pt x="1108196" y="1077177"/>
                  </a:lnTo>
                  <a:lnTo>
                    <a:pt x="1141222" y="1066383"/>
                  </a:lnTo>
                  <a:lnTo>
                    <a:pt x="1176789" y="1054954"/>
                  </a:lnTo>
                  <a:lnTo>
                    <a:pt x="1212673" y="1044795"/>
                  </a:lnTo>
                  <a:lnTo>
                    <a:pt x="1248875" y="1034954"/>
                  </a:lnTo>
                  <a:lnTo>
                    <a:pt x="1285077" y="1025430"/>
                  </a:lnTo>
                  <a:lnTo>
                    <a:pt x="1321278" y="1016541"/>
                  </a:lnTo>
                  <a:lnTo>
                    <a:pt x="1357798" y="1007969"/>
                  </a:lnTo>
                  <a:lnTo>
                    <a:pt x="1394317" y="1000032"/>
                  </a:lnTo>
                  <a:lnTo>
                    <a:pt x="1430837" y="992413"/>
                  </a:lnTo>
                  <a:lnTo>
                    <a:pt x="1438140" y="958761"/>
                  </a:lnTo>
                  <a:lnTo>
                    <a:pt x="1445762" y="925109"/>
                  </a:lnTo>
                  <a:lnTo>
                    <a:pt x="1453701" y="891457"/>
                  </a:lnTo>
                  <a:lnTo>
                    <a:pt x="1462275" y="858123"/>
                  </a:lnTo>
                  <a:lnTo>
                    <a:pt x="1471167" y="824788"/>
                  </a:lnTo>
                  <a:lnTo>
                    <a:pt x="1480376" y="791454"/>
                  </a:lnTo>
                  <a:lnTo>
                    <a:pt x="1489903" y="758437"/>
                  </a:lnTo>
                  <a:lnTo>
                    <a:pt x="1500065" y="725420"/>
                  </a:lnTo>
                  <a:lnTo>
                    <a:pt x="1509274" y="697483"/>
                  </a:lnTo>
                  <a:lnTo>
                    <a:pt x="1518801" y="669545"/>
                  </a:lnTo>
                  <a:lnTo>
                    <a:pt x="1528962" y="641608"/>
                  </a:lnTo>
                  <a:lnTo>
                    <a:pt x="1539442" y="613353"/>
                  </a:lnTo>
                  <a:lnTo>
                    <a:pt x="1549921" y="585733"/>
                  </a:lnTo>
                  <a:lnTo>
                    <a:pt x="1561036" y="558431"/>
                  </a:lnTo>
                  <a:lnTo>
                    <a:pt x="1572786" y="531128"/>
                  </a:lnTo>
                  <a:lnTo>
                    <a:pt x="1584853" y="503508"/>
                  </a:lnTo>
                  <a:lnTo>
                    <a:pt x="1556273" y="511445"/>
                  </a:lnTo>
                  <a:lnTo>
                    <a:pt x="1527375" y="520017"/>
                  </a:lnTo>
                  <a:lnTo>
                    <a:pt x="1499112" y="528906"/>
                  </a:lnTo>
                  <a:lnTo>
                    <a:pt x="1471167" y="538113"/>
                  </a:lnTo>
                  <a:lnTo>
                    <a:pt x="1442586" y="548272"/>
                  </a:lnTo>
                  <a:lnTo>
                    <a:pt x="1414959" y="558431"/>
                  </a:lnTo>
                  <a:lnTo>
                    <a:pt x="1387331" y="569225"/>
                  </a:lnTo>
                  <a:lnTo>
                    <a:pt x="1359703" y="580019"/>
                  </a:lnTo>
                  <a:lnTo>
                    <a:pt x="1332075" y="591765"/>
                  </a:lnTo>
                  <a:lnTo>
                    <a:pt x="1304765" y="603829"/>
                  </a:lnTo>
                  <a:lnTo>
                    <a:pt x="1278090" y="616210"/>
                  </a:lnTo>
                  <a:lnTo>
                    <a:pt x="1251098" y="628909"/>
                  </a:lnTo>
                  <a:lnTo>
                    <a:pt x="1224740" y="642560"/>
                  </a:lnTo>
                  <a:lnTo>
                    <a:pt x="1198065" y="656212"/>
                  </a:lnTo>
                  <a:lnTo>
                    <a:pt x="1172025" y="670498"/>
                  </a:lnTo>
                  <a:lnTo>
                    <a:pt x="1146303" y="685101"/>
                  </a:lnTo>
                  <a:lnTo>
                    <a:pt x="1130425" y="710816"/>
                  </a:lnTo>
                  <a:lnTo>
                    <a:pt x="1115500" y="736849"/>
                  </a:lnTo>
                  <a:lnTo>
                    <a:pt x="1100575" y="762882"/>
                  </a:lnTo>
                  <a:lnTo>
                    <a:pt x="1086284" y="789549"/>
                  </a:lnTo>
                  <a:lnTo>
                    <a:pt x="1072629" y="816217"/>
                  </a:lnTo>
                  <a:lnTo>
                    <a:pt x="1058974" y="843202"/>
                  </a:lnTo>
                  <a:lnTo>
                    <a:pt x="1045954" y="870504"/>
                  </a:lnTo>
                  <a:lnTo>
                    <a:pt x="1033569" y="897807"/>
                  </a:lnTo>
                  <a:lnTo>
                    <a:pt x="1021820" y="925427"/>
                  </a:lnTo>
                  <a:lnTo>
                    <a:pt x="1010070" y="953046"/>
                  </a:lnTo>
                  <a:lnTo>
                    <a:pt x="998955" y="981301"/>
                  </a:lnTo>
                  <a:lnTo>
                    <a:pt x="988476" y="1009556"/>
                  </a:lnTo>
                  <a:lnTo>
                    <a:pt x="977996" y="1037811"/>
                  </a:lnTo>
                  <a:lnTo>
                    <a:pt x="968152" y="1066383"/>
                  </a:lnTo>
                  <a:lnTo>
                    <a:pt x="958943" y="1094956"/>
                  </a:lnTo>
                  <a:lnTo>
                    <a:pt x="950051" y="1123846"/>
                  </a:lnTo>
                  <a:lnTo>
                    <a:pt x="930363" y="1128608"/>
                  </a:lnTo>
                  <a:lnTo>
                    <a:pt x="910356" y="1133370"/>
                  </a:lnTo>
                  <a:lnTo>
                    <a:pt x="890668" y="1138449"/>
                  </a:lnTo>
                  <a:lnTo>
                    <a:pt x="871296" y="1144164"/>
                  </a:lnTo>
                  <a:lnTo>
                    <a:pt x="877965" y="1119718"/>
                  </a:lnTo>
                  <a:lnTo>
                    <a:pt x="884952" y="1095591"/>
                  </a:lnTo>
                  <a:lnTo>
                    <a:pt x="892573" y="1071145"/>
                  </a:lnTo>
                  <a:lnTo>
                    <a:pt x="900194" y="1047018"/>
                  </a:lnTo>
                  <a:lnTo>
                    <a:pt x="908451" y="1023525"/>
                  </a:lnTo>
                  <a:lnTo>
                    <a:pt x="916707" y="999715"/>
                  </a:lnTo>
                  <a:lnTo>
                    <a:pt x="925282" y="975904"/>
                  </a:lnTo>
                  <a:lnTo>
                    <a:pt x="934491" y="952094"/>
                  </a:lnTo>
                  <a:lnTo>
                    <a:pt x="943700" y="928601"/>
                  </a:lnTo>
                  <a:lnTo>
                    <a:pt x="953544" y="905426"/>
                  </a:lnTo>
                  <a:lnTo>
                    <a:pt x="963389" y="882251"/>
                  </a:lnTo>
                  <a:lnTo>
                    <a:pt x="973551" y="859075"/>
                  </a:lnTo>
                  <a:lnTo>
                    <a:pt x="984030" y="836217"/>
                  </a:lnTo>
                  <a:lnTo>
                    <a:pt x="994827" y="813359"/>
                  </a:lnTo>
                  <a:lnTo>
                    <a:pt x="1006259" y="790502"/>
                  </a:lnTo>
                  <a:lnTo>
                    <a:pt x="1017691" y="768279"/>
                  </a:lnTo>
                  <a:lnTo>
                    <a:pt x="989746" y="788597"/>
                  </a:lnTo>
                  <a:lnTo>
                    <a:pt x="962119" y="809550"/>
                  </a:lnTo>
                  <a:lnTo>
                    <a:pt x="948463" y="820661"/>
                  </a:lnTo>
                  <a:lnTo>
                    <a:pt x="934808" y="831455"/>
                  </a:lnTo>
                  <a:lnTo>
                    <a:pt x="921788" y="842567"/>
                  </a:lnTo>
                  <a:lnTo>
                    <a:pt x="908451" y="853996"/>
                  </a:lnTo>
                  <a:lnTo>
                    <a:pt x="895431" y="865107"/>
                  </a:lnTo>
                  <a:lnTo>
                    <a:pt x="882411" y="876536"/>
                  </a:lnTo>
                  <a:lnTo>
                    <a:pt x="869709" y="888600"/>
                  </a:lnTo>
                  <a:lnTo>
                    <a:pt x="857006" y="900346"/>
                  </a:lnTo>
                  <a:lnTo>
                    <a:pt x="844621" y="912093"/>
                  </a:lnTo>
                  <a:lnTo>
                    <a:pt x="831919" y="924474"/>
                  </a:lnTo>
                  <a:lnTo>
                    <a:pt x="819852" y="936538"/>
                  </a:lnTo>
                  <a:lnTo>
                    <a:pt x="807785" y="949237"/>
                  </a:lnTo>
                  <a:lnTo>
                    <a:pt x="796035" y="961618"/>
                  </a:lnTo>
                  <a:lnTo>
                    <a:pt x="784603" y="974634"/>
                  </a:lnTo>
                  <a:lnTo>
                    <a:pt x="772853" y="987333"/>
                  </a:lnTo>
                  <a:lnTo>
                    <a:pt x="761421" y="1000350"/>
                  </a:lnTo>
                  <a:lnTo>
                    <a:pt x="749989" y="1013366"/>
                  </a:lnTo>
                  <a:lnTo>
                    <a:pt x="739192" y="1026700"/>
                  </a:lnTo>
                  <a:lnTo>
                    <a:pt x="728395" y="1040351"/>
                  </a:lnTo>
                  <a:lnTo>
                    <a:pt x="717915" y="1053685"/>
                  </a:lnTo>
                  <a:lnTo>
                    <a:pt x="707118" y="1067653"/>
                  </a:lnTo>
                  <a:lnTo>
                    <a:pt x="696956" y="1081305"/>
                  </a:lnTo>
                  <a:lnTo>
                    <a:pt x="687112" y="1095591"/>
                  </a:lnTo>
                  <a:lnTo>
                    <a:pt x="677267" y="1109559"/>
                  </a:lnTo>
                  <a:lnTo>
                    <a:pt x="667741" y="1123846"/>
                  </a:lnTo>
                  <a:lnTo>
                    <a:pt x="658214" y="1138449"/>
                  </a:lnTo>
                  <a:lnTo>
                    <a:pt x="649005" y="1153053"/>
                  </a:lnTo>
                  <a:lnTo>
                    <a:pt x="639795" y="1167657"/>
                  </a:lnTo>
                  <a:lnTo>
                    <a:pt x="631856" y="1181308"/>
                  </a:lnTo>
                  <a:lnTo>
                    <a:pt x="623917" y="1195276"/>
                  </a:lnTo>
                  <a:lnTo>
                    <a:pt x="616296" y="1208928"/>
                  </a:lnTo>
                  <a:lnTo>
                    <a:pt x="608675" y="1223214"/>
                  </a:lnTo>
                  <a:lnTo>
                    <a:pt x="601371" y="1237183"/>
                  </a:lnTo>
                  <a:lnTo>
                    <a:pt x="594384" y="1251469"/>
                  </a:lnTo>
                  <a:lnTo>
                    <a:pt x="587398" y="1265755"/>
                  </a:lnTo>
                  <a:lnTo>
                    <a:pt x="580729" y="1280359"/>
                  </a:lnTo>
                  <a:lnTo>
                    <a:pt x="566122" y="1290200"/>
                  </a:lnTo>
                  <a:lnTo>
                    <a:pt x="551514" y="1300359"/>
                  </a:lnTo>
                  <a:lnTo>
                    <a:pt x="537224" y="1310836"/>
                  </a:lnTo>
                  <a:lnTo>
                    <a:pt x="523251" y="1321630"/>
                  </a:lnTo>
                  <a:lnTo>
                    <a:pt x="508961" y="1332424"/>
                  </a:lnTo>
                  <a:lnTo>
                    <a:pt x="495306" y="1343535"/>
                  </a:lnTo>
                  <a:lnTo>
                    <a:pt x="481651" y="1355282"/>
                  </a:lnTo>
                  <a:lnTo>
                    <a:pt x="468313" y="1366711"/>
                  </a:lnTo>
                  <a:lnTo>
                    <a:pt x="472442" y="1346710"/>
                  </a:lnTo>
                  <a:lnTo>
                    <a:pt x="476887" y="1326709"/>
                  </a:lnTo>
                  <a:lnTo>
                    <a:pt x="481651" y="1307026"/>
                  </a:lnTo>
                  <a:lnTo>
                    <a:pt x="486097" y="1287025"/>
                  </a:lnTo>
                  <a:lnTo>
                    <a:pt x="491495" y="1267025"/>
                  </a:lnTo>
                  <a:lnTo>
                    <a:pt x="496894" y="1247659"/>
                  </a:lnTo>
                  <a:lnTo>
                    <a:pt x="502292" y="1227976"/>
                  </a:lnTo>
                  <a:lnTo>
                    <a:pt x="508326" y="1208293"/>
                  </a:lnTo>
                  <a:lnTo>
                    <a:pt x="514359" y="1188610"/>
                  </a:lnTo>
                  <a:lnTo>
                    <a:pt x="520393" y="1169244"/>
                  </a:lnTo>
                  <a:lnTo>
                    <a:pt x="527062" y="1150196"/>
                  </a:lnTo>
                  <a:lnTo>
                    <a:pt x="533731" y="1130512"/>
                  </a:lnTo>
                  <a:lnTo>
                    <a:pt x="540717" y="1111464"/>
                  </a:lnTo>
                  <a:lnTo>
                    <a:pt x="548021" y="1092416"/>
                  </a:lnTo>
                  <a:lnTo>
                    <a:pt x="555325" y="1073050"/>
                  </a:lnTo>
                  <a:lnTo>
                    <a:pt x="563264" y="1054320"/>
                  </a:lnTo>
                  <a:lnTo>
                    <a:pt x="571203" y="1034954"/>
                  </a:lnTo>
                  <a:lnTo>
                    <a:pt x="579777" y="1015906"/>
                  </a:lnTo>
                  <a:lnTo>
                    <a:pt x="588351" y="996540"/>
                  </a:lnTo>
                  <a:lnTo>
                    <a:pt x="597242" y="977492"/>
                  </a:lnTo>
                  <a:lnTo>
                    <a:pt x="606134" y="958761"/>
                  </a:lnTo>
                  <a:lnTo>
                    <a:pt x="615978" y="940030"/>
                  </a:lnTo>
                  <a:lnTo>
                    <a:pt x="625505" y="921299"/>
                  </a:lnTo>
                  <a:lnTo>
                    <a:pt x="635032" y="902569"/>
                  </a:lnTo>
                  <a:lnTo>
                    <a:pt x="645194" y="884155"/>
                  </a:lnTo>
                  <a:lnTo>
                    <a:pt x="655356" y="866060"/>
                  </a:lnTo>
                  <a:lnTo>
                    <a:pt x="665835" y="847964"/>
                  </a:lnTo>
                  <a:lnTo>
                    <a:pt x="676632" y="829868"/>
                  </a:lnTo>
                  <a:lnTo>
                    <a:pt x="687429" y="812090"/>
                  </a:lnTo>
                  <a:lnTo>
                    <a:pt x="698544" y="794311"/>
                  </a:lnTo>
                  <a:lnTo>
                    <a:pt x="709976" y="776215"/>
                  </a:lnTo>
                  <a:lnTo>
                    <a:pt x="721408" y="758755"/>
                  </a:lnTo>
                  <a:lnTo>
                    <a:pt x="733476" y="741611"/>
                  </a:lnTo>
                  <a:lnTo>
                    <a:pt x="745225" y="724468"/>
                  </a:lnTo>
                  <a:lnTo>
                    <a:pt x="757293" y="707324"/>
                  </a:lnTo>
                  <a:lnTo>
                    <a:pt x="769995" y="690498"/>
                  </a:lnTo>
                  <a:lnTo>
                    <a:pt x="782380" y="673672"/>
                  </a:lnTo>
                  <a:lnTo>
                    <a:pt x="795400" y="657164"/>
                  </a:lnTo>
                  <a:lnTo>
                    <a:pt x="808102" y="640973"/>
                  </a:lnTo>
                  <a:lnTo>
                    <a:pt x="821440" y="624464"/>
                  </a:lnTo>
                  <a:lnTo>
                    <a:pt x="835095" y="608591"/>
                  </a:lnTo>
                  <a:lnTo>
                    <a:pt x="848432" y="592400"/>
                  </a:lnTo>
                  <a:lnTo>
                    <a:pt x="862405" y="576526"/>
                  </a:lnTo>
                  <a:lnTo>
                    <a:pt x="876060" y="560970"/>
                  </a:lnTo>
                  <a:lnTo>
                    <a:pt x="890350" y="545414"/>
                  </a:lnTo>
                  <a:lnTo>
                    <a:pt x="904958" y="530176"/>
                  </a:lnTo>
                  <a:lnTo>
                    <a:pt x="919566" y="515255"/>
                  </a:lnTo>
                  <a:lnTo>
                    <a:pt x="933856" y="500333"/>
                  </a:lnTo>
                  <a:lnTo>
                    <a:pt x="948781" y="485730"/>
                  </a:lnTo>
                  <a:lnTo>
                    <a:pt x="964024" y="470809"/>
                  </a:lnTo>
                  <a:lnTo>
                    <a:pt x="979584" y="456840"/>
                  </a:lnTo>
                  <a:lnTo>
                    <a:pt x="994510" y="442554"/>
                  </a:lnTo>
                  <a:lnTo>
                    <a:pt x="1010388" y="428903"/>
                  </a:lnTo>
                  <a:lnTo>
                    <a:pt x="1026266" y="414934"/>
                  </a:lnTo>
                  <a:lnTo>
                    <a:pt x="1042144" y="400965"/>
                  </a:lnTo>
                  <a:lnTo>
                    <a:pt x="1058339" y="387949"/>
                  </a:lnTo>
                  <a:lnTo>
                    <a:pt x="1074535" y="374615"/>
                  </a:lnTo>
                  <a:lnTo>
                    <a:pt x="1091048" y="361599"/>
                  </a:lnTo>
                  <a:lnTo>
                    <a:pt x="1107561" y="348900"/>
                  </a:lnTo>
                  <a:lnTo>
                    <a:pt x="1124391" y="336201"/>
                  </a:lnTo>
                  <a:lnTo>
                    <a:pt x="1141222" y="323820"/>
                  </a:lnTo>
                  <a:lnTo>
                    <a:pt x="1158370" y="311756"/>
                  </a:lnTo>
                  <a:lnTo>
                    <a:pt x="1175519" y="299375"/>
                  </a:lnTo>
                  <a:lnTo>
                    <a:pt x="1192984" y="287946"/>
                  </a:lnTo>
                  <a:lnTo>
                    <a:pt x="1210450" y="276517"/>
                  </a:lnTo>
                  <a:lnTo>
                    <a:pt x="1227916" y="264770"/>
                  </a:lnTo>
                  <a:lnTo>
                    <a:pt x="1245699" y="253976"/>
                  </a:lnTo>
                  <a:lnTo>
                    <a:pt x="1263800" y="242865"/>
                  </a:lnTo>
                  <a:lnTo>
                    <a:pt x="1281584" y="232071"/>
                  </a:lnTo>
                  <a:lnTo>
                    <a:pt x="1299684" y="221594"/>
                  </a:lnTo>
                  <a:lnTo>
                    <a:pt x="1318420" y="211435"/>
                  </a:lnTo>
                  <a:lnTo>
                    <a:pt x="1336839" y="201594"/>
                  </a:lnTo>
                  <a:lnTo>
                    <a:pt x="1355257" y="191752"/>
                  </a:lnTo>
                  <a:lnTo>
                    <a:pt x="1373676" y="181911"/>
                  </a:lnTo>
                  <a:lnTo>
                    <a:pt x="1392412" y="172704"/>
                  </a:lnTo>
                  <a:lnTo>
                    <a:pt x="1411783" y="163497"/>
                  </a:lnTo>
                  <a:lnTo>
                    <a:pt x="1430519" y="154608"/>
                  </a:lnTo>
                  <a:lnTo>
                    <a:pt x="1449573" y="146037"/>
                  </a:lnTo>
                  <a:lnTo>
                    <a:pt x="1468944" y="137782"/>
                  </a:lnTo>
                  <a:lnTo>
                    <a:pt x="1488315" y="129528"/>
                  </a:lnTo>
                  <a:lnTo>
                    <a:pt x="1507686" y="121591"/>
                  </a:lnTo>
                  <a:lnTo>
                    <a:pt x="1527057" y="113972"/>
                  </a:lnTo>
                  <a:lnTo>
                    <a:pt x="1547063" y="106670"/>
                  </a:lnTo>
                  <a:lnTo>
                    <a:pt x="1566434" y="99368"/>
                  </a:lnTo>
                  <a:lnTo>
                    <a:pt x="1586123" y="92384"/>
                  </a:lnTo>
                  <a:lnTo>
                    <a:pt x="1606447" y="85717"/>
                  </a:lnTo>
                  <a:lnTo>
                    <a:pt x="1626136" y="79368"/>
                  </a:lnTo>
                  <a:lnTo>
                    <a:pt x="1646142" y="73336"/>
                  </a:lnTo>
                  <a:lnTo>
                    <a:pt x="1666466" y="67304"/>
                  </a:lnTo>
                  <a:lnTo>
                    <a:pt x="1686472" y="61272"/>
                  </a:lnTo>
                  <a:lnTo>
                    <a:pt x="1706796" y="56192"/>
                  </a:lnTo>
                  <a:lnTo>
                    <a:pt x="1727120" y="50795"/>
                  </a:lnTo>
                  <a:lnTo>
                    <a:pt x="1747444" y="45716"/>
                  </a:lnTo>
                  <a:lnTo>
                    <a:pt x="1768085" y="41271"/>
                  </a:lnTo>
                  <a:lnTo>
                    <a:pt x="1788409" y="36509"/>
                  </a:lnTo>
                  <a:lnTo>
                    <a:pt x="1809050" y="32699"/>
                  </a:lnTo>
                  <a:lnTo>
                    <a:pt x="1829374" y="28572"/>
                  </a:lnTo>
                  <a:lnTo>
                    <a:pt x="1850333" y="25080"/>
                  </a:lnTo>
                  <a:lnTo>
                    <a:pt x="1870974" y="21588"/>
                  </a:lnTo>
                  <a:lnTo>
                    <a:pt x="1891616" y="18096"/>
                  </a:lnTo>
                  <a:lnTo>
                    <a:pt x="1912257" y="15556"/>
                  </a:lnTo>
                  <a:lnTo>
                    <a:pt x="1933216" y="12381"/>
                  </a:lnTo>
                  <a:lnTo>
                    <a:pt x="1954175" y="10159"/>
                  </a:lnTo>
                  <a:lnTo>
                    <a:pt x="1974816" y="8254"/>
                  </a:lnTo>
                  <a:lnTo>
                    <a:pt x="1995775" y="6349"/>
                  </a:lnTo>
                  <a:lnTo>
                    <a:pt x="2016417" y="4762"/>
                  </a:lnTo>
                  <a:lnTo>
                    <a:pt x="2037693" y="2857"/>
                  </a:lnTo>
                  <a:lnTo>
                    <a:pt x="2058334" y="1905"/>
                  </a:lnTo>
                  <a:lnTo>
                    <a:pt x="2079611" y="952"/>
                  </a:lnTo>
                  <a:lnTo>
                    <a:pt x="2100252" y="317"/>
                  </a:lnTo>
                  <a:lnTo>
                    <a:pt x="21215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218565"/>
              <a:endPara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34031" y="3831033"/>
            <a:ext cx="832863" cy="832863"/>
            <a:chOff x="2454284" y="1754260"/>
            <a:chExt cx="1656522" cy="1656522"/>
          </a:xfrm>
        </p:grpSpPr>
        <p:sp>
          <p:nvSpPr>
            <p:cNvPr id="6" name="泪滴形 5"/>
            <p:cNvSpPr/>
            <p:nvPr/>
          </p:nvSpPr>
          <p:spPr>
            <a:xfrm>
              <a:off x="2454284" y="1754260"/>
              <a:ext cx="1656522" cy="1656522"/>
            </a:xfrm>
            <a:prstGeom prst="teardrop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787895" y="2202053"/>
              <a:ext cx="989299" cy="760935"/>
            </a:xfrm>
            <a:custGeom>
              <a:avLst/>
              <a:gdLst>
                <a:gd name="T0" fmla="*/ 137 w 338"/>
                <a:gd name="T1" fmla="*/ 0 h 250"/>
                <a:gd name="T2" fmla="*/ 203 w 338"/>
                <a:gd name="T3" fmla="*/ 16 h 250"/>
                <a:gd name="T4" fmla="*/ 280 w 338"/>
                <a:gd name="T5" fmla="*/ 16 h 250"/>
                <a:gd name="T6" fmla="*/ 208 w 338"/>
                <a:gd name="T7" fmla="*/ 0 h 250"/>
                <a:gd name="T8" fmla="*/ 280 w 338"/>
                <a:gd name="T9" fmla="*/ 16 h 250"/>
                <a:gd name="T10" fmla="*/ 121 w 338"/>
                <a:gd name="T11" fmla="*/ 137 h 250"/>
                <a:gd name="T12" fmla="*/ 212 w 338"/>
                <a:gd name="T13" fmla="*/ 93 h 250"/>
                <a:gd name="T14" fmla="*/ 127 w 338"/>
                <a:gd name="T15" fmla="*/ 82 h 250"/>
                <a:gd name="T16" fmla="*/ 208 w 338"/>
                <a:gd name="T17" fmla="*/ 53 h 250"/>
                <a:gd name="T18" fmla="*/ 127 w 338"/>
                <a:gd name="T19" fmla="*/ 82 h 250"/>
                <a:gd name="T20" fmla="*/ 294 w 338"/>
                <a:gd name="T21" fmla="*/ 45 h 250"/>
                <a:gd name="T22" fmla="*/ 212 w 338"/>
                <a:gd name="T23" fmla="*/ 21 h 250"/>
                <a:gd name="T24" fmla="*/ 236 w 338"/>
                <a:gd name="T25" fmla="*/ 137 h 250"/>
                <a:gd name="T26" fmla="*/ 317 w 338"/>
                <a:gd name="T27" fmla="*/ 93 h 250"/>
                <a:gd name="T28" fmla="*/ 236 w 338"/>
                <a:gd name="T29" fmla="*/ 137 h 250"/>
                <a:gd name="T30" fmla="*/ 312 w 338"/>
                <a:gd name="T31" fmla="*/ 82 h 250"/>
                <a:gd name="T32" fmla="*/ 219 w 338"/>
                <a:gd name="T33" fmla="*/ 53 h 250"/>
                <a:gd name="T34" fmla="*/ 120 w 338"/>
                <a:gd name="T35" fmla="*/ 53 h 250"/>
                <a:gd name="T36" fmla="*/ 27 w 338"/>
                <a:gd name="T37" fmla="*/ 82 h 250"/>
                <a:gd name="T38" fmla="*/ 120 w 338"/>
                <a:gd name="T39" fmla="*/ 53 h 250"/>
                <a:gd name="T40" fmla="*/ 135 w 338"/>
                <a:gd name="T41" fmla="*/ 21 h 250"/>
                <a:gd name="T42" fmla="*/ 207 w 338"/>
                <a:gd name="T43" fmla="*/ 45 h 250"/>
                <a:gd name="T44" fmla="*/ 338 w 338"/>
                <a:gd name="T45" fmla="*/ 164 h 250"/>
                <a:gd name="T46" fmla="*/ 0 w 338"/>
                <a:gd name="T47" fmla="*/ 148 h 250"/>
                <a:gd name="T48" fmla="*/ 150 w 338"/>
                <a:gd name="T49" fmla="*/ 164 h 250"/>
                <a:gd name="T50" fmla="*/ 112 w 338"/>
                <a:gd name="T51" fmla="*/ 230 h 250"/>
                <a:gd name="T52" fmla="*/ 112 w 338"/>
                <a:gd name="T53" fmla="*/ 231 h 250"/>
                <a:gd name="T54" fmla="*/ 227 w 338"/>
                <a:gd name="T55" fmla="*/ 250 h 250"/>
                <a:gd name="T56" fmla="*/ 227 w 338"/>
                <a:gd name="T57" fmla="*/ 245 h 250"/>
                <a:gd name="T58" fmla="*/ 227 w 338"/>
                <a:gd name="T59" fmla="*/ 231 h 250"/>
                <a:gd name="T60" fmla="*/ 227 w 338"/>
                <a:gd name="T61" fmla="*/ 231 h 250"/>
                <a:gd name="T62" fmla="*/ 189 w 338"/>
                <a:gd name="T63" fmla="*/ 164 h 250"/>
                <a:gd name="T64" fmla="*/ 111 w 338"/>
                <a:gd name="T65" fmla="*/ 93 h 250"/>
                <a:gd name="T66" fmla="*/ 0 w 338"/>
                <a:gd name="T67" fmla="*/ 137 h 250"/>
                <a:gd name="T68" fmla="*/ 111 w 338"/>
                <a:gd name="T69" fmla="*/ 93 h 250"/>
                <a:gd name="T70" fmla="*/ 66 w 338"/>
                <a:gd name="T71" fmla="*/ 0 h 250"/>
                <a:gd name="T72" fmla="*/ 128 w 338"/>
                <a:gd name="T73" fmla="*/ 16 h 250"/>
                <a:gd name="T74" fmla="*/ 126 w 338"/>
                <a:gd name="T75" fmla="*/ 21 h 250"/>
                <a:gd name="T76" fmla="*/ 44 w 338"/>
                <a:gd name="T77" fmla="*/ 45 h 250"/>
                <a:gd name="T78" fmla="*/ 126 w 338"/>
                <a:gd name="T79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250">
                  <a:moveTo>
                    <a:pt x="202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203" y="16"/>
                    <a:pt x="203" y="16"/>
                    <a:pt x="203" y="16"/>
                  </a:cubicBezTo>
                  <a:lnTo>
                    <a:pt x="202" y="0"/>
                  </a:lnTo>
                  <a:close/>
                  <a:moveTo>
                    <a:pt x="280" y="1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2"/>
                    <a:pt x="209" y="8"/>
                    <a:pt x="211" y="16"/>
                  </a:cubicBezTo>
                  <a:lnTo>
                    <a:pt x="280" y="16"/>
                  </a:lnTo>
                  <a:close/>
                  <a:moveTo>
                    <a:pt x="126" y="93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2" y="93"/>
                    <a:pt x="212" y="93"/>
                    <a:pt x="212" y="93"/>
                  </a:cubicBezTo>
                  <a:lnTo>
                    <a:pt x="126" y="93"/>
                  </a:lnTo>
                  <a:close/>
                  <a:moveTo>
                    <a:pt x="127" y="82"/>
                  </a:moveTo>
                  <a:cubicBezTo>
                    <a:pt x="211" y="82"/>
                    <a:pt x="211" y="82"/>
                    <a:pt x="211" y="82"/>
                  </a:cubicBezTo>
                  <a:cubicBezTo>
                    <a:pt x="208" y="53"/>
                    <a:pt x="208" y="53"/>
                    <a:pt x="208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27" y="82"/>
                  </a:lnTo>
                  <a:close/>
                  <a:moveTo>
                    <a:pt x="217" y="45"/>
                  </a:moveTo>
                  <a:cubicBezTo>
                    <a:pt x="294" y="45"/>
                    <a:pt x="294" y="45"/>
                    <a:pt x="294" y="45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4" y="28"/>
                    <a:pt x="215" y="36"/>
                    <a:pt x="217" y="45"/>
                  </a:cubicBezTo>
                  <a:close/>
                  <a:moveTo>
                    <a:pt x="236" y="137"/>
                  </a:moveTo>
                  <a:cubicBezTo>
                    <a:pt x="338" y="137"/>
                    <a:pt x="338" y="137"/>
                    <a:pt x="338" y="137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32" y="116"/>
                    <a:pt x="236" y="135"/>
                    <a:pt x="236" y="137"/>
                  </a:cubicBezTo>
                  <a:close/>
                  <a:moveTo>
                    <a:pt x="225" y="82"/>
                  </a:moveTo>
                  <a:cubicBezTo>
                    <a:pt x="312" y="82"/>
                    <a:pt x="312" y="82"/>
                    <a:pt x="312" y="82"/>
                  </a:cubicBezTo>
                  <a:cubicBezTo>
                    <a:pt x="297" y="53"/>
                    <a:pt x="297" y="53"/>
                    <a:pt x="297" y="53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21" y="62"/>
                    <a:pt x="223" y="72"/>
                    <a:pt x="225" y="82"/>
                  </a:cubicBezTo>
                  <a:close/>
                  <a:moveTo>
                    <a:pt x="120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113" y="82"/>
                    <a:pt x="113" y="82"/>
                    <a:pt x="113" y="82"/>
                  </a:cubicBezTo>
                  <a:lnTo>
                    <a:pt x="120" y="53"/>
                  </a:lnTo>
                  <a:close/>
                  <a:moveTo>
                    <a:pt x="204" y="21"/>
                  </a:moveTo>
                  <a:cubicBezTo>
                    <a:pt x="135" y="21"/>
                    <a:pt x="135" y="21"/>
                    <a:pt x="135" y="21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207" y="45"/>
                    <a:pt x="207" y="45"/>
                    <a:pt x="207" y="45"/>
                  </a:cubicBezTo>
                  <a:lnTo>
                    <a:pt x="204" y="21"/>
                  </a:lnTo>
                  <a:close/>
                  <a:moveTo>
                    <a:pt x="338" y="164"/>
                  </a:moveTo>
                  <a:cubicBezTo>
                    <a:pt x="338" y="148"/>
                    <a:pt x="338" y="148"/>
                    <a:pt x="338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35" y="214"/>
                    <a:pt x="122" y="221"/>
                    <a:pt x="112" y="230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27" y="245"/>
                    <a:pt x="227" y="245"/>
                    <a:pt x="227" y="245"/>
                  </a:cubicBezTo>
                  <a:cubicBezTo>
                    <a:pt x="227" y="245"/>
                    <a:pt x="227" y="245"/>
                    <a:pt x="227" y="245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16" y="221"/>
                    <a:pt x="203" y="214"/>
                    <a:pt x="189" y="210"/>
                  </a:cubicBezTo>
                  <a:cubicBezTo>
                    <a:pt x="189" y="164"/>
                    <a:pt x="189" y="164"/>
                    <a:pt x="189" y="164"/>
                  </a:cubicBezTo>
                  <a:lnTo>
                    <a:pt x="338" y="164"/>
                  </a:lnTo>
                  <a:close/>
                  <a:moveTo>
                    <a:pt x="111" y="93"/>
                  </a:moveTo>
                  <a:cubicBezTo>
                    <a:pt x="22" y="93"/>
                    <a:pt x="22" y="93"/>
                    <a:pt x="22" y="9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02" y="137"/>
                    <a:pt x="102" y="137"/>
                    <a:pt x="102" y="137"/>
                  </a:cubicBezTo>
                  <a:lnTo>
                    <a:pt x="111" y="93"/>
                  </a:lnTo>
                  <a:close/>
                  <a:moveTo>
                    <a:pt x="13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128" y="16"/>
                    <a:pt x="128" y="16"/>
                    <a:pt x="128" y="16"/>
                  </a:cubicBezTo>
                  <a:lnTo>
                    <a:pt x="131" y="0"/>
                  </a:lnTo>
                  <a:close/>
                  <a:moveTo>
                    <a:pt x="126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121" y="45"/>
                    <a:pt x="121" y="45"/>
                    <a:pt x="121" y="45"/>
                  </a:cubicBezTo>
                  <a:lnTo>
                    <a:pt x="126" y="21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5103" y="2779969"/>
            <a:ext cx="832863" cy="832863"/>
            <a:chOff x="5216287" y="2220974"/>
            <a:chExt cx="1103647" cy="1103647"/>
          </a:xfrm>
        </p:grpSpPr>
        <p:sp>
          <p:nvSpPr>
            <p:cNvPr id="16" name="泪滴形 15"/>
            <p:cNvSpPr/>
            <p:nvPr/>
          </p:nvSpPr>
          <p:spPr>
            <a:xfrm>
              <a:off x="5216287" y="2220974"/>
              <a:ext cx="1103647" cy="1103647"/>
            </a:xfrm>
            <a:prstGeom prst="teardrop">
              <a:avLst/>
            </a:prstGeom>
            <a:solidFill>
              <a:srgbClr val="82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KSO_Shape"/>
            <p:cNvSpPr/>
            <p:nvPr/>
          </p:nvSpPr>
          <p:spPr bwMode="auto">
            <a:xfrm>
              <a:off x="5479401" y="2444621"/>
              <a:ext cx="669887" cy="607364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16175" y="1728905"/>
            <a:ext cx="832863" cy="832863"/>
            <a:chOff x="3011152" y="1746021"/>
            <a:chExt cx="1103647" cy="1103647"/>
          </a:xfrm>
        </p:grpSpPr>
        <p:sp>
          <p:nvSpPr>
            <p:cNvPr id="8" name="泪滴形 7"/>
            <p:cNvSpPr/>
            <p:nvPr/>
          </p:nvSpPr>
          <p:spPr>
            <a:xfrm>
              <a:off x="3011152" y="1746021"/>
              <a:ext cx="1103647" cy="1103647"/>
            </a:xfrm>
            <a:prstGeom prst="teardrop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379557" y="1927191"/>
              <a:ext cx="521146" cy="709997"/>
            </a:xfrm>
            <a:custGeom>
              <a:avLst/>
              <a:gdLst>
                <a:gd name="T0" fmla="*/ 63 w 211"/>
                <a:gd name="T1" fmla="*/ 168 h 288"/>
                <a:gd name="T2" fmla="*/ 59 w 211"/>
                <a:gd name="T3" fmla="*/ 280 h 288"/>
                <a:gd name="T4" fmla="*/ 66 w 211"/>
                <a:gd name="T5" fmla="*/ 288 h 288"/>
                <a:gd name="T6" fmla="*/ 81 w 211"/>
                <a:gd name="T7" fmla="*/ 288 h 288"/>
                <a:gd name="T8" fmla="*/ 89 w 211"/>
                <a:gd name="T9" fmla="*/ 280 h 288"/>
                <a:gd name="T10" fmla="*/ 84 w 211"/>
                <a:gd name="T11" fmla="*/ 138 h 288"/>
                <a:gd name="T12" fmla="*/ 63 w 211"/>
                <a:gd name="T13" fmla="*/ 168 h 288"/>
                <a:gd name="T14" fmla="*/ 203 w 211"/>
                <a:gd name="T15" fmla="*/ 113 h 288"/>
                <a:gd name="T16" fmla="*/ 85 w 211"/>
                <a:gd name="T17" fmla="*/ 103 h 288"/>
                <a:gd name="T18" fmla="*/ 70 w 211"/>
                <a:gd name="T19" fmla="*/ 73 h 288"/>
                <a:gd name="T20" fmla="*/ 16 w 211"/>
                <a:gd name="T21" fmla="*/ 0 h 288"/>
                <a:gd name="T22" fmla="*/ 15 w 211"/>
                <a:gd name="T23" fmla="*/ 0 h 288"/>
                <a:gd name="T24" fmla="*/ 10 w 211"/>
                <a:gd name="T25" fmla="*/ 9 h 288"/>
                <a:gd name="T26" fmla="*/ 58 w 211"/>
                <a:gd name="T27" fmla="*/ 113 h 288"/>
                <a:gd name="T28" fmla="*/ 39 w 211"/>
                <a:gd name="T29" fmla="*/ 143 h 288"/>
                <a:gd name="T30" fmla="*/ 2 w 211"/>
                <a:gd name="T31" fmla="*/ 226 h 288"/>
                <a:gd name="T32" fmla="*/ 8 w 211"/>
                <a:gd name="T33" fmla="*/ 230 h 288"/>
                <a:gd name="T34" fmla="*/ 13 w 211"/>
                <a:gd name="T35" fmla="*/ 227 h 288"/>
                <a:gd name="T36" fmla="*/ 80 w 211"/>
                <a:gd name="T37" fmla="*/ 131 h 288"/>
                <a:gd name="T38" fmla="*/ 118 w 211"/>
                <a:gd name="T39" fmla="*/ 133 h 288"/>
                <a:gd name="T40" fmla="*/ 133 w 211"/>
                <a:gd name="T41" fmla="*/ 134 h 288"/>
                <a:gd name="T42" fmla="*/ 208 w 211"/>
                <a:gd name="T43" fmla="*/ 124 h 288"/>
                <a:gd name="T44" fmla="*/ 203 w 211"/>
                <a:gd name="T45" fmla="*/ 113 h 288"/>
                <a:gd name="T46" fmla="*/ 72 w 211"/>
                <a:gd name="T47" fmla="*/ 125 h 288"/>
                <a:gd name="T48" fmla="*/ 64 w 211"/>
                <a:gd name="T49" fmla="*/ 115 h 288"/>
                <a:gd name="T50" fmla="*/ 74 w 211"/>
                <a:gd name="T51" fmla="*/ 107 h 288"/>
                <a:gd name="T52" fmla="*/ 83 w 211"/>
                <a:gd name="T53" fmla="*/ 117 h 288"/>
                <a:gd name="T54" fmla="*/ 72 w 211"/>
                <a:gd name="T55" fmla="*/ 12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88">
                  <a:moveTo>
                    <a:pt x="63" y="168"/>
                  </a:moveTo>
                  <a:cubicBezTo>
                    <a:pt x="59" y="280"/>
                    <a:pt x="59" y="280"/>
                    <a:pt x="59" y="280"/>
                  </a:cubicBezTo>
                  <a:cubicBezTo>
                    <a:pt x="59" y="284"/>
                    <a:pt x="62" y="288"/>
                    <a:pt x="66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5" y="288"/>
                    <a:pt x="89" y="284"/>
                    <a:pt x="89" y="280"/>
                  </a:cubicBezTo>
                  <a:cubicBezTo>
                    <a:pt x="84" y="138"/>
                    <a:pt x="84" y="138"/>
                    <a:pt x="84" y="138"/>
                  </a:cubicBezTo>
                  <a:lnTo>
                    <a:pt x="63" y="168"/>
                  </a:lnTo>
                  <a:close/>
                  <a:moveTo>
                    <a:pt x="203" y="113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80" y="94"/>
                    <a:pt x="74" y="81"/>
                    <a:pt x="70" y="73"/>
                  </a:cubicBezTo>
                  <a:cubicBezTo>
                    <a:pt x="52" y="40"/>
                    <a:pt x="27" y="3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1" y="0"/>
                    <a:pt x="7" y="4"/>
                    <a:pt x="10" y="9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3" y="121"/>
                    <a:pt x="44" y="135"/>
                    <a:pt x="39" y="143"/>
                  </a:cubicBezTo>
                  <a:cubicBezTo>
                    <a:pt x="19" y="175"/>
                    <a:pt x="0" y="215"/>
                    <a:pt x="2" y="226"/>
                  </a:cubicBezTo>
                  <a:cubicBezTo>
                    <a:pt x="2" y="228"/>
                    <a:pt x="5" y="230"/>
                    <a:pt x="8" y="230"/>
                  </a:cubicBezTo>
                  <a:cubicBezTo>
                    <a:pt x="10" y="230"/>
                    <a:pt x="12" y="229"/>
                    <a:pt x="13" y="227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90" y="132"/>
                    <a:pt x="108" y="133"/>
                    <a:pt x="118" y="133"/>
                  </a:cubicBezTo>
                  <a:cubicBezTo>
                    <a:pt x="123" y="133"/>
                    <a:pt x="128" y="134"/>
                    <a:pt x="133" y="134"/>
                  </a:cubicBezTo>
                  <a:cubicBezTo>
                    <a:pt x="167" y="134"/>
                    <a:pt x="201" y="130"/>
                    <a:pt x="208" y="124"/>
                  </a:cubicBezTo>
                  <a:cubicBezTo>
                    <a:pt x="211" y="121"/>
                    <a:pt x="209" y="114"/>
                    <a:pt x="203" y="113"/>
                  </a:cubicBezTo>
                  <a:close/>
                  <a:moveTo>
                    <a:pt x="72" y="125"/>
                  </a:moveTo>
                  <a:cubicBezTo>
                    <a:pt x="67" y="125"/>
                    <a:pt x="63" y="120"/>
                    <a:pt x="64" y="115"/>
                  </a:cubicBezTo>
                  <a:cubicBezTo>
                    <a:pt x="64" y="110"/>
                    <a:pt x="69" y="106"/>
                    <a:pt x="74" y="107"/>
                  </a:cubicBezTo>
                  <a:cubicBezTo>
                    <a:pt x="79" y="107"/>
                    <a:pt x="83" y="112"/>
                    <a:pt x="83" y="117"/>
                  </a:cubicBezTo>
                  <a:cubicBezTo>
                    <a:pt x="82" y="122"/>
                    <a:pt x="78" y="126"/>
                    <a:pt x="72" y="125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42960" y="4882097"/>
            <a:ext cx="832863" cy="832863"/>
            <a:chOff x="3011152" y="4861832"/>
            <a:chExt cx="1103647" cy="1103647"/>
          </a:xfrm>
        </p:grpSpPr>
        <p:sp>
          <p:nvSpPr>
            <p:cNvPr id="3" name="泪滴形 2"/>
            <p:cNvSpPr/>
            <p:nvPr/>
          </p:nvSpPr>
          <p:spPr>
            <a:xfrm>
              <a:off x="3011152" y="4861832"/>
              <a:ext cx="1103647" cy="1103647"/>
            </a:xfrm>
            <a:prstGeom prst="teardrop">
              <a:avLst/>
            </a:prstGeom>
            <a:solidFill>
              <a:srgbClr val="82A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20473" y="5066523"/>
              <a:ext cx="670899" cy="594375"/>
            </a:xfrm>
            <a:custGeom>
              <a:avLst/>
              <a:gdLst>
                <a:gd name="T0" fmla="*/ 186 w 411"/>
                <a:gd name="T1" fmla="*/ 158 h 364"/>
                <a:gd name="T2" fmla="*/ 186 w 411"/>
                <a:gd name="T3" fmla="*/ 57 h 364"/>
                <a:gd name="T4" fmla="*/ 241 w 411"/>
                <a:gd name="T5" fmla="*/ 65 h 364"/>
                <a:gd name="T6" fmla="*/ 319 w 411"/>
                <a:gd name="T7" fmla="*/ 101 h 364"/>
                <a:gd name="T8" fmla="*/ 276 w 411"/>
                <a:gd name="T9" fmla="*/ 6 h 364"/>
                <a:gd name="T10" fmla="*/ 241 w 411"/>
                <a:gd name="T11" fmla="*/ 48 h 364"/>
                <a:gd name="T12" fmla="*/ 127 w 411"/>
                <a:gd name="T13" fmla="*/ 107 h 364"/>
                <a:gd name="T14" fmla="*/ 351 w 411"/>
                <a:gd name="T15" fmla="*/ 167 h 364"/>
                <a:gd name="T16" fmla="*/ 402 w 411"/>
                <a:gd name="T17" fmla="*/ 245 h 364"/>
                <a:gd name="T18" fmla="*/ 208 w 411"/>
                <a:gd name="T19" fmla="*/ 185 h 364"/>
                <a:gd name="T20" fmla="*/ 22 w 411"/>
                <a:gd name="T21" fmla="*/ 331 h 364"/>
                <a:gd name="T22" fmla="*/ 111 w 411"/>
                <a:gd name="T23" fmla="*/ 285 h 364"/>
                <a:gd name="T24" fmla="*/ 260 w 411"/>
                <a:gd name="T25" fmla="*/ 331 h 364"/>
                <a:gd name="T26" fmla="*/ 352 w 411"/>
                <a:gd name="T27" fmla="*/ 331 h 364"/>
                <a:gd name="T28" fmla="*/ 378 w 411"/>
                <a:gd name="T29" fmla="*/ 298 h 364"/>
                <a:gd name="T30" fmla="*/ 411 w 411"/>
                <a:gd name="T31" fmla="*/ 217 h 364"/>
                <a:gd name="T32" fmla="*/ 129 w 411"/>
                <a:gd name="T33" fmla="*/ 246 h 364"/>
                <a:gd name="T34" fmla="*/ 322 w 411"/>
                <a:gd name="T35" fmla="*/ 246 h 364"/>
                <a:gd name="T36" fmla="*/ 144 w 411"/>
                <a:gd name="T37" fmla="*/ 331 h 364"/>
                <a:gd name="T38" fmla="*/ 79 w 411"/>
                <a:gd name="T39" fmla="*/ 331 h 364"/>
                <a:gd name="T40" fmla="*/ 144 w 411"/>
                <a:gd name="T41" fmla="*/ 331 h 364"/>
                <a:gd name="T42" fmla="*/ 306 w 411"/>
                <a:gd name="T43" fmla="*/ 364 h 364"/>
                <a:gd name="T44" fmla="*/ 306 w 411"/>
                <a:gd name="T45" fmla="*/ 299 h 364"/>
                <a:gd name="T46" fmla="*/ 395 w 411"/>
                <a:gd name="T47" fmla="*/ 94 h 364"/>
                <a:gd name="T48" fmla="*/ 343 w 411"/>
                <a:gd name="T49" fmla="*/ 75 h 364"/>
                <a:gd name="T50" fmla="*/ 405 w 411"/>
                <a:gd name="T51" fmla="*/ 85 h 364"/>
                <a:gd name="T52" fmla="*/ 395 w 411"/>
                <a:gd name="T53" fmla="*/ 33 h 364"/>
                <a:gd name="T54" fmla="*/ 343 w 411"/>
                <a:gd name="T55" fmla="*/ 13 h 364"/>
                <a:gd name="T56" fmla="*/ 405 w 411"/>
                <a:gd name="T57" fmla="*/ 23 h 364"/>
                <a:gd name="T58" fmla="*/ 335 w 411"/>
                <a:gd name="T59" fmla="*/ 107 h 364"/>
                <a:gd name="T60" fmla="*/ 326 w 411"/>
                <a:gd name="T61" fmla="*/ 0 h 364"/>
                <a:gd name="T62" fmla="*/ 335 w 411"/>
                <a:gd name="T63" fmla="*/ 10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364">
                  <a:moveTo>
                    <a:pt x="351" y="158"/>
                  </a:moveTo>
                  <a:cubicBezTo>
                    <a:pt x="186" y="158"/>
                    <a:pt x="186" y="158"/>
                    <a:pt x="186" y="158"/>
                  </a:cubicBezTo>
                  <a:cubicBezTo>
                    <a:pt x="184" y="158"/>
                    <a:pt x="136" y="157"/>
                    <a:pt x="136" y="107"/>
                  </a:cubicBezTo>
                  <a:cubicBezTo>
                    <a:pt x="136" y="58"/>
                    <a:pt x="184" y="57"/>
                    <a:pt x="186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41" y="85"/>
                    <a:pt x="257" y="101"/>
                    <a:pt x="276" y="101"/>
                  </a:cubicBezTo>
                  <a:cubicBezTo>
                    <a:pt x="319" y="101"/>
                    <a:pt x="319" y="101"/>
                    <a:pt x="319" y="101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57" y="6"/>
                    <a:pt x="241" y="23"/>
                    <a:pt x="241" y="43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6" y="48"/>
                    <a:pt x="127" y="48"/>
                    <a:pt x="127" y="107"/>
                  </a:cubicBezTo>
                  <a:cubicBezTo>
                    <a:pt x="127" y="166"/>
                    <a:pt x="186" y="167"/>
                    <a:pt x="186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401" y="167"/>
                    <a:pt x="402" y="215"/>
                    <a:pt x="402" y="217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402" y="270"/>
                    <a:pt x="389" y="283"/>
                    <a:pt x="377" y="289"/>
                  </a:cubicBezTo>
                  <a:cubicBezTo>
                    <a:pt x="371" y="243"/>
                    <a:pt x="339" y="178"/>
                    <a:pt x="208" y="185"/>
                  </a:cubicBezTo>
                  <a:cubicBezTo>
                    <a:pt x="119" y="189"/>
                    <a:pt x="99" y="242"/>
                    <a:pt x="81" y="245"/>
                  </a:cubicBezTo>
                  <a:cubicBezTo>
                    <a:pt x="0" y="260"/>
                    <a:pt x="22" y="331"/>
                    <a:pt x="22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06"/>
                    <a:pt x="86" y="285"/>
                    <a:pt x="111" y="285"/>
                  </a:cubicBezTo>
                  <a:cubicBezTo>
                    <a:pt x="137" y="285"/>
                    <a:pt x="157" y="306"/>
                    <a:pt x="157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06"/>
                    <a:pt x="281" y="285"/>
                    <a:pt x="306" y="285"/>
                  </a:cubicBezTo>
                  <a:cubicBezTo>
                    <a:pt x="331" y="285"/>
                    <a:pt x="352" y="306"/>
                    <a:pt x="35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77" y="331"/>
                    <a:pt x="379" y="318"/>
                    <a:pt x="378" y="298"/>
                  </a:cubicBezTo>
                  <a:cubicBezTo>
                    <a:pt x="394" y="291"/>
                    <a:pt x="411" y="277"/>
                    <a:pt x="411" y="245"/>
                  </a:cubicBezTo>
                  <a:cubicBezTo>
                    <a:pt x="411" y="217"/>
                    <a:pt x="411" y="217"/>
                    <a:pt x="411" y="217"/>
                  </a:cubicBezTo>
                  <a:cubicBezTo>
                    <a:pt x="411" y="217"/>
                    <a:pt x="410" y="158"/>
                    <a:pt x="351" y="158"/>
                  </a:cubicBezTo>
                  <a:close/>
                  <a:moveTo>
                    <a:pt x="129" y="246"/>
                  </a:moveTo>
                  <a:cubicBezTo>
                    <a:pt x="149" y="223"/>
                    <a:pt x="155" y="202"/>
                    <a:pt x="234" y="202"/>
                  </a:cubicBezTo>
                  <a:cubicBezTo>
                    <a:pt x="312" y="202"/>
                    <a:pt x="322" y="246"/>
                    <a:pt x="322" y="246"/>
                  </a:cubicBezTo>
                  <a:lnTo>
                    <a:pt x="129" y="246"/>
                  </a:lnTo>
                  <a:close/>
                  <a:moveTo>
                    <a:pt x="144" y="331"/>
                  </a:moveTo>
                  <a:cubicBezTo>
                    <a:pt x="144" y="349"/>
                    <a:pt x="129" y="364"/>
                    <a:pt x="111" y="364"/>
                  </a:cubicBezTo>
                  <a:cubicBezTo>
                    <a:pt x="93" y="364"/>
                    <a:pt x="79" y="349"/>
                    <a:pt x="79" y="331"/>
                  </a:cubicBezTo>
                  <a:cubicBezTo>
                    <a:pt x="79" y="313"/>
                    <a:pt x="93" y="299"/>
                    <a:pt x="111" y="299"/>
                  </a:cubicBezTo>
                  <a:cubicBezTo>
                    <a:pt x="129" y="299"/>
                    <a:pt x="144" y="313"/>
                    <a:pt x="144" y="331"/>
                  </a:cubicBezTo>
                  <a:close/>
                  <a:moveTo>
                    <a:pt x="339" y="331"/>
                  </a:moveTo>
                  <a:cubicBezTo>
                    <a:pt x="339" y="349"/>
                    <a:pt x="324" y="364"/>
                    <a:pt x="306" y="364"/>
                  </a:cubicBezTo>
                  <a:cubicBezTo>
                    <a:pt x="288" y="364"/>
                    <a:pt x="274" y="349"/>
                    <a:pt x="274" y="331"/>
                  </a:cubicBezTo>
                  <a:cubicBezTo>
                    <a:pt x="274" y="313"/>
                    <a:pt x="288" y="299"/>
                    <a:pt x="306" y="299"/>
                  </a:cubicBezTo>
                  <a:cubicBezTo>
                    <a:pt x="324" y="299"/>
                    <a:pt x="339" y="313"/>
                    <a:pt x="339" y="331"/>
                  </a:cubicBezTo>
                  <a:close/>
                  <a:moveTo>
                    <a:pt x="395" y="94"/>
                  </a:moveTo>
                  <a:cubicBezTo>
                    <a:pt x="343" y="94"/>
                    <a:pt x="343" y="94"/>
                    <a:pt x="343" y="94"/>
                  </a:cubicBezTo>
                  <a:cubicBezTo>
                    <a:pt x="343" y="75"/>
                    <a:pt x="343" y="75"/>
                    <a:pt x="343" y="75"/>
                  </a:cubicBezTo>
                  <a:cubicBezTo>
                    <a:pt x="395" y="75"/>
                    <a:pt x="395" y="75"/>
                    <a:pt x="395" y="75"/>
                  </a:cubicBezTo>
                  <a:cubicBezTo>
                    <a:pt x="401" y="75"/>
                    <a:pt x="405" y="79"/>
                    <a:pt x="405" y="85"/>
                  </a:cubicBezTo>
                  <a:cubicBezTo>
                    <a:pt x="405" y="90"/>
                    <a:pt x="401" y="94"/>
                    <a:pt x="395" y="94"/>
                  </a:cubicBezTo>
                  <a:close/>
                  <a:moveTo>
                    <a:pt x="395" y="33"/>
                  </a:moveTo>
                  <a:cubicBezTo>
                    <a:pt x="343" y="33"/>
                    <a:pt x="343" y="33"/>
                    <a:pt x="343" y="3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95" y="13"/>
                    <a:pt x="395" y="13"/>
                    <a:pt x="395" y="13"/>
                  </a:cubicBezTo>
                  <a:cubicBezTo>
                    <a:pt x="401" y="13"/>
                    <a:pt x="405" y="18"/>
                    <a:pt x="405" y="23"/>
                  </a:cubicBezTo>
                  <a:cubicBezTo>
                    <a:pt x="405" y="28"/>
                    <a:pt x="401" y="33"/>
                    <a:pt x="395" y="33"/>
                  </a:cubicBezTo>
                  <a:close/>
                  <a:moveTo>
                    <a:pt x="335" y="107"/>
                  </a:moveTo>
                  <a:cubicBezTo>
                    <a:pt x="326" y="107"/>
                    <a:pt x="326" y="107"/>
                    <a:pt x="326" y="107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35" y="0"/>
                    <a:pt x="335" y="0"/>
                    <a:pt x="335" y="0"/>
                  </a:cubicBezTo>
                  <a:lnTo>
                    <a:pt x="335" y="107"/>
                  </a:ln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27585" y="1886039"/>
            <a:ext cx="232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2020 : 35.6%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17025" y="2916305"/>
            <a:ext cx="232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2019 : 32.6%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39275" y="3989382"/>
            <a:ext cx="232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 : 35.6%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5730" y="5036566"/>
            <a:ext cx="232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2017 : 32.6%</a:t>
            </a:r>
          </a:p>
        </p:txBody>
      </p:sp>
      <p:sp>
        <p:nvSpPr>
          <p:cNvPr id="5" name="上箭头 4"/>
          <p:cNvSpPr/>
          <p:nvPr/>
        </p:nvSpPr>
        <p:spPr>
          <a:xfrm>
            <a:off x="2027585" y="1886039"/>
            <a:ext cx="210265" cy="177131"/>
          </a:xfrm>
          <a:prstGeom prst="upArrow">
            <a:avLst/>
          </a:prstGeom>
          <a:solidFill>
            <a:srgbClr val="B8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2617025" y="2916305"/>
            <a:ext cx="210265" cy="177131"/>
          </a:xfrm>
          <a:prstGeom prst="upArrow">
            <a:avLst/>
          </a:prstGeom>
          <a:solidFill>
            <a:srgbClr val="B8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上箭头 31"/>
          <p:cNvSpPr/>
          <p:nvPr/>
        </p:nvSpPr>
        <p:spPr>
          <a:xfrm>
            <a:off x="3239275" y="3967608"/>
            <a:ext cx="210265" cy="177131"/>
          </a:xfrm>
          <a:prstGeom prst="upArrow">
            <a:avLst/>
          </a:prstGeom>
          <a:solidFill>
            <a:srgbClr val="B8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上箭头 32"/>
          <p:cNvSpPr/>
          <p:nvPr/>
        </p:nvSpPr>
        <p:spPr>
          <a:xfrm>
            <a:off x="3875730" y="5071773"/>
            <a:ext cx="210265" cy="177131"/>
          </a:xfrm>
          <a:prstGeom prst="upArrow">
            <a:avLst/>
          </a:prstGeom>
          <a:solidFill>
            <a:srgbClr val="B8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27053" y="1783200"/>
            <a:ext cx="394760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</a:p>
        </p:txBody>
      </p:sp>
      <p:sp>
        <p:nvSpPr>
          <p:cNvPr id="35" name="矩形 34"/>
          <p:cNvSpPr/>
          <p:nvPr/>
        </p:nvSpPr>
        <p:spPr>
          <a:xfrm>
            <a:off x="6875245" y="3829278"/>
            <a:ext cx="3222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</a:p>
        </p:txBody>
      </p:sp>
      <p:sp>
        <p:nvSpPr>
          <p:cNvPr id="36" name="矩形 35"/>
          <p:cNvSpPr/>
          <p:nvPr/>
        </p:nvSpPr>
        <p:spPr>
          <a:xfrm>
            <a:off x="6300412" y="2767051"/>
            <a:ext cx="3223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</a:p>
        </p:txBody>
      </p:sp>
      <p:sp>
        <p:nvSpPr>
          <p:cNvPr id="37" name="矩形 36"/>
          <p:cNvSpPr/>
          <p:nvPr/>
        </p:nvSpPr>
        <p:spPr>
          <a:xfrm>
            <a:off x="7474067" y="4879572"/>
            <a:ext cx="3075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5" grpId="0" bldLvl="0" animBg="1"/>
      <p:bldP spid="9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7"/>
          <p:cNvGraphicFramePr/>
          <p:nvPr/>
        </p:nvGraphicFramePr>
        <p:xfrm>
          <a:off x="1185036" y="1932558"/>
          <a:ext cx="3813787" cy="299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6"/>
          <p:cNvGraphicFramePr/>
          <p:nvPr/>
        </p:nvGraphicFramePr>
        <p:xfrm>
          <a:off x="7187896" y="1932559"/>
          <a:ext cx="3775125" cy="299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5"/>
          <p:cNvCxnSpPr/>
          <p:nvPr/>
        </p:nvCxnSpPr>
        <p:spPr>
          <a:xfrm rot="5400000">
            <a:off x="4345305" y="3147695"/>
            <a:ext cx="3556000" cy="211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"/>
          <p:cNvSpPr txBox="1"/>
          <p:nvPr/>
        </p:nvSpPr>
        <p:spPr>
          <a:xfrm>
            <a:off x="4144422" y="5056760"/>
            <a:ext cx="888064" cy="4924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8" name="3"/>
          <p:cNvSpPr txBox="1"/>
          <p:nvPr/>
        </p:nvSpPr>
        <p:spPr>
          <a:xfrm>
            <a:off x="1309859" y="5047617"/>
            <a:ext cx="25566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2"/>
          <p:cNvSpPr txBox="1"/>
          <p:nvPr/>
        </p:nvSpPr>
        <p:spPr>
          <a:xfrm>
            <a:off x="7245341" y="5056760"/>
            <a:ext cx="888064" cy="4924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20" name="1"/>
          <p:cNvSpPr txBox="1"/>
          <p:nvPr/>
        </p:nvSpPr>
        <p:spPr>
          <a:xfrm>
            <a:off x="8288308" y="5047617"/>
            <a:ext cx="25566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  <p:bldGraphic spid="3" grpId="0" uiExpand="1">
        <p:bldAsOne/>
      </p:bldGraphic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3115" y="3094990"/>
            <a:ext cx="8206105" cy="92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sz="5400" dirty="0">
                <a:solidFill>
                  <a:schemeClr val="bg1"/>
                </a:solidFill>
                <a:cs typeface="+mn-ea"/>
                <a:sym typeface="+mn-lt"/>
              </a:rPr>
              <a:t>演示完毕感谢观看</a:t>
            </a:r>
            <a:endParaRPr 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1"/>
          <p:cNvSpPr>
            <a:spLocks noChangeArrowheads="1"/>
          </p:cNvSpPr>
          <p:nvPr/>
        </p:nvSpPr>
        <p:spPr bwMode="auto">
          <a:xfrm>
            <a:off x="2268698" y="4201772"/>
            <a:ext cx="7795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fill in the title of your title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fill in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thetitle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of your title here. </a:t>
            </a:r>
          </a:p>
        </p:txBody>
      </p:sp>
      <p:sp>
        <p:nvSpPr>
          <p:cNvPr id="18" name="文本框 11"/>
          <p:cNvSpPr>
            <a:spLocks noChangeArrowheads="1"/>
          </p:cNvSpPr>
          <p:nvPr/>
        </p:nvSpPr>
        <p:spPr bwMode="auto">
          <a:xfrm>
            <a:off x="2268698" y="4536877"/>
            <a:ext cx="7795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fill in the title of your title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fill in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thetitle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of your title here. 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5052695" y="4908550"/>
            <a:ext cx="2228215" cy="68961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cfd1ac8c2a895b35072437b41c1efa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5" y="650875"/>
            <a:ext cx="6226810" cy="244411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十边形 9"/>
          <p:cNvSpPr/>
          <p:nvPr/>
        </p:nvSpPr>
        <p:spPr>
          <a:xfrm>
            <a:off x="4657812" y="3076536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32450" y="3139744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0847" y="3620146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636495" y="3206076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活动介绍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84640" y="3248343"/>
            <a:ext cx="11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73755" y="2179955"/>
            <a:ext cx="1257935" cy="1814195"/>
            <a:chOff x="8617" y="4160"/>
            <a:chExt cx="1981" cy="2857"/>
          </a:xfrm>
          <a:solidFill>
            <a:srgbClr val="BACD8D"/>
          </a:solidFill>
        </p:grpSpPr>
        <p:sp>
          <p:nvSpPr>
            <p:cNvPr id="3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441825" y="1193800"/>
            <a:ext cx="3413760" cy="3245485"/>
            <a:chOff x="3755" y="2071"/>
            <a:chExt cx="873" cy="830"/>
          </a:xfrm>
        </p:grpSpPr>
        <p:sp>
          <p:nvSpPr>
            <p:cNvPr id="17" name="Freeform 5"/>
            <p:cNvSpPr/>
            <p:nvPr/>
          </p:nvSpPr>
          <p:spPr bwMode="auto">
            <a:xfrm>
              <a:off x="3973" y="2071"/>
              <a:ext cx="219" cy="323"/>
            </a:xfrm>
            <a:custGeom>
              <a:avLst/>
              <a:gdLst>
                <a:gd name="T0" fmla="*/ 138 w 219"/>
                <a:gd name="T1" fmla="*/ 0 h 323"/>
                <a:gd name="T2" fmla="*/ 0 w 219"/>
                <a:gd name="T3" fmla="*/ 265 h 323"/>
                <a:gd name="T4" fmla="*/ 104 w 219"/>
                <a:gd name="T5" fmla="*/ 323 h 323"/>
                <a:gd name="T6" fmla="*/ 219 w 219"/>
                <a:gd name="T7" fmla="*/ 138 h 323"/>
                <a:gd name="T8" fmla="*/ 138 w 219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323">
                  <a:moveTo>
                    <a:pt x="138" y="0"/>
                  </a:moveTo>
                  <a:lnTo>
                    <a:pt x="0" y="265"/>
                  </a:lnTo>
                  <a:lnTo>
                    <a:pt x="104" y="323"/>
                  </a:lnTo>
                  <a:lnTo>
                    <a:pt x="219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111" y="2071"/>
              <a:ext cx="288" cy="357"/>
            </a:xfrm>
            <a:custGeom>
              <a:avLst/>
              <a:gdLst>
                <a:gd name="T0" fmla="*/ 242 w 288"/>
                <a:gd name="T1" fmla="*/ 161 h 357"/>
                <a:gd name="T2" fmla="*/ 150 w 288"/>
                <a:gd name="T3" fmla="*/ 0 h 357"/>
                <a:gd name="T4" fmla="*/ 0 w 288"/>
                <a:gd name="T5" fmla="*/ 0 h 357"/>
                <a:gd name="T6" fmla="*/ 127 w 288"/>
                <a:gd name="T7" fmla="*/ 231 h 357"/>
                <a:gd name="T8" fmla="*/ 69 w 288"/>
                <a:gd name="T9" fmla="*/ 254 h 357"/>
                <a:gd name="T10" fmla="*/ 276 w 288"/>
                <a:gd name="T11" fmla="*/ 357 h 357"/>
                <a:gd name="T12" fmla="*/ 288 w 288"/>
                <a:gd name="T13" fmla="*/ 127 h 357"/>
                <a:gd name="T14" fmla="*/ 242 w 288"/>
                <a:gd name="T15" fmla="*/ 16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57">
                  <a:moveTo>
                    <a:pt x="242" y="161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127" y="231"/>
                  </a:lnTo>
                  <a:lnTo>
                    <a:pt x="69" y="254"/>
                  </a:lnTo>
                  <a:lnTo>
                    <a:pt x="276" y="357"/>
                  </a:lnTo>
                  <a:lnTo>
                    <a:pt x="288" y="127"/>
                  </a:lnTo>
                  <a:lnTo>
                    <a:pt x="242" y="161"/>
                  </a:ln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353" y="2428"/>
              <a:ext cx="275" cy="277"/>
            </a:xfrm>
            <a:custGeom>
              <a:avLst/>
              <a:gdLst>
                <a:gd name="T0" fmla="*/ 103 w 275"/>
                <a:gd name="T1" fmla="*/ 0 h 277"/>
                <a:gd name="T2" fmla="*/ 0 w 275"/>
                <a:gd name="T3" fmla="*/ 70 h 277"/>
                <a:gd name="T4" fmla="*/ 126 w 275"/>
                <a:gd name="T5" fmla="*/ 277 h 277"/>
                <a:gd name="T6" fmla="*/ 275 w 275"/>
                <a:gd name="T7" fmla="*/ 277 h 277"/>
                <a:gd name="T8" fmla="*/ 103 w 275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7">
                  <a:moveTo>
                    <a:pt x="103" y="0"/>
                  </a:moveTo>
                  <a:lnTo>
                    <a:pt x="0" y="70"/>
                  </a:lnTo>
                  <a:lnTo>
                    <a:pt x="126" y="277"/>
                  </a:lnTo>
                  <a:lnTo>
                    <a:pt x="275" y="27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69" y="2647"/>
              <a:ext cx="459" cy="254"/>
            </a:xfrm>
            <a:custGeom>
              <a:avLst/>
              <a:gdLst>
                <a:gd name="T0" fmla="*/ 459 w 459"/>
                <a:gd name="T1" fmla="*/ 58 h 254"/>
                <a:gd name="T2" fmla="*/ 184 w 459"/>
                <a:gd name="T3" fmla="*/ 58 h 254"/>
                <a:gd name="T4" fmla="*/ 184 w 459"/>
                <a:gd name="T5" fmla="*/ 0 h 254"/>
                <a:gd name="T6" fmla="*/ 0 w 459"/>
                <a:gd name="T7" fmla="*/ 127 h 254"/>
                <a:gd name="T8" fmla="*/ 184 w 459"/>
                <a:gd name="T9" fmla="*/ 254 h 254"/>
                <a:gd name="T10" fmla="*/ 184 w 459"/>
                <a:gd name="T11" fmla="*/ 196 h 254"/>
                <a:gd name="T12" fmla="*/ 379 w 459"/>
                <a:gd name="T13" fmla="*/ 196 h 254"/>
                <a:gd name="T14" fmla="*/ 459 w 459"/>
                <a:gd name="T15" fmla="*/ 5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9" h="254">
                  <a:moveTo>
                    <a:pt x="459" y="58"/>
                  </a:moveTo>
                  <a:lnTo>
                    <a:pt x="184" y="58"/>
                  </a:lnTo>
                  <a:lnTo>
                    <a:pt x="184" y="0"/>
                  </a:lnTo>
                  <a:lnTo>
                    <a:pt x="0" y="127"/>
                  </a:lnTo>
                  <a:lnTo>
                    <a:pt x="184" y="254"/>
                  </a:lnTo>
                  <a:lnTo>
                    <a:pt x="184" y="196"/>
                  </a:lnTo>
                  <a:lnTo>
                    <a:pt x="379" y="196"/>
                  </a:lnTo>
                  <a:lnTo>
                    <a:pt x="459" y="58"/>
                  </a:ln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824" y="2705"/>
              <a:ext cx="310" cy="138"/>
            </a:xfrm>
            <a:custGeom>
              <a:avLst/>
              <a:gdLst>
                <a:gd name="T0" fmla="*/ 0 w 310"/>
                <a:gd name="T1" fmla="*/ 138 h 138"/>
                <a:gd name="T2" fmla="*/ 310 w 310"/>
                <a:gd name="T3" fmla="*/ 138 h 138"/>
                <a:gd name="T4" fmla="*/ 310 w 310"/>
                <a:gd name="T5" fmla="*/ 0 h 138"/>
                <a:gd name="T6" fmla="*/ 69 w 310"/>
                <a:gd name="T7" fmla="*/ 0 h 138"/>
                <a:gd name="T8" fmla="*/ 0 w 310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8">
                  <a:moveTo>
                    <a:pt x="0" y="138"/>
                  </a:moveTo>
                  <a:lnTo>
                    <a:pt x="310" y="138"/>
                  </a:lnTo>
                  <a:lnTo>
                    <a:pt x="310" y="0"/>
                  </a:lnTo>
                  <a:lnTo>
                    <a:pt x="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AC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3755" y="2394"/>
              <a:ext cx="264" cy="449"/>
            </a:xfrm>
            <a:custGeom>
              <a:avLst/>
              <a:gdLst>
                <a:gd name="T0" fmla="*/ 207 w 264"/>
                <a:gd name="T1" fmla="*/ 196 h 449"/>
                <a:gd name="T2" fmla="*/ 264 w 264"/>
                <a:gd name="T3" fmla="*/ 230 h 449"/>
                <a:gd name="T4" fmla="*/ 253 w 264"/>
                <a:gd name="T5" fmla="*/ 0 h 449"/>
                <a:gd name="T6" fmla="*/ 46 w 264"/>
                <a:gd name="T7" fmla="*/ 104 h 449"/>
                <a:gd name="T8" fmla="*/ 103 w 264"/>
                <a:gd name="T9" fmla="*/ 138 h 449"/>
                <a:gd name="T10" fmla="*/ 0 w 264"/>
                <a:gd name="T11" fmla="*/ 311 h 449"/>
                <a:gd name="T12" fmla="*/ 69 w 264"/>
                <a:gd name="T13" fmla="*/ 449 h 449"/>
                <a:gd name="T14" fmla="*/ 207 w 264"/>
                <a:gd name="T15" fmla="*/ 19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449">
                  <a:moveTo>
                    <a:pt x="207" y="196"/>
                  </a:moveTo>
                  <a:lnTo>
                    <a:pt x="264" y="230"/>
                  </a:lnTo>
                  <a:lnTo>
                    <a:pt x="253" y="0"/>
                  </a:lnTo>
                  <a:lnTo>
                    <a:pt x="46" y="104"/>
                  </a:lnTo>
                  <a:lnTo>
                    <a:pt x="103" y="138"/>
                  </a:lnTo>
                  <a:lnTo>
                    <a:pt x="0" y="311"/>
                  </a:lnTo>
                  <a:lnTo>
                    <a:pt x="69" y="449"/>
                  </a:lnTo>
                  <a:lnTo>
                    <a:pt x="207" y="196"/>
                  </a:ln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4" name="组合 443"/>
          <p:cNvGrpSpPr/>
          <p:nvPr/>
        </p:nvGrpSpPr>
        <p:grpSpPr>
          <a:xfrm>
            <a:off x="1749425" y="2070100"/>
            <a:ext cx="1981200" cy="711835"/>
            <a:chOff x="2408" y="3190"/>
            <a:chExt cx="3120" cy="1121"/>
          </a:xfrm>
        </p:grpSpPr>
        <p:sp>
          <p:nvSpPr>
            <p:cNvPr id="44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47" name="组合 446"/>
          <p:cNvGrpSpPr/>
          <p:nvPr/>
        </p:nvGrpSpPr>
        <p:grpSpPr>
          <a:xfrm>
            <a:off x="5105400" y="4899660"/>
            <a:ext cx="1981200" cy="711835"/>
            <a:chOff x="2408" y="3190"/>
            <a:chExt cx="3120" cy="1121"/>
          </a:xfrm>
        </p:grpSpPr>
        <p:sp>
          <p:nvSpPr>
            <p:cNvPr id="44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50" name="组合 449"/>
          <p:cNvGrpSpPr/>
          <p:nvPr/>
        </p:nvGrpSpPr>
        <p:grpSpPr>
          <a:xfrm>
            <a:off x="8728710" y="2192655"/>
            <a:ext cx="1981200" cy="711835"/>
            <a:chOff x="2408" y="3190"/>
            <a:chExt cx="3120" cy="1121"/>
          </a:xfrm>
        </p:grpSpPr>
        <p:sp>
          <p:nvSpPr>
            <p:cNvPr id="45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1718" y="1706032"/>
            <a:ext cx="5395167" cy="4290872"/>
            <a:chOff x="1892041" y="1410132"/>
            <a:chExt cx="5395167" cy="4290872"/>
          </a:xfrm>
        </p:grpSpPr>
        <p:graphicFrame>
          <p:nvGraphicFramePr>
            <p:cNvPr id="6" name="图表 5"/>
            <p:cNvGraphicFramePr/>
            <p:nvPr/>
          </p:nvGraphicFramePr>
          <p:xfrm>
            <a:off x="1892041" y="1410132"/>
            <a:ext cx="5395167" cy="42908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椭圆 6"/>
            <p:cNvSpPr/>
            <p:nvPr/>
          </p:nvSpPr>
          <p:spPr>
            <a:xfrm>
              <a:off x="5187821" y="4842588"/>
              <a:ext cx="410547" cy="410547"/>
            </a:xfrm>
            <a:prstGeom prst="ellipse">
              <a:avLst/>
            </a:prstGeom>
            <a:solidFill>
              <a:srgbClr val="7C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357258" y="4842584"/>
              <a:ext cx="410547" cy="410547"/>
            </a:xfrm>
            <a:prstGeom prst="ellipse">
              <a:avLst/>
            </a:prstGeom>
            <a:solidFill>
              <a:srgbClr val="7C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018384" y="4842586"/>
              <a:ext cx="410547" cy="410547"/>
            </a:xfrm>
            <a:prstGeom prst="ellipse">
              <a:avLst/>
            </a:prstGeom>
            <a:solidFill>
              <a:srgbClr val="7C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848947" y="4842585"/>
              <a:ext cx="410547" cy="410547"/>
            </a:xfrm>
            <a:prstGeom prst="ellipse">
              <a:avLst/>
            </a:prstGeom>
            <a:solidFill>
              <a:srgbClr val="7C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80" y="2630805"/>
            <a:ext cx="4761865" cy="2980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61480" y="1845945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5933E"/>
                </a:solidFill>
                <a:effectLst/>
                <a:uLnTx/>
                <a:uFillTx/>
                <a:cs typeface="+mn-ea"/>
                <a:sym typeface="+mn-lt"/>
              </a:rPr>
              <a:t>活动内涵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59680" y="2006600"/>
            <a:ext cx="2181860" cy="3067685"/>
            <a:chOff x="7968" y="3160"/>
            <a:chExt cx="3436" cy="4831"/>
          </a:xfrm>
        </p:grpSpPr>
        <p:grpSp>
          <p:nvGrpSpPr>
            <p:cNvPr id="8" name="组合 7"/>
            <p:cNvGrpSpPr/>
            <p:nvPr/>
          </p:nvGrpSpPr>
          <p:grpSpPr>
            <a:xfrm>
              <a:off x="7968" y="5020"/>
              <a:ext cx="1668" cy="2053"/>
              <a:chOff x="5059853" y="3187619"/>
              <a:chExt cx="1058863" cy="1303338"/>
            </a:xfrm>
          </p:grpSpPr>
          <p:sp>
            <p:nvSpPr>
              <p:cNvPr id="89" name="Freeform 7"/>
              <p:cNvSpPr/>
              <p:nvPr/>
            </p:nvSpPr>
            <p:spPr bwMode="auto">
              <a:xfrm>
                <a:off x="5059853" y="3187619"/>
                <a:ext cx="1058863" cy="1303338"/>
              </a:xfrm>
              <a:custGeom>
                <a:avLst/>
                <a:gdLst>
                  <a:gd name="T0" fmla="*/ 144 w 148"/>
                  <a:gd name="T1" fmla="*/ 0 h 183"/>
                  <a:gd name="T2" fmla="*/ 81 w 148"/>
                  <a:gd name="T3" fmla="*/ 0 h 183"/>
                  <a:gd name="T4" fmla="*/ 77 w 148"/>
                  <a:gd name="T5" fmla="*/ 6 h 183"/>
                  <a:gd name="T6" fmla="*/ 79 w 148"/>
                  <a:gd name="T7" fmla="*/ 14 h 183"/>
                  <a:gd name="T8" fmla="*/ 62 w 148"/>
                  <a:gd name="T9" fmla="*/ 30 h 183"/>
                  <a:gd name="T10" fmla="*/ 60 w 148"/>
                  <a:gd name="T11" fmla="*/ 30 h 183"/>
                  <a:gd name="T12" fmla="*/ 43 w 148"/>
                  <a:gd name="T13" fmla="*/ 13 h 183"/>
                  <a:gd name="T14" fmla="*/ 49 w 148"/>
                  <a:gd name="T15" fmla="*/ 0 h 183"/>
                  <a:gd name="T16" fmla="*/ 49 w 148"/>
                  <a:gd name="T17" fmla="*/ 0 h 183"/>
                  <a:gd name="T18" fmla="*/ 22 w 148"/>
                  <a:gd name="T19" fmla="*/ 0 h 183"/>
                  <a:gd name="T20" fmla="*/ 18 w 148"/>
                  <a:gd name="T21" fmla="*/ 3 h 183"/>
                  <a:gd name="T22" fmla="*/ 0 w 148"/>
                  <a:gd name="T23" fmla="*/ 82 h 183"/>
                  <a:gd name="T24" fmla="*/ 9 w 148"/>
                  <a:gd name="T25" fmla="*/ 151 h 183"/>
                  <a:gd name="T26" fmla="*/ 12 w 148"/>
                  <a:gd name="T27" fmla="*/ 154 h 183"/>
                  <a:gd name="T28" fmla="*/ 53 w 148"/>
                  <a:gd name="T29" fmla="*/ 154 h 183"/>
                  <a:gd name="T30" fmla="*/ 57 w 148"/>
                  <a:gd name="T31" fmla="*/ 158 h 183"/>
                  <a:gd name="T32" fmla="*/ 57 w 148"/>
                  <a:gd name="T33" fmla="*/ 162 h 183"/>
                  <a:gd name="T34" fmla="*/ 55 w 148"/>
                  <a:gd name="T35" fmla="*/ 167 h 183"/>
                  <a:gd name="T36" fmla="*/ 54 w 148"/>
                  <a:gd name="T37" fmla="*/ 182 h 183"/>
                  <a:gd name="T38" fmla="*/ 57 w 148"/>
                  <a:gd name="T39" fmla="*/ 183 h 183"/>
                  <a:gd name="T40" fmla="*/ 62 w 148"/>
                  <a:gd name="T41" fmla="*/ 183 h 183"/>
                  <a:gd name="T42" fmla="*/ 71 w 148"/>
                  <a:gd name="T43" fmla="*/ 174 h 183"/>
                  <a:gd name="T44" fmla="*/ 67 w 148"/>
                  <a:gd name="T45" fmla="*/ 167 h 183"/>
                  <a:gd name="T46" fmla="*/ 65 w 148"/>
                  <a:gd name="T47" fmla="*/ 162 h 183"/>
                  <a:gd name="T48" fmla="*/ 65 w 148"/>
                  <a:gd name="T49" fmla="*/ 158 h 183"/>
                  <a:gd name="T50" fmla="*/ 69 w 148"/>
                  <a:gd name="T51" fmla="*/ 154 h 183"/>
                  <a:gd name="T52" fmla="*/ 144 w 148"/>
                  <a:gd name="T53" fmla="*/ 154 h 183"/>
                  <a:gd name="T54" fmla="*/ 148 w 148"/>
                  <a:gd name="T55" fmla="*/ 150 h 183"/>
                  <a:gd name="T56" fmla="*/ 148 w 148"/>
                  <a:gd name="T57" fmla="*/ 4 h 183"/>
                  <a:gd name="T58" fmla="*/ 144 w 148"/>
                  <a:gd name="T5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8" h="183">
                    <a:moveTo>
                      <a:pt x="144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78" y="0"/>
                      <a:pt x="76" y="3"/>
                      <a:pt x="77" y="6"/>
                    </a:cubicBezTo>
                    <a:cubicBezTo>
                      <a:pt x="79" y="9"/>
                      <a:pt x="79" y="12"/>
                      <a:pt x="79" y="14"/>
                    </a:cubicBezTo>
                    <a:cubicBezTo>
                      <a:pt x="79" y="23"/>
                      <a:pt x="71" y="30"/>
                      <a:pt x="62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0" y="30"/>
                      <a:pt x="43" y="23"/>
                      <a:pt x="43" y="13"/>
                    </a:cubicBezTo>
                    <a:cubicBezTo>
                      <a:pt x="43" y="8"/>
                      <a:pt x="45" y="4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9" y="1"/>
                      <a:pt x="18" y="3"/>
                    </a:cubicBezTo>
                    <a:cubicBezTo>
                      <a:pt x="7" y="29"/>
                      <a:pt x="0" y="56"/>
                      <a:pt x="0" y="82"/>
                    </a:cubicBezTo>
                    <a:cubicBezTo>
                      <a:pt x="0" y="108"/>
                      <a:pt x="3" y="130"/>
                      <a:pt x="9" y="151"/>
                    </a:cubicBezTo>
                    <a:cubicBezTo>
                      <a:pt x="9" y="152"/>
                      <a:pt x="11" y="154"/>
                      <a:pt x="12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5" y="154"/>
                      <a:pt x="57" y="155"/>
                      <a:pt x="57" y="158"/>
                    </a:cubicBezTo>
                    <a:cubicBezTo>
                      <a:pt x="57" y="160"/>
                      <a:pt x="57" y="162"/>
                      <a:pt x="57" y="162"/>
                    </a:cubicBezTo>
                    <a:cubicBezTo>
                      <a:pt x="57" y="166"/>
                      <a:pt x="55" y="167"/>
                      <a:pt x="55" y="167"/>
                    </a:cubicBezTo>
                    <a:cubicBezTo>
                      <a:pt x="51" y="170"/>
                      <a:pt x="49" y="176"/>
                      <a:pt x="54" y="182"/>
                    </a:cubicBezTo>
                    <a:cubicBezTo>
                      <a:pt x="55" y="183"/>
                      <a:pt x="56" y="183"/>
                      <a:pt x="57" y="183"/>
                    </a:cubicBezTo>
                    <a:cubicBezTo>
                      <a:pt x="62" y="183"/>
                      <a:pt x="62" y="183"/>
                      <a:pt x="62" y="183"/>
                    </a:cubicBezTo>
                    <a:cubicBezTo>
                      <a:pt x="67" y="183"/>
                      <a:pt x="71" y="179"/>
                      <a:pt x="71" y="174"/>
                    </a:cubicBezTo>
                    <a:cubicBezTo>
                      <a:pt x="71" y="174"/>
                      <a:pt x="72" y="170"/>
                      <a:pt x="67" y="167"/>
                    </a:cubicBezTo>
                    <a:cubicBezTo>
                      <a:pt x="67" y="167"/>
                      <a:pt x="65" y="165"/>
                      <a:pt x="65" y="162"/>
                    </a:cubicBezTo>
                    <a:cubicBezTo>
                      <a:pt x="65" y="162"/>
                      <a:pt x="65" y="160"/>
                      <a:pt x="65" y="158"/>
                    </a:cubicBezTo>
                    <a:cubicBezTo>
                      <a:pt x="65" y="155"/>
                      <a:pt x="66" y="154"/>
                      <a:pt x="69" y="154"/>
                    </a:cubicBezTo>
                    <a:cubicBezTo>
                      <a:pt x="144" y="154"/>
                      <a:pt x="144" y="154"/>
                      <a:pt x="144" y="154"/>
                    </a:cubicBezTo>
                    <a:cubicBezTo>
                      <a:pt x="146" y="154"/>
                      <a:pt x="148" y="152"/>
                      <a:pt x="148" y="150"/>
                    </a:cubicBezTo>
                    <a:cubicBezTo>
                      <a:pt x="148" y="4"/>
                      <a:pt x="148" y="4"/>
                      <a:pt x="148" y="4"/>
                    </a:cubicBezTo>
                    <a:cubicBezTo>
                      <a:pt x="148" y="2"/>
                      <a:pt x="146" y="0"/>
                      <a:pt x="144" y="0"/>
                    </a:cubicBezTo>
                    <a:close/>
                  </a:path>
                </a:pathLst>
              </a:custGeom>
              <a:solidFill>
                <a:srgbClr val="84A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KSO_Shape"/>
              <p:cNvSpPr/>
              <p:nvPr/>
            </p:nvSpPr>
            <p:spPr bwMode="auto">
              <a:xfrm>
                <a:off x="5418757" y="3531807"/>
                <a:ext cx="526623" cy="477471"/>
              </a:xfrm>
              <a:custGeom>
                <a:avLst/>
                <a:gdLst>
                  <a:gd name="T0" fmla="*/ 726341 w 2395538"/>
                  <a:gd name="T1" fmla="*/ 2170112 h 2170112"/>
                  <a:gd name="T2" fmla="*/ 1441768 w 2395538"/>
                  <a:gd name="T3" fmla="*/ 728510 h 2170112"/>
                  <a:gd name="T4" fmla="*/ 1885633 w 2395538"/>
                  <a:gd name="T5" fmla="*/ 1143658 h 2170112"/>
                  <a:gd name="T6" fmla="*/ 1870393 w 2395538"/>
                  <a:gd name="T7" fmla="*/ 1187775 h 2170112"/>
                  <a:gd name="T8" fmla="*/ 1824038 w 2395538"/>
                  <a:gd name="T9" fmla="*/ 1209358 h 2170112"/>
                  <a:gd name="T10" fmla="*/ 1774825 w 2395538"/>
                  <a:gd name="T11" fmla="*/ 1196345 h 2170112"/>
                  <a:gd name="T12" fmla="*/ 87630 w 2395538"/>
                  <a:gd name="T13" fmla="*/ 1207136 h 2170112"/>
                  <a:gd name="T14" fmla="*/ 36195 w 2395538"/>
                  <a:gd name="T15" fmla="*/ 1203010 h 2170112"/>
                  <a:gd name="T16" fmla="*/ 2540 w 2395538"/>
                  <a:gd name="T17" fmla="*/ 1166510 h 2170112"/>
                  <a:gd name="T18" fmla="*/ 7937 w 2395538"/>
                  <a:gd name="T19" fmla="*/ 1121123 h 2170112"/>
                  <a:gd name="T20" fmla="*/ 1968140 w 2395538"/>
                  <a:gd name="T21" fmla="*/ 219388 h 2170112"/>
                  <a:gd name="T22" fmla="*/ 2114413 w 2395538"/>
                  <a:gd name="T23" fmla="*/ 243789 h 2170112"/>
                  <a:gd name="T24" fmla="*/ 2240697 w 2395538"/>
                  <a:gd name="T25" fmla="*/ 284667 h 2170112"/>
                  <a:gd name="T26" fmla="*/ 2388557 w 2395538"/>
                  <a:gd name="T27" fmla="*/ 355016 h 2170112"/>
                  <a:gd name="T28" fmla="*/ 2336521 w 2395538"/>
                  <a:gd name="T29" fmla="*/ 373079 h 2170112"/>
                  <a:gd name="T30" fmla="*/ 2250533 w 2395538"/>
                  <a:gd name="T31" fmla="*/ 415225 h 2170112"/>
                  <a:gd name="T32" fmla="*/ 2138845 w 2395538"/>
                  <a:gd name="T33" fmla="*/ 508390 h 2170112"/>
                  <a:gd name="T34" fmla="*/ 2044926 w 2395538"/>
                  <a:gd name="T35" fmla="*/ 621519 h 2170112"/>
                  <a:gd name="T36" fmla="*/ 1960525 w 2395538"/>
                  <a:gd name="T37" fmla="*/ 747006 h 2170112"/>
                  <a:gd name="T38" fmla="*/ 1902777 w 2395538"/>
                  <a:gd name="T39" fmla="*/ 803412 h 2170112"/>
                  <a:gd name="T40" fmla="*/ 1832020 w 2395538"/>
                  <a:gd name="T41" fmla="*/ 843974 h 2170112"/>
                  <a:gd name="T42" fmla="*/ 1753013 w 2395538"/>
                  <a:gd name="T43" fmla="*/ 868374 h 2170112"/>
                  <a:gd name="T44" fmla="*/ 1568664 w 2395538"/>
                  <a:gd name="T45" fmla="*/ 707079 h 2170112"/>
                  <a:gd name="T46" fmla="*/ 1657507 w 2395538"/>
                  <a:gd name="T47" fmla="*/ 590147 h 2170112"/>
                  <a:gd name="T48" fmla="*/ 1736514 w 2395538"/>
                  <a:gd name="T49" fmla="*/ 513143 h 2170112"/>
                  <a:gd name="T50" fmla="*/ 1825674 w 2395538"/>
                  <a:gd name="T51" fmla="*/ 448498 h 2170112"/>
                  <a:gd name="T52" fmla="*/ 1925622 w 2395538"/>
                  <a:gd name="T53" fmla="*/ 399381 h 2170112"/>
                  <a:gd name="T54" fmla="*/ 2033820 w 2395538"/>
                  <a:gd name="T55" fmla="*/ 369910 h 2170112"/>
                  <a:gd name="T56" fmla="*/ 2147095 w 2395538"/>
                  <a:gd name="T57" fmla="*/ 361671 h 2170112"/>
                  <a:gd name="T58" fmla="*/ 2032234 w 2395538"/>
                  <a:gd name="T59" fmla="*/ 356601 h 2170112"/>
                  <a:gd name="T60" fmla="*/ 1917373 w 2395538"/>
                  <a:gd name="T61" fmla="*/ 373713 h 2170112"/>
                  <a:gd name="T62" fmla="*/ 1806953 w 2395538"/>
                  <a:gd name="T63" fmla="*/ 412690 h 2170112"/>
                  <a:gd name="T64" fmla="*/ 1703832 w 2395538"/>
                  <a:gd name="T65" fmla="*/ 469730 h 2170112"/>
                  <a:gd name="T66" fmla="*/ 1610230 w 2395538"/>
                  <a:gd name="T67" fmla="*/ 542297 h 2170112"/>
                  <a:gd name="T68" fmla="*/ 1526146 w 2395538"/>
                  <a:gd name="T69" fmla="*/ 625638 h 2170112"/>
                  <a:gd name="T70" fmla="*/ 1409381 w 2395538"/>
                  <a:gd name="T71" fmla="*/ 589196 h 2170112"/>
                  <a:gd name="T72" fmla="*/ 1430322 w 2395538"/>
                  <a:gd name="T73" fmla="*/ 523601 h 2170112"/>
                  <a:gd name="T74" fmla="*/ 1476648 w 2395538"/>
                  <a:gd name="T75" fmla="*/ 444696 h 2170112"/>
                  <a:gd name="T76" fmla="*/ 1541376 w 2395538"/>
                  <a:gd name="T77" fmla="*/ 367375 h 2170112"/>
                  <a:gd name="T78" fmla="*/ 1611816 w 2395538"/>
                  <a:gd name="T79" fmla="*/ 308117 h 2170112"/>
                  <a:gd name="T80" fmla="*/ 1686381 w 2395538"/>
                  <a:gd name="T81" fmla="*/ 265337 h 2170112"/>
                  <a:gd name="T82" fmla="*/ 1763166 w 2395538"/>
                  <a:gd name="T83" fmla="*/ 237134 h 2170112"/>
                  <a:gd name="T84" fmla="*/ 1910075 w 2395538"/>
                  <a:gd name="T85" fmla="*/ 217487 h 2170112"/>
                  <a:gd name="T86" fmla="*/ 1198124 w 2395538"/>
                  <a:gd name="T87" fmla="*/ 20298 h 2170112"/>
                  <a:gd name="T88" fmla="*/ 1336237 w 2395538"/>
                  <a:gd name="T89" fmla="*/ 78653 h 2170112"/>
                  <a:gd name="T90" fmla="*/ 1406886 w 2395538"/>
                  <a:gd name="T91" fmla="*/ 127177 h 2170112"/>
                  <a:gd name="T92" fmla="*/ 1468305 w 2395538"/>
                  <a:gd name="T93" fmla="*/ 191241 h 2170112"/>
                  <a:gd name="T94" fmla="*/ 1512540 w 2395538"/>
                  <a:gd name="T95" fmla="*/ 273066 h 2170112"/>
                  <a:gd name="T96" fmla="*/ 1474351 w 2395538"/>
                  <a:gd name="T97" fmla="*/ 374554 h 2170112"/>
                  <a:gd name="T98" fmla="*/ 1420252 w 2395538"/>
                  <a:gd name="T99" fmla="*/ 385654 h 2170112"/>
                  <a:gd name="T100" fmla="*/ 1384927 w 2395538"/>
                  <a:gd name="T101" fmla="*/ 273700 h 2170112"/>
                  <a:gd name="T102" fmla="*/ 1348012 w 2395538"/>
                  <a:gd name="T103" fmla="*/ 208050 h 2170112"/>
                  <a:gd name="T104" fmla="*/ 1299640 w 2395538"/>
                  <a:gd name="T105" fmla="*/ 150963 h 2170112"/>
                  <a:gd name="T106" fmla="*/ 1242040 w 2395538"/>
                  <a:gd name="T107" fmla="*/ 104659 h 2170112"/>
                  <a:gd name="T108" fmla="*/ 1280546 w 2395538"/>
                  <a:gd name="T109" fmla="*/ 143986 h 2170112"/>
                  <a:gd name="T110" fmla="*/ 1323508 w 2395538"/>
                  <a:gd name="T111" fmla="*/ 202024 h 2170112"/>
                  <a:gd name="T112" fmla="*/ 1356923 w 2395538"/>
                  <a:gd name="T113" fmla="*/ 274969 h 2170112"/>
                  <a:gd name="T114" fmla="*/ 1381108 w 2395538"/>
                  <a:gd name="T115" fmla="*/ 413880 h 2170112"/>
                  <a:gd name="T116" fmla="*/ 1369652 w 2395538"/>
                  <a:gd name="T117" fmla="*/ 554378 h 2170112"/>
                  <a:gd name="T118" fmla="*/ 1166937 w 2395538"/>
                  <a:gd name="T119" fmla="*/ 363136 h 2170112"/>
                  <a:gd name="T120" fmla="*/ 1178711 w 2395538"/>
                  <a:gd name="T121" fmla="*/ 227079 h 2170112"/>
                  <a:gd name="T122" fmla="*/ 1172028 w 2395538"/>
                  <a:gd name="T123" fmla="*/ 132568 h 2170112"/>
                  <a:gd name="T124" fmla="*/ 1144342 w 2395538"/>
                  <a:gd name="T125" fmla="*/ 45670 h 2170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5538" h="2170112">
                    <a:moveTo>
                      <a:pt x="940433" y="595312"/>
                    </a:moveTo>
                    <a:lnTo>
                      <a:pt x="1643062" y="1217102"/>
                    </a:lnTo>
                    <a:lnTo>
                      <a:pt x="1643062" y="2170112"/>
                    </a:lnTo>
                    <a:lnTo>
                      <a:pt x="1433735" y="2170112"/>
                    </a:lnTo>
                    <a:lnTo>
                      <a:pt x="1159290" y="2170112"/>
                    </a:lnTo>
                    <a:lnTo>
                      <a:pt x="1159290" y="1557214"/>
                    </a:lnTo>
                    <a:lnTo>
                      <a:pt x="726341" y="1557214"/>
                    </a:lnTo>
                    <a:lnTo>
                      <a:pt x="726341" y="2170112"/>
                    </a:lnTo>
                    <a:lnTo>
                      <a:pt x="612307" y="2170112"/>
                    </a:lnTo>
                    <a:lnTo>
                      <a:pt x="242887" y="2170112"/>
                    </a:lnTo>
                    <a:lnTo>
                      <a:pt x="242887" y="1655658"/>
                    </a:lnTo>
                    <a:lnTo>
                      <a:pt x="242887" y="1217102"/>
                    </a:lnTo>
                    <a:lnTo>
                      <a:pt x="940433" y="595312"/>
                    </a:lnTo>
                    <a:close/>
                    <a:moveTo>
                      <a:pt x="942657" y="284162"/>
                    </a:moveTo>
                    <a:lnTo>
                      <a:pt x="1252855" y="559975"/>
                    </a:lnTo>
                    <a:lnTo>
                      <a:pt x="1441768" y="728510"/>
                    </a:lnTo>
                    <a:lnTo>
                      <a:pt x="1865630" y="1106523"/>
                    </a:lnTo>
                    <a:lnTo>
                      <a:pt x="1870393" y="1110966"/>
                    </a:lnTo>
                    <a:lnTo>
                      <a:pt x="1874520" y="1115727"/>
                    </a:lnTo>
                    <a:lnTo>
                      <a:pt x="1878013" y="1121123"/>
                    </a:lnTo>
                    <a:lnTo>
                      <a:pt x="1880553" y="1126519"/>
                    </a:lnTo>
                    <a:lnTo>
                      <a:pt x="1882775" y="1132232"/>
                    </a:lnTo>
                    <a:lnTo>
                      <a:pt x="1884680" y="1137627"/>
                    </a:lnTo>
                    <a:lnTo>
                      <a:pt x="1885633" y="1143658"/>
                    </a:lnTo>
                    <a:lnTo>
                      <a:pt x="1885950" y="1149053"/>
                    </a:lnTo>
                    <a:lnTo>
                      <a:pt x="1885633" y="1155084"/>
                    </a:lnTo>
                    <a:lnTo>
                      <a:pt x="1884680" y="1160797"/>
                    </a:lnTo>
                    <a:lnTo>
                      <a:pt x="1882775" y="1166510"/>
                    </a:lnTo>
                    <a:lnTo>
                      <a:pt x="1880553" y="1171906"/>
                    </a:lnTo>
                    <a:lnTo>
                      <a:pt x="1878013" y="1177619"/>
                    </a:lnTo>
                    <a:lnTo>
                      <a:pt x="1874520" y="1182697"/>
                    </a:lnTo>
                    <a:lnTo>
                      <a:pt x="1870393" y="1187775"/>
                    </a:lnTo>
                    <a:lnTo>
                      <a:pt x="1865630" y="1192219"/>
                    </a:lnTo>
                    <a:lnTo>
                      <a:pt x="1860550" y="1196345"/>
                    </a:lnTo>
                    <a:lnTo>
                      <a:pt x="1855153" y="1200153"/>
                    </a:lnTo>
                    <a:lnTo>
                      <a:pt x="1849438" y="1203010"/>
                    </a:lnTo>
                    <a:lnTo>
                      <a:pt x="1843405" y="1205549"/>
                    </a:lnTo>
                    <a:lnTo>
                      <a:pt x="1836738" y="1207453"/>
                    </a:lnTo>
                    <a:lnTo>
                      <a:pt x="1830705" y="1208723"/>
                    </a:lnTo>
                    <a:lnTo>
                      <a:pt x="1824038" y="1209358"/>
                    </a:lnTo>
                    <a:lnTo>
                      <a:pt x="1817688" y="1209675"/>
                    </a:lnTo>
                    <a:lnTo>
                      <a:pt x="1811020" y="1209358"/>
                    </a:lnTo>
                    <a:lnTo>
                      <a:pt x="1804670" y="1208723"/>
                    </a:lnTo>
                    <a:lnTo>
                      <a:pt x="1798320" y="1207453"/>
                    </a:lnTo>
                    <a:lnTo>
                      <a:pt x="1792288" y="1205549"/>
                    </a:lnTo>
                    <a:lnTo>
                      <a:pt x="1785938" y="1203010"/>
                    </a:lnTo>
                    <a:lnTo>
                      <a:pt x="1780223" y="1200153"/>
                    </a:lnTo>
                    <a:lnTo>
                      <a:pt x="1774825" y="1196345"/>
                    </a:lnTo>
                    <a:lnTo>
                      <a:pt x="1769745" y="1192219"/>
                    </a:lnTo>
                    <a:lnTo>
                      <a:pt x="942657" y="455553"/>
                    </a:lnTo>
                    <a:lnTo>
                      <a:pt x="116205" y="1192219"/>
                    </a:lnTo>
                    <a:lnTo>
                      <a:pt x="111125" y="1196345"/>
                    </a:lnTo>
                    <a:lnTo>
                      <a:pt x="105410" y="1200153"/>
                    </a:lnTo>
                    <a:lnTo>
                      <a:pt x="99695" y="1203010"/>
                    </a:lnTo>
                    <a:lnTo>
                      <a:pt x="93662" y="1205549"/>
                    </a:lnTo>
                    <a:lnTo>
                      <a:pt x="87630" y="1207136"/>
                    </a:lnTo>
                    <a:lnTo>
                      <a:pt x="80962" y="1208723"/>
                    </a:lnTo>
                    <a:lnTo>
                      <a:pt x="74930" y="1209358"/>
                    </a:lnTo>
                    <a:lnTo>
                      <a:pt x="68262" y="1209675"/>
                    </a:lnTo>
                    <a:lnTo>
                      <a:pt x="61277" y="1209358"/>
                    </a:lnTo>
                    <a:lnTo>
                      <a:pt x="55245" y="1208723"/>
                    </a:lnTo>
                    <a:lnTo>
                      <a:pt x="48577" y="1207136"/>
                    </a:lnTo>
                    <a:lnTo>
                      <a:pt x="42545" y="1205549"/>
                    </a:lnTo>
                    <a:lnTo>
                      <a:pt x="36195" y="1203010"/>
                    </a:lnTo>
                    <a:lnTo>
                      <a:pt x="30797" y="1200153"/>
                    </a:lnTo>
                    <a:lnTo>
                      <a:pt x="25082" y="1196345"/>
                    </a:lnTo>
                    <a:lnTo>
                      <a:pt x="20002" y="1192219"/>
                    </a:lnTo>
                    <a:lnTo>
                      <a:pt x="15240" y="1187775"/>
                    </a:lnTo>
                    <a:lnTo>
                      <a:pt x="11112" y="1182697"/>
                    </a:lnTo>
                    <a:lnTo>
                      <a:pt x="7937" y="1177619"/>
                    </a:lnTo>
                    <a:lnTo>
                      <a:pt x="5080" y="1171906"/>
                    </a:lnTo>
                    <a:lnTo>
                      <a:pt x="2540" y="1166510"/>
                    </a:lnTo>
                    <a:lnTo>
                      <a:pt x="1270" y="1160797"/>
                    </a:lnTo>
                    <a:lnTo>
                      <a:pt x="317" y="1155084"/>
                    </a:lnTo>
                    <a:lnTo>
                      <a:pt x="0" y="1149053"/>
                    </a:lnTo>
                    <a:lnTo>
                      <a:pt x="317" y="1143658"/>
                    </a:lnTo>
                    <a:lnTo>
                      <a:pt x="1270" y="1137627"/>
                    </a:lnTo>
                    <a:lnTo>
                      <a:pt x="2540" y="1131914"/>
                    </a:lnTo>
                    <a:lnTo>
                      <a:pt x="5080" y="1126201"/>
                    </a:lnTo>
                    <a:lnTo>
                      <a:pt x="7937" y="1121123"/>
                    </a:lnTo>
                    <a:lnTo>
                      <a:pt x="11112" y="1115727"/>
                    </a:lnTo>
                    <a:lnTo>
                      <a:pt x="15240" y="1110966"/>
                    </a:lnTo>
                    <a:lnTo>
                      <a:pt x="20002" y="1106523"/>
                    </a:lnTo>
                    <a:lnTo>
                      <a:pt x="942657" y="284162"/>
                    </a:lnTo>
                    <a:close/>
                    <a:moveTo>
                      <a:pt x="1910075" y="217487"/>
                    </a:moveTo>
                    <a:lnTo>
                      <a:pt x="1929430" y="217487"/>
                    </a:lnTo>
                    <a:lnTo>
                      <a:pt x="1948785" y="218121"/>
                    </a:lnTo>
                    <a:lnTo>
                      <a:pt x="1968140" y="219388"/>
                    </a:lnTo>
                    <a:lnTo>
                      <a:pt x="1986860" y="220973"/>
                    </a:lnTo>
                    <a:lnTo>
                      <a:pt x="2005898" y="222874"/>
                    </a:lnTo>
                    <a:lnTo>
                      <a:pt x="2024301" y="225726"/>
                    </a:lnTo>
                    <a:lnTo>
                      <a:pt x="2043022" y="228578"/>
                    </a:lnTo>
                    <a:lnTo>
                      <a:pt x="2061425" y="231747"/>
                    </a:lnTo>
                    <a:lnTo>
                      <a:pt x="2079193" y="235550"/>
                    </a:lnTo>
                    <a:lnTo>
                      <a:pt x="2097279" y="239669"/>
                    </a:lnTo>
                    <a:lnTo>
                      <a:pt x="2114413" y="243789"/>
                    </a:lnTo>
                    <a:lnTo>
                      <a:pt x="2131865" y="248542"/>
                    </a:lnTo>
                    <a:lnTo>
                      <a:pt x="2148364" y="252979"/>
                    </a:lnTo>
                    <a:lnTo>
                      <a:pt x="2164546" y="258049"/>
                    </a:lnTo>
                    <a:lnTo>
                      <a:pt x="2181046" y="263119"/>
                    </a:lnTo>
                    <a:lnTo>
                      <a:pt x="2196593" y="268189"/>
                    </a:lnTo>
                    <a:lnTo>
                      <a:pt x="2211506" y="273893"/>
                    </a:lnTo>
                    <a:lnTo>
                      <a:pt x="2226419" y="278963"/>
                    </a:lnTo>
                    <a:lnTo>
                      <a:pt x="2240697" y="284667"/>
                    </a:lnTo>
                    <a:lnTo>
                      <a:pt x="2267668" y="295758"/>
                    </a:lnTo>
                    <a:lnTo>
                      <a:pt x="2292734" y="306216"/>
                    </a:lnTo>
                    <a:lnTo>
                      <a:pt x="2315579" y="316673"/>
                    </a:lnTo>
                    <a:lnTo>
                      <a:pt x="2335886" y="326496"/>
                    </a:lnTo>
                    <a:lnTo>
                      <a:pt x="2353338" y="335686"/>
                    </a:lnTo>
                    <a:lnTo>
                      <a:pt x="2368251" y="343608"/>
                    </a:lnTo>
                    <a:lnTo>
                      <a:pt x="2379991" y="349946"/>
                    </a:lnTo>
                    <a:lnTo>
                      <a:pt x="2388557" y="355016"/>
                    </a:lnTo>
                    <a:lnTo>
                      <a:pt x="2395538" y="359136"/>
                    </a:lnTo>
                    <a:lnTo>
                      <a:pt x="2386971" y="360403"/>
                    </a:lnTo>
                    <a:lnTo>
                      <a:pt x="2378721" y="361988"/>
                    </a:lnTo>
                    <a:lnTo>
                      <a:pt x="2370154" y="363572"/>
                    </a:lnTo>
                    <a:lnTo>
                      <a:pt x="2361587" y="365791"/>
                    </a:lnTo>
                    <a:lnTo>
                      <a:pt x="2353020" y="368009"/>
                    </a:lnTo>
                    <a:lnTo>
                      <a:pt x="2345088" y="370544"/>
                    </a:lnTo>
                    <a:lnTo>
                      <a:pt x="2336521" y="373079"/>
                    </a:lnTo>
                    <a:lnTo>
                      <a:pt x="2328271" y="375614"/>
                    </a:lnTo>
                    <a:lnTo>
                      <a:pt x="2320656" y="379100"/>
                    </a:lnTo>
                    <a:lnTo>
                      <a:pt x="2312406" y="382269"/>
                    </a:lnTo>
                    <a:lnTo>
                      <a:pt x="2304157" y="385755"/>
                    </a:lnTo>
                    <a:lnTo>
                      <a:pt x="2296541" y="389557"/>
                    </a:lnTo>
                    <a:lnTo>
                      <a:pt x="2280677" y="397162"/>
                    </a:lnTo>
                    <a:lnTo>
                      <a:pt x="2265446" y="405718"/>
                    </a:lnTo>
                    <a:lnTo>
                      <a:pt x="2250533" y="415225"/>
                    </a:lnTo>
                    <a:lnTo>
                      <a:pt x="2235303" y="425049"/>
                    </a:lnTo>
                    <a:lnTo>
                      <a:pt x="2220708" y="435189"/>
                    </a:lnTo>
                    <a:lnTo>
                      <a:pt x="2206429" y="446280"/>
                    </a:lnTo>
                    <a:lnTo>
                      <a:pt x="2192468" y="457688"/>
                    </a:lnTo>
                    <a:lnTo>
                      <a:pt x="2178825" y="469730"/>
                    </a:lnTo>
                    <a:lnTo>
                      <a:pt x="2164863" y="482088"/>
                    </a:lnTo>
                    <a:lnTo>
                      <a:pt x="2151854" y="495081"/>
                    </a:lnTo>
                    <a:lnTo>
                      <a:pt x="2138845" y="508390"/>
                    </a:lnTo>
                    <a:lnTo>
                      <a:pt x="2126153" y="521699"/>
                    </a:lnTo>
                    <a:lnTo>
                      <a:pt x="2113779" y="535325"/>
                    </a:lnTo>
                    <a:lnTo>
                      <a:pt x="2101721" y="549268"/>
                    </a:lnTo>
                    <a:lnTo>
                      <a:pt x="2089664" y="563528"/>
                    </a:lnTo>
                    <a:lnTo>
                      <a:pt x="2078242" y="578105"/>
                    </a:lnTo>
                    <a:lnTo>
                      <a:pt x="2066819" y="592682"/>
                    </a:lnTo>
                    <a:lnTo>
                      <a:pt x="2055714" y="607259"/>
                    </a:lnTo>
                    <a:lnTo>
                      <a:pt x="2044926" y="621519"/>
                    </a:lnTo>
                    <a:lnTo>
                      <a:pt x="2034455" y="636413"/>
                    </a:lnTo>
                    <a:lnTo>
                      <a:pt x="2024301" y="650989"/>
                    </a:lnTo>
                    <a:lnTo>
                      <a:pt x="2014782" y="665566"/>
                    </a:lnTo>
                    <a:lnTo>
                      <a:pt x="1995745" y="694403"/>
                    </a:lnTo>
                    <a:lnTo>
                      <a:pt x="1977976" y="722289"/>
                    </a:lnTo>
                    <a:lnTo>
                      <a:pt x="1972582" y="730845"/>
                    </a:lnTo>
                    <a:lnTo>
                      <a:pt x="1966553" y="739084"/>
                    </a:lnTo>
                    <a:lnTo>
                      <a:pt x="1960525" y="747006"/>
                    </a:lnTo>
                    <a:lnTo>
                      <a:pt x="1954179" y="755245"/>
                    </a:lnTo>
                    <a:lnTo>
                      <a:pt x="1947833" y="762534"/>
                    </a:lnTo>
                    <a:lnTo>
                      <a:pt x="1940852" y="770139"/>
                    </a:lnTo>
                    <a:lnTo>
                      <a:pt x="1933872" y="777111"/>
                    </a:lnTo>
                    <a:lnTo>
                      <a:pt x="1926257" y="784082"/>
                    </a:lnTo>
                    <a:lnTo>
                      <a:pt x="1918642" y="790737"/>
                    </a:lnTo>
                    <a:lnTo>
                      <a:pt x="1911027" y="797075"/>
                    </a:lnTo>
                    <a:lnTo>
                      <a:pt x="1902777" y="803412"/>
                    </a:lnTo>
                    <a:lnTo>
                      <a:pt x="1894527" y="809116"/>
                    </a:lnTo>
                    <a:lnTo>
                      <a:pt x="1886277" y="815137"/>
                    </a:lnTo>
                    <a:lnTo>
                      <a:pt x="1877710" y="820524"/>
                    </a:lnTo>
                    <a:lnTo>
                      <a:pt x="1868826" y="825911"/>
                    </a:lnTo>
                    <a:lnTo>
                      <a:pt x="1859625" y="830665"/>
                    </a:lnTo>
                    <a:lnTo>
                      <a:pt x="1850740" y="835735"/>
                    </a:lnTo>
                    <a:lnTo>
                      <a:pt x="1841539" y="839854"/>
                    </a:lnTo>
                    <a:lnTo>
                      <a:pt x="1832020" y="843974"/>
                    </a:lnTo>
                    <a:lnTo>
                      <a:pt x="1822501" y="848410"/>
                    </a:lnTo>
                    <a:lnTo>
                      <a:pt x="1812665" y="851896"/>
                    </a:lnTo>
                    <a:lnTo>
                      <a:pt x="1803146" y="855065"/>
                    </a:lnTo>
                    <a:lnTo>
                      <a:pt x="1793310" y="858551"/>
                    </a:lnTo>
                    <a:lnTo>
                      <a:pt x="1783473" y="861403"/>
                    </a:lnTo>
                    <a:lnTo>
                      <a:pt x="1773320" y="863938"/>
                    </a:lnTo>
                    <a:lnTo>
                      <a:pt x="1763166" y="866156"/>
                    </a:lnTo>
                    <a:lnTo>
                      <a:pt x="1753013" y="868374"/>
                    </a:lnTo>
                    <a:lnTo>
                      <a:pt x="1742542" y="870276"/>
                    </a:lnTo>
                    <a:lnTo>
                      <a:pt x="1732706" y="871860"/>
                    </a:lnTo>
                    <a:lnTo>
                      <a:pt x="1722235" y="873128"/>
                    </a:lnTo>
                    <a:lnTo>
                      <a:pt x="1711764" y="874078"/>
                    </a:lnTo>
                    <a:lnTo>
                      <a:pt x="1701611" y="874712"/>
                    </a:lnTo>
                    <a:lnTo>
                      <a:pt x="1548674" y="738450"/>
                    </a:lnTo>
                    <a:lnTo>
                      <a:pt x="1558510" y="722923"/>
                    </a:lnTo>
                    <a:lnTo>
                      <a:pt x="1568664" y="707079"/>
                    </a:lnTo>
                    <a:lnTo>
                      <a:pt x="1578500" y="691234"/>
                    </a:lnTo>
                    <a:lnTo>
                      <a:pt x="1589288" y="676024"/>
                    </a:lnTo>
                    <a:lnTo>
                      <a:pt x="1605470" y="653841"/>
                    </a:lnTo>
                    <a:lnTo>
                      <a:pt x="1622287" y="631976"/>
                    </a:lnTo>
                    <a:lnTo>
                      <a:pt x="1630854" y="621202"/>
                    </a:lnTo>
                    <a:lnTo>
                      <a:pt x="1639738" y="610745"/>
                    </a:lnTo>
                    <a:lnTo>
                      <a:pt x="1648305" y="600604"/>
                    </a:lnTo>
                    <a:lnTo>
                      <a:pt x="1657507" y="590147"/>
                    </a:lnTo>
                    <a:lnTo>
                      <a:pt x="1667026" y="580007"/>
                    </a:lnTo>
                    <a:lnTo>
                      <a:pt x="1676545" y="569866"/>
                    </a:lnTo>
                    <a:lnTo>
                      <a:pt x="1686063" y="560043"/>
                    </a:lnTo>
                    <a:lnTo>
                      <a:pt x="1695582" y="550219"/>
                    </a:lnTo>
                    <a:lnTo>
                      <a:pt x="1705418" y="540396"/>
                    </a:lnTo>
                    <a:lnTo>
                      <a:pt x="1715572" y="531523"/>
                    </a:lnTo>
                    <a:lnTo>
                      <a:pt x="1726043" y="522016"/>
                    </a:lnTo>
                    <a:lnTo>
                      <a:pt x="1736514" y="513143"/>
                    </a:lnTo>
                    <a:lnTo>
                      <a:pt x="1746984" y="503954"/>
                    </a:lnTo>
                    <a:lnTo>
                      <a:pt x="1757772" y="495714"/>
                    </a:lnTo>
                    <a:lnTo>
                      <a:pt x="1768878" y="487158"/>
                    </a:lnTo>
                    <a:lnTo>
                      <a:pt x="1779983" y="478919"/>
                    </a:lnTo>
                    <a:lnTo>
                      <a:pt x="1791089" y="470680"/>
                    </a:lnTo>
                    <a:lnTo>
                      <a:pt x="1802194" y="463075"/>
                    </a:lnTo>
                    <a:lnTo>
                      <a:pt x="1813934" y="455470"/>
                    </a:lnTo>
                    <a:lnTo>
                      <a:pt x="1825674" y="448498"/>
                    </a:lnTo>
                    <a:lnTo>
                      <a:pt x="1838048" y="441210"/>
                    </a:lnTo>
                    <a:lnTo>
                      <a:pt x="1850106" y="434238"/>
                    </a:lnTo>
                    <a:lnTo>
                      <a:pt x="1862163" y="427901"/>
                    </a:lnTo>
                    <a:lnTo>
                      <a:pt x="1874537" y="421563"/>
                    </a:lnTo>
                    <a:lnTo>
                      <a:pt x="1887229" y="415859"/>
                    </a:lnTo>
                    <a:lnTo>
                      <a:pt x="1899921" y="409838"/>
                    </a:lnTo>
                    <a:lnTo>
                      <a:pt x="1912613" y="404451"/>
                    </a:lnTo>
                    <a:lnTo>
                      <a:pt x="1925622" y="399381"/>
                    </a:lnTo>
                    <a:lnTo>
                      <a:pt x="1938631" y="394627"/>
                    </a:lnTo>
                    <a:lnTo>
                      <a:pt x="1951958" y="390191"/>
                    </a:lnTo>
                    <a:lnTo>
                      <a:pt x="1965284" y="385755"/>
                    </a:lnTo>
                    <a:lnTo>
                      <a:pt x="1978928" y="382269"/>
                    </a:lnTo>
                    <a:lnTo>
                      <a:pt x="1992572" y="378783"/>
                    </a:lnTo>
                    <a:lnTo>
                      <a:pt x="2006215" y="375297"/>
                    </a:lnTo>
                    <a:lnTo>
                      <a:pt x="2019859" y="372445"/>
                    </a:lnTo>
                    <a:lnTo>
                      <a:pt x="2033820" y="369910"/>
                    </a:lnTo>
                    <a:lnTo>
                      <a:pt x="2047781" y="368009"/>
                    </a:lnTo>
                    <a:lnTo>
                      <a:pt x="2062059" y="366107"/>
                    </a:lnTo>
                    <a:lnTo>
                      <a:pt x="2076021" y="364206"/>
                    </a:lnTo>
                    <a:lnTo>
                      <a:pt x="2089981" y="362938"/>
                    </a:lnTo>
                    <a:lnTo>
                      <a:pt x="2104260" y="362305"/>
                    </a:lnTo>
                    <a:lnTo>
                      <a:pt x="2118538" y="361671"/>
                    </a:lnTo>
                    <a:lnTo>
                      <a:pt x="2132817" y="361354"/>
                    </a:lnTo>
                    <a:lnTo>
                      <a:pt x="2147095" y="361671"/>
                    </a:lnTo>
                    <a:lnTo>
                      <a:pt x="2133134" y="359770"/>
                    </a:lnTo>
                    <a:lnTo>
                      <a:pt x="2118538" y="358502"/>
                    </a:lnTo>
                    <a:lnTo>
                      <a:pt x="2104260" y="357235"/>
                    </a:lnTo>
                    <a:lnTo>
                      <a:pt x="2089981" y="356601"/>
                    </a:lnTo>
                    <a:lnTo>
                      <a:pt x="2075703" y="355967"/>
                    </a:lnTo>
                    <a:lnTo>
                      <a:pt x="2061425" y="355967"/>
                    </a:lnTo>
                    <a:lnTo>
                      <a:pt x="2046829" y="355967"/>
                    </a:lnTo>
                    <a:lnTo>
                      <a:pt x="2032234" y="356601"/>
                    </a:lnTo>
                    <a:lnTo>
                      <a:pt x="2017955" y="357552"/>
                    </a:lnTo>
                    <a:lnTo>
                      <a:pt x="2003677" y="358819"/>
                    </a:lnTo>
                    <a:lnTo>
                      <a:pt x="1989081" y="360403"/>
                    </a:lnTo>
                    <a:lnTo>
                      <a:pt x="1974803" y="362305"/>
                    </a:lnTo>
                    <a:lnTo>
                      <a:pt x="1960525" y="364523"/>
                    </a:lnTo>
                    <a:lnTo>
                      <a:pt x="1946246" y="367375"/>
                    </a:lnTo>
                    <a:lnTo>
                      <a:pt x="1931968" y="370227"/>
                    </a:lnTo>
                    <a:lnTo>
                      <a:pt x="1917373" y="373713"/>
                    </a:lnTo>
                    <a:lnTo>
                      <a:pt x="1903411" y="377515"/>
                    </a:lnTo>
                    <a:lnTo>
                      <a:pt x="1889450" y="381318"/>
                    </a:lnTo>
                    <a:lnTo>
                      <a:pt x="1875489" y="385755"/>
                    </a:lnTo>
                    <a:lnTo>
                      <a:pt x="1861528" y="390508"/>
                    </a:lnTo>
                    <a:lnTo>
                      <a:pt x="1847567" y="395578"/>
                    </a:lnTo>
                    <a:lnTo>
                      <a:pt x="1833924" y="400965"/>
                    </a:lnTo>
                    <a:lnTo>
                      <a:pt x="1820280" y="406669"/>
                    </a:lnTo>
                    <a:lnTo>
                      <a:pt x="1806953" y="412690"/>
                    </a:lnTo>
                    <a:lnTo>
                      <a:pt x="1793627" y="418711"/>
                    </a:lnTo>
                    <a:lnTo>
                      <a:pt x="1780618" y="425366"/>
                    </a:lnTo>
                    <a:lnTo>
                      <a:pt x="1766974" y="432020"/>
                    </a:lnTo>
                    <a:lnTo>
                      <a:pt x="1754282" y="438992"/>
                    </a:lnTo>
                    <a:lnTo>
                      <a:pt x="1741273" y="446280"/>
                    </a:lnTo>
                    <a:lnTo>
                      <a:pt x="1728898" y="453885"/>
                    </a:lnTo>
                    <a:lnTo>
                      <a:pt x="1716207" y="461808"/>
                    </a:lnTo>
                    <a:lnTo>
                      <a:pt x="1703832" y="469730"/>
                    </a:lnTo>
                    <a:lnTo>
                      <a:pt x="1691775" y="478286"/>
                    </a:lnTo>
                    <a:lnTo>
                      <a:pt x="1679717" y="486842"/>
                    </a:lnTo>
                    <a:lnTo>
                      <a:pt x="1667660" y="495398"/>
                    </a:lnTo>
                    <a:lnTo>
                      <a:pt x="1655920" y="504270"/>
                    </a:lnTo>
                    <a:lnTo>
                      <a:pt x="1644180" y="513460"/>
                    </a:lnTo>
                    <a:lnTo>
                      <a:pt x="1632758" y="522967"/>
                    </a:lnTo>
                    <a:lnTo>
                      <a:pt x="1621335" y="532473"/>
                    </a:lnTo>
                    <a:lnTo>
                      <a:pt x="1610230" y="542297"/>
                    </a:lnTo>
                    <a:lnTo>
                      <a:pt x="1599124" y="551804"/>
                    </a:lnTo>
                    <a:lnTo>
                      <a:pt x="1588336" y="561944"/>
                    </a:lnTo>
                    <a:lnTo>
                      <a:pt x="1577548" y="572084"/>
                    </a:lnTo>
                    <a:lnTo>
                      <a:pt x="1566760" y="582542"/>
                    </a:lnTo>
                    <a:lnTo>
                      <a:pt x="1556606" y="592999"/>
                    </a:lnTo>
                    <a:lnTo>
                      <a:pt x="1546136" y="603773"/>
                    </a:lnTo>
                    <a:lnTo>
                      <a:pt x="1535982" y="614547"/>
                    </a:lnTo>
                    <a:lnTo>
                      <a:pt x="1526146" y="625638"/>
                    </a:lnTo>
                    <a:lnTo>
                      <a:pt x="1514406" y="638631"/>
                    </a:lnTo>
                    <a:lnTo>
                      <a:pt x="1503301" y="651623"/>
                    </a:lnTo>
                    <a:lnTo>
                      <a:pt x="1492195" y="664932"/>
                    </a:lnTo>
                    <a:lnTo>
                      <a:pt x="1481407" y="678559"/>
                    </a:lnTo>
                    <a:lnTo>
                      <a:pt x="1406525" y="612012"/>
                    </a:lnTo>
                    <a:lnTo>
                      <a:pt x="1407160" y="604407"/>
                    </a:lnTo>
                    <a:lnTo>
                      <a:pt x="1408112" y="596802"/>
                    </a:lnTo>
                    <a:lnTo>
                      <a:pt x="1409381" y="589196"/>
                    </a:lnTo>
                    <a:lnTo>
                      <a:pt x="1410967" y="581274"/>
                    </a:lnTo>
                    <a:lnTo>
                      <a:pt x="1412554" y="573352"/>
                    </a:lnTo>
                    <a:lnTo>
                      <a:pt x="1415092" y="565430"/>
                    </a:lnTo>
                    <a:lnTo>
                      <a:pt x="1417313" y="557191"/>
                    </a:lnTo>
                    <a:lnTo>
                      <a:pt x="1420169" y="548952"/>
                    </a:lnTo>
                    <a:lnTo>
                      <a:pt x="1423025" y="540396"/>
                    </a:lnTo>
                    <a:lnTo>
                      <a:pt x="1426198" y="532157"/>
                    </a:lnTo>
                    <a:lnTo>
                      <a:pt x="1430322" y="523601"/>
                    </a:lnTo>
                    <a:lnTo>
                      <a:pt x="1434130" y="514728"/>
                    </a:lnTo>
                    <a:lnTo>
                      <a:pt x="1438572" y="505855"/>
                    </a:lnTo>
                    <a:lnTo>
                      <a:pt x="1443332" y="497299"/>
                    </a:lnTo>
                    <a:lnTo>
                      <a:pt x="1448408" y="488109"/>
                    </a:lnTo>
                    <a:lnTo>
                      <a:pt x="1453802" y="478919"/>
                    </a:lnTo>
                    <a:lnTo>
                      <a:pt x="1461100" y="467195"/>
                    </a:lnTo>
                    <a:lnTo>
                      <a:pt x="1469033" y="455787"/>
                    </a:lnTo>
                    <a:lnTo>
                      <a:pt x="1476648" y="444696"/>
                    </a:lnTo>
                    <a:lnTo>
                      <a:pt x="1484263" y="433921"/>
                    </a:lnTo>
                    <a:lnTo>
                      <a:pt x="1492195" y="423464"/>
                    </a:lnTo>
                    <a:lnTo>
                      <a:pt x="1500128" y="413641"/>
                    </a:lnTo>
                    <a:lnTo>
                      <a:pt x="1508060" y="403817"/>
                    </a:lnTo>
                    <a:lnTo>
                      <a:pt x="1516310" y="393994"/>
                    </a:lnTo>
                    <a:lnTo>
                      <a:pt x="1524877" y="384804"/>
                    </a:lnTo>
                    <a:lnTo>
                      <a:pt x="1533127" y="375614"/>
                    </a:lnTo>
                    <a:lnTo>
                      <a:pt x="1541376" y="367375"/>
                    </a:lnTo>
                    <a:lnTo>
                      <a:pt x="1549943" y="358819"/>
                    </a:lnTo>
                    <a:lnTo>
                      <a:pt x="1558828" y="350580"/>
                    </a:lnTo>
                    <a:lnTo>
                      <a:pt x="1567077" y="342975"/>
                    </a:lnTo>
                    <a:lnTo>
                      <a:pt x="1575962" y="335369"/>
                    </a:lnTo>
                    <a:lnTo>
                      <a:pt x="1584846" y="328081"/>
                    </a:lnTo>
                    <a:lnTo>
                      <a:pt x="1594047" y="321109"/>
                    </a:lnTo>
                    <a:lnTo>
                      <a:pt x="1602932" y="314455"/>
                    </a:lnTo>
                    <a:lnTo>
                      <a:pt x="1611816" y="308117"/>
                    </a:lnTo>
                    <a:lnTo>
                      <a:pt x="1621018" y="301779"/>
                    </a:lnTo>
                    <a:lnTo>
                      <a:pt x="1630219" y="296075"/>
                    </a:lnTo>
                    <a:lnTo>
                      <a:pt x="1639421" y="290054"/>
                    </a:lnTo>
                    <a:lnTo>
                      <a:pt x="1648622" y="284667"/>
                    </a:lnTo>
                    <a:lnTo>
                      <a:pt x="1657824" y="279280"/>
                    </a:lnTo>
                    <a:lnTo>
                      <a:pt x="1667343" y="274527"/>
                    </a:lnTo>
                    <a:lnTo>
                      <a:pt x="1676862" y="269457"/>
                    </a:lnTo>
                    <a:lnTo>
                      <a:pt x="1686381" y="265337"/>
                    </a:lnTo>
                    <a:lnTo>
                      <a:pt x="1695582" y="261218"/>
                    </a:lnTo>
                    <a:lnTo>
                      <a:pt x="1705101" y="256781"/>
                    </a:lnTo>
                    <a:lnTo>
                      <a:pt x="1714937" y="252979"/>
                    </a:lnTo>
                    <a:lnTo>
                      <a:pt x="1724456" y="249493"/>
                    </a:lnTo>
                    <a:lnTo>
                      <a:pt x="1734292" y="246007"/>
                    </a:lnTo>
                    <a:lnTo>
                      <a:pt x="1743494" y="242838"/>
                    </a:lnTo>
                    <a:lnTo>
                      <a:pt x="1753330" y="239986"/>
                    </a:lnTo>
                    <a:lnTo>
                      <a:pt x="1763166" y="237134"/>
                    </a:lnTo>
                    <a:lnTo>
                      <a:pt x="1773003" y="234599"/>
                    </a:lnTo>
                    <a:lnTo>
                      <a:pt x="1792675" y="230163"/>
                    </a:lnTo>
                    <a:lnTo>
                      <a:pt x="1812030" y="226360"/>
                    </a:lnTo>
                    <a:lnTo>
                      <a:pt x="1831702" y="222874"/>
                    </a:lnTo>
                    <a:lnTo>
                      <a:pt x="1851375" y="220656"/>
                    </a:lnTo>
                    <a:lnTo>
                      <a:pt x="1870730" y="219072"/>
                    </a:lnTo>
                    <a:lnTo>
                      <a:pt x="1890402" y="217804"/>
                    </a:lnTo>
                    <a:lnTo>
                      <a:pt x="1910075" y="217487"/>
                    </a:lnTo>
                    <a:close/>
                    <a:moveTo>
                      <a:pt x="1112837" y="0"/>
                    </a:moveTo>
                    <a:lnTo>
                      <a:pt x="1116656" y="634"/>
                    </a:lnTo>
                    <a:lnTo>
                      <a:pt x="1128112" y="2854"/>
                    </a:lnTo>
                    <a:lnTo>
                      <a:pt x="1146570" y="6660"/>
                    </a:lnTo>
                    <a:lnTo>
                      <a:pt x="1157708" y="9197"/>
                    </a:lnTo>
                    <a:lnTo>
                      <a:pt x="1170119" y="12369"/>
                    </a:lnTo>
                    <a:lnTo>
                      <a:pt x="1183485" y="16175"/>
                    </a:lnTo>
                    <a:lnTo>
                      <a:pt x="1198124" y="20298"/>
                    </a:lnTo>
                    <a:lnTo>
                      <a:pt x="1213399" y="25372"/>
                    </a:lnTo>
                    <a:lnTo>
                      <a:pt x="1229629" y="30763"/>
                    </a:lnTo>
                    <a:lnTo>
                      <a:pt x="1246495" y="37106"/>
                    </a:lnTo>
                    <a:lnTo>
                      <a:pt x="1263998" y="43767"/>
                    </a:lnTo>
                    <a:lnTo>
                      <a:pt x="1281501" y="51378"/>
                    </a:lnTo>
                    <a:lnTo>
                      <a:pt x="1299640" y="59307"/>
                    </a:lnTo>
                    <a:lnTo>
                      <a:pt x="1317780" y="68504"/>
                    </a:lnTo>
                    <a:lnTo>
                      <a:pt x="1336237" y="78653"/>
                    </a:lnTo>
                    <a:lnTo>
                      <a:pt x="1345148" y="84045"/>
                    </a:lnTo>
                    <a:lnTo>
                      <a:pt x="1354058" y="89436"/>
                    </a:lnTo>
                    <a:lnTo>
                      <a:pt x="1363287" y="95462"/>
                    </a:lnTo>
                    <a:lnTo>
                      <a:pt x="1372198" y="101171"/>
                    </a:lnTo>
                    <a:lnTo>
                      <a:pt x="1381108" y="107514"/>
                    </a:lnTo>
                    <a:lnTo>
                      <a:pt x="1389701" y="113540"/>
                    </a:lnTo>
                    <a:lnTo>
                      <a:pt x="1398293" y="120517"/>
                    </a:lnTo>
                    <a:lnTo>
                      <a:pt x="1406886" y="127177"/>
                    </a:lnTo>
                    <a:lnTo>
                      <a:pt x="1415160" y="134471"/>
                    </a:lnTo>
                    <a:lnTo>
                      <a:pt x="1423116" y="141449"/>
                    </a:lnTo>
                    <a:lnTo>
                      <a:pt x="1431390" y="149377"/>
                    </a:lnTo>
                    <a:lnTo>
                      <a:pt x="1439346" y="157306"/>
                    </a:lnTo>
                    <a:lnTo>
                      <a:pt x="1446665" y="165552"/>
                    </a:lnTo>
                    <a:lnTo>
                      <a:pt x="1454303" y="173798"/>
                    </a:lnTo>
                    <a:lnTo>
                      <a:pt x="1461304" y="182361"/>
                    </a:lnTo>
                    <a:lnTo>
                      <a:pt x="1468305" y="191241"/>
                    </a:lnTo>
                    <a:lnTo>
                      <a:pt x="1474988" y="200756"/>
                    </a:lnTo>
                    <a:lnTo>
                      <a:pt x="1481034" y="209953"/>
                    </a:lnTo>
                    <a:lnTo>
                      <a:pt x="1487399" y="219785"/>
                    </a:lnTo>
                    <a:lnTo>
                      <a:pt x="1492809" y="229616"/>
                    </a:lnTo>
                    <a:lnTo>
                      <a:pt x="1498537" y="240082"/>
                    </a:lnTo>
                    <a:lnTo>
                      <a:pt x="1503311" y="250865"/>
                    </a:lnTo>
                    <a:lnTo>
                      <a:pt x="1508084" y="261648"/>
                    </a:lnTo>
                    <a:lnTo>
                      <a:pt x="1512540" y="273066"/>
                    </a:lnTo>
                    <a:lnTo>
                      <a:pt x="1516358" y="284483"/>
                    </a:lnTo>
                    <a:lnTo>
                      <a:pt x="1519859" y="296218"/>
                    </a:lnTo>
                    <a:lnTo>
                      <a:pt x="1523041" y="308269"/>
                    </a:lnTo>
                    <a:lnTo>
                      <a:pt x="1525587" y="320955"/>
                    </a:lnTo>
                    <a:lnTo>
                      <a:pt x="1512540" y="333641"/>
                    </a:lnTo>
                    <a:lnTo>
                      <a:pt x="1499492" y="346645"/>
                    </a:lnTo>
                    <a:lnTo>
                      <a:pt x="1486763" y="360599"/>
                    </a:lnTo>
                    <a:lnTo>
                      <a:pt x="1474351" y="374554"/>
                    </a:lnTo>
                    <a:lnTo>
                      <a:pt x="1462259" y="389777"/>
                    </a:lnTo>
                    <a:lnTo>
                      <a:pt x="1450484" y="405000"/>
                    </a:lnTo>
                    <a:lnTo>
                      <a:pt x="1439027" y="420540"/>
                    </a:lnTo>
                    <a:lnTo>
                      <a:pt x="1427889" y="437032"/>
                    </a:lnTo>
                    <a:lnTo>
                      <a:pt x="1426616" y="424346"/>
                    </a:lnTo>
                    <a:lnTo>
                      <a:pt x="1424389" y="411343"/>
                    </a:lnTo>
                    <a:lnTo>
                      <a:pt x="1422479" y="398340"/>
                    </a:lnTo>
                    <a:lnTo>
                      <a:pt x="1420252" y="385654"/>
                    </a:lnTo>
                    <a:lnTo>
                      <a:pt x="1417706" y="373285"/>
                    </a:lnTo>
                    <a:lnTo>
                      <a:pt x="1414842" y="360599"/>
                    </a:lnTo>
                    <a:lnTo>
                      <a:pt x="1411341" y="348230"/>
                    </a:lnTo>
                    <a:lnTo>
                      <a:pt x="1408159" y="335544"/>
                    </a:lnTo>
                    <a:lnTo>
                      <a:pt x="1402112" y="317467"/>
                    </a:lnTo>
                    <a:lnTo>
                      <a:pt x="1396065" y="299706"/>
                    </a:lnTo>
                    <a:lnTo>
                      <a:pt x="1388746" y="281946"/>
                    </a:lnTo>
                    <a:lnTo>
                      <a:pt x="1384927" y="273700"/>
                    </a:lnTo>
                    <a:lnTo>
                      <a:pt x="1381108" y="265137"/>
                    </a:lnTo>
                    <a:lnTo>
                      <a:pt x="1376653" y="256574"/>
                    </a:lnTo>
                    <a:lnTo>
                      <a:pt x="1372516" y="248328"/>
                    </a:lnTo>
                    <a:lnTo>
                      <a:pt x="1368061" y="240082"/>
                    </a:lnTo>
                    <a:lnTo>
                      <a:pt x="1363287" y="231836"/>
                    </a:lnTo>
                    <a:lnTo>
                      <a:pt x="1358514" y="223591"/>
                    </a:lnTo>
                    <a:lnTo>
                      <a:pt x="1353104" y="215979"/>
                    </a:lnTo>
                    <a:lnTo>
                      <a:pt x="1348012" y="208050"/>
                    </a:lnTo>
                    <a:lnTo>
                      <a:pt x="1342284" y="200121"/>
                    </a:lnTo>
                    <a:lnTo>
                      <a:pt x="1336874" y="192827"/>
                    </a:lnTo>
                    <a:lnTo>
                      <a:pt x="1330827" y="185215"/>
                    </a:lnTo>
                    <a:lnTo>
                      <a:pt x="1325099" y="178238"/>
                    </a:lnTo>
                    <a:lnTo>
                      <a:pt x="1319053" y="171261"/>
                    </a:lnTo>
                    <a:lnTo>
                      <a:pt x="1312688" y="164284"/>
                    </a:lnTo>
                    <a:lnTo>
                      <a:pt x="1306323" y="157623"/>
                    </a:lnTo>
                    <a:lnTo>
                      <a:pt x="1299640" y="150963"/>
                    </a:lnTo>
                    <a:lnTo>
                      <a:pt x="1292957" y="144620"/>
                    </a:lnTo>
                    <a:lnTo>
                      <a:pt x="1286274" y="138277"/>
                    </a:lnTo>
                    <a:lnTo>
                      <a:pt x="1278955" y="132251"/>
                    </a:lnTo>
                    <a:lnTo>
                      <a:pt x="1271636" y="126225"/>
                    </a:lnTo>
                    <a:lnTo>
                      <a:pt x="1264635" y="120834"/>
                    </a:lnTo>
                    <a:lnTo>
                      <a:pt x="1257315" y="115125"/>
                    </a:lnTo>
                    <a:lnTo>
                      <a:pt x="1249996" y="110051"/>
                    </a:lnTo>
                    <a:lnTo>
                      <a:pt x="1242040" y="104659"/>
                    </a:lnTo>
                    <a:lnTo>
                      <a:pt x="1234402" y="99902"/>
                    </a:lnTo>
                    <a:lnTo>
                      <a:pt x="1241403" y="105611"/>
                    </a:lnTo>
                    <a:lnTo>
                      <a:pt x="1248086" y="111637"/>
                    </a:lnTo>
                    <a:lnTo>
                      <a:pt x="1255088" y="117663"/>
                    </a:lnTo>
                    <a:lnTo>
                      <a:pt x="1262089" y="124006"/>
                    </a:lnTo>
                    <a:lnTo>
                      <a:pt x="1268135" y="130666"/>
                    </a:lnTo>
                    <a:lnTo>
                      <a:pt x="1274818" y="137009"/>
                    </a:lnTo>
                    <a:lnTo>
                      <a:pt x="1280546" y="143986"/>
                    </a:lnTo>
                    <a:lnTo>
                      <a:pt x="1286911" y="150646"/>
                    </a:lnTo>
                    <a:lnTo>
                      <a:pt x="1292321" y="157623"/>
                    </a:lnTo>
                    <a:lnTo>
                      <a:pt x="1298367" y="164601"/>
                    </a:lnTo>
                    <a:lnTo>
                      <a:pt x="1303459" y="171895"/>
                    </a:lnTo>
                    <a:lnTo>
                      <a:pt x="1308869" y="179190"/>
                    </a:lnTo>
                    <a:lnTo>
                      <a:pt x="1313961" y="186484"/>
                    </a:lnTo>
                    <a:lnTo>
                      <a:pt x="1318734" y="194095"/>
                    </a:lnTo>
                    <a:lnTo>
                      <a:pt x="1323508" y="202024"/>
                    </a:lnTo>
                    <a:lnTo>
                      <a:pt x="1327963" y="209636"/>
                    </a:lnTo>
                    <a:lnTo>
                      <a:pt x="1332418" y="217565"/>
                    </a:lnTo>
                    <a:lnTo>
                      <a:pt x="1336237" y="225493"/>
                    </a:lnTo>
                    <a:lnTo>
                      <a:pt x="1340056" y="233422"/>
                    </a:lnTo>
                    <a:lnTo>
                      <a:pt x="1344193" y="241668"/>
                    </a:lnTo>
                    <a:lnTo>
                      <a:pt x="1347376" y="249914"/>
                    </a:lnTo>
                    <a:lnTo>
                      <a:pt x="1350558" y="257843"/>
                    </a:lnTo>
                    <a:lnTo>
                      <a:pt x="1356923" y="274969"/>
                    </a:lnTo>
                    <a:lnTo>
                      <a:pt x="1362333" y="291778"/>
                    </a:lnTo>
                    <a:lnTo>
                      <a:pt x="1366788" y="308904"/>
                    </a:lnTo>
                    <a:lnTo>
                      <a:pt x="1370925" y="326030"/>
                    </a:lnTo>
                    <a:lnTo>
                      <a:pt x="1374107" y="343790"/>
                    </a:lnTo>
                    <a:lnTo>
                      <a:pt x="1376653" y="360916"/>
                    </a:lnTo>
                    <a:lnTo>
                      <a:pt x="1378562" y="378677"/>
                    </a:lnTo>
                    <a:lnTo>
                      <a:pt x="1380472" y="396120"/>
                    </a:lnTo>
                    <a:lnTo>
                      <a:pt x="1381108" y="413880"/>
                    </a:lnTo>
                    <a:lnTo>
                      <a:pt x="1381427" y="431641"/>
                    </a:lnTo>
                    <a:lnTo>
                      <a:pt x="1381108" y="449401"/>
                    </a:lnTo>
                    <a:lnTo>
                      <a:pt x="1380472" y="466844"/>
                    </a:lnTo>
                    <a:lnTo>
                      <a:pt x="1378881" y="484605"/>
                    </a:lnTo>
                    <a:lnTo>
                      <a:pt x="1377290" y="502048"/>
                    </a:lnTo>
                    <a:lnTo>
                      <a:pt x="1375380" y="519491"/>
                    </a:lnTo>
                    <a:lnTo>
                      <a:pt x="1372516" y="536934"/>
                    </a:lnTo>
                    <a:lnTo>
                      <a:pt x="1369652" y="554378"/>
                    </a:lnTo>
                    <a:lnTo>
                      <a:pt x="1367106" y="564843"/>
                    </a:lnTo>
                    <a:lnTo>
                      <a:pt x="1364878" y="574675"/>
                    </a:lnTo>
                    <a:lnTo>
                      <a:pt x="1334646" y="547717"/>
                    </a:lnTo>
                    <a:lnTo>
                      <a:pt x="1168210" y="399609"/>
                    </a:lnTo>
                    <a:lnTo>
                      <a:pt x="1166618" y="387557"/>
                    </a:lnTo>
                    <a:lnTo>
                      <a:pt x="1166300" y="375188"/>
                    </a:lnTo>
                    <a:lnTo>
                      <a:pt x="1166618" y="369479"/>
                    </a:lnTo>
                    <a:lnTo>
                      <a:pt x="1166937" y="363136"/>
                    </a:lnTo>
                    <a:lnTo>
                      <a:pt x="1167573" y="357110"/>
                    </a:lnTo>
                    <a:lnTo>
                      <a:pt x="1168528" y="350767"/>
                    </a:lnTo>
                    <a:lnTo>
                      <a:pt x="1171074" y="330153"/>
                    </a:lnTo>
                    <a:lnTo>
                      <a:pt x="1173620" y="308269"/>
                    </a:lnTo>
                    <a:lnTo>
                      <a:pt x="1175847" y="285435"/>
                    </a:lnTo>
                    <a:lnTo>
                      <a:pt x="1177438" y="262283"/>
                    </a:lnTo>
                    <a:lnTo>
                      <a:pt x="1178393" y="238814"/>
                    </a:lnTo>
                    <a:lnTo>
                      <a:pt x="1178711" y="227079"/>
                    </a:lnTo>
                    <a:lnTo>
                      <a:pt x="1178711" y="215027"/>
                    </a:lnTo>
                    <a:lnTo>
                      <a:pt x="1178393" y="203293"/>
                    </a:lnTo>
                    <a:lnTo>
                      <a:pt x="1178075" y="191241"/>
                    </a:lnTo>
                    <a:lnTo>
                      <a:pt x="1177438" y="179507"/>
                    </a:lnTo>
                    <a:lnTo>
                      <a:pt x="1176484" y="167772"/>
                    </a:lnTo>
                    <a:lnTo>
                      <a:pt x="1175211" y="155720"/>
                    </a:lnTo>
                    <a:lnTo>
                      <a:pt x="1173938" y="144303"/>
                    </a:lnTo>
                    <a:lnTo>
                      <a:pt x="1172028" y="132568"/>
                    </a:lnTo>
                    <a:lnTo>
                      <a:pt x="1169801" y="121151"/>
                    </a:lnTo>
                    <a:lnTo>
                      <a:pt x="1167573" y="109734"/>
                    </a:lnTo>
                    <a:lnTo>
                      <a:pt x="1164391" y="98633"/>
                    </a:lnTo>
                    <a:lnTo>
                      <a:pt x="1161208" y="87533"/>
                    </a:lnTo>
                    <a:lnTo>
                      <a:pt x="1157708" y="76750"/>
                    </a:lnTo>
                    <a:lnTo>
                      <a:pt x="1153571" y="66284"/>
                    </a:lnTo>
                    <a:lnTo>
                      <a:pt x="1149115" y="55818"/>
                    </a:lnTo>
                    <a:lnTo>
                      <a:pt x="1144342" y="45670"/>
                    </a:lnTo>
                    <a:lnTo>
                      <a:pt x="1138932" y="35838"/>
                    </a:lnTo>
                    <a:lnTo>
                      <a:pt x="1133204" y="26641"/>
                    </a:lnTo>
                    <a:lnTo>
                      <a:pt x="1126839" y="17443"/>
                    </a:lnTo>
                    <a:lnTo>
                      <a:pt x="1119838" y="8563"/>
                    </a:lnTo>
                    <a:lnTo>
                      <a:pt x="1112837" y="0"/>
                    </a:lnTo>
                    <a:close/>
                  </a:path>
                </a:pathLst>
              </a:custGeom>
              <a:solidFill>
                <a:srgbClr val="FFF7D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26" y="3160"/>
              <a:ext cx="1383" cy="2108"/>
              <a:chOff x="6175866" y="2006519"/>
              <a:chExt cx="877888" cy="1338263"/>
            </a:xfrm>
          </p:grpSpPr>
          <p:sp>
            <p:nvSpPr>
              <p:cNvPr id="88" name="Freeform 6"/>
              <p:cNvSpPr/>
              <p:nvPr/>
            </p:nvSpPr>
            <p:spPr bwMode="auto">
              <a:xfrm>
                <a:off x="6175866" y="2006519"/>
                <a:ext cx="877888" cy="1338263"/>
              </a:xfrm>
              <a:custGeom>
                <a:avLst/>
                <a:gdLst>
                  <a:gd name="T0" fmla="*/ 95 w 123"/>
                  <a:gd name="T1" fmla="*/ 172 h 188"/>
                  <a:gd name="T2" fmla="*/ 93 w 123"/>
                  <a:gd name="T3" fmla="*/ 167 h 188"/>
                  <a:gd name="T4" fmla="*/ 93 w 123"/>
                  <a:gd name="T5" fmla="*/ 162 h 188"/>
                  <a:gd name="T6" fmla="*/ 97 w 123"/>
                  <a:gd name="T7" fmla="*/ 158 h 188"/>
                  <a:gd name="T8" fmla="*/ 119 w 123"/>
                  <a:gd name="T9" fmla="*/ 158 h 188"/>
                  <a:gd name="T10" fmla="*/ 122 w 123"/>
                  <a:gd name="T11" fmla="*/ 153 h 188"/>
                  <a:gd name="T12" fmla="*/ 7 w 123"/>
                  <a:gd name="T13" fmla="*/ 2 h 188"/>
                  <a:gd name="T14" fmla="*/ 0 w 123"/>
                  <a:gd name="T15" fmla="*/ 5 h 188"/>
                  <a:gd name="T16" fmla="*/ 0 w 123"/>
                  <a:gd name="T17" fmla="*/ 154 h 188"/>
                  <a:gd name="T18" fmla="*/ 4 w 123"/>
                  <a:gd name="T19" fmla="*/ 158 h 188"/>
                  <a:gd name="T20" fmla="*/ 82 w 123"/>
                  <a:gd name="T21" fmla="*/ 158 h 188"/>
                  <a:gd name="T22" fmla="*/ 86 w 123"/>
                  <a:gd name="T23" fmla="*/ 162 h 188"/>
                  <a:gd name="T24" fmla="*/ 86 w 123"/>
                  <a:gd name="T25" fmla="*/ 167 h 188"/>
                  <a:gd name="T26" fmla="*/ 83 w 123"/>
                  <a:gd name="T27" fmla="*/ 172 h 188"/>
                  <a:gd name="T28" fmla="*/ 83 w 123"/>
                  <a:gd name="T29" fmla="*/ 187 h 188"/>
                  <a:gd name="T30" fmla="*/ 86 w 123"/>
                  <a:gd name="T31" fmla="*/ 188 h 188"/>
                  <a:gd name="T32" fmla="*/ 91 w 123"/>
                  <a:gd name="T33" fmla="*/ 188 h 188"/>
                  <a:gd name="T34" fmla="*/ 99 w 123"/>
                  <a:gd name="T35" fmla="*/ 179 h 188"/>
                  <a:gd name="T36" fmla="*/ 95 w 123"/>
                  <a:gd name="T37" fmla="*/ 1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3" h="188">
                    <a:moveTo>
                      <a:pt x="95" y="172"/>
                    </a:moveTo>
                    <a:cubicBezTo>
                      <a:pt x="95" y="172"/>
                      <a:pt x="93" y="170"/>
                      <a:pt x="93" y="167"/>
                    </a:cubicBezTo>
                    <a:cubicBezTo>
                      <a:pt x="93" y="167"/>
                      <a:pt x="93" y="165"/>
                      <a:pt x="93" y="162"/>
                    </a:cubicBezTo>
                    <a:cubicBezTo>
                      <a:pt x="93" y="160"/>
                      <a:pt x="95" y="158"/>
                      <a:pt x="97" y="158"/>
                    </a:cubicBezTo>
                    <a:cubicBezTo>
                      <a:pt x="119" y="158"/>
                      <a:pt x="119" y="158"/>
                      <a:pt x="119" y="158"/>
                    </a:cubicBezTo>
                    <a:cubicBezTo>
                      <a:pt x="122" y="158"/>
                      <a:pt x="123" y="155"/>
                      <a:pt x="122" y="153"/>
                    </a:cubicBezTo>
                    <a:cubicBezTo>
                      <a:pt x="88" y="85"/>
                      <a:pt x="31" y="25"/>
                      <a:pt x="7" y="2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8"/>
                      <a:pt x="4" y="158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4" y="158"/>
                      <a:pt x="86" y="160"/>
                      <a:pt x="86" y="162"/>
                    </a:cubicBezTo>
                    <a:cubicBezTo>
                      <a:pt x="86" y="165"/>
                      <a:pt x="86" y="167"/>
                      <a:pt x="86" y="167"/>
                    </a:cubicBezTo>
                    <a:cubicBezTo>
                      <a:pt x="86" y="171"/>
                      <a:pt x="83" y="172"/>
                      <a:pt x="83" y="172"/>
                    </a:cubicBezTo>
                    <a:cubicBezTo>
                      <a:pt x="79" y="175"/>
                      <a:pt x="77" y="181"/>
                      <a:pt x="83" y="187"/>
                    </a:cubicBezTo>
                    <a:cubicBezTo>
                      <a:pt x="83" y="188"/>
                      <a:pt x="84" y="188"/>
                      <a:pt x="86" y="188"/>
                    </a:cubicBezTo>
                    <a:cubicBezTo>
                      <a:pt x="91" y="188"/>
                      <a:pt x="91" y="188"/>
                      <a:pt x="91" y="188"/>
                    </a:cubicBezTo>
                    <a:cubicBezTo>
                      <a:pt x="96" y="188"/>
                      <a:pt x="100" y="184"/>
                      <a:pt x="99" y="179"/>
                    </a:cubicBezTo>
                    <a:cubicBezTo>
                      <a:pt x="99" y="179"/>
                      <a:pt x="100" y="175"/>
                      <a:pt x="95" y="172"/>
                    </a:cubicBezTo>
                    <a:close/>
                  </a:path>
                </a:pathLst>
              </a:custGeom>
              <a:solidFill>
                <a:srgbClr val="84A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KSO_Shape"/>
              <p:cNvSpPr/>
              <p:nvPr/>
            </p:nvSpPr>
            <p:spPr bwMode="auto">
              <a:xfrm flipH="1">
                <a:off x="6377075" y="2588061"/>
                <a:ext cx="338673" cy="409685"/>
              </a:xfrm>
              <a:custGeom>
                <a:avLst/>
                <a:gdLst>
                  <a:gd name="T0" fmla="*/ 2315373 w 2570163"/>
                  <a:gd name="T1" fmla="*/ 1277559 h 3111500"/>
                  <a:gd name="T2" fmla="*/ 2315373 w 2570163"/>
                  <a:gd name="T3" fmla="*/ 1639076 h 3111500"/>
                  <a:gd name="T4" fmla="*/ 1509697 w 2570163"/>
                  <a:gd name="T5" fmla="*/ 1656556 h 3111500"/>
                  <a:gd name="T6" fmla="*/ 1476772 w 2570163"/>
                  <a:gd name="T7" fmla="*/ 1620007 h 3111500"/>
                  <a:gd name="T8" fmla="*/ 1498193 w 2570163"/>
                  <a:gd name="T9" fmla="*/ 1264052 h 3111500"/>
                  <a:gd name="T10" fmla="*/ 2307439 w 2570163"/>
                  <a:gd name="T11" fmla="*/ 658812 h 3111500"/>
                  <a:gd name="T12" fmla="*/ 2320530 w 2570163"/>
                  <a:gd name="T13" fmla="*/ 1018381 h 3111500"/>
                  <a:gd name="T14" fmla="*/ 2280861 w 2570163"/>
                  <a:gd name="T15" fmla="*/ 1047750 h 3111500"/>
                  <a:gd name="T16" fmla="*/ 1479945 w 2570163"/>
                  <a:gd name="T17" fmla="*/ 1021953 h 3111500"/>
                  <a:gd name="T18" fmla="*/ 1488673 w 2570163"/>
                  <a:gd name="T19" fmla="*/ 661590 h 3111500"/>
                  <a:gd name="T20" fmla="*/ 2182134 w 2570163"/>
                  <a:gd name="T21" fmla="*/ 2381 h 3111500"/>
                  <a:gd name="T22" fmla="*/ 2215065 w 2570163"/>
                  <a:gd name="T23" fmla="*/ 47235 h 3111500"/>
                  <a:gd name="T24" fmla="*/ 2495176 w 2570163"/>
                  <a:gd name="T25" fmla="*/ 241336 h 3111500"/>
                  <a:gd name="T26" fmla="*/ 2557864 w 2570163"/>
                  <a:gd name="T27" fmla="*/ 312785 h 3111500"/>
                  <a:gd name="T28" fmla="*/ 2566989 w 2570163"/>
                  <a:gd name="T29" fmla="*/ 2497119 h 3111500"/>
                  <a:gd name="T30" fmla="*/ 2518981 w 2570163"/>
                  <a:gd name="T31" fmla="*/ 2579682 h 3111500"/>
                  <a:gd name="T32" fmla="*/ 2429711 w 2570163"/>
                  <a:gd name="T33" fmla="*/ 2618581 h 3111500"/>
                  <a:gd name="T34" fmla="*/ 1791098 w 2570163"/>
                  <a:gd name="T35" fmla="*/ 2710286 h 3111500"/>
                  <a:gd name="T36" fmla="*/ 1655763 w 2570163"/>
                  <a:gd name="T37" fmla="*/ 2686504 h 3111500"/>
                  <a:gd name="T38" fmla="*/ 1693863 w 2570163"/>
                  <a:gd name="T39" fmla="*/ 2347612 h 3111500"/>
                  <a:gd name="T40" fmla="*/ 1770857 w 2570163"/>
                  <a:gd name="T41" fmla="*/ 2169248 h 3111500"/>
                  <a:gd name="T42" fmla="*/ 1896666 w 2570163"/>
                  <a:gd name="T43" fmla="*/ 2018234 h 3111500"/>
                  <a:gd name="T44" fmla="*/ 1953023 w 2570163"/>
                  <a:gd name="T45" fmla="*/ 1964725 h 3111500"/>
                  <a:gd name="T46" fmla="*/ 1789510 w 2570163"/>
                  <a:gd name="T47" fmla="*/ 2086408 h 3111500"/>
                  <a:gd name="T48" fmla="*/ 1668066 w 2570163"/>
                  <a:gd name="T49" fmla="*/ 2253674 h 3111500"/>
                  <a:gd name="T50" fmla="*/ 1547813 w 2570163"/>
                  <a:gd name="T51" fmla="*/ 2356729 h 3111500"/>
                  <a:gd name="T52" fmla="*/ 1518841 w 2570163"/>
                  <a:gd name="T53" fmla="*/ 2113361 h 3111500"/>
                  <a:gd name="T54" fmla="*/ 1699023 w 2570163"/>
                  <a:gd name="T55" fmla="*/ 1944510 h 3111500"/>
                  <a:gd name="T56" fmla="*/ 1912541 w 2570163"/>
                  <a:gd name="T57" fmla="*/ 1852950 h 3111500"/>
                  <a:gd name="T58" fmla="*/ 2213373 w 2570163"/>
                  <a:gd name="T59" fmla="*/ 1806972 h 3111500"/>
                  <a:gd name="T60" fmla="*/ 2143523 w 2570163"/>
                  <a:gd name="T61" fmla="*/ 1921917 h 3111500"/>
                  <a:gd name="T62" fmla="*/ 2065338 w 2570163"/>
                  <a:gd name="T63" fmla="*/ 2166078 h 3111500"/>
                  <a:gd name="T64" fmla="*/ 2043510 w 2570163"/>
                  <a:gd name="T65" fmla="*/ 2419751 h 3111500"/>
                  <a:gd name="T66" fmla="*/ 1445419 w 2570163"/>
                  <a:gd name="T67" fmla="*/ 2329260 h 3111500"/>
                  <a:gd name="T68" fmla="*/ 1561704 w 2570163"/>
                  <a:gd name="T69" fmla="*/ 2582069 h 3111500"/>
                  <a:gd name="T70" fmla="*/ 1572023 w 2570163"/>
                  <a:gd name="T71" fmla="*/ 2786460 h 3111500"/>
                  <a:gd name="T72" fmla="*/ 1506935 w 2570163"/>
                  <a:gd name="T73" fmla="*/ 2932906 h 3111500"/>
                  <a:gd name="T74" fmla="*/ 1360885 w 2570163"/>
                  <a:gd name="T75" fmla="*/ 2709466 h 3111500"/>
                  <a:gd name="T76" fmla="*/ 1158081 w 2570163"/>
                  <a:gd name="T77" fmla="*/ 2455069 h 3111500"/>
                  <a:gd name="T78" fmla="*/ 903684 w 2570163"/>
                  <a:gd name="T79" fmla="*/ 2255044 h 3111500"/>
                  <a:gd name="T80" fmla="*/ 606822 w 2570163"/>
                  <a:gd name="T81" fmla="*/ 2137569 h 3111500"/>
                  <a:gd name="T82" fmla="*/ 531812 w 2570163"/>
                  <a:gd name="T83" fmla="*/ 2137966 h 3111500"/>
                  <a:gd name="T84" fmla="*/ 812800 w 2570163"/>
                  <a:gd name="T85" fmla="*/ 2264172 h 3111500"/>
                  <a:gd name="T86" fmla="*/ 1040606 w 2570163"/>
                  <a:gd name="T87" fmla="*/ 2465388 h 3111500"/>
                  <a:gd name="T88" fmla="*/ 1212453 w 2570163"/>
                  <a:gd name="T89" fmla="*/ 2714228 h 3111500"/>
                  <a:gd name="T90" fmla="*/ 1333103 w 2570163"/>
                  <a:gd name="T91" fmla="*/ 2990453 h 3111500"/>
                  <a:gd name="T92" fmla="*/ 1247775 w 2570163"/>
                  <a:gd name="T93" fmla="*/ 3101181 h 3111500"/>
                  <a:gd name="T94" fmla="*/ 1067197 w 2570163"/>
                  <a:gd name="T95" fmla="*/ 3106738 h 3111500"/>
                  <a:gd name="T96" fmla="*/ 891381 w 2570163"/>
                  <a:gd name="T97" fmla="*/ 3057525 h 3111500"/>
                  <a:gd name="T98" fmla="*/ 737791 w 2570163"/>
                  <a:gd name="T99" fmla="*/ 2961085 h 3111500"/>
                  <a:gd name="T100" fmla="*/ 623094 w 2570163"/>
                  <a:gd name="T101" fmla="*/ 2824956 h 3111500"/>
                  <a:gd name="T102" fmla="*/ 481806 w 2570163"/>
                  <a:gd name="T103" fmla="*/ 2521744 h 3111500"/>
                  <a:gd name="T104" fmla="*/ 269875 w 2570163"/>
                  <a:gd name="T105" fmla="*/ 2214960 h 3111500"/>
                  <a:gd name="T106" fmla="*/ 119856 w 2570163"/>
                  <a:gd name="T107" fmla="*/ 2092722 h 3111500"/>
                  <a:gd name="T108" fmla="*/ 77391 w 2570163"/>
                  <a:gd name="T109" fmla="*/ 2010966 h 3111500"/>
                  <a:gd name="T110" fmla="*/ 442912 w 2570163"/>
                  <a:gd name="T111" fmla="*/ 1931591 h 3111500"/>
                  <a:gd name="T112" fmla="*/ 834231 w 2570163"/>
                  <a:gd name="T113" fmla="*/ 1937147 h 3111500"/>
                  <a:gd name="T114" fmla="*/ 1042988 w 2570163"/>
                  <a:gd name="T115" fmla="*/ 1994297 h 3111500"/>
                  <a:gd name="T116" fmla="*/ 1230313 w 2570163"/>
                  <a:gd name="T117" fmla="*/ 2097926 h 3111500"/>
                  <a:gd name="T118" fmla="*/ 1257292 w 2570163"/>
                  <a:gd name="T119" fmla="*/ 286587 h 3111500"/>
                  <a:gd name="T120" fmla="*/ 1332676 w 2570163"/>
                  <a:gd name="T121" fmla="*/ 228237 h 3111500"/>
                  <a:gd name="T122" fmla="*/ 1589379 w 2570163"/>
                  <a:gd name="T123" fmla="*/ 28976 h 31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0163" h="3111500">
                    <a:moveTo>
                      <a:pt x="1513664" y="1258887"/>
                    </a:moveTo>
                    <a:lnTo>
                      <a:pt x="1518028" y="1258887"/>
                    </a:lnTo>
                    <a:lnTo>
                      <a:pt x="2280861" y="1258887"/>
                    </a:lnTo>
                    <a:lnTo>
                      <a:pt x="2285224" y="1258887"/>
                    </a:lnTo>
                    <a:lnTo>
                      <a:pt x="2289191" y="1259682"/>
                    </a:lnTo>
                    <a:lnTo>
                      <a:pt x="2293158" y="1260476"/>
                    </a:lnTo>
                    <a:lnTo>
                      <a:pt x="2296728" y="1262463"/>
                    </a:lnTo>
                    <a:lnTo>
                      <a:pt x="2300299" y="1264052"/>
                    </a:lnTo>
                    <a:lnTo>
                      <a:pt x="2303869" y="1266038"/>
                    </a:lnTo>
                    <a:lnTo>
                      <a:pt x="2307439" y="1268422"/>
                    </a:lnTo>
                    <a:lnTo>
                      <a:pt x="2310216" y="1271203"/>
                    </a:lnTo>
                    <a:lnTo>
                      <a:pt x="2312993" y="1273984"/>
                    </a:lnTo>
                    <a:lnTo>
                      <a:pt x="2315373" y="1277559"/>
                    </a:lnTo>
                    <a:lnTo>
                      <a:pt x="2317356" y="1280737"/>
                    </a:lnTo>
                    <a:lnTo>
                      <a:pt x="2319340" y="1284313"/>
                    </a:lnTo>
                    <a:lnTo>
                      <a:pt x="2320530" y="1288285"/>
                    </a:lnTo>
                    <a:lnTo>
                      <a:pt x="2321720" y="1292258"/>
                    </a:lnTo>
                    <a:lnTo>
                      <a:pt x="2322117" y="1296231"/>
                    </a:lnTo>
                    <a:lnTo>
                      <a:pt x="2322513" y="1300601"/>
                    </a:lnTo>
                    <a:lnTo>
                      <a:pt x="2322513" y="1615637"/>
                    </a:lnTo>
                    <a:lnTo>
                      <a:pt x="2322117" y="1620007"/>
                    </a:lnTo>
                    <a:lnTo>
                      <a:pt x="2321720" y="1623979"/>
                    </a:lnTo>
                    <a:lnTo>
                      <a:pt x="2320530" y="1627952"/>
                    </a:lnTo>
                    <a:lnTo>
                      <a:pt x="2319340" y="1632322"/>
                    </a:lnTo>
                    <a:lnTo>
                      <a:pt x="2317356" y="1635898"/>
                    </a:lnTo>
                    <a:lnTo>
                      <a:pt x="2315373" y="1639076"/>
                    </a:lnTo>
                    <a:lnTo>
                      <a:pt x="2312993" y="1642254"/>
                    </a:lnTo>
                    <a:lnTo>
                      <a:pt x="2310216" y="1645432"/>
                    </a:lnTo>
                    <a:lnTo>
                      <a:pt x="2307439" y="1647816"/>
                    </a:lnTo>
                    <a:lnTo>
                      <a:pt x="2303869" y="1650199"/>
                    </a:lnTo>
                    <a:lnTo>
                      <a:pt x="2300299" y="1652583"/>
                    </a:lnTo>
                    <a:lnTo>
                      <a:pt x="2296728" y="1654172"/>
                    </a:lnTo>
                    <a:lnTo>
                      <a:pt x="2293158" y="1655761"/>
                    </a:lnTo>
                    <a:lnTo>
                      <a:pt x="2289191" y="1656556"/>
                    </a:lnTo>
                    <a:lnTo>
                      <a:pt x="2285224" y="1657350"/>
                    </a:lnTo>
                    <a:lnTo>
                      <a:pt x="2280861" y="1657350"/>
                    </a:lnTo>
                    <a:lnTo>
                      <a:pt x="1518028" y="1657350"/>
                    </a:lnTo>
                    <a:lnTo>
                      <a:pt x="1513664" y="1657350"/>
                    </a:lnTo>
                    <a:lnTo>
                      <a:pt x="1509697" y="1656556"/>
                    </a:lnTo>
                    <a:lnTo>
                      <a:pt x="1505730" y="1655761"/>
                    </a:lnTo>
                    <a:lnTo>
                      <a:pt x="1502160" y="1654172"/>
                    </a:lnTo>
                    <a:lnTo>
                      <a:pt x="1498193" y="1652583"/>
                    </a:lnTo>
                    <a:lnTo>
                      <a:pt x="1495020" y="1650199"/>
                    </a:lnTo>
                    <a:lnTo>
                      <a:pt x="1491846" y="1647816"/>
                    </a:lnTo>
                    <a:lnTo>
                      <a:pt x="1488673" y="1645432"/>
                    </a:lnTo>
                    <a:lnTo>
                      <a:pt x="1486292" y="1642254"/>
                    </a:lnTo>
                    <a:lnTo>
                      <a:pt x="1483912" y="1639076"/>
                    </a:lnTo>
                    <a:lnTo>
                      <a:pt x="1481929" y="1635898"/>
                    </a:lnTo>
                    <a:lnTo>
                      <a:pt x="1479945" y="1632322"/>
                    </a:lnTo>
                    <a:lnTo>
                      <a:pt x="1478359" y="1627952"/>
                    </a:lnTo>
                    <a:lnTo>
                      <a:pt x="1477169" y="1623979"/>
                    </a:lnTo>
                    <a:lnTo>
                      <a:pt x="1476772" y="1620007"/>
                    </a:lnTo>
                    <a:lnTo>
                      <a:pt x="1476375" y="1615637"/>
                    </a:lnTo>
                    <a:lnTo>
                      <a:pt x="1476375" y="1300601"/>
                    </a:lnTo>
                    <a:lnTo>
                      <a:pt x="1476772" y="1296231"/>
                    </a:lnTo>
                    <a:lnTo>
                      <a:pt x="1477169" y="1292258"/>
                    </a:lnTo>
                    <a:lnTo>
                      <a:pt x="1478359" y="1288285"/>
                    </a:lnTo>
                    <a:lnTo>
                      <a:pt x="1479945" y="1284313"/>
                    </a:lnTo>
                    <a:lnTo>
                      <a:pt x="1481929" y="1280737"/>
                    </a:lnTo>
                    <a:lnTo>
                      <a:pt x="1483912" y="1277559"/>
                    </a:lnTo>
                    <a:lnTo>
                      <a:pt x="1486292" y="1273984"/>
                    </a:lnTo>
                    <a:lnTo>
                      <a:pt x="1488673" y="1271203"/>
                    </a:lnTo>
                    <a:lnTo>
                      <a:pt x="1491846" y="1268422"/>
                    </a:lnTo>
                    <a:lnTo>
                      <a:pt x="1495020" y="1266038"/>
                    </a:lnTo>
                    <a:lnTo>
                      <a:pt x="1498193" y="1264052"/>
                    </a:lnTo>
                    <a:lnTo>
                      <a:pt x="1502160" y="1262463"/>
                    </a:lnTo>
                    <a:lnTo>
                      <a:pt x="1505730" y="1260476"/>
                    </a:lnTo>
                    <a:lnTo>
                      <a:pt x="1509697" y="1259682"/>
                    </a:lnTo>
                    <a:lnTo>
                      <a:pt x="1513664" y="1258887"/>
                    </a:lnTo>
                    <a:close/>
                    <a:moveTo>
                      <a:pt x="1518028" y="649287"/>
                    </a:moveTo>
                    <a:lnTo>
                      <a:pt x="2280861" y="649287"/>
                    </a:lnTo>
                    <a:lnTo>
                      <a:pt x="2285224" y="649684"/>
                    </a:lnTo>
                    <a:lnTo>
                      <a:pt x="2289191" y="650477"/>
                    </a:lnTo>
                    <a:lnTo>
                      <a:pt x="2293158" y="651271"/>
                    </a:lnTo>
                    <a:lnTo>
                      <a:pt x="2296728" y="652859"/>
                    </a:lnTo>
                    <a:lnTo>
                      <a:pt x="2300299" y="654446"/>
                    </a:lnTo>
                    <a:lnTo>
                      <a:pt x="2303869" y="656431"/>
                    </a:lnTo>
                    <a:lnTo>
                      <a:pt x="2307439" y="658812"/>
                    </a:lnTo>
                    <a:lnTo>
                      <a:pt x="2310216" y="661590"/>
                    </a:lnTo>
                    <a:lnTo>
                      <a:pt x="2312993" y="664765"/>
                    </a:lnTo>
                    <a:lnTo>
                      <a:pt x="2315373" y="667940"/>
                    </a:lnTo>
                    <a:lnTo>
                      <a:pt x="2317356" y="671512"/>
                    </a:lnTo>
                    <a:lnTo>
                      <a:pt x="2319340" y="675084"/>
                    </a:lnTo>
                    <a:lnTo>
                      <a:pt x="2320530" y="679052"/>
                    </a:lnTo>
                    <a:lnTo>
                      <a:pt x="2321720" y="683021"/>
                    </a:lnTo>
                    <a:lnTo>
                      <a:pt x="2322117" y="686990"/>
                    </a:lnTo>
                    <a:lnTo>
                      <a:pt x="2322513" y="691356"/>
                    </a:lnTo>
                    <a:lnTo>
                      <a:pt x="2322513" y="1006078"/>
                    </a:lnTo>
                    <a:lnTo>
                      <a:pt x="2322117" y="1010443"/>
                    </a:lnTo>
                    <a:lnTo>
                      <a:pt x="2321720" y="1014412"/>
                    </a:lnTo>
                    <a:lnTo>
                      <a:pt x="2320530" y="1018381"/>
                    </a:lnTo>
                    <a:lnTo>
                      <a:pt x="2319340" y="1021953"/>
                    </a:lnTo>
                    <a:lnTo>
                      <a:pt x="2317356" y="1025525"/>
                    </a:lnTo>
                    <a:lnTo>
                      <a:pt x="2315373" y="1029097"/>
                    </a:lnTo>
                    <a:lnTo>
                      <a:pt x="2312993" y="1032668"/>
                    </a:lnTo>
                    <a:lnTo>
                      <a:pt x="2310216" y="1035447"/>
                    </a:lnTo>
                    <a:lnTo>
                      <a:pt x="2307439" y="1038225"/>
                    </a:lnTo>
                    <a:lnTo>
                      <a:pt x="2303869" y="1040606"/>
                    </a:lnTo>
                    <a:lnTo>
                      <a:pt x="2300299" y="1042590"/>
                    </a:lnTo>
                    <a:lnTo>
                      <a:pt x="2296728" y="1044575"/>
                    </a:lnTo>
                    <a:lnTo>
                      <a:pt x="2293158" y="1045765"/>
                    </a:lnTo>
                    <a:lnTo>
                      <a:pt x="2289191" y="1046956"/>
                    </a:lnTo>
                    <a:lnTo>
                      <a:pt x="2285224" y="1047353"/>
                    </a:lnTo>
                    <a:lnTo>
                      <a:pt x="2280861" y="1047750"/>
                    </a:lnTo>
                    <a:lnTo>
                      <a:pt x="1518028" y="1047750"/>
                    </a:lnTo>
                    <a:lnTo>
                      <a:pt x="1513664" y="1047353"/>
                    </a:lnTo>
                    <a:lnTo>
                      <a:pt x="1509697" y="1046956"/>
                    </a:lnTo>
                    <a:lnTo>
                      <a:pt x="1505730" y="1045765"/>
                    </a:lnTo>
                    <a:lnTo>
                      <a:pt x="1502160" y="1044575"/>
                    </a:lnTo>
                    <a:lnTo>
                      <a:pt x="1498193" y="1042590"/>
                    </a:lnTo>
                    <a:lnTo>
                      <a:pt x="1495020" y="1040606"/>
                    </a:lnTo>
                    <a:lnTo>
                      <a:pt x="1491846" y="1038225"/>
                    </a:lnTo>
                    <a:lnTo>
                      <a:pt x="1488673" y="1035447"/>
                    </a:lnTo>
                    <a:lnTo>
                      <a:pt x="1486292" y="1032668"/>
                    </a:lnTo>
                    <a:lnTo>
                      <a:pt x="1483912" y="1029097"/>
                    </a:lnTo>
                    <a:lnTo>
                      <a:pt x="1481929" y="1025525"/>
                    </a:lnTo>
                    <a:lnTo>
                      <a:pt x="1479945" y="1021953"/>
                    </a:lnTo>
                    <a:lnTo>
                      <a:pt x="1478359" y="1018381"/>
                    </a:lnTo>
                    <a:lnTo>
                      <a:pt x="1477169" y="1014412"/>
                    </a:lnTo>
                    <a:lnTo>
                      <a:pt x="1476772" y="1010443"/>
                    </a:lnTo>
                    <a:lnTo>
                      <a:pt x="1476375" y="1006078"/>
                    </a:lnTo>
                    <a:lnTo>
                      <a:pt x="1476375" y="691356"/>
                    </a:lnTo>
                    <a:lnTo>
                      <a:pt x="1476772" y="686990"/>
                    </a:lnTo>
                    <a:lnTo>
                      <a:pt x="1477169" y="683021"/>
                    </a:lnTo>
                    <a:lnTo>
                      <a:pt x="1478359" y="679052"/>
                    </a:lnTo>
                    <a:lnTo>
                      <a:pt x="1479945" y="675084"/>
                    </a:lnTo>
                    <a:lnTo>
                      <a:pt x="1481929" y="671512"/>
                    </a:lnTo>
                    <a:lnTo>
                      <a:pt x="1483912" y="667940"/>
                    </a:lnTo>
                    <a:lnTo>
                      <a:pt x="1486292" y="664765"/>
                    </a:lnTo>
                    <a:lnTo>
                      <a:pt x="1488673" y="661590"/>
                    </a:lnTo>
                    <a:lnTo>
                      <a:pt x="1491846" y="658812"/>
                    </a:lnTo>
                    <a:lnTo>
                      <a:pt x="1495020" y="656431"/>
                    </a:lnTo>
                    <a:lnTo>
                      <a:pt x="1498193" y="654446"/>
                    </a:lnTo>
                    <a:lnTo>
                      <a:pt x="1502160" y="652859"/>
                    </a:lnTo>
                    <a:lnTo>
                      <a:pt x="1505730" y="651271"/>
                    </a:lnTo>
                    <a:lnTo>
                      <a:pt x="1509697" y="650477"/>
                    </a:lnTo>
                    <a:lnTo>
                      <a:pt x="1513664" y="649684"/>
                    </a:lnTo>
                    <a:lnTo>
                      <a:pt x="1518028" y="649287"/>
                    </a:lnTo>
                    <a:close/>
                    <a:moveTo>
                      <a:pt x="1632625" y="0"/>
                    </a:moveTo>
                    <a:lnTo>
                      <a:pt x="2167851" y="0"/>
                    </a:lnTo>
                    <a:lnTo>
                      <a:pt x="2173009" y="397"/>
                    </a:lnTo>
                    <a:lnTo>
                      <a:pt x="2177770" y="1191"/>
                    </a:lnTo>
                    <a:lnTo>
                      <a:pt x="2182134" y="2381"/>
                    </a:lnTo>
                    <a:lnTo>
                      <a:pt x="2186499" y="3969"/>
                    </a:lnTo>
                    <a:lnTo>
                      <a:pt x="2190466" y="5954"/>
                    </a:lnTo>
                    <a:lnTo>
                      <a:pt x="2194434" y="7938"/>
                    </a:lnTo>
                    <a:lnTo>
                      <a:pt x="2198005" y="10717"/>
                    </a:lnTo>
                    <a:lnTo>
                      <a:pt x="2201179" y="13892"/>
                    </a:lnTo>
                    <a:lnTo>
                      <a:pt x="2204353" y="17068"/>
                    </a:lnTo>
                    <a:lnTo>
                      <a:pt x="2206733" y="21037"/>
                    </a:lnTo>
                    <a:lnTo>
                      <a:pt x="2209114" y="25007"/>
                    </a:lnTo>
                    <a:lnTo>
                      <a:pt x="2211098" y="28976"/>
                    </a:lnTo>
                    <a:lnTo>
                      <a:pt x="2212685" y="33342"/>
                    </a:lnTo>
                    <a:lnTo>
                      <a:pt x="2213875" y="37709"/>
                    </a:lnTo>
                    <a:lnTo>
                      <a:pt x="2215065" y="42472"/>
                    </a:lnTo>
                    <a:lnTo>
                      <a:pt x="2215065" y="47235"/>
                    </a:lnTo>
                    <a:lnTo>
                      <a:pt x="2215065" y="219108"/>
                    </a:lnTo>
                    <a:lnTo>
                      <a:pt x="2414237" y="219108"/>
                    </a:lnTo>
                    <a:lnTo>
                      <a:pt x="2422173" y="219505"/>
                    </a:lnTo>
                    <a:lnTo>
                      <a:pt x="2429711" y="219902"/>
                    </a:lnTo>
                    <a:lnTo>
                      <a:pt x="2437646" y="221093"/>
                    </a:lnTo>
                    <a:lnTo>
                      <a:pt x="2445581" y="222283"/>
                    </a:lnTo>
                    <a:lnTo>
                      <a:pt x="2453120" y="223871"/>
                    </a:lnTo>
                    <a:lnTo>
                      <a:pt x="2460658" y="225856"/>
                    </a:lnTo>
                    <a:lnTo>
                      <a:pt x="2467800" y="228237"/>
                    </a:lnTo>
                    <a:lnTo>
                      <a:pt x="2474545" y="231016"/>
                    </a:lnTo>
                    <a:lnTo>
                      <a:pt x="2481686" y="234191"/>
                    </a:lnTo>
                    <a:lnTo>
                      <a:pt x="2488431" y="237367"/>
                    </a:lnTo>
                    <a:lnTo>
                      <a:pt x="2495176" y="241336"/>
                    </a:lnTo>
                    <a:lnTo>
                      <a:pt x="2501524" y="245306"/>
                    </a:lnTo>
                    <a:lnTo>
                      <a:pt x="2507476" y="249672"/>
                    </a:lnTo>
                    <a:lnTo>
                      <a:pt x="2513427" y="254435"/>
                    </a:lnTo>
                    <a:lnTo>
                      <a:pt x="2518981" y="259198"/>
                    </a:lnTo>
                    <a:lnTo>
                      <a:pt x="2524536" y="263962"/>
                    </a:lnTo>
                    <a:lnTo>
                      <a:pt x="2529694" y="269519"/>
                    </a:lnTo>
                    <a:lnTo>
                      <a:pt x="2534455" y="274679"/>
                    </a:lnTo>
                    <a:lnTo>
                      <a:pt x="2539216" y="280633"/>
                    </a:lnTo>
                    <a:lnTo>
                      <a:pt x="2543580" y="286587"/>
                    </a:lnTo>
                    <a:lnTo>
                      <a:pt x="2547945" y="292541"/>
                    </a:lnTo>
                    <a:lnTo>
                      <a:pt x="2551516" y="299289"/>
                    </a:lnTo>
                    <a:lnTo>
                      <a:pt x="2555086" y="306037"/>
                    </a:lnTo>
                    <a:lnTo>
                      <a:pt x="2557864" y="312785"/>
                    </a:lnTo>
                    <a:lnTo>
                      <a:pt x="2560641" y="319533"/>
                    </a:lnTo>
                    <a:lnTo>
                      <a:pt x="2563418" y="326677"/>
                    </a:lnTo>
                    <a:lnTo>
                      <a:pt x="2565402" y="333822"/>
                    </a:lnTo>
                    <a:lnTo>
                      <a:pt x="2566989" y="340967"/>
                    </a:lnTo>
                    <a:lnTo>
                      <a:pt x="2568576" y="348906"/>
                    </a:lnTo>
                    <a:lnTo>
                      <a:pt x="2569370" y="356448"/>
                    </a:lnTo>
                    <a:lnTo>
                      <a:pt x="2570163" y="364386"/>
                    </a:lnTo>
                    <a:lnTo>
                      <a:pt x="2570163" y="371928"/>
                    </a:lnTo>
                    <a:lnTo>
                      <a:pt x="2570163" y="2466555"/>
                    </a:lnTo>
                    <a:lnTo>
                      <a:pt x="2570163" y="2474494"/>
                    </a:lnTo>
                    <a:lnTo>
                      <a:pt x="2569370" y="2482036"/>
                    </a:lnTo>
                    <a:lnTo>
                      <a:pt x="2568576" y="2489577"/>
                    </a:lnTo>
                    <a:lnTo>
                      <a:pt x="2566989" y="2497119"/>
                    </a:lnTo>
                    <a:lnTo>
                      <a:pt x="2565402" y="2505058"/>
                    </a:lnTo>
                    <a:lnTo>
                      <a:pt x="2563418" y="2512203"/>
                    </a:lnTo>
                    <a:lnTo>
                      <a:pt x="2560641" y="2519347"/>
                    </a:lnTo>
                    <a:lnTo>
                      <a:pt x="2557864" y="2526095"/>
                    </a:lnTo>
                    <a:lnTo>
                      <a:pt x="2555086" y="2532843"/>
                    </a:lnTo>
                    <a:lnTo>
                      <a:pt x="2551516" y="2539194"/>
                    </a:lnTo>
                    <a:lnTo>
                      <a:pt x="2547945" y="2545545"/>
                    </a:lnTo>
                    <a:lnTo>
                      <a:pt x="2543580" y="2552293"/>
                    </a:lnTo>
                    <a:lnTo>
                      <a:pt x="2539216" y="2558247"/>
                    </a:lnTo>
                    <a:lnTo>
                      <a:pt x="2534455" y="2563804"/>
                    </a:lnTo>
                    <a:lnTo>
                      <a:pt x="2529694" y="2569361"/>
                    </a:lnTo>
                    <a:lnTo>
                      <a:pt x="2524536" y="2574521"/>
                    </a:lnTo>
                    <a:lnTo>
                      <a:pt x="2518981" y="2579682"/>
                    </a:lnTo>
                    <a:lnTo>
                      <a:pt x="2513427" y="2584445"/>
                    </a:lnTo>
                    <a:lnTo>
                      <a:pt x="2507476" y="2588811"/>
                    </a:lnTo>
                    <a:lnTo>
                      <a:pt x="2501524" y="2593177"/>
                    </a:lnTo>
                    <a:lnTo>
                      <a:pt x="2495176" y="2597544"/>
                    </a:lnTo>
                    <a:lnTo>
                      <a:pt x="2488431" y="2601116"/>
                    </a:lnTo>
                    <a:lnTo>
                      <a:pt x="2481686" y="2604689"/>
                    </a:lnTo>
                    <a:lnTo>
                      <a:pt x="2474545" y="2607467"/>
                    </a:lnTo>
                    <a:lnTo>
                      <a:pt x="2467800" y="2610246"/>
                    </a:lnTo>
                    <a:lnTo>
                      <a:pt x="2460658" y="2612627"/>
                    </a:lnTo>
                    <a:lnTo>
                      <a:pt x="2453120" y="2614612"/>
                    </a:lnTo>
                    <a:lnTo>
                      <a:pt x="2445581" y="2616597"/>
                    </a:lnTo>
                    <a:lnTo>
                      <a:pt x="2437646" y="2617787"/>
                    </a:lnTo>
                    <a:lnTo>
                      <a:pt x="2429711" y="2618581"/>
                    </a:lnTo>
                    <a:lnTo>
                      <a:pt x="2422173" y="2619375"/>
                    </a:lnTo>
                    <a:lnTo>
                      <a:pt x="2414237" y="2619375"/>
                    </a:lnTo>
                    <a:lnTo>
                      <a:pt x="1934706" y="2619375"/>
                    </a:lnTo>
                    <a:lnTo>
                      <a:pt x="1928019" y="2625464"/>
                    </a:lnTo>
                    <a:lnTo>
                      <a:pt x="1914923" y="2637355"/>
                    </a:lnTo>
                    <a:lnTo>
                      <a:pt x="1901032" y="2649246"/>
                    </a:lnTo>
                    <a:lnTo>
                      <a:pt x="1886348" y="2659947"/>
                    </a:lnTo>
                    <a:lnTo>
                      <a:pt x="1871663" y="2670253"/>
                    </a:lnTo>
                    <a:lnTo>
                      <a:pt x="1856185" y="2679369"/>
                    </a:lnTo>
                    <a:lnTo>
                      <a:pt x="1840310" y="2688486"/>
                    </a:lnTo>
                    <a:lnTo>
                      <a:pt x="1824435" y="2696809"/>
                    </a:lnTo>
                    <a:lnTo>
                      <a:pt x="1808163" y="2703944"/>
                    </a:lnTo>
                    <a:lnTo>
                      <a:pt x="1791098" y="2710286"/>
                    </a:lnTo>
                    <a:lnTo>
                      <a:pt x="1774032" y="2715835"/>
                    </a:lnTo>
                    <a:lnTo>
                      <a:pt x="1756966" y="2720591"/>
                    </a:lnTo>
                    <a:lnTo>
                      <a:pt x="1739107" y="2724555"/>
                    </a:lnTo>
                    <a:lnTo>
                      <a:pt x="1721644" y="2727329"/>
                    </a:lnTo>
                    <a:lnTo>
                      <a:pt x="1712913" y="2728518"/>
                    </a:lnTo>
                    <a:lnTo>
                      <a:pt x="1703388" y="2729311"/>
                    </a:lnTo>
                    <a:lnTo>
                      <a:pt x="1694657" y="2730104"/>
                    </a:lnTo>
                    <a:lnTo>
                      <a:pt x="1685926" y="2730500"/>
                    </a:lnTo>
                    <a:lnTo>
                      <a:pt x="1676798" y="2730500"/>
                    </a:lnTo>
                    <a:lnTo>
                      <a:pt x="1667669" y="2730500"/>
                    </a:lnTo>
                    <a:lnTo>
                      <a:pt x="1658541" y="2729707"/>
                    </a:lnTo>
                    <a:lnTo>
                      <a:pt x="1657351" y="2716231"/>
                    </a:lnTo>
                    <a:lnTo>
                      <a:pt x="1655763" y="2686504"/>
                    </a:lnTo>
                    <a:lnTo>
                      <a:pt x="1654969" y="2657173"/>
                    </a:lnTo>
                    <a:lnTo>
                      <a:pt x="1654573" y="2627446"/>
                    </a:lnTo>
                    <a:lnTo>
                      <a:pt x="1655366" y="2598115"/>
                    </a:lnTo>
                    <a:lnTo>
                      <a:pt x="1656557" y="2567991"/>
                    </a:lnTo>
                    <a:lnTo>
                      <a:pt x="1658938" y="2538264"/>
                    </a:lnTo>
                    <a:lnTo>
                      <a:pt x="1661716" y="2508933"/>
                    </a:lnTo>
                    <a:lnTo>
                      <a:pt x="1665685" y="2479205"/>
                    </a:lnTo>
                    <a:lnTo>
                      <a:pt x="1670448" y="2449478"/>
                    </a:lnTo>
                    <a:lnTo>
                      <a:pt x="1676004" y="2420543"/>
                    </a:lnTo>
                    <a:lnTo>
                      <a:pt x="1682354" y="2391212"/>
                    </a:lnTo>
                    <a:lnTo>
                      <a:pt x="1685926" y="2376547"/>
                    </a:lnTo>
                    <a:lnTo>
                      <a:pt x="1689498" y="2361881"/>
                    </a:lnTo>
                    <a:lnTo>
                      <a:pt x="1693863" y="2347612"/>
                    </a:lnTo>
                    <a:lnTo>
                      <a:pt x="1697832" y="2333343"/>
                    </a:lnTo>
                    <a:lnTo>
                      <a:pt x="1702594" y="2319074"/>
                    </a:lnTo>
                    <a:lnTo>
                      <a:pt x="1707357" y="2304805"/>
                    </a:lnTo>
                    <a:lnTo>
                      <a:pt x="1712516" y="2290932"/>
                    </a:lnTo>
                    <a:lnTo>
                      <a:pt x="1718073" y="2277060"/>
                    </a:lnTo>
                    <a:lnTo>
                      <a:pt x="1723629" y="2263187"/>
                    </a:lnTo>
                    <a:lnTo>
                      <a:pt x="1729582" y="2249314"/>
                    </a:lnTo>
                    <a:lnTo>
                      <a:pt x="1735535" y="2235838"/>
                    </a:lnTo>
                    <a:lnTo>
                      <a:pt x="1741885" y="2221965"/>
                    </a:lnTo>
                    <a:lnTo>
                      <a:pt x="1748632" y="2208489"/>
                    </a:lnTo>
                    <a:lnTo>
                      <a:pt x="1756173" y="2195409"/>
                    </a:lnTo>
                    <a:lnTo>
                      <a:pt x="1763316" y="2181932"/>
                    </a:lnTo>
                    <a:lnTo>
                      <a:pt x="1770857" y="2169248"/>
                    </a:lnTo>
                    <a:lnTo>
                      <a:pt x="1778794" y="2156565"/>
                    </a:lnTo>
                    <a:lnTo>
                      <a:pt x="1786732" y="2143881"/>
                    </a:lnTo>
                    <a:lnTo>
                      <a:pt x="1795066" y="2131198"/>
                    </a:lnTo>
                    <a:lnTo>
                      <a:pt x="1804194" y="2118910"/>
                    </a:lnTo>
                    <a:lnTo>
                      <a:pt x="1813323" y="2107019"/>
                    </a:lnTo>
                    <a:lnTo>
                      <a:pt x="1822451" y="2095128"/>
                    </a:lnTo>
                    <a:lnTo>
                      <a:pt x="1832373" y="2083237"/>
                    </a:lnTo>
                    <a:lnTo>
                      <a:pt x="1841898" y="2071743"/>
                    </a:lnTo>
                    <a:lnTo>
                      <a:pt x="1852613" y="2060645"/>
                    </a:lnTo>
                    <a:lnTo>
                      <a:pt x="1862932" y="2049943"/>
                    </a:lnTo>
                    <a:lnTo>
                      <a:pt x="1873648" y="2038845"/>
                    </a:lnTo>
                    <a:lnTo>
                      <a:pt x="1884760" y="2028539"/>
                    </a:lnTo>
                    <a:lnTo>
                      <a:pt x="1896666" y="2018234"/>
                    </a:lnTo>
                    <a:lnTo>
                      <a:pt x="1908176" y="2008325"/>
                    </a:lnTo>
                    <a:lnTo>
                      <a:pt x="1919685" y="1998416"/>
                    </a:lnTo>
                    <a:lnTo>
                      <a:pt x="1931988" y="1988903"/>
                    </a:lnTo>
                    <a:lnTo>
                      <a:pt x="1944291" y="1979786"/>
                    </a:lnTo>
                    <a:lnTo>
                      <a:pt x="1956991" y="1971066"/>
                    </a:lnTo>
                    <a:lnTo>
                      <a:pt x="1969691" y="1962743"/>
                    </a:lnTo>
                    <a:lnTo>
                      <a:pt x="1982391" y="1954419"/>
                    </a:lnTo>
                    <a:lnTo>
                      <a:pt x="1996282" y="1946095"/>
                    </a:lnTo>
                    <a:lnTo>
                      <a:pt x="2009379" y="1938565"/>
                    </a:lnTo>
                    <a:lnTo>
                      <a:pt x="1995488" y="1944510"/>
                    </a:lnTo>
                    <a:lnTo>
                      <a:pt x="1980804" y="1950852"/>
                    </a:lnTo>
                    <a:lnTo>
                      <a:pt x="1966913" y="1957986"/>
                    </a:lnTo>
                    <a:lnTo>
                      <a:pt x="1953023" y="1964725"/>
                    </a:lnTo>
                    <a:lnTo>
                      <a:pt x="1939529" y="1972255"/>
                    </a:lnTo>
                    <a:lnTo>
                      <a:pt x="1925638" y="1979786"/>
                    </a:lnTo>
                    <a:lnTo>
                      <a:pt x="1912541" y="1988110"/>
                    </a:lnTo>
                    <a:lnTo>
                      <a:pt x="1899444" y="1996434"/>
                    </a:lnTo>
                    <a:lnTo>
                      <a:pt x="1885951" y="2005550"/>
                    </a:lnTo>
                    <a:lnTo>
                      <a:pt x="1873251" y="2014270"/>
                    </a:lnTo>
                    <a:lnTo>
                      <a:pt x="1860948" y="2023783"/>
                    </a:lnTo>
                    <a:lnTo>
                      <a:pt x="1848644" y="2033296"/>
                    </a:lnTo>
                    <a:lnTo>
                      <a:pt x="1835944" y="2043205"/>
                    </a:lnTo>
                    <a:lnTo>
                      <a:pt x="1824038" y="2053907"/>
                    </a:lnTo>
                    <a:lnTo>
                      <a:pt x="1812529" y="2064212"/>
                    </a:lnTo>
                    <a:lnTo>
                      <a:pt x="1801019" y="2075310"/>
                    </a:lnTo>
                    <a:lnTo>
                      <a:pt x="1789510" y="2086408"/>
                    </a:lnTo>
                    <a:lnTo>
                      <a:pt x="1778794" y="2098299"/>
                    </a:lnTo>
                    <a:lnTo>
                      <a:pt x="1768079" y="2109794"/>
                    </a:lnTo>
                    <a:lnTo>
                      <a:pt x="1757760" y="2121685"/>
                    </a:lnTo>
                    <a:lnTo>
                      <a:pt x="1747044" y="2133972"/>
                    </a:lnTo>
                    <a:lnTo>
                      <a:pt x="1737519" y="2146656"/>
                    </a:lnTo>
                    <a:lnTo>
                      <a:pt x="1727994" y="2159339"/>
                    </a:lnTo>
                    <a:lnTo>
                      <a:pt x="1718469" y="2172023"/>
                    </a:lnTo>
                    <a:lnTo>
                      <a:pt x="1709738" y="2185499"/>
                    </a:lnTo>
                    <a:lnTo>
                      <a:pt x="1700610" y="2198579"/>
                    </a:lnTo>
                    <a:lnTo>
                      <a:pt x="1691879" y="2212056"/>
                    </a:lnTo>
                    <a:lnTo>
                      <a:pt x="1683941" y="2225532"/>
                    </a:lnTo>
                    <a:lnTo>
                      <a:pt x="1676004" y="2239801"/>
                    </a:lnTo>
                    <a:lnTo>
                      <a:pt x="1668066" y="2253674"/>
                    </a:lnTo>
                    <a:lnTo>
                      <a:pt x="1660526" y="2267943"/>
                    </a:lnTo>
                    <a:lnTo>
                      <a:pt x="1653382" y="2282609"/>
                    </a:lnTo>
                    <a:lnTo>
                      <a:pt x="1643857" y="2302031"/>
                    </a:lnTo>
                    <a:lnTo>
                      <a:pt x="1635126" y="2322245"/>
                    </a:lnTo>
                    <a:lnTo>
                      <a:pt x="1626791" y="2342063"/>
                    </a:lnTo>
                    <a:lnTo>
                      <a:pt x="1618854" y="2362278"/>
                    </a:lnTo>
                    <a:lnTo>
                      <a:pt x="1611313" y="2382889"/>
                    </a:lnTo>
                    <a:lnTo>
                      <a:pt x="1604169" y="2403500"/>
                    </a:lnTo>
                    <a:lnTo>
                      <a:pt x="1597819" y="2424507"/>
                    </a:lnTo>
                    <a:lnTo>
                      <a:pt x="1591469" y="2445514"/>
                    </a:lnTo>
                    <a:lnTo>
                      <a:pt x="1577976" y="2415391"/>
                    </a:lnTo>
                    <a:lnTo>
                      <a:pt x="1562894" y="2385663"/>
                    </a:lnTo>
                    <a:lnTo>
                      <a:pt x="1547813" y="2356729"/>
                    </a:lnTo>
                    <a:lnTo>
                      <a:pt x="1531938" y="2328587"/>
                    </a:lnTo>
                    <a:lnTo>
                      <a:pt x="1515269" y="2301238"/>
                    </a:lnTo>
                    <a:lnTo>
                      <a:pt x="1498204" y="2275078"/>
                    </a:lnTo>
                    <a:lnTo>
                      <a:pt x="1489473" y="2261601"/>
                    </a:lnTo>
                    <a:lnTo>
                      <a:pt x="1480741" y="2248918"/>
                    </a:lnTo>
                    <a:lnTo>
                      <a:pt x="1471216" y="2236630"/>
                    </a:lnTo>
                    <a:lnTo>
                      <a:pt x="1462088" y="2223947"/>
                    </a:lnTo>
                    <a:lnTo>
                      <a:pt x="1470025" y="2204129"/>
                    </a:lnTo>
                    <a:lnTo>
                      <a:pt x="1478360" y="2184707"/>
                    </a:lnTo>
                    <a:lnTo>
                      <a:pt x="1487885" y="2166078"/>
                    </a:lnTo>
                    <a:lnTo>
                      <a:pt x="1497807" y="2147845"/>
                    </a:lnTo>
                    <a:lnTo>
                      <a:pt x="1508126" y="2130405"/>
                    </a:lnTo>
                    <a:lnTo>
                      <a:pt x="1518841" y="2113361"/>
                    </a:lnTo>
                    <a:lnTo>
                      <a:pt x="1530748" y="2097507"/>
                    </a:lnTo>
                    <a:lnTo>
                      <a:pt x="1542257" y="2081652"/>
                    </a:lnTo>
                    <a:lnTo>
                      <a:pt x="1554560" y="2066590"/>
                    </a:lnTo>
                    <a:lnTo>
                      <a:pt x="1567260" y="2052321"/>
                    </a:lnTo>
                    <a:lnTo>
                      <a:pt x="1581151" y="2038052"/>
                    </a:lnTo>
                    <a:lnTo>
                      <a:pt x="1594644" y="2024576"/>
                    </a:lnTo>
                    <a:lnTo>
                      <a:pt x="1608535" y="2011892"/>
                    </a:lnTo>
                    <a:lnTo>
                      <a:pt x="1622823" y="1999605"/>
                    </a:lnTo>
                    <a:lnTo>
                      <a:pt x="1637507" y="1987317"/>
                    </a:lnTo>
                    <a:lnTo>
                      <a:pt x="1652588" y="1975823"/>
                    </a:lnTo>
                    <a:lnTo>
                      <a:pt x="1668066" y="1965121"/>
                    </a:lnTo>
                    <a:lnTo>
                      <a:pt x="1683148" y="1954815"/>
                    </a:lnTo>
                    <a:lnTo>
                      <a:pt x="1699023" y="1944510"/>
                    </a:lnTo>
                    <a:lnTo>
                      <a:pt x="1714898" y="1934997"/>
                    </a:lnTo>
                    <a:lnTo>
                      <a:pt x="1730773" y="1926277"/>
                    </a:lnTo>
                    <a:lnTo>
                      <a:pt x="1747044" y="1917557"/>
                    </a:lnTo>
                    <a:lnTo>
                      <a:pt x="1763713" y="1909630"/>
                    </a:lnTo>
                    <a:lnTo>
                      <a:pt x="1779985" y="1901306"/>
                    </a:lnTo>
                    <a:lnTo>
                      <a:pt x="1796257" y="1894172"/>
                    </a:lnTo>
                    <a:lnTo>
                      <a:pt x="1813323" y="1887037"/>
                    </a:lnTo>
                    <a:lnTo>
                      <a:pt x="1829594" y="1880695"/>
                    </a:lnTo>
                    <a:lnTo>
                      <a:pt x="1846263" y="1874354"/>
                    </a:lnTo>
                    <a:lnTo>
                      <a:pt x="1862932" y="1868804"/>
                    </a:lnTo>
                    <a:lnTo>
                      <a:pt x="1879204" y="1863255"/>
                    </a:lnTo>
                    <a:lnTo>
                      <a:pt x="1896269" y="1857706"/>
                    </a:lnTo>
                    <a:lnTo>
                      <a:pt x="1912541" y="1852950"/>
                    </a:lnTo>
                    <a:lnTo>
                      <a:pt x="1928416" y="1848193"/>
                    </a:lnTo>
                    <a:lnTo>
                      <a:pt x="1944688" y="1844230"/>
                    </a:lnTo>
                    <a:lnTo>
                      <a:pt x="1976438" y="1836699"/>
                    </a:lnTo>
                    <a:lnTo>
                      <a:pt x="2007394" y="1829961"/>
                    </a:lnTo>
                    <a:lnTo>
                      <a:pt x="2037160" y="1824808"/>
                    </a:lnTo>
                    <a:lnTo>
                      <a:pt x="2065338" y="1820052"/>
                    </a:lnTo>
                    <a:lnTo>
                      <a:pt x="2092723" y="1816484"/>
                    </a:lnTo>
                    <a:lnTo>
                      <a:pt x="2117726" y="1813313"/>
                    </a:lnTo>
                    <a:lnTo>
                      <a:pt x="2141538" y="1810935"/>
                    </a:lnTo>
                    <a:lnTo>
                      <a:pt x="2162969" y="1809350"/>
                    </a:lnTo>
                    <a:lnTo>
                      <a:pt x="2182416" y="1808161"/>
                    </a:lnTo>
                    <a:lnTo>
                      <a:pt x="2199085" y="1807368"/>
                    </a:lnTo>
                    <a:lnTo>
                      <a:pt x="2213373" y="1806972"/>
                    </a:lnTo>
                    <a:lnTo>
                      <a:pt x="2233216" y="1806575"/>
                    </a:lnTo>
                    <a:lnTo>
                      <a:pt x="2239963" y="1806972"/>
                    </a:lnTo>
                    <a:lnTo>
                      <a:pt x="2232819" y="1812521"/>
                    </a:lnTo>
                    <a:lnTo>
                      <a:pt x="2225676" y="1819259"/>
                    </a:lnTo>
                    <a:lnTo>
                      <a:pt x="2218929" y="1825204"/>
                    </a:lnTo>
                    <a:lnTo>
                      <a:pt x="2211785" y="1831943"/>
                    </a:lnTo>
                    <a:lnTo>
                      <a:pt x="2205038" y="1838284"/>
                    </a:lnTo>
                    <a:lnTo>
                      <a:pt x="2198688" y="1845023"/>
                    </a:lnTo>
                    <a:lnTo>
                      <a:pt x="2186385" y="1859292"/>
                    </a:lnTo>
                    <a:lnTo>
                      <a:pt x="2174876" y="1874354"/>
                    </a:lnTo>
                    <a:lnTo>
                      <a:pt x="2163763" y="1889415"/>
                    </a:lnTo>
                    <a:lnTo>
                      <a:pt x="2153444" y="1905270"/>
                    </a:lnTo>
                    <a:lnTo>
                      <a:pt x="2143523" y="1921917"/>
                    </a:lnTo>
                    <a:lnTo>
                      <a:pt x="2134791" y="1938961"/>
                    </a:lnTo>
                    <a:lnTo>
                      <a:pt x="2126060" y="1956401"/>
                    </a:lnTo>
                    <a:lnTo>
                      <a:pt x="2118123" y="1974237"/>
                    </a:lnTo>
                    <a:lnTo>
                      <a:pt x="2110582" y="1992074"/>
                    </a:lnTo>
                    <a:lnTo>
                      <a:pt x="2103835" y="2010703"/>
                    </a:lnTo>
                    <a:lnTo>
                      <a:pt x="2097485" y="2029332"/>
                    </a:lnTo>
                    <a:lnTo>
                      <a:pt x="2091532" y="2048754"/>
                    </a:lnTo>
                    <a:lnTo>
                      <a:pt x="2086373" y="2067779"/>
                    </a:lnTo>
                    <a:lnTo>
                      <a:pt x="2081213" y="2087201"/>
                    </a:lnTo>
                    <a:lnTo>
                      <a:pt x="2076848" y="2107019"/>
                    </a:lnTo>
                    <a:lnTo>
                      <a:pt x="2072482" y="2126441"/>
                    </a:lnTo>
                    <a:lnTo>
                      <a:pt x="2068910" y="2146259"/>
                    </a:lnTo>
                    <a:lnTo>
                      <a:pt x="2065338" y="2166078"/>
                    </a:lnTo>
                    <a:lnTo>
                      <a:pt x="2062560" y="2185896"/>
                    </a:lnTo>
                    <a:lnTo>
                      <a:pt x="2059782" y="2205714"/>
                    </a:lnTo>
                    <a:lnTo>
                      <a:pt x="2057401" y="2225136"/>
                    </a:lnTo>
                    <a:lnTo>
                      <a:pt x="2055416" y="2244954"/>
                    </a:lnTo>
                    <a:lnTo>
                      <a:pt x="2053829" y="2264376"/>
                    </a:lnTo>
                    <a:lnTo>
                      <a:pt x="2051051" y="2302823"/>
                    </a:lnTo>
                    <a:lnTo>
                      <a:pt x="2049066" y="2340081"/>
                    </a:lnTo>
                    <a:lnTo>
                      <a:pt x="2047876" y="2376151"/>
                    </a:lnTo>
                    <a:lnTo>
                      <a:pt x="2047479" y="2384871"/>
                    </a:lnTo>
                    <a:lnTo>
                      <a:pt x="2046685" y="2393591"/>
                    </a:lnTo>
                    <a:lnTo>
                      <a:pt x="2045891" y="2401914"/>
                    </a:lnTo>
                    <a:lnTo>
                      <a:pt x="2045098" y="2410634"/>
                    </a:lnTo>
                    <a:lnTo>
                      <a:pt x="2043510" y="2419751"/>
                    </a:lnTo>
                    <a:lnTo>
                      <a:pt x="2041923" y="2428074"/>
                    </a:lnTo>
                    <a:lnTo>
                      <a:pt x="2037954" y="2445118"/>
                    </a:lnTo>
                    <a:lnTo>
                      <a:pt x="2033191" y="2462162"/>
                    </a:lnTo>
                    <a:lnTo>
                      <a:pt x="2032837" y="2463153"/>
                    </a:lnTo>
                    <a:lnTo>
                      <a:pt x="2414237" y="2463380"/>
                    </a:lnTo>
                    <a:lnTo>
                      <a:pt x="2414237" y="375897"/>
                    </a:lnTo>
                    <a:lnTo>
                      <a:pt x="1386238" y="375500"/>
                    </a:lnTo>
                    <a:lnTo>
                      <a:pt x="1386238" y="2247533"/>
                    </a:lnTo>
                    <a:lnTo>
                      <a:pt x="1398588" y="2262585"/>
                    </a:lnTo>
                    <a:lnTo>
                      <a:pt x="1410494" y="2278856"/>
                    </a:lnTo>
                    <a:lnTo>
                      <a:pt x="1422400" y="2295128"/>
                    </a:lnTo>
                    <a:lnTo>
                      <a:pt x="1434307" y="2311797"/>
                    </a:lnTo>
                    <a:lnTo>
                      <a:pt x="1445419" y="2329260"/>
                    </a:lnTo>
                    <a:lnTo>
                      <a:pt x="1456532" y="2347119"/>
                    </a:lnTo>
                    <a:lnTo>
                      <a:pt x="1467247" y="2364978"/>
                    </a:lnTo>
                    <a:lnTo>
                      <a:pt x="1477963" y="2384028"/>
                    </a:lnTo>
                    <a:lnTo>
                      <a:pt x="1488679" y="2403078"/>
                    </a:lnTo>
                    <a:lnTo>
                      <a:pt x="1498601" y="2422922"/>
                    </a:lnTo>
                    <a:lnTo>
                      <a:pt x="1508523" y="2443163"/>
                    </a:lnTo>
                    <a:lnTo>
                      <a:pt x="1518048" y="2464197"/>
                    </a:lnTo>
                    <a:lnTo>
                      <a:pt x="1527573" y="2485231"/>
                    </a:lnTo>
                    <a:lnTo>
                      <a:pt x="1536701" y="2507060"/>
                    </a:lnTo>
                    <a:lnTo>
                      <a:pt x="1544241" y="2526110"/>
                    </a:lnTo>
                    <a:lnTo>
                      <a:pt x="1550988" y="2545160"/>
                    </a:lnTo>
                    <a:lnTo>
                      <a:pt x="1556544" y="2563813"/>
                    </a:lnTo>
                    <a:lnTo>
                      <a:pt x="1561704" y="2582069"/>
                    </a:lnTo>
                    <a:lnTo>
                      <a:pt x="1566466" y="2599928"/>
                    </a:lnTo>
                    <a:lnTo>
                      <a:pt x="1570038" y="2617391"/>
                    </a:lnTo>
                    <a:lnTo>
                      <a:pt x="1573610" y="2634456"/>
                    </a:lnTo>
                    <a:lnTo>
                      <a:pt x="1575991" y="2651522"/>
                    </a:lnTo>
                    <a:lnTo>
                      <a:pt x="1577579" y="2667794"/>
                    </a:lnTo>
                    <a:lnTo>
                      <a:pt x="1578769" y="2683669"/>
                    </a:lnTo>
                    <a:lnTo>
                      <a:pt x="1579563" y="2699544"/>
                    </a:lnTo>
                    <a:lnTo>
                      <a:pt x="1579563" y="2714625"/>
                    </a:lnTo>
                    <a:lnTo>
                      <a:pt x="1578769" y="2729706"/>
                    </a:lnTo>
                    <a:lnTo>
                      <a:pt x="1577976" y="2744391"/>
                    </a:lnTo>
                    <a:lnTo>
                      <a:pt x="1576388" y="2758678"/>
                    </a:lnTo>
                    <a:lnTo>
                      <a:pt x="1574404" y="2772569"/>
                    </a:lnTo>
                    <a:lnTo>
                      <a:pt x="1572023" y="2786460"/>
                    </a:lnTo>
                    <a:lnTo>
                      <a:pt x="1568451" y="2799556"/>
                    </a:lnTo>
                    <a:lnTo>
                      <a:pt x="1565276" y="2812256"/>
                    </a:lnTo>
                    <a:lnTo>
                      <a:pt x="1561307" y="2824956"/>
                    </a:lnTo>
                    <a:lnTo>
                      <a:pt x="1557338" y="2837260"/>
                    </a:lnTo>
                    <a:lnTo>
                      <a:pt x="1552973" y="2849166"/>
                    </a:lnTo>
                    <a:lnTo>
                      <a:pt x="1548210" y="2860675"/>
                    </a:lnTo>
                    <a:lnTo>
                      <a:pt x="1543051" y="2871788"/>
                    </a:lnTo>
                    <a:lnTo>
                      <a:pt x="1537891" y="2882900"/>
                    </a:lnTo>
                    <a:lnTo>
                      <a:pt x="1531938" y="2893616"/>
                    </a:lnTo>
                    <a:lnTo>
                      <a:pt x="1526382" y="2903538"/>
                    </a:lnTo>
                    <a:lnTo>
                      <a:pt x="1519635" y="2913460"/>
                    </a:lnTo>
                    <a:lnTo>
                      <a:pt x="1513682" y="2923381"/>
                    </a:lnTo>
                    <a:lnTo>
                      <a:pt x="1506935" y="2932906"/>
                    </a:lnTo>
                    <a:lnTo>
                      <a:pt x="1500585" y="2941638"/>
                    </a:lnTo>
                    <a:lnTo>
                      <a:pt x="1493838" y="2950369"/>
                    </a:lnTo>
                    <a:lnTo>
                      <a:pt x="1483519" y="2928144"/>
                    </a:lnTo>
                    <a:lnTo>
                      <a:pt x="1472803" y="2905919"/>
                    </a:lnTo>
                    <a:lnTo>
                      <a:pt x="1461294" y="2883694"/>
                    </a:lnTo>
                    <a:lnTo>
                      <a:pt x="1449785" y="2861072"/>
                    </a:lnTo>
                    <a:lnTo>
                      <a:pt x="1438275" y="2839244"/>
                    </a:lnTo>
                    <a:lnTo>
                      <a:pt x="1425575" y="2817019"/>
                    </a:lnTo>
                    <a:lnTo>
                      <a:pt x="1413272" y="2795191"/>
                    </a:lnTo>
                    <a:lnTo>
                      <a:pt x="1400969" y="2773363"/>
                    </a:lnTo>
                    <a:lnTo>
                      <a:pt x="1387872" y="2751931"/>
                    </a:lnTo>
                    <a:lnTo>
                      <a:pt x="1374378" y="2730500"/>
                    </a:lnTo>
                    <a:lnTo>
                      <a:pt x="1360885" y="2709466"/>
                    </a:lnTo>
                    <a:lnTo>
                      <a:pt x="1347391" y="2688828"/>
                    </a:lnTo>
                    <a:lnTo>
                      <a:pt x="1332706" y="2667794"/>
                    </a:lnTo>
                    <a:lnTo>
                      <a:pt x="1318419" y="2647553"/>
                    </a:lnTo>
                    <a:lnTo>
                      <a:pt x="1304131" y="2626916"/>
                    </a:lnTo>
                    <a:lnTo>
                      <a:pt x="1288653" y="2607072"/>
                    </a:lnTo>
                    <a:lnTo>
                      <a:pt x="1273572" y="2586831"/>
                    </a:lnTo>
                    <a:lnTo>
                      <a:pt x="1258094" y="2567385"/>
                    </a:lnTo>
                    <a:lnTo>
                      <a:pt x="1241822" y="2547938"/>
                    </a:lnTo>
                    <a:lnTo>
                      <a:pt x="1225947" y="2528888"/>
                    </a:lnTo>
                    <a:lnTo>
                      <a:pt x="1209675" y="2510235"/>
                    </a:lnTo>
                    <a:lnTo>
                      <a:pt x="1192610" y="2491581"/>
                    </a:lnTo>
                    <a:lnTo>
                      <a:pt x="1175544" y="2473325"/>
                    </a:lnTo>
                    <a:lnTo>
                      <a:pt x="1158081" y="2455069"/>
                    </a:lnTo>
                    <a:lnTo>
                      <a:pt x="1140222" y="2437606"/>
                    </a:lnTo>
                    <a:lnTo>
                      <a:pt x="1122363" y="2420144"/>
                    </a:lnTo>
                    <a:lnTo>
                      <a:pt x="1103710" y="2403078"/>
                    </a:lnTo>
                    <a:lnTo>
                      <a:pt x="1085056" y="2386410"/>
                    </a:lnTo>
                    <a:lnTo>
                      <a:pt x="1066403" y="2370535"/>
                    </a:lnTo>
                    <a:lnTo>
                      <a:pt x="1046956" y="2354263"/>
                    </a:lnTo>
                    <a:lnTo>
                      <a:pt x="1027509" y="2338785"/>
                    </a:lnTo>
                    <a:lnTo>
                      <a:pt x="1007269" y="2324100"/>
                    </a:lnTo>
                    <a:lnTo>
                      <a:pt x="987425" y="2309019"/>
                    </a:lnTo>
                    <a:lnTo>
                      <a:pt x="966788" y="2295128"/>
                    </a:lnTo>
                    <a:lnTo>
                      <a:pt x="946150" y="2281238"/>
                    </a:lnTo>
                    <a:lnTo>
                      <a:pt x="924719" y="2267744"/>
                    </a:lnTo>
                    <a:lnTo>
                      <a:pt x="903684" y="2255044"/>
                    </a:lnTo>
                    <a:lnTo>
                      <a:pt x="882253" y="2242741"/>
                    </a:lnTo>
                    <a:lnTo>
                      <a:pt x="860425" y="2231231"/>
                    </a:lnTo>
                    <a:lnTo>
                      <a:pt x="838597" y="2219325"/>
                    </a:lnTo>
                    <a:lnTo>
                      <a:pt x="815975" y="2209006"/>
                    </a:lnTo>
                    <a:lnTo>
                      <a:pt x="793353" y="2198688"/>
                    </a:lnTo>
                    <a:lnTo>
                      <a:pt x="770731" y="2189163"/>
                    </a:lnTo>
                    <a:lnTo>
                      <a:pt x="747713" y="2179638"/>
                    </a:lnTo>
                    <a:lnTo>
                      <a:pt x="724694" y="2171303"/>
                    </a:lnTo>
                    <a:lnTo>
                      <a:pt x="701278" y="2163366"/>
                    </a:lnTo>
                    <a:lnTo>
                      <a:pt x="677862" y="2155825"/>
                    </a:lnTo>
                    <a:lnTo>
                      <a:pt x="654447" y="2149078"/>
                    </a:lnTo>
                    <a:lnTo>
                      <a:pt x="630634" y="2143125"/>
                    </a:lnTo>
                    <a:lnTo>
                      <a:pt x="606822" y="2137569"/>
                    </a:lnTo>
                    <a:lnTo>
                      <a:pt x="583009" y="2132013"/>
                    </a:lnTo>
                    <a:lnTo>
                      <a:pt x="558800" y="2127647"/>
                    </a:lnTo>
                    <a:lnTo>
                      <a:pt x="534591" y="2123678"/>
                    </a:lnTo>
                    <a:lnTo>
                      <a:pt x="510381" y="2120503"/>
                    </a:lnTo>
                    <a:lnTo>
                      <a:pt x="486569" y="2117725"/>
                    </a:lnTo>
                    <a:lnTo>
                      <a:pt x="462359" y="2115741"/>
                    </a:lnTo>
                    <a:lnTo>
                      <a:pt x="438150" y="2114153"/>
                    </a:lnTo>
                    <a:lnTo>
                      <a:pt x="413941" y="2112963"/>
                    </a:lnTo>
                    <a:lnTo>
                      <a:pt x="437753" y="2116931"/>
                    </a:lnTo>
                    <a:lnTo>
                      <a:pt x="461566" y="2121297"/>
                    </a:lnTo>
                    <a:lnTo>
                      <a:pt x="485378" y="2126060"/>
                    </a:lnTo>
                    <a:lnTo>
                      <a:pt x="508397" y="2131616"/>
                    </a:lnTo>
                    <a:lnTo>
                      <a:pt x="531812" y="2137966"/>
                    </a:lnTo>
                    <a:lnTo>
                      <a:pt x="554831" y="2144713"/>
                    </a:lnTo>
                    <a:lnTo>
                      <a:pt x="577850" y="2151856"/>
                    </a:lnTo>
                    <a:lnTo>
                      <a:pt x="600075" y="2159397"/>
                    </a:lnTo>
                    <a:lnTo>
                      <a:pt x="623094" y="2167335"/>
                    </a:lnTo>
                    <a:lnTo>
                      <a:pt x="644922" y="2176066"/>
                    </a:lnTo>
                    <a:lnTo>
                      <a:pt x="667147" y="2185591"/>
                    </a:lnTo>
                    <a:lnTo>
                      <a:pt x="688578" y="2195116"/>
                    </a:lnTo>
                    <a:lnTo>
                      <a:pt x="710009" y="2205435"/>
                    </a:lnTo>
                    <a:lnTo>
                      <a:pt x="731044" y="2216150"/>
                    </a:lnTo>
                    <a:lnTo>
                      <a:pt x="752078" y="2227263"/>
                    </a:lnTo>
                    <a:lnTo>
                      <a:pt x="772319" y="2239566"/>
                    </a:lnTo>
                    <a:lnTo>
                      <a:pt x="792956" y="2251472"/>
                    </a:lnTo>
                    <a:lnTo>
                      <a:pt x="812800" y="2264172"/>
                    </a:lnTo>
                    <a:lnTo>
                      <a:pt x="832247" y="2277666"/>
                    </a:lnTo>
                    <a:lnTo>
                      <a:pt x="851694" y="2291160"/>
                    </a:lnTo>
                    <a:lnTo>
                      <a:pt x="870347" y="2305050"/>
                    </a:lnTo>
                    <a:lnTo>
                      <a:pt x="889000" y="2319338"/>
                    </a:lnTo>
                    <a:lnTo>
                      <a:pt x="907256" y="2334419"/>
                    </a:lnTo>
                    <a:lnTo>
                      <a:pt x="924719" y="2349500"/>
                    </a:lnTo>
                    <a:lnTo>
                      <a:pt x="942578" y="2364581"/>
                    </a:lnTo>
                    <a:lnTo>
                      <a:pt x="959644" y="2380853"/>
                    </a:lnTo>
                    <a:lnTo>
                      <a:pt x="976709" y="2397125"/>
                    </a:lnTo>
                    <a:lnTo>
                      <a:pt x="992981" y="2413794"/>
                    </a:lnTo>
                    <a:lnTo>
                      <a:pt x="1009253" y="2430463"/>
                    </a:lnTo>
                    <a:lnTo>
                      <a:pt x="1025128" y="2447528"/>
                    </a:lnTo>
                    <a:lnTo>
                      <a:pt x="1040606" y="2465388"/>
                    </a:lnTo>
                    <a:lnTo>
                      <a:pt x="1055688" y="2482850"/>
                    </a:lnTo>
                    <a:lnTo>
                      <a:pt x="1070769" y="2501106"/>
                    </a:lnTo>
                    <a:lnTo>
                      <a:pt x="1085056" y="2519363"/>
                    </a:lnTo>
                    <a:lnTo>
                      <a:pt x="1098947" y="2538016"/>
                    </a:lnTo>
                    <a:lnTo>
                      <a:pt x="1113235" y="2556669"/>
                    </a:lnTo>
                    <a:lnTo>
                      <a:pt x="1126728" y="2575719"/>
                    </a:lnTo>
                    <a:lnTo>
                      <a:pt x="1139428" y="2594769"/>
                    </a:lnTo>
                    <a:lnTo>
                      <a:pt x="1152525" y="2614613"/>
                    </a:lnTo>
                    <a:lnTo>
                      <a:pt x="1165225" y="2634060"/>
                    </a:lnTo>
                    <a:lnTo>
                      <a:pt x="1177131" y="2653903"/>
                    </a:lnTo>
                    <a:lnTo>
                      <a:pt x="1189038" y="2673747"/>
                    </a:lnTo>
                    <a:lnTo>
                      <a:pt x="1200547" y="2693988"/>
                    </a:lnTo>
                    <a:lnTo>
                      <a:pt x="1212453" y="2714228"/>
                    </a:lnTo>
                    <a:lnTo>
                      <a:pt x="1223169" y="2734866"/>
                    </a:lnTo>
                    <a:lnTo>
                      <a:pt x="1233885" y="2755503"/>
                    </a:lnTo>
                    <a:lnTo>
                      <a:pt x="1244203" y="2776141"/>
                    </a:lnTo>
                    <a:lnTo>
                      <a:pt x="1254522" y="2797175"/>
                    </a:lnTo>
                    <a:lnTo>
                      <a:pt x="1264444" y="2818210"/>
                    </a:lnTo>
                    <a:lnTo>
                      <a:pt x="1273969" y="2839641"/>
                    </a:lnTo>
                    <a:lnTo>
                      <a:pt x="1283097" y="2860675"/>
                    </a:lnTo>
                    <a:lnTo>
                      <a:pt x="1292225" y="2882106"/>
                    </a:lnTo>
                    <a:lnTo>
                      <a:pt x="1301353" y="2903538"/>
                    </a:lnTo>
                    <a:lnTo>
                      <a:pt x="1309688" y="2925366"/>
                    </a:lnTo>
                    <a:lnTo>
                      <a:pt x="1317625" y="2946797"/>
                    </a:lnTo>
                    <a:lnTo>
                      <a:pt x="1325563" y="2969022"/>
                    </a:lnTo>
                    <a:lnTo>
                      <a:pt x="1333103" y="2990453"/>
                    </a:lnTo>
                    <a:lnTo>
                      <a:pt x="1340247" y="3012678"/>
                    </a:lnTo>
                    <a:lnTo>
                      <a:pt x="1347391" y="3034506"/>
                    </a:lnTo>
                    <a:lnTo>
                      <a:pt x="1354138" y="3056731"/>
                    </a:lnTo>
                    <a:lnTo>
                      <a:pt x="1356916" y="3066256"/>
                    </a:lnTo>
                    <a:lnTo>
                      <a:pt x="1346200" y="3071813"/>
                    </a:lnTo>
                    <a:lnTo>
                      <a:pt x="1342231" y="3073797"/>
                    </a:lnTo>
                    <a:lnTo>
                      <a:pt x="1329135" y="3078956"/>
                    </a:lnTo>
                    <a:lnTo>
                      <a:pt x="1316038" y="3083322"/>
                    </a:lnTo>
                    <a:lnTo>
                      <a:pt x="1302544" y="3087688"/>
                    </a:lnTo>
                    <a:lnTo>
                      <a:pt x="1289050" y="3091656"/>
                    </a:lnTo>
                    <a:lnTo>
                      <a:pt x="1275556" y="3095228"/>
                    </a:lnTo>
                    <a:lnTo>
                      <a:pt x="1262063" y="3098403"/>
                    </a:lnTo>
                    <a:lnTo>
                      <a:pt x="1247775" y="3101181"/>
                    </a:lnTo>
                    <a:lnTo>
                      <a:pt x="1234281" y="3104356"/>
                    </a:lnTo>
                    <a:lnTo>
                      <a:pt x="1220788" y="3106341"/>
                    </a:lnTo>
                    <a:lnTo>
                      <a:pt x="1206897" y="3107928"/>
                    </a:lnTo>
                    <a:lnTo>
                      <a:pt x="1192610" y="3109516"/>
                    </a:lnTo>
                    <a:lnTo>
                      <a:pt x="1178719" y="3110706"/>
                    </a:lnTo>
                    <a:lnTo>
                      <a:pt x="1164828" y="3111103"/>
                    </a:lnTo>
                    <a:lnTo>
                      <a:pt x="1150938" y="3111500"/>
                    </a:lnTo>
                    <a:lnTo>
                      <a:pt x="1137047" y="3111500"/>
                    </a:lnTo>
                    <a:lnTo>
                      <a:pt x="1123156" y="3111500"/>
                    </a:lnTo>
                    <a:lnTo>
                      <a:pt x="1108869" y="3110706"/>
                    </a:lnTo>
                    <a:lnTo>
                      <a:pt x="1094978" y="3109913"/>
                    </a:lnTo>
                    <a:lnTo>
                      <a:pt x="1081088" y="3108325"/>
                    </a:lnTo>
                    <a:lnTo>
                      <a:pt x="1067197" y="3106738"/>
                    </a:lnTo>
                    <a:lnTo>
                      <a:pt x="1052910" y="3104753"/>
                    </a:lnTo>
                    <a:lnTo>
                      <a:pt x="1039019" y="3102769"/>
                    </a:lnTo>
                    <a:lnTo>
                      <a:pt x="1025525" y="3099594"/>
                    </a:lnTo>
                    <a:lnTo>
                      <a:pt x="1011238" y="3096816"/>
                    </a:lnTo>
                    <a:lnTo>
                      <a:pt x="997744" y="3093641"/>
                    </a:lnTo>
                    <a:lnTo>
                      <a:pt x="984250" y="3090069"/>
                    </a:lnTo>
                    <a:lnTo>
                      <a:pt x="970359" y="3086497"/>
                    </a:lnTo>
                    <a:lnTo>
                      <a:pt x="957263" y="3082131"/>
                    </a:lnTo>
                    <a:lnTo>
                      <a:pt x="943769" y="3077766"/>
                    </a:lnTo>
                    <a:lnTo>
                      <a:pt x="930672" y="3073400"/>
                    </a:lnTo>
                    <a:lnTo>
                      <a:pt x="917178" y="3068241"/>
                    </a:lnTo>
                    <a:lnTo>
                      <a:pt x="904081" y="3063081"/>
                    </a:lnTo>
                    <a:lnTo>
                      <a:pt x="891381" y="3057525"/>
                    </a:lnTo>
                    <a:lnTo>
                      <a:pt x="878284" y="3051572"/>
                    </a:lnTo>
                    <a:lnTo>
                      <a:pt x="865584" y="3045222"/>
                    </a:lnTo>
                    <a:lnTo>
                      <a:pt x="853281" y="3039269"/>
                    </a:lnTo>
                    <a:lnTo>
                      <a:pt x="840978" y="3032522"/>
                    </a:lnTo>
                    <a:lnTo>
                      <a:pt x="828675" y="3025775"/>
                    </a:lnTo>
                    <a:lnTo>
                      <a:pt x="816769" y="3018631"/>
                    </a:lnTo>
                    <a:lnTo>
                      <a:pt x="804863" y="3011091"/>
                    </a:lnTo>
                    <a:lnTo>
                      <a:pt x="793353" y="3003153"/>
                    </a:lnTo>
                    <a:lnTo>
                      <a:pt x="781447" y="2995216"/>
                    </a:lnTo>
                    <a:lnTo>
                      <a:pt x="770334" y="2987278"/>
                    </a:lnTo>
                    <a:lnTo>
                      <a:pt x="759619" y="2978944"/>
                    </a:lnTo>
                    <a:lnTo>
                      <a:pt x="748506" y="2970213"/>
                    </a:lnTo>
                    <a:lnTo>
                      <a:pt x="737791" y="2961085"/>
                    </a:lnTo>
                    <a:lnTo>
                      <a:pt x="727472" y="2951956"/>
                    </a:lnTo>
                    <a:lnTo>
                      <a:pt x="717153" y="2942431"/>
                    </a:lnTo>
                    <a:lnTo>
                      <a:pt x="707628" y="2932906"/>
                    </a:lnTo>
                    <a:lnTo>
                      <a:pt x="697309" y="2923381"/>
                    </a:lnTo>
                    <a:lnTo>
                      <a:pt x="688181" y="2913063"/>
                    </a:lnTo>
                    <a:lnTo>
                      <a:pt x="679053" y="2902744"/>
                    </a:lnTo>
                    <a:lnTo>
                      <a:pt x="670322" y="2892425"/>
                    </a:lnTo>
                    <a:lnTo>
                      <a:pt x="661591" y="2881710"/>
                    </a:lnTo>
                    <a:lnTo>
                      <a:pt x="653653" y="2870597"/>
                    </a:lnTo>
                    <a:lnTo>
                      <a:pt x="645319" y="2859485"/>
                    </a:lnTo>
                    <a:lnTo>
                      <a:pt x="637778" y="2848372"/>
                    </a:lnTo>
                    <a:lnTo>
                      <a:pt x="630237" y="2836863"/>
                    </a:lnTo>
                    <a:lnTo>
                      <a:pt x="623094" y="2824956"/>
                    </a:lnTo>
                    <a:lnTo>
                      <a:pt x="616744" y="2813050"/>
                    </a:lnTo>
                    <a:lnTo>
                      <a:pt x="610394" y="2801144"/>
                    </a:lnTo>
                    <a:lnTo>
                      <a:pt x="603647" y="2788841"/>
                    </a:lnTo>
                    <a:lnTo>
                      <a:pt x="598091" y="2776141"/>
                    </a:lnTo>
                    <a:lnTo>
                      <a:pt x="592931" y="2763838"/>
                    </a:lnTo>
                    <a:lnTo>
                      <a:pt x="571500" y="2711847"/>
                    </a:lnTo>
                    <a:lnTo>
                      <a:pt x="559991" y="2685256"/>
                    </a:lnTo>
                    <a:lnTo>
                      <a:pt x="548084" y="2658666"/>
                    </a:lnTo>
                    <a:lnTo>
                      <a:pt x="535781" y="2631281"/>
                    </a:lnTo>
                    <a:lnTo>
                      <a:pt x="523081" y="2604294"/>
                    </a:lnTo>
                    <a:lnTo>
                      <a:pt x="509587" y="2576513"/>
                    </a:lnTo>
                    <a:lnTo>
                      <a:pt x="496094" y="2549128"/>
                    </a:lnTo>
                    <a:lnTo>
                      <a:pt x="481806" y="2521744"/>
                    </a:lnTo>
                    <a:lnTo>
                      <a:pt x="467122" y="2493963"/>
                    </a:lnTo>
                    <a:lnTo>
                      <a:pt x="452041" y="2466975"/>
                    </a:lnTo>
                    <a:lnTo>
                      <a:pt x="436166" y="2439591"/>
                    </a:lnTo>
                    <a:lnTo>
                      <a:pt x="419894" y="2413000"/>
                    </a:lnTo>
                    <a:lnTo>
                      <a:pt x="403225" y="2386410"/>
                    </a:lnTo>
                    <a:lnTo>
                      <a:pt x="385762" y="2360216"/>
                    </a:lnTo>
                    <a:lnTo>
                      <a:pt x="367903" y="2334816"/>
                    </a:lnTo>
                    <a:lnTo>
                      <a:pt x="349647" y="2309416"/>
                    </a:lnTo>
                    <a:lnTo>
                      <a:pt x="330200" y="2284810"/>
                    </a:lnTo>
                    <a:lnTo>
                      <a:pt x="310753" y="2260997"/>
                    </a:lnTo>
                    <a:lnTo>
                      <a:pt x="290909" y="2237978"/>
                    </a:lnTo>
                    <a:lnTo>
                      <a:pt x="280194" y="2226072"/>
                    </a:lnTo>
                    <a:lnTo>
                      <a:pt x="269875" y="2214960"/>
                    </a:lnTo>
                    <a:lnTo>
                      <a:pt x="259159" y="2204244"/>
                    </a:lnTo>
                    <a:lnTo>
                      <a:pt x="248444" y="2193528"/>
                    </a:lnTo>
                    <a:lnTo>
                      <a:pt x="237331" y="2183210"/>
                    </a:lnTo>
                    <a:lnTo>
                      <a:pt x="226616" y="2172891"/>
                    </a:lnTo>
                    <a:lnTo>
                      <a:pt x="215503" y="2162969"/>
                    </a:lnTo>
                    <a:lnTo>
                      <a:pt x="203994" y="2153047"/>
                    </a:lnTo>
                    <a:lnTo>
                      <a:pt x="192087" y="2143919"/>
                    </a:lnTo>
                    <a:lnTo>
                      <a:pt x="180578" y="2134394"/>
                    </a:lnTo>
                    <a:lnTo>
                      <a:pt x="169069" y="2125266"/>
                    </a:lnTo>
                    <a:lnTo>
                      <a:pt x="157162" y="2116931"/>
                    </a:lnTo>
                    <a:lnTo>
                      <a:pt x="144462" y="2108597"/>
                    </a:lnTo>
                    <a:lnTo>
                      <a:pt x="132556" y="2100660"/>
                    </a:lnTo>
                    <a:lnTo>
                      <a:pt x="119856" y="2092722"/>
                    </a:lnTo>
                    <a:lnTo>
                      <a:pt x="107553" y="2085181"/>
                    </a:lnTo>
                    <a:lnTo>
                      <a:pt x="94456" y="2078038"/>
                    </a:lnTo>
                    <a:lnTo>
                      <a:pt x="81359" y="2071291"/>
                    </a:lnTo>
                    <a:lnTo>
                      <a:pt x="68262" y="2064941"/>
                    </a:lnTo>
                    <a:lnTo>
                      <a:pt x="54769" y="2058988"/>
                    </a:lnTo>
                    <a:lnTo>
                      <a:pt x="41672" y="2053035"/>
                    </a:lnTo>
                    <a:lnTo>
                      <a:pt x="27781" y="2047875"/>
                    </a:lnTo>
                    <a:lnTo>
                      <a:pt x="14287" y="2042319"/>
                    </a:lnTo>
                    <a:lnTo>
                      <a:pt x="0" y="2037953"/>
                    </a:lnTo>
                    <a:lnTo>
                      <a:pt x="13494" y="2032794"/>
                    </a:lnTo>
                    <a:lnTo>
                      <a:pt x="28972" y="2027238"/>
                    </a:lnTo>
                    <a:lnTo>
                      <a:pt x="50403" y="2019697"/>
                    </a:lnTo>
                    <a:lnTo>
                      <a:pt x="77391" y="2010966"/>
                    </a:lnTo>
                    <a:lnTo>
                      <a:pt x="109537" y="2001044"/>
                    </a:lnTo>
                    <a:lnTo>
                      <a:pt x="145653" y="1989931"/>
                    </a:lnTo>
                    <a:lnTo>
                      <a:pt x="186531" y="1979216"/>
                    </a:lnTo>
                    <a:lnTo>
                      <a:pt x="208359" y="1973660"/>
                    </a:lnTo>
                    <a:lnTo>
                      <a:pt x="231378" y="1968500"/>
                    </a:lnTo>
                    <a:lnTo>
                      <a:pt x="255191" y="1962944"/>
                    </a:lnTo>
                    <a:lnTo>
                      <a:pt x="279400" y="1957785"/>
                    </a:lnTo>
                    <a:lnTo>
                      <a:pt x="305197" y="1953022"/>
                    </a:lnTo>
                    <a:lnTo>
                      <a:pt x="331390" y="1947863"/>
                    </a:lnTo>
                    <a:lnTo>
                      <a:pt x="357981" y="1943100"/>
                    </a:lnTo>
                    <a:lnTo>
                      <a:pt x="385762" y="1938735"/>
                    </a:lnTo>
                    <a:lnTo>
                      <a:pt x="413941" y="1934766"/>
                    </a:lnTo>
                    <a:lnTo>
                      <a:pt x="442912" y="1931591"/>
                    </a:lnTo>
                    <a:lnTo>
                      <a:pt x="472281" y="1928416"/>
                    </a:lnTo>
                    <a:lnTo>
                      <a:pt x="502047" y="1925638"/>
                    </a:lnTo>
                    <a:lnTo>
                      <a:pt x="532209" y="1923653"/>
                    </a:lnTo>
                    <a:lnTo>
                      <a:pt x="563166" y="1922066"/>
                    </a:lnTo>
                    <a:lnTo>
                      <a:pt x="594122" y="1920875"/>
                    </a:lnTo>
                    <a:lnTo>
                      <a:pt x="625475" y="1920875"/>
                    </a:lnTo>
                    <a:lnTo>
                      <a:pt x="657225" y="1920875"/>
                    </a:lnTo>
                    <a:lnTo>
                      <a:pt x="688975" y="1922066"/>
                    </a:lnTo>
                    <a:lnTo>
                      <a:pt x="721122" y="1924050"/>
                    </a:lnTo>
                    <a:lnTo>
                      <a:pt x="753666" y="1926431"/>
                    </a:lnTo>
                    <a:lnTo>
                      <a:pt x="785416" y="1930003"/>
                    </a:lnTo>
                    <a:lnTo>
                      <a:pt x="817959" y="1934369"/>
                    </a:lnTo>
                    <a:lnTo>
                      <a:pt x="834231" y="1937147"/>
                    </a:lnTo>
                    <a:lnTo>
                      <a:pt x="850503" y="1939925"/>
                    </a:lnTo>
                    <a:lnTo>
                      <a:pt x="866775" y="1942703"/>
                    </a:lnTo>
                    <a:lnTo>
                      <a:pt x="883047" y="1946275"/>
                    </a:lnTo>
                    <a:lnTo>
                      <a:pt x="899319" y="1949450"/>
                    </a:lnTo>
                    <a:lnTo>
                      <a:pt x="915194" y="1953816"/>
                    </a:lnTo>
                    <a:lnTo>
                      <a:pt x="931466" y="1957785"/>
                    </a:lnTo>
                    <a:lnTo>
                      <a:pt x="947341" y="1962150"/>
                    </a:lnTo>
                    <a:lnTo>
                      <a:pt x="963216" y="1966913"/>
                    </a:lnTo>
                    <a:lnTo>
                      <a:pt x="979488" y="1971675"/>
                    </a:lnTo>
                    <a:lnTo>
                      <a:pt x="995363" y="1976835"/>
                    </a:lnTo>
                    <a:lnTo>
                      <a:pt x="1011238" y="1982391"/>
                    </a:lnTo>
                    <a:lnTo>
                      <a:pt x="1027113" y="1987947"/>
                    </a:lnTo>
                    <a:lnTo>
                      <a:pt x="1042988" y="1994297"/>
                    </a:lnTo>
                    <a:lnTo>
                      <a:pt x="1058466" y="2001044"/>
                    </a:lnTo>
                    <a:lnTo>
                      <a:pt x="1074341" y="2007791"/>
                    </a:lnTo>
                    <a:lnTo>
                      <a:pt x="1089819" y="2014538"/>
                    </a:lnTo>
                    <a:lnTo>
                      <a:pt x="1104900" y="2022078"/>
                    </a:lnTo>
                    <a:lnTo>
                      <a:pt x="1120775" y="2029619"/>
                    </a:lnTo>
                    <a:lnTo>
                      <a:pt x="1135856" y="2037556"/>
                    </a:lnTo>
                    <a:lnTo>
                      <a:pt x="1150541" y="2046288"/>
                    </a:lnTo>
                    <a:lnTo>
                      <a:pt x="1166019" y="2055019"/>
                    </a:lnTo>
                    <a:lnTo>
                      <a:pt x="1180703" y="2064147"/>
                    </a:lnTo>
                    <a:lnTo>
                      <a:pt x="1195388" y="2073672"/>
                    </a:lnTo>
                    <a:lnTo>
                      <a:pt x="1210469" y="2083197"/>
                    </a:lnTo>
                    <a:lnTo>
                      <a:pt x="1224756" y="2093913"/>
                    </a:lnTo>
                    <a:lnTo>
                      <a:pt x="1230313" y="2097926"/>
                    </a:lnTo>
                    <a:lnTo>
                      <a:pt x="1230313" y="371928"/>
                    </a:lnTo>
                    <a:lnTo>
                      <a:pt x="1230313" y="364386"/>
                    </a:lnTo>
                    <a:lnTo>
                      <a:pt x="1231106" y="356448"/>
                    </a:lnTo>
                    <a:lnTo>
                      <a:pt x="1231900" y="348906"/>
                    </a:lnTo>
                    <a:lnTo>
                      <a:pt x="1233487" y="340967"/>
                    </a:lnTo>
                    <a:lnTo>
                      <a:pt x="1235074" y="333822"/>
                    </a:lnTo>
                    <a:lnTo>
                      <a:pt x="1237058" y="326677"/>
                    </a:lnTo>
                    <a:lnTo>
                      <a:pt x="1239438" y="319533"/>
                    </a:lnTo>
                    <a:lnTo>
                      <a:pt x="1242215" y="312785"/>
                    </a:lnTo>
                    <a:lnTo>
                      <a:pt x="1245390" y="306037"/>
                    </a:lnTo>
                    <a:lnTo>
                      <a:pt x="1248960" y="299289"/>
                    </a:lnTo>
                    <a:lnTo>
                      <a:pt x="1252928" y="292541"/>
                    </a:lnTo>
                    <a:lnTo>
                      <a:pt x="1257292" y="286587"/>
                    </a:lnTo>
                    <a:lnTo>
                      <a:pt x="1261260" y="280633"/>
                    </a:lnTo>
                    <a:lnTo>
                      <a:pt x="1266021" y="274679"/>
                    </a:lnTo>
                    <a:lnTo>
                      <a:pt x="1270782" y="269519"/>
                    </a:lnTo>
                    <a:lnTo>
                      <a:pt x="1275940" y="263962"/>
                    </a:lnTo>
                    <a:lnTo>
                      <a:pt x="1281494" y="259198"/>
                    </a:lnTo>
                    <a:lnTo>
                      <a:pt x="1287049" y="254435"/>
                    </a:lnTo>
                    <a:lnTo>
                      <a:pt x="1293000" y="249672"/>
                    </a:lnTo>
                    <a:lnTo>
                      <a:pt x="1299349" y="245306"/>
                    </a:lnTo>
                    <a:lnTo>
                      <a:pt x="1305697" y="241336"/>
                    </a:lnTo>
                    <a:lnTo>
                      <a:pt x="1312045" y="237367"/>
                    </a:lnTo>
                    <a:lnTo>
                      <a:pt x="1318790" y="234191"/>
                    </a:lnTo>
                    <a:lnTo>
                      <a:pt x="1325535" y="231016"/>
                    </a:lnTo>
                    <a:lnTo>
                      <a:pt x="1332676" y="228237"/>
                    </a:lnTo>
                    <a:lnTo>
                      <a:pt x="1339818" y="225856"/>
                    </a:lnTo>
                    <a:lnTo>
                      <a:pt x="1347753" y="223871"/>
                    </a:lnTo>
                    <a:lnTo>
                      <a:pt x="1355291" y="222283"/>
                    </a:lnTo>
                    <a:lnTo>
                      <a:pt x="1362830" y="221093"/>
                    </a:lnTo>
                    <a:lnTo>
                      <a:pt x="1370368" y="219902"/>
                    </a:lnTo>
                    <a:lnTo>
                      <a:pt x="1378303" y="219505"/>
                    </a:lnTo>
                    <a:lnTo>
                      <a:pt x="1386238" y="219108"/>
                    </a:lnTo>
                    <a:lnTo>
                      <a:pt x="1585808" y="219108"/>
                    </a:lnTo>
                    <a:lnTo>
                      <a:pt x="1585808" y="47235"/>
                    </a:lnTo>
                    <a:lnTo>
                      <a:pt x="1585808" y="42472"/>
                    </a:lnTo>
                    <a:lnTo>
                      <a:pt x="1586601" y="37709"/>
                    </a:lnTo>
                    <a:lnTo>
                      <a:pt x="1587792" y="33342"/>
                    </a:lnTo>
                    <a:lnTo>
                      <a:pt x="1589379" y="28976"/>
                    </a:lnTo>
                    <a:lnTo>
                      <a:pt x="1591363" y="25007"/>
                    </a:lnTo>
                    <a:lnTo>
                      <a:pt x="1593743" y="21037"/>
                    </a:lnTo>
                    <a:lnTo>
                      <a:pt x="1596124" y="17068"/>
                    </a:lnTo>
                    <a:lnTo>
                      <a:pt x="1599298" y="13892"/>
                    </a:lnTo>
                    <a:lnTo>
                      <a:pt x="1602472" y="10717"/>
                    </a:lnTo>
                    <a:lnTo>
                      <a:pt x="1606043" y="7938"/>
                    </a:lnTo>
                    <a:lnTo>
                      <a:pt x="1610010" y="5954"/>
                    </a:lnTo>
                    <a:lnTo>
                      <a:pt x="1613978" y="3969"/>
                    </a:lnTo>
                    <a:lnTo>
                      <a:pt x="1618739" y="2381"/>
                    </a:lnTo>
                    <a:lnTo>
                      <a:pt x="1623103" y="1191"/>
                    </a:lnTo>
                    <a:lnTo>
                      <a:pt x="1627864" y="397"/>
                    </a:lnTo>
                    <a:lnTo>
                      <a:pt x="1632625" y="0"/>
                    </a:lnTo>
                    <a:close/>
                  </a:path>
                </a:pathLst>
              </a:custGeom>
              <a:solidFill>
                <a:srgbClr val="FFF7D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251" y="3160"/>
              <a:ext cx="1430" cy="2108"/>
              <a:chOff x="5239241" y="2006519"/>
              <a:chExt cx="908050" cy="1338263"/>
            </a:xfrm>
          </p:grpSpPr>
          <p:sp>
            <p:nvSpPr>
              <p:cNvPr id="87" name="Freeform 5"/>
              <p:cNvSpPr/>
              <p:nvPr/>
            </p:nvSpPr>
            <p:spPr bwMode="auto">
              <a:xfrm>
                <a:off x="5239241" y="2006519"/>
                <a:ext cx="879475" cy="1338263"/>
              </a:xfrm>
              <a:custGeom>
                <a:avLst/>
                <a:gdLst>
                  <a:gd name="T0" fmla="*/ 116 w 123"/>
                  <a:gd name="T1" fmla="*/ 2 h 188"/>
                  <a:gd name="T2" fmla="*/ 1 w 123"/>
                  <a:gd name="T3" fmla="*/ 153 h 188"/>
                  <a:gd name="T4" fmla="*/ 4 w 123"/>
                  <a:gd name="T5" fmla="*/ 158 h 188"/>
                  <a:gd name="T6" fmla="*/ 28 w 123"/>
                  <a:gd name="T7" fmla="*/ 158 h 188"/>
                  <a:gd name="T8" fmla="*/ 32 w 123"/>
                  <a:gd name="T9" fmla="*/ 162 h 188"/>
                  <a:gd name="T10" fmla="*/ 32 w 123"/>
                  <a:gd name="T11" fmla="*/ 167 h 188"/>
                  <a:gd name="T12" fmla="*/ 30 w 123"/>
                  <a:gd name="T13" fmla="*/ 172 h 188"/>
                  <a:gd name="T14" fmla="*/ 29 w 123"/>
                  <a:gd name="T15" fmla="*/ 187 h 188"/>
                  <a:gd name="T16" fmla="*/ 32 w 123"/>
                  <a:gd name="T17" fmla="*/ 188 h 188"/>
                  <a:gd name="T18" fmla="*/ 37 w 123"/>
                  <a:gd name="T19" fmla="*/ 188 h 188"/>
                  <a:gd name="T20" fmla="*/ 46 w 123"/>
                  <a:gd name="T21" fmla="*/ 179 h 188"/>
                  <a:gd name="T22" fmla="*/ 42 w 123"/>
                  <a:gd name="T23" fmla="*/ 172 h 188"/>
                  <a:gd name="T24" fmla="*/ 40 w 123"/>
                  <a:gd name="T25" fmla="*/ 167 h 188"/>
                  <a:gd name="T26" fmla="*/ 40 w 123"/>
                  <a:gd name="T27" fmla="*/ 162 h 188"/>
                  <a:gd name="T28" fmla="*/ 44 w 123"/>
                  <a:gd name="T29" fmla="*/ 158 h 188"/>
                  <a:gd name="T30" fmla="*/ 119 w 123"/>
                  <a:gd name="T31" fmla="*/ 158 h 188"/>
                  <a:gd name="T32" fmla="*/ 123 w 123"/>
                  <a:gd name="T33" fmla="*/ 154 h 188"/>
                  <a:gd name="T34" fmla="*/ 123 w 123"/>
                  <a:gd name="T35" fmla="*/ 5 h 188"/>
                  <a:gd name="T36" fmla="*/ 116 w 123"/>
                  <a:gd name="T37" fmla="*/ 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3" h="188">
                    <a:moveTo>
                      <a:pt x="116" y="2"/>
                    </a:moveTo>
                    <a:cubicBezTo>
                      <a:pt x="92" y="25"/>
                      <a:pt x="35" y="85"/>
                      <a:pt x="1" y="153"/>
                    </a:cubicBezTo>
                    <a:cubicBezTo>
                      <a:pt x="0" y="155"/>
                      <a:pt x="1" y="158"/>
                      <a:pt x="4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30" y="158"/>
                      <a:pt x="32" y="160"/>
                      <a:pt x="32" y="162"/>
                    </a:cubicBezTo>
                    <a:cubicBezTo>
                      <a:pt x="32" y="165"/>
                      <a:pt x="32" y="167"/>
                      <a:pt x="32" y="167"/>
                    </a:cubicBezTo>
                    <a:cubicBezTo>
                      <a:pt x="32" y="171"/>
                      <a:pt x="30" y="172"/>
                      <a:pt x="30" y="172"/>
                    </a:cubicBezTo>
                    <a:cubicBezTo>
                      <a:pt x="26" y="175"/>
                      <a:pt x="24" y="181"/>
                      <a:pt x="29" y="187"/>
                    </a:cubicBezTo>
                    <a:cubicBezTo>
                      <a:pt x="30" y="188"/>
                      <a:pt x="31" y="188"/>
                      <a:pt x="32" y="188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42" y="188"/>
                      <a:pt x="46" y="184"/>
                      <a:pt x="46" y="179"/>
                    </a:cubicBezTo>
                    <a:cubicBezTo>
                      <a:pt x="46" y="179"/>
                      <a:pt x="47" y="175"/>
                      <a:pt x="42" y="172"/>
                    </a:cubicBezTo>
                    <a:cubicBezTo>
                      <a:pt x="42" y="172"/>
                      <a:pt x="40" y="170"/>
                      <a:pt x="40" y="167"/>
                    </a:cubicBezTo>
                    <a:cubicBezTo>
                      <a:pt x="40" y="167"/>
                      <a:pt x="40" y="165"/>
                      <a:pt x="40" y="162"/>
                    </a:cubicBezTo>
                    <a:cubicBezTo>
                      <a:pt x="40" y="160"/>
                      <a:pt x="41" y="158"/>
                      <a:pt x="44" y="158"/>
                    </a:cubicBezTo>
                    <a:cubicBezTo>
                      <a:pt x="119" y="158"/>
                      <a:pt x="119" y="158"/>
                      <a:pt x="119" y="158"/>
                    </a:cubicBezTo>
                    <a:cubicBezTo>
                      <a:pt x="121" y="158"/>
                      <a:pt x="123" y="157"/>
                      <a:pt x="123" y="154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2"/>
                      <a:pt x="119" y="0"/>
                      <a:pt x="116" y="2"/>
                    </a:cubicBezTo>
                    <a:close/>
                  </a:path>
                </a:pathLst>
              </a:custGeom>
              <a:solidFill>
                <a:srgbClr val="84A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508334" y="2645492"/>
                <a:ext cx="6389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F7DE"/>
                    </a:solidFill>
                    <a:cs typeface="+mn-ea"/>
                    <a:sym typeface="+mn-lt"/>
                  </a:rPr>
                  <a:t>32%</a:t>
                </a:r>
                <a:endParaRPr lang="zh-CN" altLang="en-US" dirty="0">
                  <a:solidFill>
                    <a:srgbClr val="FFF7D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726" y="5020"/>
              <a:ext cx="1679" cy="2053"/>
              <a:chOff x="6175866" y="3187619"/>
              <a:chExt cx="1065931" cy="1303338"/>
            </a:xfrm>
          </p:grpSpPr>
          <p:sp>
            <p:nvSpPr>
              <p:cNvPr id="91" name="Freeform 9"/>
              <p:cNvSpPr/>
              <p:nvPr/>
            </p:nvSpPr>
            <p:spPr bwMode="auto">
              <a:xfrm>
                <a:off x="6175866" y="3187619"/>
                <a:ext cx="1057275" cy="1303338"/>
              </a:xfrm>
              <a:custGeom>
                <a:avLst/>
                <a:gdLst>
                  <a:gd name="T0" fmla="*/ 148 w 148"/>
                  <a:gd name="T1" fmla="*/ 82 h 183"/>
                  <a:gd name="T2" fmla="*/ 130 w 148"/>
                  <a:gd name="T3" fmla="*/ 3 h 183"/>
                  <a:gd name="T4" fmla="*/ 126 w 148"/>
                  <a:gd name="T5" fmla="*/ 0 h 183"/>
                  <a:gd name="T6" fmla="*/ 110 w 148"/>
                  <a:gd name="T7" fmla="*/ 0 h 183"/>
                  <a:gd name="T8" fmla="*/ 106 w 148"/>
                  <a:gd name="T9" fmla="*/ 6 h 183"/>
                  <a:gd name="T10" fmla="*/ 107 w 148"/>
                  <a:gd name="T11" fmla="*/ 14 h 183"/>
                  <a:gd name="T12" fmla="*/ 91 w 148"/>
                  <a:gd name="T13" fmla="*/ 30 h 183"/>
                  <a:gd name="T14" fmla="*/ 88 w 148"/>
                  <a:gd name="T15" fmla="*/ 30 h 183"/>
                  <a:gd name="T16" fmla="*/ 71 w 148"/>
                  <a:gd name="T17" fmla="*/ 13 h 183"/>
                  <a:gd name="T18" fmla="*/ 78 w 148"/>
                  <a:gd name="T19" fmla="*/ 0 h 183"/>
                  <a:gd name="T20" fmla="*/ 78 w 148"/>
                  <a:gd name="T21" fmla="*/ 0 h 183"/>
                  <a:gd name="T22" fmla="*/ 4 w 148"/>
                  <a:gd name="T23" fmla="*/ 0 h 183"/>
                  <a:gd name="T24" fmla="*/ 0 w 148"/>
                  <a:gd name="T25" fmla="*/ 4 h 183"/>
                  <a:gd name="T26" fmla="*/ 0 w 148"/>
                  <a:gd name="T27" fmla="*/ 150 h 183"/>
                  <a:gd name="T28" fmla="*/ 4 w 148"/>
                  <a:gd name="T29" fmla="*/ 154 h 183"/>
                  <a:gd name="T30" fmla="*/ 82 w 148"/>
                  <a:gd name="T31" fmla="*/ 154 h 183"/>
                  <a:gd name="T32" fmla="*/ 86 w 148"/>
                  <a:gd name="T33" fmla="*/ 158 h 183"/>
                  <a:gd name="T34" fmla="*/ 86 w 148"/>
                  <a:gd name="T35" fmla="*/ 162 h 183"/>
                  <a:gd name="T36" fmla="*/ 83 w 148"/>
                  <a:gd name="T37" fmla="*/ 167 h 183"/>
                  <a:gd name="T38" fmla="*/ 83 w 148"/>
                  <a:gd name="T39" fmla="*/ 182 h 183"/>
                  <a:gd name="T40" fmla="*/ 86 w 148"/>
                  <a:gd name="T41" fmla="*/ 183 h 183"/>
                  <a:gd name="T42" fmla="*/ 91 w 148"/>
                  <a:gd name="T43" fmla="*/ 183 h 183"/>
                  <a:gd name="T44" fmla="*/ 99 w 148"/>
                  <a:gd name="T45" fmla="*/ 174 h 183"/>
                  <a:gd name="T46" fmla="*/ 95 w 148"/>
                  <a:gd name="T47" fmla="*/ 167 h 183"/>
                  <a:gd name="T48" fmla="*/ 93 w 148"/>
                  <a:gd name="T49" fmla="*/ 162 h 183"/>
                  <a:gd name="T50" fmla="*/ 93 w 148"/>
                  <a:gd name="T51" fmla="*/ 158 h 183"/>
                  <a:gd name="T52" fmla="*/ 97 w 148"/>
                  <a:gd name="T53" fmla="*/ 154 h 183"/>
                  <a:gd name="T54" fmla="*/ 136 w 148"/>
                  <a:gd name="T55" fmla="*/ 154 h 183"/>
                  <a:gd name="T56" fmla="*/ 139 w 148"/>
                  <a:gd name="T57" fmla="*/ 151 h 183"/>
                  <a:gd name="T58" fmla="*/ 148 w 148"/>
                  <a:gd name="T59" fmla="*/ 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8" h="183">
                    <a:moveTo>
                      <a:pt x="148" y="82"/>
                    </a:moveTo>
                    <a:cubicBezTo>
                      <a:pt x="148" y="56"/>
                      <a:pt x="141" y="29"/>
                      <a:pt x="130" y="3"/>
                    </a:cubicBezTo>
                    <a:cubicBezTo>
                      <a:pt x="129" y="1"/>
                      <a:pt x="128" y="0"/>
                      <a:pt x="126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7" y="0"/>
                      <a:pt x="105" y="3"/>
                      <a:pt x="106" y="6"/>
                    </a:cubicBezTo>
                    <a:cubicBezTo>
                      <a:pt x="107" y="9"/>
                      <a:pt x="108" y="12"/>
                      <a:pt x="107" y="14"/>
                    </a:cubicBezTo>
                    <a:cubicBezTo>
                      <a:pt x="107" y="23"/>
                      <a:pt x="100" y="30"/>
                      <a:pt x="91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79" y="30"/>
                      <a:pt x="71" y="23"/>
                      <a:pt x="71" y="13"/>
                    </a:cubicBezTo>
                    <a:cubicBezTo>
                      <a:pt x="71" y="8"/>
                      <a:pt x="74" y="4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2"/>
                      <a:pt x="2" y="154"/>
                      <a:pt x="4" y="154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4" y="154"/>
                      <a:pt x="86" y="155"/>
                      <a:pt x="86" y="158"/>
                    </a:cubicBezTo>
                    <a:cubicBezTo>
                      <a:pt x="86" y="160"/>
                      <a:pt x="86" y="162"/>
                      <a:pt x="86" y="162"/>
                    </a:cubicBezTo>
                    <a:cubicBezTo>
                      <a:pt x="86" y="166"/>
                      <a:pt x="83" y="167"/>
                      <a:pt x="83" y="167"/>
                    </a:cubicBezTo>
                    <a:cubicBezTo>
                      <a:pt x="79" y="170"/>
                      <a:pt x="77" y="176"/>
                      <a:pt x="83" y="182"/>
                    </a:cubicBezTo>
                    <a:cubicBezTo>
                      <a:pt x="83" y="183"/>
                      <a:pt x="84" y="183"/>
                      <a:pt x="86" y="183"/>
                    </a:cubicBezTo>
                    <a:cubicBezTo>
                      <a:pt x="91" y="183"/>
                      <a:pt x="91" y="183"/>
                      <a:pt x="91" y="183"/>
                    </a:cubicBezTo>
                    <a:cubicBezTo>
                      <a:pt x="96" y="183"/>
                      <a:pt x="100" y="179"/>
                      <a:pt x="99" y="174"/>
                    </a:cubicBezTo>
                    <a:cubicBezTo>
                      <a:pt x="99" y="174"/>
                      <a:pt x="100" y="170"/>
                      <a:pt x="95" y="167"/>
                    </a:cubicBezTo>
                    <a:cubicBezTo>
                      <a:pt x="95" y="167"/>
                      <a:pt x="93" y="165"/>
                      <a:pt x="93" y="162"/>
                    </a:cubicBezTo>
                    <a:cubicBezTo>
                      <a:pt x="93" y="162"/>
                      <a:pt x="93" y="160"/>
                      <a:pt x="93" y="158"/>
                    </a:cubicBezTo>
                    <a:cubicBezTo>
                      <a:pt x="93" y="155"/>
                      <a:pt x="95" y="154"/>
                      <a:pt x="97" y="154"/>
                    </a:cubicBezTo>
                    <a:cubicBezTo>
                      <a:pt x="136" y="154"/>
                      <a:pt x="136" y="154"/>
                      <a:pt x="136" y="154"/>
                    </a:cubicBezTo>
                    <a:cubicBezTo>
                      <a:pt x="137" y="154"/>
                      <a:pt x="139" y="152"/>
                      <a:pt x="139" y="151"/>
                    </a:cubicBezTo>
                    <a:cubicBezTo>
                      <a:pt x="145" y="130"/>
                      <a:pt x="148" y="108"/>
                      <a:pt x="148" y="82"/>
                    </a:cubicBezTo>
                    <a:close/>
                  </a:path>
                </a:pathLst>
              </a:custGeom>
              <a:solidFill>
                <a:srgbClr val="84A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6260525" y="3528957"/>
                <a:ext cx="9812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dirty="0">
                    <a:solidFill>
                      <a:srgbClr val="FFF7DE"/>
                    </a:solidFill>
                    <a:cs typeface="+mn-ea"/>
                    <a:sym typeface="+mn-lt"/>
                  </a:rPr>
                  <a:t>49%</a:t>
                </a:r>
                <a:endParaRPr lang="zh-CN" altLang="en-US" sz="3000" dirty="0">
                  <a:solidFill>
                    <a:srgbClr val="FFF7D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8103" y="6837"/>
              <a:ext cx="3153" cy="1155"/>
              <a:chOff x="5145578" y="4341732"/>
              <a:chExt cx="2001838" cy="733425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5145578" y="4341732"/>
                <a:ext cx="2001838" cy="733425"/>
              </a:xfrm>
              <a:custGeom>
                <a:avLst/>
                <a:gdLst>
                  <a:gd name="T0" fmla="*/ 246 w 280"/>
                  <a:gd name="T1" fmla="*/ 0 h 103"/>
                  <a:gd name="T2" fmla="*/ 251 w 280"/>
                  <a:gd name="T3" fmla="*/ 13 h 103"/>
                  <a:gd name="T4" fmla="*/ 235 w 280"/>
                  <a:gd name="T5" fmla="*/ 29 h 103"/>
                  <a:gd name="T6" fmla="*/ 232 w 280"/>
                  <a:gd name="T7" fmla="*/ 29 h 103"/>
                  <a:gd name="T8" fmla="*/ 215 w 280"/>
                  <a:gd name="T9" fmla="*/ 12 h 103"/>
                  <a:gd name="T10" fmla="*/ 221 w 280"/>
                  <a:gd name="T11" fmla="*/ 0 h 103"/>
                  <a:gd name="T12" fmla="*/ 61 w 280"/>
                  <a:gd name="T13" fmla="*/ 0 h 103"/>
                  <a:gd name="T14" fmla="*/ 67 w 280"/>
                  <a:gd name="T15" fmla="*/ 13 h 103"/>
                  <a:gd name="T16" fmla="*/ 50 w 280"/>
                  <a:gd name="T17" fmla="*/ 29 h 103"/>
                  <a:gd name="T18" fmla="*/ 48 w 280"/>
                  <a:gd name="T19" fmla="*/ 29 h 103"/>
                  <a:gd name="T20" fmla="*/ 31 w 280"/>
                  <a:gd name="T21" fmla="*/ 12 h 103"/>
                  <a:gd name="T22" fmla="*/ 37 w 280"/>
                  <a:gd name="T23" fmla="*/ 0 h 103"/>
                  <a:gd name="T24" fmla="*/ 0 w 280"/>
                  <a:gd name="T25" fmla="*/ 0 h 103"/>
                  <a:gd name="T26" fmla="*/ 140 w 280"/>
                  <a:gd name="T27" fmla="*/ 103 h 103"/>
                  <a:gd name="T28" fmla="*/ 280 w 280"/>
                  <a:gd name="T29" fmla="*/ 0 h 103"/>
                  <a:gd name="T30" fmla="*/ 246 w 280"/>
                  <a:gd name="T3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103">
                    <a:moveTo>
                      <a:pt x="246" y="0"/>
                    </a:moveTo>
                    <a:cubicBezTo>
                      <a:pt x="251" y="4"/>
                      <a:pt x="252" y="9"/>
                      <a:pt x="251" y="13"/>
                    </a:cubicBezTo>
                    <a:cubicBezTo>
                      <a:pt x="251" y="22"/>
                      <a:pt x="244" y="29"/>
                      <a:pt x="235" y="29"/>
                    </a:cubicBezTo>
                    <a:cubicBezTo>
                      <a:pt x="232" y="29"/>
                      <a:pt x="232" y="29"/>
                      <a:pt x="232" y="29"/>
                    </a:cubicBezTo>
                    <a:cubicBezTo>
                      <a:pt x="223" y="29"/>
                      <a:pt x="215" y="22"/>
                      <a:pt x="215" y="12"/>
                    </a:cubicBezTo>
                    <a:cubicBezTo>
                      <a:pt x="215" y="7"/>
                      <a:pt x="217" y="3"/>
                      <a:pt x="22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6" y="4"/>
                      <a:pt x="67" y="9"/>
                      <a:pt x="67" y="13"/>
                    </a:cubicBezTo>
                    <a:cubicBezTo>
                      <a:pt x="67" y="22"/>
                      <a:pt x="59" y="29"/>
                      <a:pt x="50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38" y="29"/>
                      <a:pt x="31" y="22"/>
                      <a:pt x="31" y="12"/>
                    </a:cubicBezTo>
                    <a:cubicBezTo>
                      <a:pt x="31" y="7"/>
                      <a:pt x="33" y="3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68"/>
                      <a:pt x="77" y="103"/>
                      <a:pt x="140" y="103"/>
                    </a:cubicBezTo>
                    <a:cubicBezTo>
                      <a:pt x="203" y="103"/>
                      <a:pt x="257" y="68"/>
                      <a:pt x="280" y="0"/>
                    </a:cubicBez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84A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700429" y="4437993"/>
                <a:ext cx="8921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7DE"/>
                    </a:solidFill>
                    <a:cs typeface="+mn-ea"/>
                    <a:sym typeface="+mn-lt"/>
                  </a:rPr>
                  <a:t>ECO</a:t>
                </a:r>
                <a:endParaRPr lang="zh-CN" altLang="en-US" sz="2400" dirty="0">
                  <a:solidFill>
                    <a:srgbClr val="FFF7D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749425" y="2070100"/>
            <a:ext cx="1981200" cy="711835"/>
            <a:chOff x="2408" y="3190"/>
            <a:chExt cx="3120" cy="1121"/>
          </a:xfrm>
        </p:grpSpPr>
        <p:sp>
          <p:nvSpPr>
            <p:cNvPr id="10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749425" y="4200525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594725" y="2037080"/>
            <a:ext cx="1981200" cy="711835"/>
            <a:chOff x="2408" y="3190"/>
            <a:chExt cx="3120" cy="1121"/>
          </a:xfrm>
        </p:grpSpPr>
        <p:sp>
          <p:nvSpPr>
            <p:cNvPr id="9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594725" y="4167505"/>
            <a:ext cx="1981200" cy="711835"/>
            <a:chOff x="2408" y="3190"/>
            <a:chExt cx="3120" cy="1121"/>
          </a:xfrm>
        </p:grpSpPr>
        <p:sp>
          <p:nvSpPr>
            <p:cNvPr id="9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41745" y="1983105"/>
            <a:ext cx="4600575" cy="4908550"/>
            <a:chOff x="5695" y="3070"/>
            <a:chExt cx="7245" cy="7730"/>
          </a:xfrm>
        </p:grpSpPr>
        <p:sp>
          <p:nvSpPr>
            <p:cNvPr id="151" name="Oval 94"/>
            <p:cNvSpPr/>
            <p:nvPr/>
          </p:nvSpPr>
          <p:spPr>
            <a:xfrm>
              <a:off x="6061" y="6070"/>
              <a:ext cx="472" cy="472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2" name="Oval 95"/>
            <p:cNvSpPr/>
            <p:nvPr/>
          </p:nvSpPr>
          <p:spPr>
            <a:xfrm>
              <a:off x="7233" y="7774"/>
              <a:ext cx="472" cy="472"/>
            </a:xfrm>
            <a:prstGeom prst="ellipse">
              <a:avLst/>
            </a:prstGeom>
            <a:solidFill>
              <a:srgbClr val="067B4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4" name="Oval 97"/>
            <p:cNvSpPr/>
            <p:nvPr/>
          </p:nvSpPr>
          <p:spPr>
            <a:xfrm>
              <a:off x="9584" y="6505"/>
              <a:ext cx="601" cy="601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5" name="Oval 98"/>
            <p:cNvSpPr/>
            <p:nvPr/>
          </p:nvSpPr>
          <p:spPr>
            <a:xfrm>
              <a:off x="8076" y="5632"/>
              <a:ext cx="766" cy="766"/>
            </a:xfrm>
            <a:prstGeom prst="ellipse">
              <a:avLst/>
            </a:prstGeom>
            <a:solidFill>
              <a:srgbClr val="067B4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6" name="Oval 99"/>
            <p:cNvSpPr/>
            <p:nvPr/>
          </p:nvSpPr>
          <p:spPr>
            <a:xfrm>
              <a:off x="10206" y="7858"/>
              <a:ext cx="766" cy="766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7" name="Oval 100"/>
            <p:cNvSpPr/>
            <p:nvPr/>
          </p:nvSpPr>
          <p:spPr>
            <a:xfrm>
              <a:off x="11615" y="5044"/>
              <a:ext cx="766" cy="766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9" name="Oval 102"/>
            <p:cNvSpPr/>
            <p:nvPr/>
          </p:nvSpPr>
          <p:spPr>
            <a:xfrm>
              <a:off x="9094" y="3447"/>
              <a:ext cx="1002" cy="1002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Oval 104"/>
            <p:cNvSpPr/>
            <p:nvPr/>
          </p:nvSpPr>
          <p:spPr>
            <a:xfrm>
              <a:off x="5903" y="5082"/>
              <a:ext cx="855" cy="855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2" name="Oval 105"/>
            <p:cNvSpPr/>
            <p:nvPr/>
          </p:nvSpPr>
          <p:spPr>
            <a:xfrm>
              <a:off x="10086" y="5500"/>
              <a:ext cx="1102" cy="1102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Oval 106"/>
            <p:cNvSpPr/>
            <p:nvPr/>
          </p:nvSpPr>
          <p:spPr>
            <a:xfrm>
              <a:off x="7845" y="8185"/>
              <a:ext cx="973" cy="973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Oval 108"/>
            <p:cNvSpPr/>
            <p:nvPr/>
          </p:nvSpPr>
          <p:spPr>
            <a:xfrm>
              <a:off x="12296" y="6087"/>
              <a:ext cx="369" cy="369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Oval 110"/>
            <p:cNvSpPr/>
            <p:nvPr/>
          </p:nvSpPr>
          <p:spPr>
            <a:xfrm>
              <a:off x="9458" y="4909"/>
              <a:ext cx="369" cy="369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8" name="Oval 111"/>
            <p:cNvSpPr/>
            <p:nvPr/>
          </p:nvSpPr>
          <p:spPr>
            <a:xfrm>
              <a:off x="6988" y="3880"/>
              <a:ext cx="1075" cy="1075"/>
            </a:xfrm>
            <a:prstGeom prst="ellipse">
              <a:avLst/>
            </a:prstGeom>
            <a:solidFill>
              <a:srgbClr val="BACD8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9" name="Oval 112"/>
            <p:cNvSpPr/>
            <p:nvPr/>
          </p:nvSpPr>
          <p:spPr>
            <a:xfrm>
              <a:off x="8789" y="6998"/>
              <a:ext cx="221" cy="221"/>
            </a:xfrm>
            <a:prstGeom prst="ellipse">
              <a:avLst/>
            </a:prstGeom>
            <a:solidFill>
              <a:srgbClr val="067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0" name="Oval 113"/>
            <p:cNvSpPr/>
            <p:nvPr/>
          </p:nvSpPr>
          <p:spPr>
            <a:xfrm>
              <a:off x="11612" y="6207"/>
              <a:ext cx="221" cy="22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3" name="Oval 117"/>
            <p:cNvSpPr/>
            <p:nvPr/>
          </p:nvSpPr>
          <p:spPr>
            <a:xfrm>
              <a:off x="7503" y="7204"/>
              <a:ext cx="861" cy="861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Oval 118"/>
            <p:cNvSpPr/>
            <p:nvPr/>
          </p:nvSpPr>
          <p:spPr>
            <a:xfrm>
              <a:off x="10785" y="7045"/>
              <a:ext cx="861" cy="86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5" name="Oval 119"/>
            <p:cNvSpPr/>
            <p:nvPr/>
          </p:nvSpPr>
          <p:spPr>
            <a:xfrm>
              <a:off x="6793" y="4839"/>
              <a:ext cx="779" cy="779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6" name="Oval 120"/>
            <p:cNvSpPr/>
            <p:nvPr/>
          </p:nvSpPr>
          <p:spPr>
            <a:xfrm>
              <a:off x="7114" y="6235"/>
              <a:ext cx="652" cy="652"/>
            </a:xfrm>
            <a:prstGeom prst="ellipse">
              <a:avLst/>
            </a:prstGeom>
            <a:solidFill>
              <a:srgbClr val="067B4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Oval 121"/>
            <p:cNvSpPr/>
            <p:nvPr/>
          </p:nvSpPr>
          <p:spPr>
            <a:xfrm>
              <a:off x="11545" y="5798"/>
              <a:ext cx="652" cy="652"/>
            </a:xfrm>
            <a:prstGeom prst="ellipse">
              <a:avLst/>
            </a:prstGeom>
            <a:solidFill>
              <a:srgbClr val="067B4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Oval 122"/>
            <p:cNvSpPr/>
            <p:nvPr/>
          </p:nvSpPr>
          <p:spPr>
            <a:xfrm>
              <a:off x="12177" y="5324"/>
              <a:ext cx="476" cy="476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Oval 124"/>
            <p:cNvSpPr/>
            <p:nvPr/>
          </p:nvSpPr>
          <p:spPr>
            <a:xfrm>
              <a:off x="8529" y="8002"/>
              <a:ext cx="1172" cy="1172"/>
            </a:xfrm>
            <a:prstGeom prst="ellipse">
              <a:avLst/>
            </a:prstGeom>
            <a:solidFill>
              <a:srgbClr val="84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56"/>
            <p:cNvSpPr/>
            <p:nvPr/>
          </p:nvSpPr>
          <p:spPr bwMode="auto">
            <a:xfrm>
              <a:off x="7358" y="5440"/>
              <a:ext cx="4280" cy="5360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2" name="Freeform 30"/>
            <p:cNvSpPr>
              <a:spLocks noEditPoints="1"/>
            </p:cNvSpPr>
            <p:nvPr/>
          </p:nvSpPr>
          <p:spPr bwMode="auto">
            <a:xfrm>
              <a:off x="12412" y="3070"/>
              <a:ext cx="528" cy="512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67B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0" name="椭圆 31"/>
            <p:cNvSpPr/>
            <p:nvPr/>
          </p:nvSpPr>
          <p:spPr>
            <a:xfrm rot="15654318">
              <a:off x="7189" y="3662"/>
              <a:ext cx="2309" cy="228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31"/>
            <p:cNvSpPr/>
            <p:nvPr/>
          </p:nvSpPr>
          <p:spPr>
            <a:xfrm rot="15654318">
              <a:off x="5684" y="6137"/>
              <a:ext cx="2089" cy="206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31"/>
            <p:cNvSpPr/>
            <p:nvPr/>
          </p:nvSpPr>
          <p:spPr>
            <a:xfrm rot="15654318">
              <a:off x="9922" y="3935"/>
              <a:ext cx="1975" cy="195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椭圆 31"/>
            <p:cNvSpPr/>
            <p:nvPr/>
          </p:nvSpPr>
          <p:spPr>
            <a:xfrm rot="15654318">
              <a:off x="10316" y="6227"/>
              <a:ext cx="2396" cy="237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80" name="组合 279"/>
            <p:cNvGrpSpPr/>
            <p:nvPr/>
          </p:nvGrpSpPr>
          <p:grpSpPr>
            <a:xfrm>
              <a:off x="10938" y="6892"/>
              <a:ext cx="1062" cy="1120"/>
              <a:chOff x="4197350" y="2182813"/>
              <a:chExt cx="608013" cy="641350"/>
            </a:xfrm>
            <a:solidFill>
              <a:schemeClr val="tx1"/>
            </a:solidFill>
          </p:grpSpPr>
          <p:sp>
            <p:nvSpPr>
              <p:cNvPr id="281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0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1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2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3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4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5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6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27" name="组合 326"/>
            <p:cNvGrpSpPr/>
            <p:nvPr/>
          </p:nvGrpSpPr>
          <p:grpSpPr>
            <a:xfrm>
              <a:off x="6147" y="6574"/>
              <a:ext cx="1140" cy="1165"/>
              <a:chOff x="5268913" y="4124325"/>
              <a:chExt cx="652463" cy="666751"/>
            </a:xfrm>
            <a:solidFill>
              <a:schemeClr val="tx1"/>
            </a:solidFill>
          </p:grpSpPr>
          <p:sp>
            <p:nvSpPr>
              <p:cNvPr id="328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29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0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1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2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3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4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5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6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7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8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39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0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1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2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3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4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5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6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47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48" name="组合 347"/>
            <p:cNvGrpSpPr/>
            <p:nvPr/>
          </p:nvGrpSpPr>
          <p:grpSpPr>
            <a:xfrm>
              <a:off x="10520" y="4550"/>
              <a:ext cx="761" cy="770"/>
              <a:chOff x="4194175" y="1193800"/>
              <a:chExt cx="669926" cy="677863"/>
            </a:xfrm>
            <a:solidFill>
              <a:schemeClr val="tx1"/>
            </a:solidFill>
          </p:grpSpPr>
          <p:sp>
            <p:nvSpPr>
              <p:cNvPr id="349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0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1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2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3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4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5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6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7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8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59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0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1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2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3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4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5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6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7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8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69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0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1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2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3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4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5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6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7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8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9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0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1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2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3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4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5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6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87" name="组合 386"/>
            <p:cNvGrpSpPr/>
            <p:nvPr/>
          </p:nvGrpSpPr>
          <p:grpSpPr>
            <a:xfrm>
              <a:off x="7761" y="4167"/>
              <a:ext cx="1220" cy="1251"/>
              <a:chOff x="3282950" y="1154113"/>
              <a:chExt cx="698501" cy="715963"/>
            </a:xfrm>
            <a:solidFill>
              <a:schemeClr val="tx1"/>
            </a:solidFill>
          </p:grpSpPr>
          <p:sp>
            <p:nvSpPr>
              <p:cNvPr id="388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9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0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1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2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3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4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5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6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7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8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9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0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1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2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3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4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5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6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7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8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9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10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07732" y="3204461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982666" y="323281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84A04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4852585" y="545064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84A04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5495" y="2245995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5933E"/>
                </a:solidFill>
                <a:effectLst/>
                <a:uLnTx/>
                <a:uFillTx/>
                <a:cs typeface="+mn-ea"/>
                <a:sym typeface="+mn-lt"/>
              </a:rPr>
              <a:t>我爱植树节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ldLvl="0" animBg="1"/>
      <p:bldP spid="21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1188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0160"/>
            <a:ext cx="12245340" cy="6892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23143" y="-743857"/>
            <a:ext cx="8345714" cy="8345714"/>
          </a:xfrm>
          <a:prstGeom prst="ellipse">
            <a:avLst/>
          </a:prstGeom>
          <a:solidFill>
            <a:schemeClr val="accent6">
              <a:lumMod val="50000"/>
              <a:alpha val="3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0" y="5688337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22632" y="-1246012"/>
            <a:ext cx="2356944" cy="23393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750372" y="-915324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82253" y="5414668"/>
            <a:ext cx="2356944" cy="2339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十边形 9"/>
          <p:cNvSpPr/>
          <p:nvPr/>
        </p:nvSpPr>
        <p:spPr>
          <a:xfrm>
            <a:off x="4657812" y="3076536"/>
            <a:ext cx="805834" cy="805834"/>
          </a:xfrm>
          <a:prstGeom prst="decag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32450" y="3139744"/>
            <a:ext cx="656558" cy="65655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10847" y="3620146"/>
            <a:ext cx="2056973" cy="253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Please add your subtitle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636495" y="3206076"/>
            <a:ext cx="140208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活动流程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84640" y="3248343"/>
            <a:ext cx="115217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73755" y="2202815"/>
            <a:ext cx="1257935" cy="1814195"/>
            <a:chOff x="8617" y="4160"/>
            <a:chExt cx="1981" cy="2857"/>
          </a:xfrm>
          <a:solidFill>
            <a:srgbClr val="BACD8D"/>
          </a:solidFill>
        </p:grpSpPr>
        <p:sp>
          <p:nvSpPr>
            <p:cNvPr id="3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343632"/>
            <a:ext cx="4157969" cy="667266"/>
            <a:chOff x="12179" y="343632"/>
            <a:chExt cx="4157969" cy="667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9" y="343632"/>
              <a:ext cx="4157969" cy="667266"/>
              <a:chOff x="3339618" y="331302"/>
              <a:chExt cx="4157969" cy="66726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196871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3339618" y="331302"/>
                <a:ext cx="3300716" cy="667266"/>
              </a:xfrm>
              <a:custGeom>
                <a:avLst/>
                <a:gdLst>
                  <a:gd name="connsiteX0" fmla="*/ 2234733 w 3300716"/>
                  <a:gd name="connsiteY0" fmla="*/ 0 h 667266"/>
                  <a:gd name="connsiteX1" fmla="*/ 3300716 w 3300716"/>
                  <a:gd name="connsiteY1" fmla="*/ 659860 h 667266"/>
                  <a:gd name="connsiteX2" fmla="*/ 3300716 w 3300716"/>
                  <a:gd name="connsiteY2" fmla="*/ 667266 h 667266"/>
                  <a:gd name="connsiteX3" fmla="*/ 0 w 3300716"/>
                  <a:gd name="connsiteY3" fmla="*/ 667266 h 667266"/>
                  <a:gd name="connsiteX4" fmla="*/ 0 w 3300716"/>
                  <a:gd name="connsiteY4" fmla="*/ 0 h 6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0716" h="667266">
                    <a:moveTo>
                      <a:pt x="2234733" y="0"/>
                    </a:moveTo>
                    <a:lnTo>
                      <a:pt x="3300716" y="659860"/>
                    </a:lnTo>
                    <a:lnTo>
                      <a:pt x="3300716" y="667266"/>
                    </a:lnTo>
                    <a:lnTo>
                      <a:pt x="0" y="667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95794" y="416022"/>
              <a:ext cx="21177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48340" y="5639435"/>
            <a:ext cx="857885" cy="1235710"/>
            <a:chOff x="8617" y="4160"/>
            <a:chExt cx="1981" cy="2857"/>
          </a:xfrm>
          <a:solidFill>
            <a:srgbClr val="BACD8D"/>
          </a:solidFill>
        </p:grpSpPr>
        <p:sp>
          <p:nvSpPr>
            <p:cNvPr id="11" name="AutoShape 19"/>
            <p:cNvSpPr/>
            <p:nvPr/>
          </p:nvSpPr>
          <p:spPr bwMode="auto">
            <a:xfrm rot="244277">
              <a:off x="9491" y="4693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0"/>
            <p:cNvSpPr/>
            <p:nvPr/>
          </p:nvSpPr>
          <p:spPr bwMode="auto">
            <a:xfrm>
              <a:off x="9224" y="4635"/>
              <a:ext cx="386" cy="2382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1"/>
            <p:cNvSpPr/>
            <p:nvPr/>
          </p:nvSpPr>
          <p:spPr bwMode="auto">
            <a:xfrm rot="1208163" flipH="1">
              <a:off x="9098" y="4160"/>
              <a:ext cx="465" cy="49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 rot="244277">
              <a:off x="9498" y="5351"/>
              <a:ext cx="1101" cy="11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 rot="21363056" flipH="1">
              <a:off x="8617" y="5009"/>
              <a:ext cx="661" cy="7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38980" y="2292350"/>
            <a:ext cx="3409315" cy="4319905"/>
            <a:chOff x="7148" y="3610"/>
            <a:chExt cx="5369" cy="6803"/>
          </a:xfrm>
        </p:grpSpPr>
        <p:sp>
          <p:nvSpPr>
            <p:cNvPr id="8" name="Freeform 5"/>
            <p:cNvSpPr/>
            <p:nvPr/>
          </p:nvSpPr>
          <p:spPr bwMode="auto">
            <a:xfrm>
              <a:off x="7148" y="5638"/>
              <a:ext cx="2344" cy="1650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9A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01" y="6062"/>
              <a:ext cx="2217" cy="2027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9A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7"/>
            <p:cNvSpPr/>
            <p:nvPr/>
          </p:nvSpPr>
          <p:spPr bwMode="auto">
            <a:xfrm>
              <a:off x="8638" y="3610"/>
              <a:ext cx="1322" cy="1774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9A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9191" y="3949"/>
              <a:ext cx="1110" cy="6464"/>
            </a:xfrm>
            <a:custGeom>
              <a:avLst/>
              <a:gdLst>
                <a:gd name="T0" fmla="*/ 9 w 26"/>
                <a:gd name="T1" fmla="*/ 0 h 153"/>
                <a:gd name="T2" fmla="*/ 8 w 26"/>
                <a:gd name="T3" fmla="*/ 2 h 153"/>
                <a:gd name="T4" fmla="*/ 5 w 26"/>
                <a:gd name="T5" fmla="*/ 6 h 153"/>
                <a:gd name="T6" fmla="*/ 3 w 26"/>
                <a:gd name="T7" fmla="*/ 10 h 153"/>
                <a:gd name="T8" fmla="*/ 2 w 26"/>
                <a:gd name="T9" fmla="*/ 14 h 153"/>
                <a:gd name="T10" fmla="*/ 0 w 26"/>
                <a:gd name="T11" fmla="*/ 24 h 153"/>
                <a:gd name="T12" fmla="*/ 1 w 26"/>
                <a:gd name="T13" fmla="*/ 37 h 153"/>
                <a:gd name="T14" fmla="*/ 1 w 26"/>
                <a:gd name="T15" fmla="*/ 40 h 153"/>
                <a:gd name="T16" fmla="*/ 2 w 26"/>
                <a:gd name="T17" fmla="*/ 43 h 153"/>
                <a:gd name="T18" fmla="*/ 4 w 26"/>
                <a:gd name="T19" fmla="*/ 50 h 153"/>
                <a:gd name="T20" fmla="*/ 7 w 26"/>
                <a:gd name="T21" fmla="*/ 57 h 153"/>
                <a:gd name="T22" fmla="*/ 10 w 26"/>
                <a:gd name="T23" fmla="*/ 64 h 153"/>
                <a:gd name="T24" fmla="*/ 15 w 26"/>
                <a:gd name="T25" fmla="*/ 78 h 153"/>
                <a:gd name="T26" fmla="*/ 21 w 26"/>
                <a:gd name="T27" fmla="*/ 107 h 153"/>
                <a:gd name="T28" fmla="*/ 21 w 26"/>
                <a:gd name="T29" fmla="*/ 120 h 153"/>
                <a:gd name="T30" fmla="*/ 18 w 26"/>
                <a:gd name="T31" fmla="*/ 132 h 153"/>
                <a:gd name="T32" fmla="*/ 13 w 26"/>
                <a:gd name="T33" fmla="*/ 140 h 153"/>
                <a:gd name="T34" fmla="*/ 12 w 26"/>
                <a:gd name="T35" fmla="*/ 141 h 153"/>
                <a:gd name="T36" fmla="*/ 10 w 26"/>
                <a:gd name="T37" fmla="*/ 142 h 153"/>
                <a:gd name="T38" fmla="*/ 7 w 26"/>
                <a:gd name="T39" fmla="*/ 144 h 153"/>
                <a:gd name="T40" fmla="*/ 3 w 26"/>
                <a:gd name="T41" fmla="*/ 147 h 153"/>
                <a:gd name="T42" fmla="*/ 2 w 26"/>
                <a:gd name="T43" fmla="*/ 147 h 153"/>
                <a:gd name="T44" fmla="*/ 4 w 26"/>
                <a:gd name="T45" fmla="*/ 153 h 153"/>
                <a:gd name="T46" fmla="*/ 6 w 26"/>
                <a:gd name="T47" fmla="*/ 152 h 153"/>
                <a:gd name="T48" fmla="*/ 11 w 26"/>
                <a:gd name="T49" fmla="*/ 149 h 153"/>
                <a:gd name="T50" fmla="*/ 14 w 26"/>
                <a:gd name="T51" fmla="*/ 147 h 153"/>
                <a:gd name="T52" fmla="*/ 16 w 26"/>
                <a:gd name="T53" fmla="*/ 145 h 153"/>
                <a:gd name="T54" fmla="*/ 17 w 26"/>
                <a:gd name="T55" fmla="*/ 143 h 153"/>
                <a:gd name="T56" fmla="*/ 23 w 26"/>
                <a:gd name="T57" fmla="*/ 133 h 153"/>
                <a:gd name="T58" fmla="*/ 26 w 26"/>
                <a:gd name="T59" fmla="*/ 121 h 153"/>
                <a:gd name="T60" fmla="*/ 25 w 26"/>
                <a:gd name="T61" fmla="*/ 106 h 153"/>
                <a:gd name="T62" fmla="*/ 18 w 26"/>
                <a:gd name="T63" fmla="*/ 77 h 153"/>
                <a:gd name="T64" fmla="*/ 12 w 26"/>
                <a:gd name="T65" fmla="*/ 63 h 153"/>
                <a:gd name="T66" fmla="*/ 9 w 26"/>
                <a:gd name="T67" fmla="*/ 56 h 153"/>
                <a:gd name="T68" fmla="*/ 6 w 26"/>
                <a:gd name="T69" fmla="*/ 49 h 153"/>
                <a:gd name="T70" fmla="*/ 4 w 26"/>
                <a:gd name="T71" fmla="*/ 43 h 153"/>
                <a:gd name="T72" fmla="*/ 3 w 26"/>
                <a:gd name="T73" fmla="*/ 40 h 153"/>
                <a:gd name="T74" fmla="*/ 2 w 26"/>
                <a:gd name="T75" fmla="*/ 36 h 153"/>
                <a:gd name="T76" fmla="*/ 1 w 26"/>
                <a:gd name="T77" fmla="*/ 24 h 153"/>
                <a:gd name="T78" fmla="*/ 3 w 26"/>
                <a:gd name="T79" fmla="*/ 14 h 153"/>
                <a:gd name="T80" fmla="*/ 4 w 26"/>
                <a:gd name="T81" fmla="*/ 10 h 153"/>
                <a:gd name="T82" fmla="*/ 5 w 26"/>
                <a:gd name="T83" fmla="*/ 6 h 153"/>
                <a:gd name="T84" fmla="*/ 8 w 26"/>
                <a:gd name="T85" fmla="*/ 2 h 153"/>
                <a:gd name="T86" fmla="*/ 9 w 26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53">
                  <a:moveTo>
                    <a:pt x="9" y="0"/>
                  </a:moveTo>
                  <a:cubicBezTo>
                    <a:pt x="9" y="0"/>
                    <a:pt x="8" y="1"/>
                    <a:pt x="8" y="2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3" y="11"/>
                    <a:pt x="2" y="12"/>
                    <a:pt x="2" y="14"/>
                  </a:cubicBezTo>
                  <a:cubicBezTo>
                    <a:pt x="1" y="17"/>
                    <a:pt x="1" y="20"/>
                    <a:pt x="0" y="24"/>
                  </a:cubicBezTo>
                  <a:cubicBezTo>
                    <a:pt x="0" y="28"/>
                    <a:pt x="0" y="32"/>
                    <a:pt x="1" y="37"/>
                  </a:cubicBezTo>
                  <a:cubicBezTo>
                    <a:pt x="1" y="38"/>
                    <a:pt x="1" y="39"/>
                    <a:pt x="1" y="40"/>
                  </a:cubicBezTo>
                  <a:cubicBezTo>
                    <a:pt x="2" y="41"/>
                    <a:pt x="2" y="42"/>
                    <a:pt x="2" y="43"/>
                  </a:cubicBezTo>
                  <a:cubicBezTo>
                    <a:pt x="3" y="45"/>
                    <a:pt x="3" y="48"/>
                    <a:pt x="4" y="50"/>
                  </a:cubicBezTo>
                  <a:cubicBezTo>
                    <a:pt x="5" y="52"/>
                    <a:pt x="6" y="55"/>
                    <a:pt x="7" y="57"/>
                  </a:cubicBezTo>
                  <a:cubicBezTo>
                    <a:pt x="8" y="59"/>
                    <a:pt x="9" y="62"/>
                    <a:pt x="10" y="64"/>
                  </a:cubicBezTo>
                  <a:cubicBezTo>
                    <a:pt x="12" y="68"/>
                    <a:pt x="13" y="73"/>
                    <a:pt x="15" y="78"/>
                  </a:cubicBezTo>
                  <a:cubicBezTo>
                    <a:pt x="18" y="88"/>
                    <a:pt x="20" y="98"/>
                    <a:pt x="21" y="107"/>
                  </a:cubicBezTo>
                  <a:cubicBezTo>
                    <a:pt x="21" y="112"/>
                    <a:pt x="21" y="116"/>
                    <a:pt x="21" y="120"/>
                  </a:cubicBezTo>
                  <a:cubicBezTo>
                    <a:pt x="20" y="124"/>
                    <a:pt x="19" y="128"/>
                    <a:pt x="18" y="132"/>
                  </a:cubicBezTo>
                  <a:cubicBezTo>
                    <a:pt x="17" y="135"/>
                    <a:pt x="15" y="138"/>
                    <a:pt x="13" y="140"/>
                  </a:cubicBezTo>
                  <a:cubicBezTo>
                    <a:pt x="12" y="140"/>
                    <a:pt x="12" y="141"/>
                    <a:pt x="12" y="141"/>
                  </a:cubicBezTo>
                  <a:cubicBezTo>
                    <a:pt x="11" y="142"/>
                    <a:pt x="11" y="142"/>
                    <a:pt x="10" y="142"/>
                  </a:cubicBezTo>
                  <a:cubicBezTo>
                    <a:pt x="9" y="143"/>
                    <a:pt x="8" y="144"/>
                    <a:pt x="7" y="144"/>
                  </a:cubicBezTo>
                  <a:cubicBezTo>
                    <a:pt x="6" y="146"/>
                    <a:pt x="4" y="146"/>
                    <a:pt x="3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3"/>
                    <a:pt x="5" y="153"/>
                    <a:pt x="6" y="152"/>
                  </a:cubicBezTo>
                  <a:cubicBezTo>
                    <a:pt x="7" y="152"/>
                    <a:pt x="9" y="151"/>
                    <a:pt x="11" y="149"/>
                  </a:cubicBezTo>
                  <a:cubicBezTo>
                    <a:pt x="12" y="149"/>
                    <a:pt x="13" y="148"/>
                    <a:pt x="14" y="147"/>
                  </a:cubicBezTo>
                  <a:cubicBezTo>
                    <a:pt x="15" y="146"/>
                    <a:pt x="15" y="146"/>
                    <a:pt x="16" y="145"/>
                  </a:cubicBezTo>
                  <a:cubicBezTo>
                    <a:pt x="16" y="145"/>
                    <a:pt x="17" y="144"/>
                    <a:pt x="17" y="143"/>
                  </a:cubicBezTo>
                  <a:cubicBezTo>
                    <a:pt x="19" y="141"/>
                    <a:pt x="21" y="137"/>
                    <a:pt x="23" y="133"/>
                  </a:cubicBezTo>
                  <a:cubicBezTo>
                    <a:pt x="24" y="130"/>
                    <a:pt x="25" y="125"/>
                    <a:pt x="26" y="121"/>
                  </a:cubicBezTo>
                  <a:cubicBezTo>
                    <a:pt x="26" y="116"/>
                    <a:pt x="26" y="111"/>
                    <a:pt x="25" y="106"/>
                  </a:cubicBezTo>
                  <a:cubicBezTo>
                    <a:pt x="24" y="97"/>
                    <a:pt x="22" y="87"/>
                    <a:pt x="18" y="77"/>
                  </a:cubicBezTo>
                  <a:cubicBezTo>
                    <a:pt x="16" y="72"/>
                    <a:pt x="14" y="67"/>
                    <a:pt x="12" y="63"/>
                  </a:cubicBezTo>
                  <a:cubicBezTo>
                    <a:pt x="11" y="61"/>
                    <a:pt x="10" y="58"/>
                    <a:pt x="9" y="56"/>
                  </a:cubicBezTo>
                  <a:cubicBezTo>
                    <a:pt x="8" y="54"/>
                    <a:pt x="7" y="52"/>
                    <a:pt x="6" y="49"/>
                  </a:cubicBezTo>
                  <a:cubicBezTo>
                    <a:pt x="5" y="47"/>
                    <a:pt x="4" y="45"/>
                    <a:pt x="4" y="43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38"/>
                    <a:pt x="2" y="37"/>
                    <a:pt x="2" y="36"/>
                  </a:cubicBezTo>
                  <a:cubicBezTo>
                    <a:pt x="1" y="32"/>
                    <a:pt x="1" y="28"/>
                    <a:pt x="1" y="24"/>
                  </a:cubicBezTo>
                  <a:cubicBezTo>
                    <a:pt x="1" y="20"/>
                    <a:pt x="2" y="17"/>
                    <a:pt x="3" y="14"/>
                  </a:cubicBezTo>
                  <a:cubicBezTo>
                    <a:pt x="3" y="12"/>
                    <a:pt x="3" y="11"/>
                    <a:pt x="4" y="10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8340" y="6610"/>
              <a:ext cx="1534" cy="507"/>
            </a:xfrm>
            <a:custGeom>
              <a:avLst/>
              <a:gdLst>
                <a:gd name="T0" fmla="*/ 2 w 36"/>
                <a:gd name="T1" fmla="*/ 1 h 12"/>
                <a:gd name="T2" fmla="*/ 3 w 36"/>
                <a:gd name="T3" fmla="*/ 2 h 12"/>
                <a:gd name="T4" fmla="*/ 6 w 36"/>
                <a:gd name="T5" fmla="*/ 3 h 12"/>
                <a:gd name="T6" fmla="*/ 8 w 36"/>
                <a:gd name="T7" fmla="*/ 4 h 12"/>
                <a:gd name="T8" fmla="*/ 11 w 36"/>
                <a:gd name="T9" fmla="*/ 5 h 12"/>
                <a:gd name="T10" fmla="*/ 15 w 36"/>
                <a:gd name="T11" fmla="*/ 6 h 12"/>
                <a:gd name="T12" fmla="*/ 18 w 36"/>
                <a:gd name="T13" fmla="*/ 7 h 12"/>
                <a:gd name="T14" fmla="*/ 22 w 36"/>
                <a:gd name="T15" fmla="*/ 8 h 12"/>
                <a:gd name="T16" fmla="*/ 25 w 36"/>
                <a:gd name="T17" fmla="*/ 8 h 12"/>
                <a:gd name="T18" fmla="*/ 28 w 36"/>
                <a:gd name="T19" fmla="*/ 9 h 12"/>
                <a:gd name="T20" fmla="*/ 31 w 36"/>
                <a:gd name="T21" fmla="*/ 9 h 12"/>
                <a:gd name="T22" fmla="*/ 35 w 36"/>
                <a:gd name="T23" fmla="*/ 9 h 12"/>
                <a:gd name="T24" fmla="*/ 36 w 36"/>
                <a:gd name="T25" fmla="*/ 12 h 12"/>
                <a:gd name="T26" fmla="*/ 35 w 36"/>
                <a:gd name="T27" fmla="*/ 12 h 12"/>
                <a:gd name="T28" fmla="*/ 31 w 36"/>
                <a:gd name="T29" fmla="*/ 11 h 12"/>
                <a:gd name="T30" fmla="*/ 28 w 36"/>
                <a:gd name="T31" fmla="*/ 11 h 12"/>
                <a:gd name="T32" fmla="*/ 25 w 36"/>
                <a:gd name="T33" fmla="*/ 10 h 12"/>
                <a:gd name="T34" fmla="*/ 21 w 36"/>
                <a:gd name="T35" fmla="*/ 9 h 12"/>
                <a:gd name="T36" fmla="*/ 18 w 36"/>
                <a:gd name="T37" fmla="*/ 8 h 12"/>
                <a:gd name="T38" fmla="*/ 14 w 36"/>
                <a:gd name="T39" fmla="*/ 7 h 12"/>
                <a:gd name="T40" fmla="*/ 11 w 36"/>
                <a:gd name="T41" fmla="*/ 6 h 12"/>
                <a:gd name="T42" fmla="*/ 8 w 36"/>
                <a:gd name="T43" fmla="*/ 4 h 12"/>
                <a:gd name="T44" fmla="*/ 5 w 36"/>
                <a:gd name="T45" fmla="*/ 3 h 12"/>
                <a:gd name="T46" fmla="*/ 3 w 36"/>
                <a:gd name="T47" fmla="*/ 2 h 12"/>
                <a:gd name="T48" fmla="*/ 1 w 36"/>
                <a:gd name="T49" fmla="*/ 1 h 12"/>
                <a:gd name="T50" fmla="*/ 0 w 36"/>
                <a:gd name="T51" fmla="*/ 0 h 12"/>
                <a:gd name="T52" fmla="*/ 2 w 36"/>
                <a:gd name="T5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2"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2" y="5"/>
                    <a:pt x="13" y="6"/>
                    <a:pt x="15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9" y="7"/>
                    <a:pt x="20" y="7"/>
                    <a:pt x="22" y="8"/>
                  </a:cubicBezTo>
                  <a:cubicBezTo>
                    <a:pt x="23" y="8"/>
                    <a:pt x="24" y="8"/>
                    <a:pt x="25" y="8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3" y="9"/>
                    <a:pt x="34" y="9"/>
                    <a:pt x="35" y="9"/>
                  </a:cubicBezTo>
                  <a:cubicBezTo>
                    <a:pt x="35" y="10"/>
                    <a:pt x="36" y="11"/>
                    <a:pt x="36" y="12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4" y="12"/>
                    <a:pt x="33" y="12"/>
                    <a:pt x="31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1"/>
                    <a:pt x="26" y="10"/>
                    <a:pt x="25" y="10"/>
                  </a:cubicBezTo>
                  <a:cubicBezTo>
                    <a:pt x="24" y="10"/>
                    <a:pt x="22" y="10"/>
                    <a:pt x="21" y="9"/>
                  </a:cubicBezTo>
                  <a:cubicBezTo>
                    <a:pt x="20" y="9"/>
                    <a:pt x="19" y="9"/>
                    <a:pt x="18" y="8"/>
                  </a:cubicBezTo>
                  <a:cubicBezTo>
                    <a:pt x="17" y="8"/>
                    <a:pt x="15" y="8"/>
                    <a:pt x="14" y="7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10087" y="6356"/>
              <a:ext cx="2005" cy="2112"/>
            </a:xfrm>
            <a:custGeom>
              <a:avLst/>
              <a:gdLst>
                <a:gd name="T0" fmla="*/ 2 w 47"/>
                <a:gd name="T1" fmla="*/ 50 h 50"/>
                <a:gd name="T2" fmla="*/ 1 w 47"/>
                <a:gd name="T3" fmla="*/ 50 h 50"/>
                <a:gd name="T4" fmla="*/ 0 w 47"/>
                <a:gd name="T5" fmla="*/ 44 h 50"/>
                <a:gd name="T6" fmla="*/ 2 w 47"/>
                <a:gd name="T7" fmla="*/ 42 h 50"/>
                <a:gd name="T8" fmla="*/ 5 w 47"/>
                <a:gd name="T9" fmla="*/ 39 h 50"/>
                <a:gd name="T10" fmla="*/ 10 w 47"/>
                <a:gd name="T11" fmla="*/ 36 h 50"/>
                <a:gd name="T12" fmla="*/ 15 w 47"/>
                <a:gd name="T13" fmla="*/ 33 h 50"/>
                <a:gd name="T14" fmla="*/ 26 w 47"/>
                <a:gd name="T15" fmla="*/ 26 h 50"/>
                <a:gd name="T16" fmla="*/ 36 w 47"/>
                <a:gd name="T17" fmla="*/ 18 h 50"/>
                <a:gd name="T18" fmla="*/ 41 w 47"/>
                <a:gd name="T19" fmla="*/ 14 h 50"/>
                <a:gd name="T20" fmla="*/ 42 w 47"/>
                <a:gd name="T21" fmla="*/ 12 h 50"/>
                <a:gd name="T22" fmla="*/ 44 w 47"/>
                <a:gd name="T23" fmla="*/ 10 h 50"/>
                <a:gd name="T24" fmla="*/ 45 w 47"/>
                <a:gd name="T25" fmla="*/ 8 h 50"/>
                <a:gd name="T26" fmla="*/ 46 w 47"/>
                <a:gd name="T27" fmla="*/ 6 h 50"/>
                <a:gd name="T28" fmla="*/ 47 w 47"/>
                <a:gd name="T29" fmla="*/ 3 h 50"/>
                <a:gd name="T30" fmla="*/ 47 w 47"/>
                <a:gd name="T31" fmla="*/ 1 h 50"/>
                <a:gd name="T32" fmla="*/ 47 w 47"/>
                <a:gd name="T33" fmla="*/ 0 h 50"/>
                <a:gd name="T34" fmla="*/ 47 w 47"/>
                <a:gd name="T35" fmla="*/ 1 h 50"/>
                <a:gd name="T36" fmla="*/ 47 w 47"/>
                <a:gd name="T37" fmla="*/ 3 h 50"/>
                <a:gd name="T38" fmla="*/ 46 w 47"/>
                <a:gd name="T39" fmla="*/ 6 h 50"/>
                <a:gd name="T40" fmla="*/ 46 w 47"/>
                <a:gd name="T41" fmla="*/ 8 h 50"/>
                <a:gd name="T42" fmla="*/ 44 w 47"/>
                <a:gd name="T43" fmla="*/ 11 h 50"/>
                <a:gd name="T44" fmla="*/ 43 w 47"/>
                <a:gd name="T45" fmla="*/ 13 h 50"/>
                <a:gd name="T46" fmla="*/ 41 w 47"/>
                <a:gd name="T47" fmla="*/ 15 h 50"/>
                <a:gd name="T48" fmla="*/ 37 w 47"/>
                <a:gd name="T49" fmla="*/ 19 h 50"/>
                <a:gd name="T50" fmla="*/ 27 w 47"/>
                <a:gd name="T51" fmla="*/ 28 h 50"/>
                <a:gd name="T52" fmla="*/ 16 w 47"/>
                <a:gd name="T53" fmla="*/ 35 h 50"/>
                <a:gd name="T54" fmla="*/ 12 w 47"/>
                <a:gd name="T55" fmla="*/ 39 h 50"/>
                <a:gd name="T56" fmla="*/ 8 w 47"/>
                <a:gd name="T57" fmla="*/ 42 h 50"/>
                <a:gd name="T58" fmla="*/ 5 w 47"/>
                <a:gd name="T59" fmla="*/ 45 h 50"/>
                <a:gd name="T60" fmla="*/ 3 w 47"/>
                <a:gd name="T61" fmla="*/ 48 h 50"/>
                <a:gd name="T62" fmla="*/ 2 w 47"/>
                <a:gd name="T63" fmla="*/ 49 h 50"/>
                <a:gd name="T64" fmla="*/ 2 w 47"/>
                <a:gd name="T65" fmla="*/ 49 h 50"/>
                <a:gd name="T66" fmla="*/ 2 w 47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50">
                  <a:moveTo>
                    <a:pt x="2" y="50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0" y="48"/>
                    <a:pt x="0" y="46"/>
                    <a:pt x="0" y="44"/>
                  </a:cubicBezTo>
                  <a:cubicBezTo>
                    <a:pt x="1" y="44"/>
                    <a:pt x="1" y="43"/>
                    <a:pt x="2" y="42"/>
                  </a:cubicBezTo>
                  <a:cubicBezTo>
                    <a:pt x="3" y="41"/>
                    <a:pt x="4" y="40"/>
                    <a:pt x="5" y="39"/>
                  </a:cubicBezTo>
                  <a:cubicBezTo>
                    <a:pt x="7" y="38"/>
                    <a:pt x="8" y="37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8"/>
                    <a:pt x="26" y="26"/>
                  </a:cubicBezTo>
                  <a:cubicBezTo>
                    <a:pt x="30" y="24"/>
                    <a:pt x="33" y="21"/>
                    <a:pt x="36" y="18"/>
                  </a:cubicBezTo>
                  <a:cubicBezTo>
                    <a:pt x="38" y="17"/>
                    <a:pt x="39" y="16"/>
                    <a:pt x="41" y="14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2"/>
                    <a:pt x="43" y="11"/>
                    <a:pt x="44" y="10"/>
                  </a:cubicBezTo>
                  <a:cubicBezTo>
                    <a:pt x="44" y="10"/>
                    <a:pt x="45" y="9"/>
                    <a:pt x="45" y="8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5"/>
                    <a:pt x="47" y="4"/>
                    <a:pt x="47" y="3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1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4"/>
                    <a:pt x="47" y="5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5" y="9"/>
                    <a:pt x="45" y="10"/>
                    <a:pt x="44" y="11"/>
                  </a:cubicBezTo>
                  <a:cubicBezTo>
                    <a:pt x="44" y="11"/>
                    <a:pt x="44" y="12"/>
                    <a:pt x="43" y="13"/>
                  </a:cubicBezTo>
                  <a:cubicBezTo>
                    <a:pt x="43" y="14"/>
                    <a:pt x="42" y="14"/>
                    <a:pt x="41" y="15"/>
                  </a:cubicBezTo>
                  <a:cubicBezTo>
                    <a:pt x="40" y="17"/>
                    <a:pt x="39" y="18"/>
                    <a:pt x="37" y="19"/>
                  </a:cubicBezTo>
                  <a:cubicBezTo>
                    <a:pt x="34" y="22"/>
                    <a:pt x="31" y="25"/>
                    <a:pt x="27" y="28"/>
                  </a:cubicBezTo>
                  <a:cubicBezTo>
                    <a:pt x="24" y="30"/>
                    <a:pt x="20" y="33"/>
                    <a:pt x="16" y="35"/>
                  </a:cubicBezTo>
                  <a:cubicBezTo>
                    <a:pt x="15" y="36"/>
                    <a:pt x="13" y="37"/>
                    <a:pt x="12" y="39"/>
                  </a:cubicBezTo>
                  <a:cubicBezTo>
                    <a:pt x="10" y="40"/>
                    <a:pt x="9" y="41"/>
                    <a:pt x="8" y="42"/>
                  </a:cubicBezTo>
                  <a:cubicBezTo>
                    <a:pt x="7" y="43"/>
                    <a:pt x="6" y="44"/>
                    <a:pt x="5" y="45"/>
                  </a:cubicBezTo>
                  <a:cubicBezTo>
                    <a:pt x="4" y="46"/>
                    <a:pt x="3" y="47"/>
                    <a:pt x="3" y="48"/>
                  </a:cubicBezTo>
                  <a:cubicBezTo>
                    <a:pt x="3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lose/>
                </a:path>
              </a:pathLst>
            </a:custGeom>
            <a:solidFill>
              <a:srgbClr val="84A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749425" y="2070100"/>
            <a:ext cx="1981200" cy="711835"/>
            <a:chOff x="2408" y="3190"/>
            <a:chExt cx="3120" cy="1121"/>
          </a:xfrm>
        </p:grpSpPr>
        <p:sp>
          <p:nvSpPr>
            <p:cNvPr id="10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749425" y="4200525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594725" y="2037080"/>
            <a:ext cx="1981200" cy="711835"/>
            <a:chOff x="2408" y="3190"/>
            <a:chExt cx="3120" cy="1121"/>
          </a:xfrm>
        </p:grpSpPr>
        <p:sp>
          <p:nvSpPr>
            <p:cNvPr id="9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594725" y="4167505"/>
            <a:ext cx="1981200" cy="711835"/>
            <a:chOff x="2408" y="3190"/>
            <a:chExt cx="3120" cy="1121"/>
          </a:xfrm>
        </p:grpSpPr>
        <p:sp>
          <p:nvSpPr>
            <p:cNvPr id="9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n2whua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n2whua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宽屏</PresentationFormat>
  <Paragraphs>177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2022-03-09T03:31:04Z</dcterms:created>
  <dcterms:modified xsi:type="dcterms:W3CDTF">2023-01-10T07:06:15Z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0626A3ACBC4F496C851AB68FA5C369B2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