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5"/>
  </p:notesMasterIdLst>
  <p:handoutMasterIdLst>
    <p:handoutMasterId r:id="rId16"/>
  </p:handoutMasterIdLst>
  <p:sldIdLst>
    <p:sldId id="258" r:id="rId3"/>
    <p:sldId id="259" r:id="rId4"/>
    <p:sldId id="260" r:id="rId5"/>
    <p:sldId id="261" r:id="rId6"/>
    <p:sldId id="262" r:id="rId7"/>
    <p:sldId id="263" r:id="rId8"/>
    <p:sldId id="264" r:id="rId9"/>
    <p:sldId id="265" r:id="rId10"/>
    <p:sldId id="266" r:id="rId11"/>
    <p:sldId id="267" r:id="rId12"/>
    <p:sldId id="268" r:id="rId13"/>
    <p:sldId id="27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33"/>
    <a:srgbClr val="EAE5B6"/>
    <a:srgbClr val="F2CD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00" d="100"/>
          <a:sy n="100" d="100"/>
        </p:scale>
        <p:origin x="-936"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CC3BD-B16F-4A4E-AF47-849D1B2151AB}"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962C8-A79E-4EB3-AC07-AE22821DB19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87D8A2-F9F0-4192-938E-6CEDFA514E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87D8A2-F9F0-4192-938E-6CEDFA514E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87D8A2-F9F0-4192-938E-6CEDFA514E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87D8A2-F9F0-4192-938E-6CEDFA514E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87D8A2-F9F0-4192-938E-6CEDFA514E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87D8A2-F9F0-4192-938E-6CEDFA514E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87D8A2-F9F0-4192-938E-6CEDFA514E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87D8A2-F9F0-4192-938E-6CEDFA514E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87D8A2-F9F0-4192-938E-6CEDFA514E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87D8A2-F9F0-4192-938E-6CEDFA514E9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0"/>
            <a:ext cx="12192000" cy="6858000"/>
          </a:xfrm>
          <a:prstGeom prst="rect">
            <a:avLst/>
          </a:prstGeom>
        </p:spPr>
      </p:pic>
      <p:pic>
        <p:nvPicPr>
          <p:cNvPr id="10" name="图片 9"/>
          <p:cNvPicPr>
            <a:picLocks noChangeAspect="1"/>
          </p:cNvPicPr>
          <p:nvPr userDrawn="1"/>
        </p:nvPicPr>
        <p:blipFill rotWithShape="1">
          <a:blip r:embed="rId3" cstate="screen"/>
          <a:srcRect t="-1" r="-2"/>
          <a:stretch>
            <a:fillRect/>
          </a:stretch>
        </p:blipFill>
        <p:spPr>
          <a:xfrm>
            <a:off x="6224339" y="10024"/>
            <a:ext cx="5967661" cy="6023811"/>
          </a:xfrm>
          <a:prstGeom prst="rect">
            <a:avLst/>
          </a:prstGeom>
        </p:spPr>
      </p:pic>
      <p:pic>
        <p:nvPicPr>
          <p:cNvPr id="14" name="图片 13"/>
          <p:cNvPicPr>
            <a:picLocks noChangeAspect="1"/>
          </p:cNvPicPr>
          <p:nvPr userDrawn="1"/>
        </p:nvPicPr>
        <p:blipFill rotWithShape="1">
          <a:blip r:embed="rId4" cstate="screen"/>
          <a:srcRect/>
          <a:stretch>
            <a:fillRect/>
          </a:stretch>
        </p:blipFill>
        <p:spPr>
          <a:xfrm>
            <a:off x="1455821" y="2370221"/>
            <a:ext cx="6364705" cy="2358189"/>
          </a:xfrm>
          <a:prstGeom prst="rect">
            <a:avLst/>
          </a:prstGeom>
        </p:spPr>
      </p:pic>
      <p:pic>
        <p:nvPicPr>
          <p:cNvPr id="8" name="图片 7"/>
          <p:cNvPicPr>
            <a:picLocks noChangeAspect="1"/>
          </p:cNvPicPr>
          <p:nvPr userDrawn="1"/>
        </p:nvPicPr>
        <p:blipFill rotWithShape="1">
          <a:blip r:embed="rId5" cstate="screen"/>
          <a:srcRect/>
          <a:stretch>
            <a:fillRect/>
          </a:stretch>
        </p:blipFill>
        <p:spPr>
          <a:xfrm>
            <a:off x="0" y="8021"/>
            <a:ext cx="2105526" cy="5743074"/>
          </a:xfrm>
          <a:prstGeom prst="rect">
            <a:avLst/>
          </a:prstGeom>
        </p:spPr>
      </p:pic>
      <p:pic>
        <p:nvPicPr>
          <p:cNvPr id="5" name="图片 4"/>
          <p:cNvPicPr>
            <a:picLocks noChangeAspect="1"/>
          </p:cNvPicPr>
          <p:nvPr userDrawn="1"/>
        </p:nvPicPr>
        <p:blipFill rotWithShape="1">
          <a:blip r:embed="rId6" cstate="screen"/>
          <a:srcRect/>
          <a:stretch>
            <a:fillRect/>
          </a:stretch>
        </p:blipFill>
        <p:spPr>
          <a:xfrm>
            <a:off x="0" y="5233736"/>
            <a:ext cx="12192000" cy="16242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F2C54FF-35C2-4256-A733-49F527B5047C}"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06CB98-75A6-4368-BF95-2170B93706D0}" type="slidenum">
              <a:rPr lang="zh-CN" altLang="en-US" smtClean="0"/>
              <a:t>‹#›</a:t>
            </a:fld>
            <a:endParaRPr lang="zh-CN" altLang="en-US"/>
          </a:p>
        </p:txBody>
      </p:sp>
      <p:sp>
        <p:nvSpPr>
          <p:cNvPr id="9" name="TextBox 8"/>
          <p:cNvSpPr txBox="1"/>
          <p:nvPr userDrawn="1"/>
        </p:nvSpPr>
        <p:spPr>
          <a:xfrm>
            <a:off x="1784874"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F2C54FF-35C2-4256-A733-49F527B5047C}"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06CB98-75A6-4368-BF95-2170B93706D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F2C54FF-35C2-4256-A733-49F527B5047C}"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06CB98-75A6-4368-BF95-2170B93706D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F2C54FF-35C2-4256-A733-49F527B5047C}"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06CB98-75A6-4368-BF95-2170B93706D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A4DE953-DA68-4D8C-BDE0-79CD51C3D17A}"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4B89EA-CD68-4F60-AEDF-1A8B7B5DA12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srcRect/>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比较">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F2C54FF-35C2-4256-A733-49F527B5047C}"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06CB98-75A6-4368-BF95-2170B93706D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F2C54FF-35C2-4256-A733-49F527B5047C}"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06CB98-75A6-4368-BF95-2170B93706D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F2C54FF-35C2-4256-A733-49F527B5047C}"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06CB98-75A6-4368-BF95-2170B93706D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C54FF-35C2-4256-A733-49F527B5047C}"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6CB98-75A6-4368-BF95-2170B93706D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3.xml"/><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8.xml"/><Relationship Id="rId7" Type="http://schemas.openxmlformats.org/officeDocument/2006/relationships/image" Target="../media/image11.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3.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9.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1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7.png"/><Relationship Id="rId5" Type="http://schemas.openxmlformats.org/officeDocument/2006/relationships/tags" Target="../tags/tag8.xml"/><Relationship Id="rId15" Type="http://schemas.openxmlformats.org/officeDocument/2006/relationships/image" Target="../media/image20.png"/><Relationship Id="rId10" Type="http://schemas.openxmlformats.org/officeDocument/2006/relationships/image" Target="../media/image14.png"/><Relationship Id="rId4" Type="http://schemas.openxmlformats.org/officeDocument/2006/relationships/tags" Target="../tags/tag7.xml"/><Relationship Id="rId9" Type="http://schemas.openxmlformats.org/officeDocument/2006/relationships/notesSlide" Target="../notesSlides/notesSlide2.xml"/><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3.xml"/><Relationship Id="rId7" Type="http://schemas.openxmlformats.org/officeDocument/2006/relationships/image" Target="../media/image1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4.xml"/><Relationship Id="rId5" Type="http://schemas.openxmlformats.org/officeDocument/2006/relationships/slideLayout" Target="../slideLayouts/slideLayout14.xml"/><Relationship Id="rId4" Type="http://schemas.openxmlformats.org/officeDocument/2006/relationships/tags" Target="../tags/tag14.xm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image" Target="../media/image26.png"/><Relationship Id="rId2" Type="http://schemas.openxmlformats.org/officeDocument/2006/relationships/slideLayout" Target="../slideLayouts/slideLayout14.xml"/><Relationship Id="rId1" Type="http://schemas.openxmlformats.org/officeDocument/2006/relationships/tags" Target="../tags/tag15.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rotWithShape="1">
          <a:blip r:embed="rId5" cstate="screen"/>
          <a:srcRect/>
          <a:stretch>
            <a:fillRect/>
          </a:stretch>
        </p:blipFill>
        <p:spPr>
          <a:xfrm>
            <a:off x="3056022" y="235121"/>
            <a:ext cx="5802306" cy="4356564"/>
          </a:xfrm>
          <a:prstGeom prst="rect">
            <a:avLst/>
          </a:prstGeom>
        </p:spPr>
      </p:pic>
      <p:sp>
        <p:nvSpPr>
          <p:cNvPr id="8" name="PA-文本框 7"/>
          <p:cNvSpPr txBox="1"/>
          <p:nvPr>
            <p:custDataLst>
              <p:tags r:id="rId2"/>
            </p:custDataLst>
          </p:nvPr>
        </p:nvSpPr>
        <p:spPr>
          <a:xfrm>
            <a:off x="1464594" y="6253547"/>
            <a:ext cx="9286875" cy="369332"/>
          </a:xfrm>
          <a:prstGeom prst="rect">
            <a:avLst/>
          </a:prstGeom>
          <a:noFill/>
        </p:spPr>
        <p:txBody>
          <a:bodyPr wrap="square" rtlCol="0">
            <a:spAutoFit/>
          </a:bodyPr>
          <a:lstStyle/>
          <a:p>
            <a:pPr algn="ctr"/>
            <a:r>
              <a:rPr lang="zh-CN" altLang="en-US" b="1" spc="600" dirty="0">
                <a:solidFill>
                  <a:srgbClr val="F2CD87"/>
                </a:solidFill>
                <a:cs typeface="+mn-ea"/>
                <a:sym typeface="+mn-lt"/>
              </a:rPr>
              <a:t>中/秋/国/庆  繁/荣/昌/盛</a:t>
            </a:r>
          </a:p>
        </p:txBody>
      </p:sp>
      <p:pic>
        <p:nvPicPr>
          <p:cNvPr id="2" name="图片 1"/>
          <p:cNvPicPr>
            <a:picLocks noChangeAspect="1"/>
          </p:cNvPicPr>
          <p:nvPr/>
        </p:nvPicPr>
        <p:blipFill rotWithShape="1">
          <a:blip r:embed="rId6" cstate="screen"/>
          <a:srcRect/>
          <a:stretch>
            <a:fillRect/>
          </a:stretch>
        </p:blipFill>
        <p:spPr>
          <a:xfrm>
            <a:off x="0" y="0"/>
            <a:ext cx="3284621" cy="3938337"/>
          </a:xfrm>
          <a:prstGeom prst="rect">
            <a:avLst/>
          </a:prstGeom>
        </p:spPr>
      </p:pic>
      <p:pic>
        <p:nvPicPr>
          <p:cNvPr id="3" name="PA-图片 2"/>
          <p:cNvPicPr>
            <a:picLocks noChangeAspect="1"/>
          </p:cNvPicPr>
          <p:nvPr>
            <p:custDataLst>
              <p:tags r:id="rId3"/>
            </p:custDataLst>
          </p:nvPr>
        </p:nvPicPr>
        <p:blipFill rotWithShape="1">
          <a:blip r:embed="rId7" cstate="screen"/>
          <a:srcRect/>
          <a:stretch>
            <a:fillRect/>
          </a:stretch>
        </p:blipFill>
        <p:spPr>
          <a:xfrm>
            <a:off x="3284621" y="0"/>
            <a:ext cx="8907379" cy="3585411"/>
          </a:xfrm>
          <a:prstGeom prst="rect">
            <a:avLst/>
          </a:prstGeom>
        </p:spPr>
      </p:pic>
      <p:pic>
        <p:nvPicPr>
          <p:cNvPr id="7" name="图片 6"/>
          <p:cNvPicPr>
            <a:picLocks noChangeAspect="1"/>
          </p:cNvPicPr>
          <p:nvPr/>
        </p:nvPicPr>
        <p:blipFill rotWithShape="1">
          <a:blip r:embed="rId8" cstate="screen"/>
          <a:srcRect/>
          <a:stretch>
            <a:fillRect/>
          </a:stretch>
        </p:blipFill>
        <p:spPr>
          <a:xfrm>
            <a:off x="2382253" y="4307308"/>
            <a:ext cx="9809747" cy="1973179"/>
          </a:xfrm>
          <a:prstGeom prst="rect">
            <a:avLst/>
          </a:prstGeom>
        </p:spPr>
      </p:pic>
      <p:pic>
        <p:nvPicPr>
          <p:cNvPr id="11" name="图片 10"/>
          <p:cNvPicPr>
            <a:picLocks noChangeAspect="1"/>
          </p:cNvPicPr>
          <p:nvPr/>
        </p:nvPicPr>
        <p:blipFill rotWithShape="1">
          <a:blip r:embed="rId9" cstate="screen"/>
          <a:srcRect/>
          <a:stretch>
            <a:fillRect/>
          </a:stretch>
        </p:blipFill>
        <p:spPr>
          <a:xfrm>
            <a:off x="1443791" y="4132849"/>
            <a:ext cx="2334126" cy="162426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0" presetClass="entr" presetSubtype="0" decel="50000" fill="hold" nodeType="withEffect">
                                  <p:stCondLst>
                                    <p:cond delay="0"/>
                                  </p:stCondLst>
                                  <p:childTnLst>
                                    <p:set>
                                      <p:cBhvr>
                                        <p:cTn id="11" dur="750" fill="hold">
                                          <p:stCondLst>
                                            <p:cond delay="0"/>
                                          </p:stCondLst>
                                        </p:cTn>
                                        <p:tgtEl>
                                          <p:spTgt spid="5"/>
                                        </p:tgtEl>
                                        <p:attrNameLst>
                                          <p:attrName>style.visibility</p:attrName>
                                        </p:attrNameLst>
                                      </p:cBhvr>
                                      <p:to>
                                        <p:strVal val="visible"/>
                                      </p:to>
                                    </p:set>
                                    <p:animScale>
                                      <p:cBhvr>
                                        <p:cTn id="12" dur="225" decel="50000" fill="hold">
                                          <p:stCondLst>
                                            <p:cond delay="0"/>
                                          </p:stCondLst>
                                        </p:cTn>
                                        <p:tgtEl>
                                          <p:spTgt spid="5"/>
                                        </p:tgtEl>
                                      </p:cBhvr>
                                      <p:from x="150000" y="150000"/>
                                      <p:to x="50000" y="50000"/>
                                    </p:animScale>
                                    <p:anim to="" calcmode="lin" valueType="num">
                                      <p:cBhvr>
                                        <p:cTn id="13" dur="225" decel="50000" fill="hold">
                                          <p:stCondLst>
                                            <p:cond delay="0"/>
                                          </p:stCondLst>
                                        </p:cTn>
                                        <p:tgtEl>
                                          <p:spTgt spid="5"/>
                                        </p:tgtEl>
                                        <p:attrNameLst>
                                          <p:attrName>ppt_x</p:attrName>
                                        </p:attrNameLst>
                                      </p:cBhvr>
                                      <p:tavLst>
                                        <p:tav tm="0">
                                          <p:val>
                                            <p:strVal val="#ppt_x-0.05"/>
                                          </p:val>
                                        </p:tav>
                                        <p:tav tm="100000">
                                          <p:val>
                                            <p:strVal val="#ppt_x+0.02"/>
                                          </p:val>
                                        </p:tav>
                                      </p:tavLst>
                                    </p:anim>
                                    <p:animScale>
                                      <p:cBhvr>
                                        <p:cTn id="14" dur="375" accel="50000" fill="hold">
                                          <p:stCondLst>
                                            <p:cond delay="225"/>
                                          </p:stCondLst>
                                        </p:cTn>
                                        <p:tgtEl>
                                          <p:spTgt spid="5"/>
                                        </p:tgtEl>
                                      </p:cBhvr>
                                      <p:from x="50000" y="50000"/>
                                      <p:to x="100000" y="100000"/>
                                    </p:animScale>
                                    <p:anim to="" calcmode="lin" valueType="num">
                                      <p:cBhvr>
                                        <p:cTn id="15" dur="375" accel="50000" fill="hold">
                                          <p:stCondLst>
                                            <p:cond delay="225"/>
                                          </p:stCondLst>
                                        </p:cTn>
                                        <p:tgtEl>
                                          <p:spTgt spid="5"/>
                                        </p:tgtEl>
                                        <p:attrNameLst>
                                          <p:attrName>ppt_x</p:attrName>
                                        </p:attrNameLst>
                                      </p:cBhvr>
                                      <p:tavLst>
                                        <p:tav tm="0">
                                          <p:val>
                                            <p:strVal val="ppt_x"/>
                                          </p:val>
                                        </p:tav>
                                        <p:tav tm="100000">
                                          <p:val>
                                            <p:strVal val="#ppt_x"/>
                                          </p:val>
                                        </p:tav>
                                      </p:tavLst>
                                    </p:anim>
                                    <p:anim to="" calcmode="lin" valueType="num">
                                      <p:cBhvr>
                                        <p:cTn id="16" dur="225" decel="50000" fill="hold">
                                          <p:stCondLst>
                                            <p:cond delay="0"/>
                                          </p:stCondLst>
                                        </p:cTn>
                                        <p:tgtEl>
                                          <p:spTgt spid="5"/>
                                        </p:tgtEl>
                                        <p:attrNameLst>
                                          <p:attrName>ppt_y</p:attrName>
                                        </p:attrNameLst>
                                      </p:cBhvr>
                                      <p:tavLst>
                                        <p:tav tm="0">
                                          <p:val>
                                            <p:strVal val="#ppt_y-0.05"/>
                                          </p:val>
                                        </p:tav>
                                        <p:tav tm="100000">
                                          <p:val>
                                            <p:strVal val="#ppt_y+0.05"/>
                                          </p:val>
                                        </p:tav>
                                      </p:tavLst>
                                    </p:anim>
                                    <p:anim to="" calcmode="lin" valueType="num">
                                      <p:cBhvr>
                                        <p:cTn id="17" dur="375" accel="50000" fill="hold">
                                          <p:stCondLst>
                                            <p:cond delay="225"/>
                                          </p:stCondLst>
                                        </p:cTn>
                                        <p:tgtEl>
                                          <p:spTgt spid="5"/>
                                        </p:tgtEl>
                                        <p:attrNameLst>
                                          <p:attrName>ppt_y</p:attrName>
                                        </p:attrNameLst>
                                      </p:cBhvr>
                                      <p:tavLst>
                                        <p:tav tm="0">
                                          <p:val>
                                            <p:strVal val="ppt_y"/>
                                          </p:val>
                                        </p:tav>
                                        <p:tav tm="100000">
                                          <p:val>
                                            <p:strVal val="#ppt_y"/>
                                          </p:val>
                                        </p:tav>
                                      </p:tavLst>
                                    </p:anim>
                                    <p:animRot by="21600000" from="-2700000" to="1200000">
                                      <p:cBhvr>
                                        <p:cTn id="18" dur="750" decel="50000" fill="hold">
                                          <p:stCondLst>
                                            <p:cond delay="0"/>
                                          </p:stCondLst>
                                        </p:cTn>
                                        <p:tgtEl>
                                          <p:spTgt spid="5"/>
                                        </p:tgtEl>
                                        <p:attrNameLst>
                                          <p:attrName>r</p:attrName>
                                        </p:attrNameLst>
                                      </p:cBhvr>
                                    </p:animRot>
                                    <p:animRot by="21600000" from="1200000" to="0">
                                      <p:cBhvr>
                                        <p:cTn id="19" dur="375" accel="50000" fill="hold">
                                          <p:stCondLst>
                                            <p:cond delay="225"/>
                                          </p:stCondLst>
                                        </p:cTn>
                                        <p:tgtEl>
                                          <p:spTgt spid="5"/>
                                        </p:tgtEl>
                                        <p:attrNameLst>
                                          <p:attrName>r</p:attrName>
                                        </p:attrNameLst>
                                      </p:cBhvr>
                                    </p:animRot>
                                    <p:animEffect filter="fade">
                                      <p:cBhvr>
                                        <p:cTn id="20" dur="225">
                                          <p:stCondLst>
                                            <p:cond delay="0"/>
                                          </p:stCondLst>
                                        </p:cTn>
                                        <p:tgtEl>
                                          <p:spTgt spid="5"/>
                                        </p:tgtEl>
                                      </p:cBhvr>
                                    </p:animEffect>
                                  </p:childTnLst>
                                </p:cTn>
                              </p:par>
                              <p:par>
                                <p:cTn id="21" presetID="0" presetClass="entr" presetSubtype="0" fill="hold" grpId="0" nodeType="with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to="" calcmode="lin" valueType="num">
                                      <p:cBhvr>
                                        <p:cTn id="23" dur="700" fill="hold">
                                          <p:stCondLst>
                                            <p:cond delay="0"/>
                                          </p:stCondLst>
                                        </p:cTn>
                                        <p:tgtEl>
                                          <p:spTgt spid="8"/>
                                        </p:tgtEl>
                                        <p:attrNameLst>
                                          <p:attrName>ppt_y</p:attrName>
                                        </p:attrNameLst>
                                      </p:cBhvr>
                                      <p:tavLst>
                                        <p:tav tm="0" fmla="#ppt_y-#ppt_h/6*sin(2*pi*$)*(1-$)*8/9">
                                          <p:val>
                                            <p:fltVal val="0"/>
                                          </p:val>
                                        </p:tav>
                                        <p:tav tm="100000">
                                          <p:val>
                                            <p:fltVal val="1"/>
                                          </p:val>
                                        </p:tav>
                                      </p:tavLst>
                                    </p:anim>
                                    <p:anim to="" calcmode="lin" valueType="num">
                                      <p:cBhvr>
                                        <p:cTn id="24" dur="700" fill="hold">
                                          <p:stCondLst>
                                            <p:cond delay="0"/>
                                          </p:stCondLst>
                                        </p:cTn>
                                        <p:tgtEl>
                                          <p:spTgt spid="8"/>
                                        </p:tgtEl>
                                        <p:attrNameLst>
                                          <p:attrName>ppt_h</p:attrName>
                                        </p:attrNameLst>
                                      </p:cBhvr>
                                      <p:tavLst>
                                        <p:tav tm="0" fmla="#ppt_h-#ppt_h/4*sin(2*pi*$)*(1-$)">
                                          <p:val>
                                            <p:fltVal val="0"/>
                                          </p:val>
                                        </p:tav>
                                        <p:tav tm="100000">
                                          <p:val>
                                            <p:fltVal val="1"/>
                                          </p:val>
                                        </p:tav>
                                      </p:tavLst>
                                    </p:anim>
                                  </p:childTnLst>
                                </p:cTn>
                              </p:par>
                              <p:par>
                                <p:cTn id="25" presetID="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to="" calcmode="lin" valueType="num">
                                      <p:cBhvr>
                                        <p:cTn id="27" dur="700" fill="hold">
                                          <p:stCondLst>
                                            <p:cond delay="0"/>
                                          </p:stCondLst>
                                        </p:cTn>
                                        <p:tgtEl>
                                          <p:spTgt spid="3"/>
                                        </p:tgtEl>
                                        <p:attrNameLst>
                                          <p:attrName>ppt_x</p:attrName>
                                        </p:attrNameLst>
                                      </p:cBhvr>
                                      <p:tavLst>
                                        <p:tav tm="0" fmla="#ppt_x-#ppt_h/6*sin(2*pi*$)*(1-$)*8/9">
                                          <p:val>
                                            <p:fltVal val="0"/>
                                          </p:val>
                                        </p:tav>
                                        <p:tav tm="100000">
                                          <p:val>
                                            <p:fltVal val="1"/>
                                          </p:val>
                                        </p:tav>
                                      </p:tavLst>
                                    </p:anim>
                                    <p:anim to="" calcmode="lin" valueType="num">
                                      <p:cBhvr>
                                        <p:cTn id="28" dur="700" fill="hold">
                                          <p:stCondLst>
                                            <p:cond delay="0"/>
                                          </p:stCondLst>
                                        </p:cTn>
                                        <p:tgtEl>
                                          <p:spTgt spid="3"/>
                                        </p:tgtEl>
                                        <p:attrNameLst>
                                          <p:attrName>ppt_w</p:attrName>
                                        </p:attrNameLst>
                                      </p:cBhvr>
                                      <p:tavLst>
                                        <p:tav tm="0" fmla="#ppt_w-#ppt_w/4*sin(2*pi*$)*(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screen"/>
          <a:srcRect/>
          <a:stretch>
            <a:fillRect/>
          </a:stretch>
        </p:blipFill>
        <p:spPr>
          <a:xfrm>
            <a:off x="0" y="4675004"/>
            <a:ext cx="12192000" cy="1797042"/>
          </a:xfrm>
          <a:prstGeom prst="rect">
            <a:avLst/>
          </a:prstGeom>
        </p:spPr>
      </p:pic>
      <p:grpSp>
        <p:nvGrpSpPr>
          <p:cNvPr id="8" name="组合 7"/>
          <p:cNvGrpSpPr/>
          <p:nvPr/>
        </p:nvGrpSpPr>
        <p:grpSpPr>
          <a:xfrm>
            <a:off x="4574592" y="6487352"/>
            <a:ext cx="3343066" cy="362875"/>
            <a:chOff x="4352216" y="5642011"/>
            <a:chExt cx="3343066" cy="362875"/>
          </a:xfrm>
        </p:grpSpPr>
        <p:sp>
          <p:nvSpPr>
            <p:cNvPr id="9" name="矩形 8"/>
            <p:cNvSpPr/>
            <p:nvPr/>
          </p:nvSpPr>
          <p:spPr>
            <a:xfrm>
              <a:off x="4352216" y="5642011"/>
              <a:ext cx="3343066" cy="362875"/>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文本框 9"/>
            <p:cNvSpPr txBox="1"/>
            <p:nvPr/>
          </p:nvSpPr>
          <p:spPr>
            <a:xfrm>
              <a:off x="4427429" y="5704724"/>
              <a:ext cx="28923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cs typeface="+mn-ea"/>
                  <a:sym typeface="+mn-lt"/>
                </a:rPr>
                <a:t>第 一 </a:t>
              </a:r>
              <a:r>
                <a:rPr kumimoji="0" lang="en-US" altLang="zh-CN" sz="1200" b="0" i="0" u="none" strike="noStrike" kern="0" cap="none" spc="0" normalizeH="0" baseline="0" noProof="0" dirty="0" smtClean="0">
                  <a:ln>
                    <a:noFill/>
                  </a:ln>
                  <a:solidFill>
                    <a:prstClr val="white"/>
                  </a:solidFill>
                  <a:effectLst/>
                  <a:uLnTx/>
                  <a:uFillTx/>
                  <a:cs typeface="+mn-ea"/>
                  <a:sym typeface="+mn-lt"/>
                </a:rPr>
                <a:t>PPT </a:t>
              </a:r>
              <a:r>
                <a:rPr kumimoji="0" lang="zh-CN" altLang="en-US" sz="1200" b="0" i="0" u="none" strike="noStrike" kern="0" cap="none" spc="0" normalizeH="0" baseline="0" noProof="0" dirty="0" smtClean="0">
                  <a:ln>
                    <a:noFill/>
                  </a:ln>
                  <a:solidFill>
                    <a:prstClr val="white"/>
                  </a:solidFill>
                  <a:effectLst/>
                  <a:uLnTx/>
                  <a:uFillTx/>
                  <a:cs typeface="+mn-ea"/>
                  <a:sym typeface="+mn-lt"/>
                </a:rPr>
                <a:t>模 板 网 恭 贺！</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pic>
        <p:nvPicPr>
          <p:cNvPr id="6" name="图片 5"/>
          <p:cNvPicPr>
            <a:picLocks noChangeAspect="1"/>
          </p:cNvPicPr>
          <p:nvPr/>
        </p:nvPicPr>
        <p:blipFill>
          <a:blip r:embed="rId5" cstate="screen"/>
          <a:stretch>
            <a:fillRect/>
          </a:stretch>
        </p:blipFill>
        <p:spPr>
          <a:xfrm>
            <a:off x="8772962" y="299767"/>
            <a:ext cx="2468562" cy="2007296"/>
          </a:xfrm>
          <a:prstGeom prst="rect">
            <a:avLst/>
          </a:prstGeom>
        </p:spPr>
      </p:pic>
      <p:pic>
        <p:nvPicPr>
          <p:cNvPr id="7" name="图片 6"/>
          <p:cNvPicPr>
            <a:picLocks noChangeAspect="1"/>
          </p:cNvPicPr>
          <p:nvPr/>
        </p:nvPicPr>
        <p:blipFill>
          <a:blip r:embed="rId6" cstate="screen"/>
          <a:stretch>
            <a:fillRect/>
          </a:stretch>
        </p:blipFill>
        <p:spPr>
          <a:xfrm>
            <a:off x="7532460" y="1380892"/>
            <a:ext cx="4202807" cy="3566356"/>
          </a:xfrm>
          <a:prstGeom prst="rect">
            <a:avLst/>
          </a:prstGeom>
        </p:spPr>
      </p:pic>
      <p:grpSp>
        <p:nvGrpSpPr>
          <p:cNvPr id="11" name="组合 10"/>
          <p:cNvGrpSpPr/>
          <p:nvPr/>
        </p:nvGrpSpPr>
        <p:grpSpPr>
          <a:xfrm>
            <a:off x="950476" y="1740144"/>
            <a:ext cx="6213961" cy="2211078"/>
            <a:chOff x="1028707" y="2026364"/>
            <a:chExt cx="6213961" cy="2211078"/>
          </a:xfrm>
        </p:grpSpPr>
        <p:sp>
          <p:nvSpPr>
            <p:cNvPr id="12" name="文本框 11"/>
            <p:cNvSpPr txBox="1"/>
            <p:nvPr/>
          </p:nvSpPr>
          <p:spPr>
            <a:xfrm>
              <a:off x="1028707" y="2760114"/>
              <a:ext cx="6213961" cy="1477328"/>
            </a:xfrm>
            <a:prstGeom prst="rect">
              <a:avLst/>
            </a:prstGeom>
            <a:noFill/>
          </p:spPr>
          <p:txBody>
            <a:bodyPr wrap="square" rtlCol="0">
              <a:spAutoFit/>
            </a:bodyPr>
            <a:lstStyle>
              <a:defPPr>
                <a:defRPr lang="zh-CN"/>
              </a:defPPr>
              <a:lvl1pPr>
                <a:lnSpc>
                  <a:spcPct val="150000"/>
                </a:lnSpc>
                <a:defRPr sz="2400">
                  <a:solidFill>
                    <a:srgbClr val="EAE5B6"/>
                  </a:solidFill>
                  <a:latin typeface="造字工房尚雅体演示版常规体" pitchFamily="50" charset="-122"/>
                  <a:ea typeface="造字工房尚雅体演示版常规体" pitchFamily="50" charset="-122"/>
                </a:defRPr>
              </a:lvl1pPr>
            </a:lstStyle>
            <a:p>
              <a:r>
                <a:rPr lang="zh-CN" altLang="en-US" sz="2000" dirty="0">
                  <a:latin typeface="+mn-lt"/>
                  <a:ea typeface="+mn-ea"/>
                  <a:cs typeface="+mn-ea"/>
                  <a:sym typeface="+mn-lt"/>
                </a:rPr>
                <a:t>       摘一千颗星星照亮您的前程</a:t>
              </a:r>
              <a:r>
                <a:rPr lang="en-US" altLang="zh-CN" sz="2000" dirty="0">
                  <a:latin typeface="+mn-lt"/>
                  <a:ea typeface="+mn-ea"/>
                  <a:cs typeface="+mn-ea"/>
                  <a:sym typeface="+mn-lt"/>
                </a:rPr>
                <a:t>;</a:t>
              </a:r>
              <a:r>
                <a:rPr lang="zh-CN" altLang="en-US" sz="2000" dirty="0">
                  <a:latin typeface="+mn-lt"/>
                  <a:ea typeface="+mn-ea"/>
                  <a:cs typeface="+mn-ea"/>
                  <a:sym typeface="+mn-lt"/>
                </a:rPr>
                <a:t>种一千朵玫瑰陶醉您的心情</a:t>
              </a:r>
              <a:r>
                <a:rPr lang="en-US" altLang="zh-CN" sz="2000" dirty="0">
                  <a:latin typeface="+mn-lt"/>
                  <a:ea typeface="+mn-ea"/>
                  <a:cs typeface="+mn-ea"/>
                  <a:sym typeface="+mn-lt"/>
                </a:rPr>
                <a:t>;</a:t>
              </a:r>
              <a:r>
                <a:rPr lang="zh-CN" altLang="en-US" sz="2000" dirty="0">
                  <a:latin typeface="+mn-lt"/>
                  <a:ea typeface="+mn-ea"/>
                  <a:cs typeface="+mn-ea"/>
                  <a:sym typeface="+mn-lt"/>
                </a:rPr>
                <a:t>折一千只纸鹤放飞您的欢乐</a:t>
              </a:r>
              <a:r>
                <a:rPr lang="en-US" altLang="zh-CN" sz="2000" dirty="0">
                  <a:latin typeface="+mn-lt"/>
                  <a:ea typeface="+mn-ea"/>
                  <a:cs typeface="+mn-ea"/>
                  <a:sym typeface="+mn-lt"/>
                </a:rPr>
                <a:t>;</a:t>
              </a:r>
              <a:r>
                <a:rPr lang="zh-CN" altLang="en-US" sz="2000" dirty="0">
                  <a:latin typeface="+mn-lt"/>
                  <a:ea typeface="+mn-ea"/>
                  <a:cs typeface="+mn-ea"/>
                  <a:sym typeface="+mn-lt"/>
                </a:rPr>
                <a:t>找一千种理由让您幸福安宁</a:t>
              </a:r>
              <a:r>
                <a:rPr lang="en-US" altLang="zh-CN" sz="2000" dirty="0">
                  <a:latin typeface="+mn-lt"/>
                  <a:ea typeface="+mn-ea"/>
                  <a:cs typeface="+mn-ea"/>
                  <a:sym typeface="+mn-lt"/>
                </a:rPr>
                <a:t>;</a:t>
              </a:r>
              <a:r>
                <a:rPr lang="zh-CN" altLang="en-US" sz="2000" dirty="0">
                  <a:latin typeface="+mn-lt"/>
                  <a:ea typeface="+mn-ea"/>
                  <a:cs typeface="+mn-ea"/>
                  <a:sym typeface="+mn-lt"/>
                </a:rPr>
                <a:t>说一千个句子祝您国庆团圆喜庆！</a:t>
              </a:r>
            </a:p>
          </p:txBody>
        </p:sp>
        <p:grpSp>
          <p:nvGrpSpPr>
            <p:cNvPr id="13" name="组合 12"/>
            <p:cNvGrpSpPr/>
            <p:nvPr/>
          </p:nvGrpSpPr>
          <p:grpSpPr>
            <a:xfrm>
              <a:off x="1028707" y="2026364"/>
              <a:ext cx="1758553" cy="523220"/>
              <a:chOff x="803624" y="1764754"/>
              <a:chExt cx="1758553" cy="523220"/>
            </a:xfrm>
          </p:grpSpPr>
          <p:sp>
            <p:nvSpPr>
              <p:cNvPr id="14" name="文本框 13"/>
              <p:cNvSpPr txBox="1"/>
              <p:nvPr/>
            </p:nvSpPr>
            <p:spPr>
              <a:xfrm>
                <a:off x="892334" y="1826309"/>
                <a:ext cx="1581132" cy="461665"/>
              </a:xfrm>
              <a:prstGeom prst="rect">
                <a:avLst/>
              </a:prstGeom>
              <a:noFill/>
            </p:spPr>
            <p:txBody>
              <a:bodyPr wrap="square" rtlCol="0">
                <a:spAutoFit/>
              </a:bodyPr>
              <a:lstStyle>
                <a:defPPr>
                  <a:defRPr lang="zh-CN"/>
                </a:defPPr>
                <a:lvl1pPr>
                  <a:lnSpc>
                    <a:spcPct val="150000"/>
                  </a:lnSpc>
                  <a:defRPr sz="2400">
                    <a:solidFill>
                      <a:srgbClr val="EAE5B6"/>
                    </a:solidFill>
                    <a:latin typeface="造字工房尚雅体演示版常规体" pitchFamily="50" charset="-122"/>
                    <a:ea typeface="造字工房尚雅体演示版常规体" pitchFamily="50" charset="-122"/>
                  </a:defRPr>
                </a:lvl1pPr>
              </a:lstStyle>
              <a:p>
                <a:pPr algn="ctr">
                  <a:lnSpc>
                    <a:spcPct val="100000"/>
                  </a:lnSpc>
                </a:pPr>
                <a:r>
                  <a:rPr lang="zh-CN" altLang="en-US" dirty="0">
                    <a:latin typeface="+mn-lt"/>
                    <a:ea typeface="+mn-ea"/>
                    <a:cs typeface="+mn-ea"/>
                    <a:sym typeface="+mn-lt"/>
                  </a:rPr>
                  <a:t>欢度国庆</a:t>
                </a:r>
              </a:p>
            </p:txBody>
          </p:sp>
          <p:sp>
            <p:nvSpPr>
              <p:cNvPr id="15" name="矩形 14"/>
              <p:cNvSpPr/>
              <p:nvPr/>
            </p:nvSpPr>
            <p:spPr>
              <a:xfrm>
                <a:off x="803624" y="1764754"/>
                <a:ext cx="1758553" cy="523220"/>
              </a:xfrm>
              <a:prstGeom prst="rect">
                <a:avLst/>
              </a:prstGeom>
              <a:noFill/>
              <a:ln>
                <a:solidFill>
                  <a:srgbClr val="EAE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screen"/>
          <a:srcRect/>
          <a:stretch>
            <a:fillRect/>
          </a:stretch>
        </p:blipFill>
        <p:spPr>
          <a:xfrm>
            <a:off x="0" y="4675004"/>
            <a:ext cx="12192000" cy="1797042"/>
          </a:xfrm>
          <a:prstGeom prst="rect">
            <a:avLst/>
          </a:prstGeom>
        </p:spPr>
      </p:pic>
      <p:grpSp>
        <p:nvGrpSpPr>
          <p:cNvPr id="8" name="组合 7"/>
          <p:cNvGrpSpPr/>
          <p:nvPr/>
        </p:nvGrpSpPr>
        <p:grpSpPr>
          <a:xfrm>
            <a:off x="4574592" y="6487352"/>
            <a:ext cx="3343066" cy="362875"/>
            <a:chOff x="4352216" y="5642011"/>
            <a:chExt cx="3343066" cy="362875"/>
          </a:xfrm>
        </p:grpSpPr>
        <p:sp>
          <p:nvSpPr>
            <p:cNvPr id="9" name="矩形 8"/>
            <p:cNvSpPr/>
            <p:nvPr/>
          </p:nvSpPr>
          <p:spPr>
            <a:xfrm>
              <a:off x="4352216" y="5642011"/>
              <a:ext cx="3343066" cy="362875"/>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文本框 9"/>
            <p:cNvSpPr txBox="1"/>
            <p:nvPr/>
          </p:nvSpPr>
          <p:spPr>
            <a:xfrm>
              <a:off x="4427429" y="5704724"/>
              <a:ext cx="28923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cs typeface="+mn-ea"/>
                  <a:sym typeface="+mn-lt"/>
                </a:rPr>
                <a:t>第 一 </a:t>
              </a:r>
              <a:r>
                <a:rPr kumimoji="0" lang="en-US" altLang="zh-CN" sz="1200" b="0" i="0" u="none" strike="noStrike" kern="0" cap="none" spc="0" normalizeH="0" baseline="0" noProof="0" dirty="0" smtClean="0">
                  <a:ln>
                    <a:noFill/>
                  </a:ln>
                  <a:solidFill>
                    <a:prstClr val="white"/>
                  </a:solidFill>
                  <a:effectLst/>
                  <a:uLnTx/>
                  <a:uFillTx/>
                  <a:cs typeface="+mn-ea"/>
                  <a:sym typeface="+mn-lt"/>
                </a:rPr>
                <a:t>PPT </a:t>
              </a:r>
              <a:r>
                <a:rPr kumimoji="0" lang="zh-CN" altLang="en-US" sz="1200" b="0" i="0" u="none" strike="noStrike" kern="0" cap="none" spc="0" normalizeH="0" baseline="0" noProof="0" dirty="0" smtClean="0">
                  <a:ln>
                    <a:noFill/>
                  </a:ln>
                  <a:solidFill>
                    <a:prstClr val="white"/>
                  </a:solidFill>
                  <a:effectLst/>
                  <a:uLnTx/>
                  <a:uFillTx/>
                  <a:cs typeface="+mn-ea"/>
                  <a:sym typeface="+mn-lt"/>
                </a:rPr>
                <a:t>模 板 网 恭 贺！</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pic>
        <p:nvPicPr>
          <p:cNvPr id="7" name="图片 6"/>
          <p:cNvPicPr>
            <a:picLocks noChangeAspect="1"/>
          </p:cNvPicPr>
          <p:nvPr/>
        </p:nvPicPr>
        <p:blipFill>
          <a:blip r:embed="rId5" cstate="screen"/>
          <a:stretch>
            <a:fillRect/>
          </a:stretch>
        </p:blipFill>
        <p:spPr>
          <a:xfrm flipH="1">
            <a:off x="7342495" y="777808"/>
            <a:ext cx="3744961" cy="3801261"/>
          </a:xfrm>
          <a:prstGeom prst="rect">
            <a:avLst/>
          </a:prstGeom>
        </p:spPr>
      </p:pic>
      <p:sp>
        <p:nvSpPr>
          <p:cNvPr id="11" name="矩形 10"/>
          <p:cNvSpPr/>
          <p:nvPr/>
        </p:nvSpPr>
        <p:spPr>
          <a:xfrm>
            <a:off x="2410820" y="1899199"/>
            <a:ext cx="3303901" cy="2466381"/>
          </a:xfrm>
          <a:prstGeom prst="rect">
            <a:avLst/>
          </a:prstGeom>
        </p:spPr>
        <p:txBody>
          <a:bodyPr wrap="square">
            <a:spAutoFit/>
          </a:bodyPr>
          <a:lstStyle/>
          <a:p>
            <a:pPr>
              <a:lnSpc>
                <a:spcPct val="200000"/>
              </a:lnSpc>
            </a:pPr>
            <a:r>
              <a:rPr lang="zh-CN" altLang="en-US" sz="2000" dirty="0">
                <a:solidFill>
                  <a:srgbClr val="EAE5B6"/>
                </a:solidFill>
                <a:cs typeface="+mn-ea"/>
                <a:sym typeface="+mn-lt"/>
              </a:rPr>
              <a:t>       共度佳节，举国欢庆，军民一家亲！在这举国共庆的日子，祝我的家庭与国家的日益繁荣相伴，祝福你，我的朋友。</a:t>
            </a:r>
          </a:p>
        </p:txBody>
      </p:sp>
      <p:sp>
        <p:nvSpPr>
          <p:cNvPr id="12" name="文本框 11"/>
          <p:cNvSpPr txBox="1"/>
          <p:nvPr/>
        </p:nvSpPr>
        <p:spPr>
          <a:xfrm>
            <a:off x="2410820" y="1065842"/>
            <a:ext cx="3562350" cy="523220"/>
          </a:xfrm>
          <a:prstGeom prst="rect">
            <a:avLst/>
          </a:prstGeom>
          <a:noFill/>
        </p:spPr>
        <p:txBody>
          <a:bodyPr wrap="square" rtlCol="0">
            <a:spAutoFit/>
          </a:bodyPr>
          <a:lstStyle/>
          <a:p>
            <a:pPr algn="ctr"/>
            <a:r>
              <a:rPr lang="zh-CN" altLang="en-US" sz="2800" b="1" dirty="0">
                <a:solidFill>
                  <a:srgbClr val="EAE5B6"/>
                </a:solidFill>
                <a:cs typeface="+mn-ea"/>
                <a:sym typeface="+mn-lt"/>
              </a:rPr>
              <a:t>恭 贺 双 节 快 乐！</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rotWithShape="1">
          <a:blip r:embed="rId5" cstate="screen"/>
          <a:srcRect/>
          <a:stretch>
            <a:fillRect/>
          </a:stretch>
        </p:blipFill>
        <p:spPr>
          <a:xfrm>
            <a:off x="3056022" y="235121"/>
            <a:ext cx="5802306" cy="4356564"/>
          </a:xfrm>
          <a:prstGeom prst="rect">
            <a:avLst/>
          </a:prstGeom>
        </p:spPr>
      </p:pic>
      <p:sp>
        <p:nvSpPr>
          <p:cNvPr id="8" name="PA-文本框 7"/>
          <p:cNvSpPr txBox="1"/>
          <p:nvPr>
            <p:custDataLst>
              <p:tags r:id="rId2"/>
            </p:custDataLst>
          </p:nvPr>
        </p:nvSpPr>
        <p:spPr>
          <a:xfrm>
            <a:off x="1464594" y="6253547"/>
            <a:ext cx="92868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600" normalizeH="0" baseline="0" noProof="0" dirty="0">
                <a:ln>
                  <a:noFill/>
                </a:ln>
                <a:solidFill>
                  <a:srgbClr val="F2CD87"/>
                </a:solidFill>
                <a:effectLst/>
                <a:uLnTx/>
                <a:uFillTx/>
                <a:cs typeface="+mn-ea"/>
                <a:sym typeface="+mn-lt"/>
              </a:rPr>
              <a:t>中/秋/国/庆  繁/荣/昌/盛</a:t>
            </a:r>
          </a:p>
        </p:txBody>
      </p:sp>
      <p:pic>
        <p:nvPicPr>
          <p:cNvPr id="2" name="图片 1"/>
          <p:cNvPicPr>
            <a:picLocks noChangeAspect="1"/>
          </p:cNvPicPr>
          <p:nvPr/>
        </p:nvPicPr>
        <p:blipFill rotWithShape="1">
          <a:blip r:embed="rId6" cstate="screen"/>
          <a:srcRect/>
          <a:stretch>
            <a:fillRect/>
          </a:stretch>
        </p:blipFill>
        <p:spPr>
          <a:xfrm>
            <a:off x="0" y="0"/>
            <a:ext cx="3284621" cy="3938337"/>
          </a:xfrm>
          <a:prstGeom prst="rect">
            <a:avLst/>
          </a:prstGeom>
        </p:spPr>
      </p:pic>
      <p:pic>
        <p:nvPicPr>
          <p:cNvPr id="3" name="PA-图片 2"/>
          <p:cNvPicPr>
            <a:picLocks noChangeAspect="1"/>
          </p:cNvPicPr>
          <p:nvPr>
            <p:custDataLst>
              <p:tags r:id="rId3"/>
            </p:custDataLst>
          </p:nvPr>
        </p:nvPicPr>
        <p:blipFill rotWithShape="1">
          <a:blip r:embed="rId7" cstate="screen"/>
          <a:srcRect/>
          <a:stretch>
            <a:fillRect/>
          </a:stretch>
        </p:blipFill>
        <p:spPr>
          <a:xfrm>
            <a:off x="3284621" y="0"/>
            <a:ext cx="8907379" cy="3585411"/>
          </a:xfrm>
          <a:prstGeom prst="rect">
            <a:avLst/>
          </a:prstGeom>
        </p:spPr>
      </p:pic>
      <p:pic>
        <p:nvPicPr>
          <p:cNvPr id="7" name="图片 6"/>
          <p:cNvPicPr>
            <a:picLocks noChangeAspect="1"/>
          </p:cNvPicPr>
          <p:nvPr/>
        </p:nvPicPr>
        <p:blipFill rotWithShape="1">
          <a:blip r:embed="rId8" cstate="screen"/>
          <a:srcRect/>
          <a:stretch>
            <a:fillRect/>
          </a:stretch>
        </p:blipFill>
        <p:spPr>
          <a:xfrm>
            <a:off x="2382253" y="4307308"/>
            <a:ext cx="9809747" cy="1973179"/>
          </a:xfrm>
          <a:prstGeom prst="rect">
            <a:avLst/>
          </a:prstGeom>
        </p:spPr>
      </p:pic>
      <p:pic>
        <p:nvPicPr>
          <p:cNvPr id="11" name="图片 10"/>
          <p:cNvPicPr>
            <a:picLocks noChangeAspect="1"/>
          </p:cNvPicPr>
          <p:nvPr/>
        </p:nvPicPr>
        <p:blipFill rotWithShape="1">
          <a:blip r:embed="rId9" cstate="screen"/>
          <a:srcRect/>
          <a:stretch>
            <a:fillRect/>
          </a:stretch>
        </p:blipFill>
        <p:spPr>
          <a:xfrm>
            <a:off x="1443791" y="4132849"/>
            <a:ext cx="2334126" cy="162426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0" presetClass="entr" presetSubtype="0" decel="50000" fill="hold" nodeType="withEffect">
                                  <p:stCondLst>
                                    <p:cond delay="0"/>
                                  </p:stCondLst>
                                  <p:childTnLst>
                                    <p:set>
                                      <p:cBhvr>
                                        <p:cTn id="11" dur="750" fill="hold">
                                          <p:stCondLst>
                                            <p:cond delay="0"/>
                                          </p:stCondLst>
                                        </p:cTn>
                                        <p:tgtEl>
                                          <p:spTgt spid="5"/>
                                        </p:tgtEl>
                                        <p:attrNameLst>
                                          <p:attrName>style.visibility</p:attrName>
                                        </p:attrNameLst>
                                      </p:cBhvr>
                                      <p:to>
                                        <p:strVal val="visible"/>
                                      </p:to>
                                    </p:set>
                                    <p:animScale>
                                      <p:cBhvr>
                                        <p:cTn id="12" dur="225" decel="50000" fill="hold">
                                          <p:stCondLst>
                                            <p:cond delay="0"/>
                                          </p:stCondLst>
                                        </p:cTn>
                                        <p:tgtEl>
                                          <p:spTgt spid="5"/>
                                        </p:tgtEl>
                                      </p:cBhvr>
                                      <p:from x="150000" y="150000"/>
                                      <p:to x="50000" y="50000"/>
                                    </p:animScale>
                                    <p:anim to="" calcmode="lin" valueType="num">
                                      <p:cBhvr>
                                        <p:cTn id="13" dur="225" decel="50000" fill="hold">
                                          <p:stCondLst>
                                            <p:cond delay="0"/>
                                          </p:stCondLst>
                                        </p:cTn>
                                        <p:tgtEl>
                                          <p:spTgt spid="5"/>
                                        </p:tgtEl>
                                        <p:attrNameLst>
                                          <p:attrName>ppt_x</p:attrName>
                                        </p:attrNameLst>
                                      </p:cBhvr>
                                      <p:tavLst>
                                        <p:tav tm="0">
                                          <p:val>
                                            <p:strVal val="#ppt_x-0.05"/>
                                          </p:val>
                                        </p:tav>
                                        <p:tav tm="100000">
                                          <p:val>
                                            <p:strVal val="#ppt_x+0.02"/>
                                          </p:val>
                                        </p:tav>
                                      </p:tavLst>
                                    </p:anim>
                                    <p:animScale>
                                      <p:cBhvr>
                                        <p:cTn id="14" dur="375" accel="50000" fill="hold">
                                          <p:stCondLst>
                                            <p:cond delay="225"/>
                                          </p:stCondLst>
                                        </p:cTn>
                                        <p:tgtEl>
                                          <p:spTgt spid="5"/>
                                        </p:tgtEl>
                                      </p:cBhvr>
                                      <p:from x="50000" y="50000"/>
                                      <p:to x="100000" y="100000"/>
                                    </p:animScale>
                                    <p:anim to="" calcmode="lin" valueType="num">
                                      <p:cBhvr>
                                        <p:cTn id="15" dur="375" accel="50000" fill="hold">
                                          <p:stCondLst>
                                            <p:cond delay="225"/>
                                          </p:stCondLst>
                                        </p:cTn>
                                        <p:tgtEl>
                                          <p:spTgt spid="5"/>
                                        </p:tgtEl>
                                        <p:attrNameLst>
                                          <p:attrName>ppt_x</p:attrName>
                                        </p:attrNameLst>
                                      </p:cBhvr>
                                      <p:tavLst>
                                        <p:tav tm="0">
                                          <p:val>
                                            <p:strVal val="ppt_x"/>
                                          </p:val>
                                        </p:tav>
                                        <p:tav tm="100000">
                                          <p:val>
                                            <p:strVal val="#ppt_x"/>
                                          </p:val>
                                        </p:tav>
                                      </p:tavLst>
                                    </p:anim>
                                    <p:anim to="" calcmode="lin" valueType="num">
                                      <p:cBhvr>
                                        <p:cTn id="16" dur="225" decel="50000" fill="hold">
                                          <p:stCondLst>
                                            <p:cond delay="0"/>
                                          </p:stCondLst>
                                        </p:cTn>
                                        <p:tgtEl>
                                          <p:spTgt spid="5"/>
                                        </p:tgtEl>
                                        <p:attrNameLst>
                                          <p:attrName>ppt_y</p:attrName>
                                        </p:attrNameLst>
                                      </p:cBhvr>
                                      <p:tavLst>
                                        <p:tav tm="0">
                                          <p:val>
                                            <p:strVal val="#ppt_y-0.05"/>
                                          </p:val>
                                        </p:tav>
                                        <p:tav tm="100000">
                                          <p:val>
                                            <p:strVal val="#ppt_y+0.05"/>
                                          </p:val>
                                        </p:tav>
                                      </p:tavLst>
                                    </p:anim>
                                    <p:anim to="" calcmode="lin" valueType="num">
                                      <p:cBhvr>
                                        <p:cTn id="17" dur="375" accel="50000" fill="hold">
                                          <p:stCondLst>
                                            <p:cond delay="225"/>
                                          </p:stCondLst>
                                        </p:cTn>
                                        <p:tgtEl>
                                          <p:spTgt spid="5"/>
                                        </p:tgtEl>
                                        <p:attrNameLst>
                                          <p:attrName>ppt_y</p:attrName>
                                        </p:attrNameLst>
                                      </p:cBhvr>
                                      <p:tavLst>
                                        <p:tav tm="0">
                                          <p:val>
                                            <p:strVal val="ppt_y"/>
                                          </p:val>
                                        </p:tav>
                                        <p:tav tm="100000">
                                          <p:val>
                                            <p:strVal val="#ppt_y"/>
                                          </p:val>
                                        </p:tav>
                                      </p:tavLst>
                                    </p:anim>
                                    <p:animRot by="21600000" from="-2700000" to="1200000">
                                      <p:cBhvr>
                                        <p:cTn id="18" dur="750" decel="50000" fill="hold">
                                          <p:stCondLst>
                                            <p:cond delay="0"/>
                                          </p:stCondLst>
                                        </p:cTn>
                                        <p:tgtEl>
                                          <p:spTgt spid="5"/>
                                        </p:tgtEl>
                                        <p:attrNameLst>
                                          <p:attrName>r</p:attrName>
                                        </p:attrNameLst>
                                      </p:cBhvr>
                                    </p:animRot>
                                    <p:animRot by="21600000" from="1200000" to="0">
                                      <p:cBhvr>
                                        <p:cTn id="19" dur="375" accel="50000" fill="hold">
                                          <p:stCondLst>
                                            <p:cond delay="225"/>
                                          </p:stCondLst>
                                        </p:cTn>
                                        <p:tgtEl>
                                          <p:spTgt spid="5"/>
                                        </p:tgtEl>
                                        <p:attrNameLst>
                                          <p:attrName>r</p:attrName>
                                        </p:attrNameLst>
                                      </p:cBhvr>
                                    </p:animRot>
                                    <p:animEffect filter="fade">
                                      <p:cBhvr>
                                        <p:cTn id="20" dur="225">
                                          <p:stCondLst>
                                            <p:cond delay="0"/>
                                          </p:stCondLst>
                                        </p:cTn>
                                        <p:tgtEl>
                                          <p:spTgt spid="5"/>
                                        </p:tgtEl>
                                      </p:cBhvr>
                                    </p:animEffect>
                                  </p:childTnLst>
                                </p:cTn>
                              </p:par>
                              <p:par>
                                <p:cTn id="21" presetID="0" presetClass="entr" presetSubtype="0" fill="hold" grpId="0" nodeType="with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to="" calcmode="lin" valueType="num">
                                      <p:cBhvr>
                                        <p:cTn id="23" dur="700" fill="hold">
                                          <p:stCondLst>
                                            <p:cond delay="0"/>
                                          </p:stCondLst>
                                        </p:cTn>
                                        <p:tgtEl>
                                          <p:spTgt spid="8"/>
                                        </p:tgtEl>
                                        <p:attrNameLst>
                                          <p:attrName>ppt_y</p:attrName>
                                        </p:attrNameLst>
                                      </p:cBhvr>
                                      <p:tavLst>
                                        <p:tav tm="0" fmla="#ppt_y-#ppt_h/6*sin(2*pi*$)*(1-$)*8/9">
                                          <p:val>
                                            <p:fltVal val="0"/>
                                          </p:val>
                                        </p:tav>
                                        <p:tav tm="100000">
                                          <p:val>
                                            <p:fltVal val="1"/>
                                          </p:val>
                                        </p:tav>
                                      </p:tavLst>
                                    </p:anim>
                                    <p:anim to="" calcmode="lin" valueType="num">
                                      <p:cBhvr>
                                        <p:cTn id="24" dur="700" fill="hold">
                                          <p:stCondLst>
                                            <p:cond delay="0"/>
                                          </p:stCondLst>
                                        </p:cTn>
                                        <p:tgtEl>
                                          <p:spTgt spid="8"/>
                                        </p:tgtEl>
                                        <p:attrNameLst>
                                          <p:attrName>ppt_h</p:attrName>
                                        </p:attrNameLst>
                                      </p:cBhvr>
                                      <p:tavLst>
                                        <p:tav tm="0" fmla="#ppt_h-#ppt_h/4*sin(2*pi*$)*(1-$)">
                                          <p:val>
                                            <p:fltVal val="0"/>
                                          </p:val>
                                        </p:tav>
                                        <p:tav tm="100000">
                                          <p:val>
                                            <p:fltVal val="1"/>
                                          </p:val>
                                        </p:tav>
                                      </p:tavLst>
                                    </p:anim>
                                  </p:childTnLst>
                                </p:cTn>
                              </p:par>
                              <p:par>
                                <p:cTn id="25" presetID="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to="" calcmode="lin" valueType="num">
                                      <p:cBhvr>
                                        <p:cTn id="27" dur="700" fill="hold">
                                          <p:stCondLst>
                                            <p:cond delay="0"/>
                                          </p:stCondLst>
                                        </p:cTn>
                                        <p:tgtEl>
                                          <p:spTgt spid="3"/>
                                        </p:tgtEl>
                                        <p:attrNameLst>
                                          <p:attrName>ppt_x</p:attrName>
                                        </p:attrNameLst>
                                      </p:cBhvr>
                                      <p:tavLst>
                                        <p:tav tm="0" fmla="#ppt_x-#ppt_h/6*sin(2*pi*$)*(1-$)*8/9">
                                          <p:val>
                                            <p:fltVal val="0"/>
                                          </p:val>
                                        </p:tav>
                                        <p:tav tm="100000">
                                          <p:val>
                                            <p:fltVal val="1"/>
                                          </p:val>
                                        </p:tav>
                                      </p:tavLst>
                                    </p:anim>
                                    <p:anim to="" calcmode="lin" valueType="num">
                                      <p:cBhvr>
                                        <p:cTn id="28" dur="700" fill="hold">
                                          <p:stCondLst>
                                            <p:cond delay="0"/>
                                          </p:stCondLst>
                                        </p:cTn>
                                        <p:tgtEl>
                                          <p:spTgt spid="3"/>
                                        </p:tgtEl>
                                        <p:attrNameLst>
                                          <p:attrName>ppt_w</p:attrName>
                                        </p:attrNameLst>
                                      </p:cBhvr>
                                      <p:tavLst>
                                        <p:tav tm="0" fmla="#ppt_w-#ppt_w/4*sin(2*pi*$)*(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screen"/>
          <a:srcRect/>
          <a:stretch>
            <a:fillRect/>
          </a:stretch>
        </p:blipFill>
        <p:spPr>
          <a:xfrm>
            <a:off x="7744570" y="-2127558"/>
            <a:ext cx="6172200" cy="5846747"/>
          </a:xfrm>
          <a:prstGeom prst="rect">
            <a:avLst/>
          </a:prstGeom>
        </p:spPr>
      </p:pic>
      <p:pic>
        <p:nvPicPr>
          <p:cNvPr id="13" name="图片 12"/>
          <p:cNvPicPr>
            <a:picLocks noChangeAspect="1"/>
          </p:cNvPicPr>
          <p:nvPr/>
        </p:nvPicPr>
        <p:blipFill rotWithShape="1">
          <a:blip r:embed="rId5" cstate="screen"/>
          <a:srcRect/>
          <a:stretch>
            <a:fillRect/>
          </a:stretch>
        </p:blipFill>
        <p:spPr>
          <a:xfrm>
            <a:off x="466923" y="500687"/>
            <a:ext cx="2129484" cy="1136425"/>
          </a:xfrm>
          <a:prstGeom prst="rect">
            <a:avLst/>
          </a:prstGeom>
        </p:spPr>
      </p:pic>
      <p:pic>
        <p:nvPicPr>
          <p:cNvPr id="4" name="图片 3"/>
          <p:cNvPicPr>
            <a:picLocks noChangeAspect="1"/>
          </p:cNvPicPr>
          <p:nvPr/>
        </p:nvPicPr>
        <p:blipFill rotWithShape="1">
          <a:blip r:embed="rId6" cstate="screen"/>
          <a:srcRect/>
          <a:stretch>
            <a:fillRect/>
          </a:stretch>
        </p:blipFill>
        <p:spPr>
          <a:xfrm>
            <a:off x="0" y="4675004"/>
            <a:ext cx="12192000" cy="1797042"/>
          </a:xfrm>
          <a:prstGeom prst="rect">
            <a:avLst/>
          </a:prstGeom>
        </p:spPr>
      </p:pic>
      <p:sp>
        <p:nvSpPr>
          <p:cNvPr id="6" name="文本框 5"/>
          <p:cNvSpPr txBox="1"/>
          <p:nvPr/>
        </p:nvSpPr>
        <p:spPr>
          <a:xfrm>
            <a:off x="1234597" y="1892946"/>
            <a:ext cx="7031098" cy="2862322"/>
          </a:xfrm>
          <a:prstGeom prst="rect">
            <a:avLst/>
          </a:prstGeom>
          <a:noFill/>
        </p:spPr>
        <p:txBody>
          <a:bodyPr wrap="square" rtlCol="0">
            <a:spAutoFit/>
          </a:bodyPr>
          <a:lstStyle>
            <a:defPPr>
              <a:defRPr lang="zh-CN"/>
            </a:defPPr>
            <a:lvl1pPr>
              <a:defRPr sz="2400">
                <a:solidFill>
                  <a:srgbClr val="EAE5B6"/>
                </a:solidFill>
                <a:latin typeface="字魂95号-手刻宋" panose="00000500000000000000" pitchFamily="2" charset="-122"/>
                <a:ea typeface="字魂95号-手刻宋" panose="00000500000000000000" pitchFamily="2" charset="-122"/>
              </a:defRPr>
            </a:lvl1pPr>
          </a:lstStyle>
          <a:p>
            <a:pPr>
              <a:lnSpc>
                <a:spcPct val="150000"/>
              </a:lnSpc>
            </a:pPr>
            <a:r>
              <a:rPr lang="zh-CN" altLang="en-US" dirty="0">
                <a:latin typeface="+mn-lt"/>
                <a:ea typeface="+mn-ea"/>
                <a:cs typeface="+mn-ea"/>
                <a:sym typeface="+mn-lt"/>
              </a:rPr>
              <a:t>        国庆节是由一个国家制定的用来纪念国家本身的法定假日。</a:t>
            </a:r>
          </a:p>
          <a:p>
            <a:pPr>
              <a:lnSpc>
                <a:spcPct val="150000"/>
              </a:lnSpc>
            </a:pPr>
            <a:r>
              <a:rPr lang="zh-CN" altLang="en-US" dirty="0">
                <a:latin typeface="+mn-lt"/>
                <a:ea typeface="+mn-ea"/>
                <a:cs typeface="+mn-ea"/>
                <a:sym typeface="+mn-lt"/>
              </a:rPr>
              <a:t>      它们通常是这个国家的独立、宪法的签署、元首诞辰或其他有重大纪念意义的周年纪念日；也有些是这个国家守护神的圣人节。</a:t>
            </a:r>
          </a:p>
        </p:txBody>
      </p:sp>
      <p:grpSp>
        <p:nvGrpSpPr>
          <p:cNvPr id="8" name="组合 7"/>
          <p:cNvGrpSpPr/>
          <p:nvPr/>
        </p:nvGrpSpPr>
        <p:grpSpPr>
          <a:xfrm>
            <a:off x="4574592" y="6487352"/>
            <a:ext cx="3343066" cy="362875"/>
            <a:chOff x="4352216" y="5642011"/>
            <a:chExt cx="3343066" cy="362875"/>
          </a:xfrm>
        </p:grpSpPr>
        <p:sp>
          <p:nvSpPr>
            <p:cNvPr id="9" name="矩形 8"/>
            <p:cNvSpPr/>
            <p:nvPr/>
          </p:nvSpPr>
          <p:spPr>
            <a:xfrm>
              <a:off x="4352216" y="5642011"/>
              <a:ext cx="3343066" cy="36287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文本框 9"/>
            <p:cNvSpPr txBox="1"/>
            <p:nvPr/>
          </p:nvSpPr>
          <p:spPr>
            <a:xfrm>
              <a:off x="4427429" y="5704724"/>
              <a:ext cx="289239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cs typeface="+mn-ea"/>
                  <a:sym typeface="+mn-lt"/>
                </a:rPr>
                <a:t>第 一 </a:t>
              </a:r>
              <a:r>
                <a:rPr kumimoji="0" lang="en-US" altLang="zh-CN" sz="1200" b="0" i="0" u="none" strike="noStrike" kern="0" cap="none" spc="0" normalizeH="0" baseline="0" noProof="0" dirty="0" smtClean="0">
                  <a:ln>
                    <a:noFill/>
                  </a:ln>
                  <a:solidFill>
                    <a:prstClr val="white"/>
                  </a:solidFill>
                  <a:effectLst/>
                  <a:uLnTx/>
                  <a:uFillTx/>
                  <a:cs typeface="+mn-ea"/>
                  <a:sym typeface="+mn-lt"/>
                </a:rPr>
                <a:t>PPT </a:t>
              </a:r>
              <a:r>
                <a:rPr kumimoji="0" lang="zh-CN" altLang="en-US" sz="1200" b="0" i="0" u="none" strike="noStrike" kern="0" cap="none" spc="0" normalizeH="0" baseline="0" noProof="0" dirty="0" smtClean="0">
                  <a:ln>
                    <a:noFill/>
                  </a:ln>
                  <a:solidFill>
                    <a:prstClr val="white"/>
                  </a:solidFill>
                  <a:effectLst/>
                  <a:uLnTx/>
                  <a:uFillTx/>
                  <a:cs typeface="+mn-ea"/>
                  <a:sym typeface="+mn-lt"/>
                </a:rPr>
                <a:t>模 板 网 恭 贺！</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1" cstate="screen"/>
          <a:srcRect/>
          <a:stretch>
            <a:fillRect/>
          </a:stretch>
        </p:blipFill>
        <p:spPr>
          <a:xfrm>
            <a:off x="0" y="4675004"/>
            <a:ext cx="12192000" cy="1797042"/>
          </a:xfrm>
          <a:prstGeom prst="rect">
            <a:avLst/>
          </a:prstGeom>
        </p:spPr>
      </p:pic>
      <p:grpSp>
        <p:nvGrpSpPr>
          <p:cNvPr id="8" name="组合 7"/>
          <p:cNvGrpSpPr/>
          <p:nvPr/>
        </p:nvGrpSpPr>
        <p:grpSpPr>
          <a:xfrm>
            <a:off x="4574592" y="6487352"/>
            <a:ext cx="3343066" cy="362875"/>
            <a:chOff x="4352216" y="5642011"/>
            <a:chExt cx="3343066" cy="362875"/>
          </a:xfrm>
        </p:grpSpPr>
        <p:sp>
          <p:nvSpPr>
            <p:cNvPr id="9" name="矩形 8"/>
            <p:cNvSpPr/>
            <p:nvPr/>
          </p:nvSpPr>
          <p:spPr>
            <a:xfrm>
              <a:off x="4352216" y="5642011"/>
              <a:ext cx="3343066" cy="362875"/>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文本框 9"/>
            <p:cNvSpPr txBox="1"/>
            <p:nvPr/>
          </p:nvSpPr>
          <p:spPr>
            <a:xfrm>
              <a:off x="4427429" y="5704724"/>
              <a:ext cx="28923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cs typeface="+mn-ea"/>
                  <a:sym typeface="+mn-lt"/>
                </a:rPr>
                <a:t>第 一 </a:t>
              </a:r>
              <a:r>
                <a:rPr kumimoji="0" lang="en-US" altLang="zh-CN" sz="1200" b="0" i="0" u="none" strike="noStrike" kern="0" cap="none" spc="0" normalizeH="0" baseline="0" noProof="0" dirty="0" smtClean="0">
                  <a:ln>
                    <a:noFill/>
                  </a:ln>
                  <a:solidFill>
                    <a:prstClr val="white"/>
                  </a:solidFill>
                  <a:effectLst/>
                  <a:uLnTx/>
                  <a:uFillTx/>
                  <a:cs typeface="+mn-ea"/>
                  <a:sym typeface="+mn-lt"/>
                </a:rPr>
                <a:t>PPT </a:t>
              </a:r>
              <a:r>
                <a:rPr kumimoji="0" lang="zh-CN" altLang="en-US" sz="1200" b="0" i="0" u="none" strike="noStrike" kern="0" cap="none" spc="0" normalizeH="0" baseline="0" noProof="0" dirty="0" smtClean="0">
                  <a:ln>
                    <a:noFill/>
                  </a:ln>
                  <a:solidFill>
                    <a:prstClr val="white"/>
                  </a:solidFill>
                  <a:effectLst/>
                  <a:uLnTx/>
                  <a:uFillTx/>
                  <a:cs typeface="+mn-ea"/>
                  <a:sym typeface="+mn-lt"/>
                </a:rPr>
                <a:t>模 板 网 恭 贺！</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pic>
        <p:nvPicPr>
          <p:cNvPr id="12" name="PA-图片 11" descr="6e59b15cf62f6ebabf1a7990154b00fe"/>
          <p:cNvPicPr>
            <a:picLocks noChangeAspect="1"/>
          </p:cNvPicPr>
          <p:nvPr>
            <p:custDataLst>
              <p:tags r:id="rId1"/>
            </p:custDataLst>
          </p:nvPr>
        </p:nvPicPr>
        <p:blipFill>
          <a:blip r:embed="rId12" cstate="screen"/>
          <a:stretch>
            <a:fillRect/>
          </a:stretch>
        </p:blipFill>
        <p:spPr>
          <a:xfrm>
            <a:off x="-281489" y="-304679"/>
            <a:ext cx="3420474" cy="4569141"/>
          </a:xfrm>
          <a:prstGeom prst="rect">
            <a:avLst/>
          </a:prstGeom>
        </p:spPr>
      </p:pic>
      <p:grpSp>
        <p:nvGrpSpPr>
          <p:cNvPr id="17" name="PA-组合 16"/>
          <p:cNvGrpSpPr/>
          <p:nvPr>
            <p:custDataLst>
              <p:tags r:id="rId2"/>
            </p:custDataLst>
          </p:nvPr>
        </p:nvGrpSpPr>
        <p:grpSpPr>
          <a:xfrm>
            <a:off x="3138985" y="1398949"/>
            <a:ext cx="7055892" cy="4057737"/>
            <a:chOff x="1028707" y="2026364"/>
            <a:chExt cx="7055892" cy="4057737"/>
          </a:xfrm>
        </p:grpSpPr>
        <p:sp>
          <p:nvSpPr>
            <p:cNvPr id="18" name="PA-文本框 17"/>
            <p:cNvSpPr txBox="1"/>
            <p:nvPr>
              <p:custDataLst>
                <p:tags r:id="rId5"/>
              </p:custDataLst>
            </p:nvPr>
          </p:nvSpPr>
          <p:spPr>
            <a:xfrm>
              <a:off x="1028707" y="2760114"/>
              <a:ext cx="7055892" cy="3323987"/>
            </a:xfrm>
            <a:prstGeom prst="rect">
              <a:avLst/>
            </a:prstGeom>
            <a:noFill/>
          </p:spPr>
          <p:txBody>
            <a:bodyPr wrap="square" rtlCol="0">
              <a:spAutoFit/>
            </a:bodyPr>
            <a:lstStyle>
              <a:defPPr>
                <a:defRPr lang="zh-CN"/>
              </a:defPPr>
              <a:lvl1pPr>
                <a:lnSpc>
                  <a:spcPct val="150000"/>
                </a:lnSpc>
                <a:defRPr sz="2400">
                  <a:solidFill>
                    <a:srgbClr val="EAE5B6"/>
                  </a:solidFill>
                  <a:latin typeface="造字工房尚雅体演示版常规体" pitchFamily="50" charset="-122"/>
                  <a:ea typeface="造字工房尚雅体演示版常规体" pitchFamily="50" charset="-122"/>
                </a:defRPr>
              </a:lvl1pPr>
            </a:lstStyle>
            <a:p>
              <a:r>
                <a:rPr lang="zh-CN" altLang="en-US" sz="2000" dirty="0">
                  <a:latin typeface="+mn-lt"/>
                  <a:ea typeface="+mn-ea"/>
                  <a:cs typeface="+mn-ea"/>
                  <a:sym typeface="+mn-lt"/>
                </a:rPr>
                <a:t>        虽然绝大部分国家都有类似的纪念日，但是由于复杂的政治关系，部分国家的这一节日不能够称为国庆日，比如美国只有独立日，没有国庆日，但是两者意义相同。</a:t>
              </a:r>
            </a:p>
            <a:p>
              <a:r>
                <a:rPr lang="zh-CN" altLang="en-US" sz="2000" dirty="0">
                  <a:latin typeface="+mn-lt"/>
                  <a:ea typeface="+mn-ea"/>
                  <a:cs typeface="+mn-ea"/>
                  <a:sym typeface="+mn-lt"/>
                </a:rPr>
                <a:t>        而中国古代把皇帝即位、诞辰称为“国庆”。</a:t>
              </a:r>
            </a:p>
            <a:p>
              <a:r>
                <a:rPr lang="zh-CN" altLang="en-US" sz="2000" dirty="0">
                  <a:latin typeface="+mn-lt"/>
                  <a:ea typeface="+mn-ea"/>
                  <a:cs typeface="+mn-ea"/>
                  <a:sym typeface="+mn-lt"/>
                </a:rPr>
                <a:t>        如今，中国国庆节特指中华人民共和国正式成立的纪念日10月1日。</a:t>
              </a:r>
            </a:p>
            <a:p>
              <a:endParaRPr lang="zh-CN" altLang="en-US" sz="2000" dirty="0">
                <a:latin typeface="+mn-lt"/>
                <a:ea typeface="+mn-ea"/>
                <a:cs typeface="+mn-ea"/>
                <a:sym typeface="+mn-lt"/>
              </a:endParaRPr>
            </a:p>
          </p:txBody>
        </p:sp>
        <p:grpSp>
          <p:nvGrpSpPr>
            <p:cNvPr id="19" name="组合 18"/>
            <p:cNvGrpSpPr/>
            <p:nvPr/>
          </p:nvGrpSpPr>
          <p:grpSpPr>
            <a:xfrm>
              <a:off x="1028707" y="2026364"/>
              <a:ext cx="1758553" cy="523220"/>
              <a:chOff x="803624" y="1764754"/>
              <a:chExt cx="1758553" cy="523220"/>
            </a:xfrm>
          </p:grpSpPr>
          <p:sp>
            <p:nvSpPr>
              <p:cNvPr id="20" name="PA-文本框 19"/>
              <p:cNvSpPr txBox="1"/>
              <p:nvPr>
                <p:custDataLst>
                  <p:tags r:id="rId6"/>
                </p:custDataLst>
              </p:nvPr>
            </p:nvSpPr>
            <p:spPr>
              <a:xfrm>
                <a:off x="892334" y="1826309"/>
                <a:ext cx="1581132" cy="461665"/>
              </a:xfrm>
              <a:prstGeom prst="rect">
                <a:avLst/>
              </a:prstGeom>
              <a:noFill/>
            </p:spPr>
            <p:txBody>
              <a:bodyPr wrap="square" rtlCol="0">
                <a:spAutoFit/>
              </a:bodyPr>
              <a:lstStyle>
                <a:defPPr>
                  <a:defRPr lang="zh-CN"/>
                </a:defPPr>
                <a:lvl1pPr>
                  <a:lnSpc>
                    <a:spcPct val="150000"/>
                  </a:lnSpc>
                  <a:defRPr sz="2400">
                    <a:solidFill>
                      <a:srgbClr val="EAE5B6"/>
                    </a:solidFill>
                    <a:latin typeface="造字工房尚雅体演示版常规体" pitchFamily="50" charset="-122"/>
                    <a:ea typeface="造字工房尚雅体演示版常规体" pitchFamily="50" charset="-122"/>
                  </a:defRPr>
                </a:lvl1pPr>
              </a:lstStyle>
              <a:p>
                <a:pPr algn="ctr">
                  <a:lnSpc>
                    <a:spcPct val="100000"/>
                  </a:lnSpc>
                </a:pPr>
                <a:r>
                  <a:rPr lang="zh-CN" altLang="en-US" dirty="0">
                    <a:latin typeface="+mn-lt"/>
                    <a:ea typeface="+mn-ea"/>
                    <a:cs typeface="+mn-ea"/>
                    <a:sym typeface="+mn-lt"/>
                  </a:rPr>
                  <a:t>欢度国庆</a:t>
                </a:r>
              </a:p>
            </p:txBody>
          </p:sp>
          <p:sp>
            <p:nvSpPr>
              <p:cNvPr id="21" name="PA-矩形 20"/>
              <p:cNvSpPr/>
              <p:nvPr>
                <p:custDataLst>
                  <p:tags r:id="rId7"/>
                </p:custDataLst>
              </p:nvPr>
            </p:nvSpPr>
            <p:spPr>
              <a:xfrm>
                <a:off x="803624" y="1764754"/>
                <a:ext cx="1758553" cy="523220"/>
              </a:xfrm>
              <a:prstGeom prst="rect">
                <a:avLst/>
              </a:prstGeom>
              <a:noFill/>
              <a:ln>
                <a:solidFill>
                  <a:srgbClr val="EAE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22" name="PA-图片 21"/>
          <p:cNvPicPr>
            <a:picLocks noChangeAspect="1"/>
          </p:cNvPicPr>
          <p:nvPr>
            <p:custDataLst>
              <p:tags r:id="rId3"/>
            </p:custDataLst>
          </p:nvPr>
        </p:nvPicPr>
        <p:blipFill>
          <a:blip r:embed="rId13" cstate="screen">
            <a:extLst>
              <a:ext uri="{BEBA8EAE-BF5A-486C-A8C5-ECC9F3942E4B}">
                <a14:imgProps xmlns:a14="http://schemas.microsoft.com/office/drawing/2010/main">
                  <a14:imgLayer r:embed="rId14">
                    <a14:imgEffect>
                      <a14:backgroundRemoval t="0" b="100000" l="0" r="100000">
                        <a14:foregroundMark x1="60903" y1="84254" x2="66511" y2="90331"/>
                      </a14:backgroundRemoval>
                    </a14:imgEffect>
                  </a14:imgLayer>
                </a14:imgProps>
              </a:ext>
            </a:extLst>
          </a:blip>
          <a:stretch>
            <a:fillRect/>
          </a:stretch>
        </p:blipFill>
        <p:spPr>
          <a:xfrm>
            <a:off x="9648966" y="2999160"/>
            <a:ext cx="2397221" cy="1351704"/>
          </a:xfrm>
          <a:prstGeom prst="rect">
            <a:avLst/>
          </a:prstGeom>
        </p:spPr>
      </p:pic>
      <p:pic>
        <p:nvPicPr>
          <p:cNvPr id="23" name="PA-图片 22"/>
          <p:cNvPicPr>
            <a:picLocks noChangeAspect="1"/>
          </p:cNvPicPr>
          <p:nvPr>
            <p:custDataLst>
              <p:tags r:id="rId4"/>
            </p:custDataLst>
          </p:nvPr>
        </p:nvPicPr>
        <p:blipFill rotWithShape="1">
          <a:blip r:embed="rId15" cstate="screen"/>
          <a:srcRect/>
          <a:stretch>
            <a:fillRect/>
          </a:stretch>
        </p:blipFill>
        <p:spPr>
          <a:xfrm>
            <a:off x="10194877" y="240751"/>
            <a:ext cx="1636404" cy="155011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to="" calcmode="lin" valueType="num">
                                      <p:cBhvr>
                                        <p:cTn id="10" dur="700" fill="hold">
                                          <p:stCondLst>
                                            <p:cond delay="0"/>
                                          </p:stCondLst>
                                        </p:cTn>
                                        <p:tgtEl>
                                          <p:spTgt spid="12"/>
                                        </p:tgtEl>
                                        <p:attrNameLst>
                                          <p:attrName>ppt_y</p:attrName>
                                        </p:attrNameLst>
                                      </p:cBhvr>
                                      <p:tavLst>
                                        <p:tav tm="0" fmla="#ppt_y-#ppt_h/6*sin(2*pi*$)*(1-$)*8/9">
                                          <p:val>
                                            <p:fltVal val="0"/>
                                          </p:val>
                                        </p:tav>
                                        <p:tav tm="100000">
                                          <p:val>
                                            <p:fltVal val="1"/>
                                          </p:val>
                                        </p:tav>
                                      </p:tavLst>
                                    </p:anim>
                                    <p:anim to="" calcmode="lin" valueType="num">
                                      <p:cBhvr>
                                        <p:cTn id="11" dur="700" fill="hold">
                                          <p:stCondLst>
                                            <p:cond delay="0"/>
                                          </p:stCondLst>
                                        </p:cTn>
                                        <p:tgtEl>
                                          <p:spTgt spid="12"/>
                                        </p:tgtEl>
                                        <p:attrNameLst>
                                          <p:attrName>ppt_h</p:attrName>
                                        </p:attrNameLst>
                                      </p:cBhvr>
                                      <p:tavLst>
                                        <p:tav tm="0" fmla="#ppt_h-#ppt_h/4*sin(2*pi*$)*(1-$)">
                                          <p:val>
                                            <p:fltVal val="0"/>
                                          </p:val>
                                        </p:tav>
                                        <p:tav tm="100000">
                                          <p:val>
                                            <p:fltVal val="1"/>
                                          </p:val>
                                        </p:tav>
                                      </p:tavLst>
                                    </p:anim>
                                  </p:childTnLst>
                                </p:cTn>
                              </p:par>
                              <p:par>
                                <p:cTn id="12" presetID="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to="" calcmode="lin" valueType="num">
                                      <p:cBhvr>
                                        <p:cTn id="14" dur="700" fill="hold">
                                          <p:stCondLst>
                                            <p:cond delay="0"/>
                                          </p:stCondLst>
                                        </p:cTn>
                                        <p:tgtEl>
                                          <p:spTgt spid="23"/>
                                        </p:tgtEl>
                                        <p:attrNameLst>
                                          <p:attrName>ppt_y</p:attrName>
                                        </p:attrNameLst>
                                      </p:cBhvr>
                                      <p:tavLst>
                                        <p:tav tm="0" fmla="#ppt_y-#ppt_h/6*sin(2*pi*$)*(1-$)*8/9">
                                          <p:val>
                                            <p:fltVal val="0"/>
                                          </p:val>
                                        </p:tav>
                                        <p:tav tm="100000">
                                          <p:val>
                                            <p:fltVal val="1"/>
                                          </p:val>
                                        </p:tav>
                                      </p:tavLst>
                                    </p:anim>
                                    <p:anim to="" calcmode="lin" valueType="num">
                                      <p:cBhvr>
                                        <p:cTn id="15" dur="700" fill="hold">
                                          <p:stCondLst>
                                            <p:cond delay="0"/>
                                          </p:stCondLst>
                                        </p:cTn>
                                        <p:tgtEl>
                                          <p:spTgt spid="23"/>
                                        </p:tgtEl>
                                        <p:attrNameLst>
                                          <p:attrName>ppt_h</p:attrName>
                                        </p:attrNameLst>
                                      </p:cBhvr>
                                      <p:tavLst>
                                        <p:tav tm="0" fmla="#ppt_h-#ppt_h/4*sin(2*pi*$)*(1-$)">
                                          <p:val>
                                            <p:fltVal val="0"/>
                                          </p:val>
                                        </p:tav>
                                        <p:tav tm="100000">
                                          <p:val>
                                            <p:fltVal val="1"/>
                                          </p:val>
                                        </p:tav>
                                      </p:tavLst>
                                    </p:anim>
                                  </p:childTnLst>
                                </p:cTn>
                              </p:par>
                              <p:par>
                                <p:cTn id="16" presetID="0" presetClass="entr" presetSubtype="0" fill="hold" nodeType="withEffect">
                                  <p:stCondLst>
                                    <p:cond delay="0"/>
                                  </p:stCondLst>
                                  <p:childTnLst>
                                    <p:set>
                                      <p:cBhvr>
                                        <p:cTn id="17" dur="700" fill="hold">
                                          <p:stCondLst>
                                            <p:cond delay="0"/>
                                          </p:stCondLst>
                                        </p:cTn>
                                        <p:tgtEl>
                                          <p:spTgt spid="17"/>
                                        </p:tgtEl>
                                        <p:attrNameLst>
                                          <p:attrName>style.visibility</p:attrName>
                                        </p:attrNameLst>
                                      </p:cBhvr>
                                      <p:to>
                                        <p:strVal val="visible"/>
                                      </p:to>
                                    </p:set>
                                    <p:anim to="" calcmode="lin" valueType="num">
                                      <p:cBhvr>
                                        <p:cTn id="18" dur="700" fill="hold">
                                          <p:stCondLst>
                                            <p:cond delay="0"/>
                                          </p:stCondLst>
                                        </p:cTn>
                                        <p:tgtEl>
                                          <p:spTgt spid="17"/>
                                        </p:tgtEl>
                                        <p:attrNameLst>
                                          <p:attrName>ppt_x</p:attrName>
                                        </p:attrNameLst>
                                      </p:cBhvr>
                                      <p:tavLst>
                                        <p:tav tm="0" fmla="#ppt_x-#ppt_w*((1.5-1.5*$)^3-(1.5-1.5*$)^2)">
                                          <p:val>
                                            <p:fltVal val="0"/>
                                          </p:val>
                                        </p:tav>
                                        <p:tav tm="100000">
                                          <p:val>
                                            <p:fltVal val="1"/>
                                          </p:val>
                                        </p:tav>
                                      </p:tavLst>
                                    </p:anim>
                                    <p:animEffect filter="fade">
                                      <p:cBhvr>
                                        <p:cTn id="19" dur="700">
                                          <p:stCondLst>
                                            <p:cond delay="0"/>
                                          </p:stCondLst>
                                        </p:cTn>
                                        <p:tgtEl>
                                          <p:spTgt spid="17"/>
                                        </p:tgtEl>
                                      </p:cBhvr>
                                    </p:animEffect>
                                  </p:childTnLst>
                                </p:cTn>
                              </p:par>
                              <p:par>
                                <p:cTn id="20" presetID="0" presetClass="entr" presetSubtype="0" decel="50000" fill="hold" nodeType="withEffect">
                                  <p:stCondLst>
                                    <p:cond delay="0"/>
                                  </p:stCondLst>
                                  <p:childTnLst>
                                    <p:set>
                                      <p:cBhvr>
                                        <p:cTn id="21" dur="750" fill="hold">
                                          <p:stCondLst>
                                            <p:cond delay="0"/>
                                          </p:stCondLst>
                                        </p:cTn>
                                        <p:tgtEl>
                                          <p:spTgt spid="22"/>
                                        </p:tgtEl>
                                        <p:attrNameLst>
                                          <p:attrName>style.visibility</p:attrName>
                                        </p:attrNameLst>
                                      </p:cBhvr>
                                      <p:to>
                                        <p:strVal val="visible"/>
                                      </p:to>
                                    </p:set>
                                    <p:animScale>
                                      <p:cBhvr>
                                        <p:cTn id="22" dur="225" decel="50000" fill="hold">
                                          <p:stCondLst>
                                            <p:cond delay="0"/>
                                          </p:stCondLst>
                                        </p:cTn>
                                        <p:tgtEl>
                                          <p:spTgt spid="22"/>
                                        </p:tgtEl>
                                      </p:cBhvr>
                                      <p:from x="150000" y="150000"/>
                                      <p:to x="50000" y="50000"/>
                                    </p:animScale>
                                    <p:anim to="" calcmode="lin" valueType="num">
                                      <p:cBhvr>
                                        <p:cTn id="23" dur="225" decel="50000" fill="hold">
                                          <p:stCondLst>
                                            <p:cond delay="0"/>
                                          </p:stCondLst>
                                        </p:cTn>
                                        <p:tgtEl>
                                          <p:spTgt spid="22"/>
                                        </p:tgtEl>
                                        <p:attrNameLst>
                                          <p:attrName>ppt_x</p:attrName>
                                        </p:attrNameLst>
                                      </p:cBhvr>
                                      <p:tavLst>
                                        <p:tav tm="0">
                                          <p:val>
                                            <p:strVal val="#ppt_x-0.05"/>
                                          </p:val>
                                        </p:tav>
                                        <p:tav tm="100000">
                                          <p:val>
                                            <p:strVal val="#ppt_x+0.02"/>
                                          </p:val>
                                        </p:tav>
                                      </p:tavLst>
                                    </p:anim>
                                    <p:animScale>
                                      <p:cBhvr>
                                        <p:cTn id="24" dur="375" accel="50000" fill="hold">
                                          <p:stCondLst>
                                            <p:cond delay="225"/>
                                          </p:stCondLst>
                                        </p:cTn>
                                        <p:tgtEl>
                                          <p:spTgt spid="22"/>
                                        </p:tgtEl>
                                      </p:cBhvr>
                                      <p:from x="50000" y="50000"/>
                                      <p:to x="100000" y="100000"/>
                                    </p:animScale>
                                    <p:anim to="" calcmode="lin" valueType="num">
                                      <p:cBhvr>
                                        <p:cTn id="25" dur="375" accel="50000" fill="hold">
                                          <p:stCondLst>
                                            <p:cond delay="225"/>
                                          </p:stCondLst>
                                        </p:cTn>
                                        <p:tgtEl>
                                          <p:spTgt spid="22"/>
                                        </p:tgtEl>
                                        <p:attrNameLst>
                                          <p:attrName>ppt_x</p:attrName>
                                        </p:attrNameLst>
                                      </p:cBhvr>
                                      <p:tavLst>
                                        <p:tav tm="0">
                                          <p:val>
                                            <p:strVal val="ppt_x"/>
                                          </p:val>
                                        </p:tav>
                                        <p:tav tm="100000">
                                          <p:val>
                                            <p:strVal val="#ppt_x"/>
                                          </p:val>
                                        </p:tav>
                                      </p:tavLst>
                                    </p:anim>
                                    <p:anim to="" calcmode="lin" valueType="num">
                                      <p:cBhvr>
                                        <p:cTn id="26" dur="225" decel="50000" fill="hold">
                                          <p:stCondLst>
                                            <p:cond delay="0"/>
                                          </p:stCondLst>
                                        </p:cTn>
                                        <p:tgtEl>
                                          <p:spTgt spid="22"/>
                                        </p:tgtEl>
                                        <p:attrNameLst>
                                          <p:attrName>ppt_y</p:attrName>
                                        </p:attrNameLst>
                                      </p:cBhvr>
                                      <p:tavLst>
                                        <p:tav tm="0">
                                          <p:val>
                                            <p:strVal val="#ppt_y-0.05"/>
                                          </p:val>
                                        </p:tav>
                                        <p:tav tm="100000">
                                          <p:val>
                                            <p:strVal val="#ppt_y+0.05"/>
                                          </p:val>
                                        </p:tav>
                                      </p:tavLst>
                                    </p:anim>
                                    <p:anim to="" calcmode="lin" valueType="num">
                                      <p:cBhvr>
                                        <p:cTn id="27" dur="375" accel="50000" fill="hold">
                                          <p:stCondLst>
                                            <p:cond delay="225"/>
                                          </p:stCondLst>
                                        </p:cTn>
                                        <p:tgtEl>
                                          <p:spTgt spid="22"/>
                                        </p:tgtEl>
                                        <p:attrNameLst>
                                          <p:attrName>ppt_y</p:attrName>
                                        </p:attrNameLst>
                                      </p:cBhvr>
                                      <p:tavLst>
                                        <p:tav tm="0">
                                          <p:val>
                                            <p:strVal val="ppt_y"/>
                                          </p:val>
                                        </p:tav>
                                        <p:tav tm="100000">
                                          <p:val>
                                            <p:strVal val="#ppt_y"/>
                                          </p:val>
                                        </p:tav>
                                      </p:tavLst>
                                    </p:anim>
                                    <p:animRot by="21600000" from="-2700000" to="1200000">
                                      <p:cBhvr>
                                        <p:cTn id="28" dur="750" decel="50000" fill="hold">
                                          <p:stCondLst>
                                            <p:cond delay="0"/>
                                          </p:stCondLst>
                                        </p:cTn>
                                        <p:tgtEl>
                                          <p:spTgt spid="22"/>
                                        </p:tgtEl>
                                        <p:attrNameLst>
                                          <p:attrName>r</p:attrName>
                                        </p:attrNameLst>
                                      </p:cBhvr>
                                    </p:animRot>
                                    <p:animRot by="21600000" from="1200000" to="0">
                                      <p:cBhvr>
                                        <p:cTn id="29" dur="375" accel="50000" fill="hold">
                                          <p:stCondLst>
                                            <p:cond delay="225"/>
                                          </p:stCondLst>
                                        </p:cTn>
                                        <p:tgtEl>
                                          <p:spTgt spid="22"/>
                                        </p:tgtEl>
                                        <p:attrNameLst>
                                          <p:attrName>r</p:attrName>
                                        </p:attrNameLst>
                                      </p:cBhvr>
                                    </p:animRot>
                                    <p:animEffect filter="fade">
                                      <p:cBhvr>
                                        <p:cTn id="30" dur="225">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4" cstate="screen"/>
          <a:srcRect/>
          <a:stretch>
            <a:fillRect/>
          </a:stretch>
        </p:blipFill>
        <p:spPr>
          <a:xfrm>
            <a:off x="-1" y="30936"/>
            <a:ext cx="9590415" cy="6192443"/>
          </a:xfrm>
          <a:prstGeom prst="rect">
            <a:avLst/>
          </a:prstGeom>
        </p:spPr>
      </p:pic>
      <p:pic>
        <p:nvPicPr>
          <p:cNvPr id="24" name="图片 23"/>
          <p:cNvPicPr>
            <a:picLocks noChangeAspect="1"/>
          </p:cNvPicPr>
          <p:nvPr/>
        </p:nvPicPr>
        <p:blipFill rotWithShape="1">
          <a:blip r:embed="rId5" cstate="screen"/>
          <a:srcRect/>
          <a:stretch>
            <a:fillRect/>
          </a:stretch>
        </p:blipFill>
        <p:spPr>
          <a:xfrm>
            <a:off x="3989877" y="385954"/>
            <a:ext cx="5600537" cy="5305227"/>
          </a:xfrm>
          <a:prstGeom prst="rect">
            <a:avLst/>
          </a:prstGeom>
        </p:spPr>
      </p:pic>
      <p:pic>
        <p:nvPicPr>
          <p:cNvPr id="4" name="图片 3"/>
          <p:cNvPicPr>
            <a:picLocks noChangeAspect="1"/>
          </p:cNvPicPr>
          <p:nvPr/>
        </p:nvPicPr>
        <p:blipFill rotWithShape="1">
          <a:blip r:embed="rId6" cstate="screen"/>
          <a:srcRect/>
          <a:stretch>
            <a:fillRect/>
          </a:stretch>
        </p:blipFill>
        <p:spPr>
          <a:xfrm>
            <a:off x="0" y="4675004"/>
            <a:ext cx="12192000" cy="1797042"/>
          </a:xfrm>
          <a:prstGeom prst="rect">
            <a:avLst/>
          </a:prstGeom>
        </p:spPr>
      </p:pic>
      <p:grpSp>
        <p:nvGrpSpPr>
          <p:cNvPr id="8" name="组合 7"/>
          <p:cNvGrpSpPr/>
          <p:nvPr/>
        </p:nvGrpSpPr>
        <p:grpSpPr>
          <a:xfrm>
            <a:off x="4574592" y="6487352"/>
            <a:ext cx="3343066" cy="362875"/>
            <a:chOff x="4352216" y="5642011"/>
            <a:chExt cx="3343066" cy="362875"/>
          </a:xfrm>
        </p:grpSpPr>
        <p:sp>
          <p:nvSpPr>
            <p:cNvPr id="9" name="矩形 8"/>
            <p:cNvSpPr/>
            <p:nvPr/>
          </p:nvSpPr>
          <p:spPr>
            <a:xfrm>
              <a:off x="4352216" y="5642011"/>
              <a:ext cx="3343066" cy="362875"/>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文本框 9"/>
            <p:cNvSpPr txBox="1"/>
            <p:nvPr/>
          </p:nvSpPr>
          <p:spPr>
            <a:xfrm>
              <a:off x="4427429" y="5704724"/>
              <a:ext cx="28923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cs typeface="+mn-ea"/>
                  <a:sym typeface="+mn-lt"/>
                </a:rPr>
                <a:t>第 一 </a:t>
              </a:r>
              <a:r>
                <a:rPr kumimoji="0" lang="en-US" altLang="zh-CN" sz="1200" b="0" i="0" u="none" strike="noStrike" kern="0" cap="none" spc="0" normalizeH="0" baseline="0" noProof="0" dirty="0" smtClean="0">
                  <a:ln>
                    <a:noFill/>
                  </a:ln>
                  <a:solidFill>
                    <a:prstClr val="white"/>
                  </a:solidFill>
                  <a:effectLst/>
                  <a:uLnTx/>
                  <a:uFillTx/>
                  <a:cs typeface="+mn-ea"/>
                  <a:sym typeface="+mn-lt"/>
                </a:rPr>
                <a:t>PPT </a:t>
              </a:r>
              <a:r>
                <a:rPr kumimoji="0" lang="zh-CN" altLang="en-US" sz="1200" b="0" i="0" u="none" strike="noStrike" kern="0" cap="none" spc="0" normalizeH="0" baseline="0" noProof="0" dirty="0" smtClean="0">
                  <a:ln>
                    <a:noFill/>
                  </a:ln>
                  <a:solidFill>
                    <a:prstClr val="white"/>
                  </a:solidFill>
                  <a:effectLst/>
                  <a:uLnTx/>
                  <a:uFillTx/>
                  <a:cs typeface="+mn-ea"/>
                  <a:sym typeface="+mn-lt"/>
                </a:rPr>
                <a:t>模 板 网 恭 贺！</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sp>
        <p:nvSpPr>
          <p:cNvPr id="16" name="矩形 15"/>
          <p:cNvSpPr/>
          <p:nvPr/>
        </p:nvSpPr>
        <p:spPr>
          <a:xfrm>
            <a:off x="5237916" y="1585730"/>
            <a:ext cx="2954655" cy="3089275"/>
          </a:xfrm>
          <a:prstGeom prst="rect">
            <a:avLst/>
          </a:prstGeom>
        </p:spPr>
        <p:txBody>
          <a:bodyPr vert="eaVert" wrap="square">
            <a:spAutoFit/>
          </a:bodyPr>
          <a:lstStyle/>
          <a:p>
            <a:pPr>
              <a:lnSpc>
                <a:spcPct val="150000"/>
              </a:lnSpc>
            </a:pPr>
            <a:r>
              <a:rPr lang="zh-CN" altLang="en-US" sz="2000" spc="600" dirty="0">
                <a:solidFill>
                  <a:schemeClr val="tx1">
                    <a:lumMod val="85000"/>
                    <a:lumOff val="15000"/>
                  </a:schemeClr>
                </a:solidFill>
                <a:cs typeface="+mn-ea"/>
                <a:sym typeface="+mn-lt"/>
              </a:rPr>
              <a:t>共度佳节，举国欢庆，军民一家亲！在这举国共庆的日子，祝我的家庭与国家的日益繁荣相伴，祝福你，我的朋友。</a:t>
            </a:r>
          </a:p>
        </p:txBody>
      </p:sp>
      <p:pic>
        <p:nvPicPr>
          <p:cNvPr id="31" name="图片 30" descr="图片包含 美食, 甜品, 餐桌, 就坐&#10;&#10;已生成极高可信度的说明"/>
          <p:cNvPicPr>
            <a:picLocks noChangeAspect="1"/>
          </p:cNvPicPr>
          <p:nvPr/>
        </p:nvPicPr>
        <p:blipFill>
          <a:blip r:embed="rId7" cstate="screen"/>
          <a:stretch>
            <a:fillRect/>
          </a:stretch>
        </p:blipFill>
        <p:spPr>
          <a:xfrm>
            <a:off x="9655606" y="2322474"/>
            <a:ext cx="2365693" cy="160936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2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1000"/>
                                        <p:tgtEl>
                                          <p:spTgt spid="30"/>
                                        </p:tgtEl>
                                      </p:cBhvr>
                                    </p:animEffect>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heel(1)">
                                      <p:cBhvr>
                                        <p:cTn id="2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8" cstate="screen"/>
          <a:srcRect/>
          <a:stretch>
            <a:fillRect/>
          </a:stretch>
        </p:blipFill>
        <p:spPr>
          <a:xfrm>
            <a:off x="0" y="4675004"/>
            <a:ext cx="12192000" cy="1797042"/>
          </a:xfrm>
          <a:prstGeom prst="rect">
            <a:avLst/>
          </a:prstGeom>
        </p:spPr>
      </p:pic>
      <p:grpSp>
        <p:nvGrpSpPr>
          <p:cNvPr id="8" name="组合 7"/>
          <p:cNvGrpSpPr/>
          <p:nvPr/>
        </p:nvGrpSpPr>
        <p:grpSpPr>
          <a:xfrm>
            <a:off x="4574592" y="6487352"/>
            <a:ext cx="3343066" cy="362875"/>
            <a:chOff x="4352216" y="5642011"/>
            <a:chExt cx="3343066" cy="362875"/>
          </a:xfrm>
        </p:grpSpPr>
        <p:sp>
          <p:nvSpPr>
            <p:cNvPr id="9" name="矩形 8"/>
            <p:cNvSpPr/>
            <p:nvPr/>
          </p:nvSpPr>
          <p:spPr>
            <a:xfrm>
              <a:off x="4352216" y="5642011"/>
              <a:ext cx="3343066" cy="362875"/>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文本框 9"/>
            <p:cNvSpPr txBox="1"/>
            <p:nvPr/>
          </p:nvSpPr>
          <p:spPr>
            <a:xfrm>
              <a:off x="4427429" y="5704724"/>
              <a:ext cx="28923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cs typeface="+mn-ea"/>
                  <a:sym typeface="+mn-lt"/>
                </a:rPr>
                <a:t>第 一 </a:t>
              </a:r>
              <a:r>
                <a:rPr kumimoji="0" lang="en-US" altLang="zh-CN" sz="1200" b="0" i="0" u="none" strike="noStrike" kern="0" cap="none" spc="0" normalizeH="0" baseline="0" noProof="0" dirty="0" smtClean="0">
                  <a:ln>
                    <a:noFill/>
                  </a:ln>
                  <a:solidFill>
                    <a:prstClr val="white"/>
                  </a:solidFill>
                  <a:effectLst/>
                  <a:uLnTx/>
                  <a:uFillTx/>
                  <a:cs typeface="+mn-ea"/>
                  <a:sym typeface="+mn-lt"/>
                </a:rPr>
                <a:t>PPT </a:t>
              </a:r>
              <a:r>
                <a:rPr kumimoji="0" lang="zh-CN" altLang="en-US" sz="1200" b="0" i="0" u="none" strike="noStrike" kern="0" cap="none" spc="0" normalizeH="0" baseline="0" noProof="0" dirty="0" smtClean="0">
                  <a:ln>
                    <a:noFill/>
                  </a:ln>
                  <a:solidFill>
                    <a:prstClr val="white"/>
                  </a:solidFill>
                  <a:effectLst/>
                  <a:uLnTx/>
                  <a:uFillTx/>
                  <a:cs typeface="+mn-ea"/>
                  <a:sym typeface="+mn-lt"/>
                </a:rPr>
                <a:t>模 板 网 恭 贺！</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pic>
        <p:nvPicPr>
          <p:cNvPr id="6" name="PA-图片 5" descr="E:\素材\国庆\dbd7a203ce6c300f54d0d93e3cf98db1.pngdbd7a203ce6c300f54d0d93e3cf98db1"/>
          <p:cNvPicPr>
            <a:picLocks noChangeAspect="1"/>
          </p:cNvPicPr>
          <p:nvPr>
            <p:custDataLst>
              <p:tags r:id="rId1"/>
            </p:custDataLst>
          </p:nvPr>
        </p:nvPicPr>
        <p:blipFill>
          <a:blip r:embed="rId9"/>
          <a:srcRect/>
          <a:stretch>
            <a:fillRect/>
          </a:stretch>
        </p:blipFill>
        <p:spPr>
          <a:xfrm>
            <a:off x="-126546" y="30936"/>
            <a:ext cx="6459518" cy="5867227"/>
          </a:xfrm>
          <a:prstGeom prst="rect">
            <a:avLst/>
          </a:prstGeom>
        </p:spPr>
      </p:pic>
      <p:grpSp>
        <p:nvGrpSpPr>
          <p:cNvPr id="7" name="PA-组合 6"/>
          <p:cNvGrpSpPr/>
          <p:nvPr>
            <p:custDataLst>
              <p:tags r:id="rId2"/>
            </p:custDataLst>
          </p:nvPr>
        </p:nvGrpSpPr>
        <p:grpSpPr>
          <a:xfrm>
            <a:off x="5577385" y="1352189"/>
            <a:ext cx="5818495" cy="3259344"/>
            <a:chOff x="1152775" y="2181382"/>
            <a:chExt cx="5818497" cy="3259581"/>
          </a:xfrm>
        </p:grpSpPr>
        <p:sp>
          <p:nvSpPr>
            <p:cNvPr id="11" name="PA-矩形 10"/>
            <p:cNvSpPr/>
            <p:nvPr>
              <p:custDataLst>
                <p:tags r:id="rId3"/>
              </p:custDataLst>
            </p:nvPr>
          </p:nvSpPr>
          <p:spPr>
            <a:xfrm>
              <a:off x="1198797" y="2181382"/>
              <a:ext cx="3997962" cy="521970"/>
            </a:xfrm>
            <a:prstGeom prst="rect">
              <a:avLst/>
            </a:prstGeom>
          </p:spPr>
          <p:txBody>
            <a:bodyPr wrap="square">
              <a:spAutoFit/>
            </a:bodyPr>
            <a:lstStyle/>
            <a:p>
              <a:r>
                <a:rPr lang="zh-CN" altLang="en-US" sz="2800" dirty="0">
                  <a:solidFill>
                    <a:srgbClr val="EAE5B6"/>
                  </a:solidFill>
                  <a:cs typeface="+mn-ea"/>
                  <a:sym typeface="+mn-lt"/>
                </a:rPr>
                <a:t>国旗象征</a:t>
              </a:r>
            </a:p>
          </p:txBody>
        </p:sp>
        <p:sp>
          <p:nvSpPr>
            <p:cNvPr id="12" name="PA-矩形 11"/>
            <p:cNvSpPr/>
            <p:nvPr>
              <p:custDataLst>
                <p:tags r:id="rId4"/>
              </p:custDataLst>
            </p:nvPr>
          </p:nvSpPr>
          <p:spPr>
            <a:xfrm>
              <a:off x="1152775" y="2855452"/>
              <a:ext cx="5818497" cy="2585511"/>
            </a:xfrm>
            <a:prstGeom prst="rect">
              <a:avLst/>
            </a:prstGeom>
          </p:spPr>
          <p:txBody>
            <a:bodyPr wrap="square">
              <a:spAutoFit/>
            </a:bodyPr>
            <a:lstStyle/>
            <a:p>
              <a:pPr>
                <a:lnSpc>
                  <a:spcPct val="150000"/>
                </a:lnSpc>
              </a:pPr>
              <a:r>
                <a:rPr lang="zh-CN" altLang="en-US" spc="300" noProof="1">
                  <a:solidFill>
                    <a:srgbClr val="EAE5B6"/>
                  </a:solidFill>
                  <a:cs typeface="+mn-ea"/>
                  <a:sym typeface="+mn-lt"/>
                </a:rPr>
                <a:t>     中华人民共和国国旗，即五星红旗，旗面为红色，象征革命，国旗中的大五角星代表中国共产党，四颗小五角星分别代表工人、农民、小资产阶级和民族资产阶级四个阶级，四颗小星各有一尖正对着大星的中心点，其间的位置关系象征着中国共产党领导下的革命人民大团结。</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11"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12"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13"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par>
                                <p:cTn id="14" presetID="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to="" calcmode="lin" valueType="num">
                                      <p:cBhvr>
                                        <p:cTn id="16" dur="700" fill="hold">
                                          <p:stCondLst>
                                            <p:cond delay="0"/>
                                          </p:stCondLst>
                                        </p:cTn>
                                        <p:tgtEl>
                                          <p:spTgt spid="7"/>
                                        </p:tgtEl>
                                        <p:attrNameLst>
                                          <p:attrName>ppt_y</p:attrName>
                                        </p:attrNameLst>
                                      </p:cBhvr>
                                      <p:tavLst>
                                        <p:tav tm="0" fmla="#ppt_y-#ppt_h/6*sin(2*pi*$)*(1-$)*8/9">
                                          <p:val>
                                            <p:fltVal val="0"/>
                                          </p:val>
                                        </p:tav>
                                        <p:tav tm="100000">
                                          <p:val>
                                            <p:fltVal val="1"/>
                                          </p:val>
                                        </p:tav>
                                      </p:tavLst>
                                    </p:anim>
                                    <p:anim to="" calcmode="lin" valueType="num">
                                      <p:cBhvr>
                                        <p:cTn id="17" dur="700" fill="hold">
                                          <p:stCondLst>
                                            <p:cond delay="0"/>
                                          </p:stCondLst>
                                        </p:cTn>
                                        <p:tgtEl>
                                          <p:spTgt spid="7"/>
                                        </p:tgtEl>
                                        <p:attrNameLst>
                                          <p:attrName>ppt_h</p:attrName>
                                        </p:attrNameLst>
                                      </p:cBhvr>
                                      <p:tavLst>
                                        <p:tav tm="0" fmla="#ppt_h-#ppt_h/4*sin(2*pi*$)*(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screen"/>
          <a:srcRect/>
          <a:stretch>
            <a:fillRect/>
          </a:stretch>
        </p:blipFill>
        <p:spPr>
          <a:xfrm>
            <a:off x="0" y="4675004"/>
            <a:ext cx="12192000" cy="1797042"/>
          </a:xfrm>
          <a:prstGeom prst="rect">
            <a:avLst/>
          </a:prstGeom>
        </p:spPr>
      </p:pic>
      <p:grpSp>
        <p:nvGrpSpPr>
          <p:cNvPr id="8" name="组合 7"/>
          <p:cNvGrpSpPr/>
          <p:nvPr/>
        </p:nvGrpSpPr>
        <p:grpSpPr>
          <a:xfrm>
            <a:off x="4574592" y="6487352"/>
            <a:ext cx="3343066" cy="362875"/>
            <a:chOff x="4352216" y="5642011"/>
            <a:chExt cx="3343066" cy="362875"/>
          </a:xfrm>
        </p:grpSpPr>
        <p:sp>
          <p:nvSpPr>
            <p:cNvPr id="9" name="矩形 8"/>
            <p:cNvSpPr/>
            <p:nvPr/>
          </p:nvSpPr>
          <p:spPr>
            <a:xfrm>
              <a:off x="4352216" y="5642011"/>
              <a:ext cx="3343066" cy="362875"/>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文本框 9"/>
            <p:cNvSpPr txBox="1"/>
            <p:nvPr/>
          </p:nvSpPr>
          <p:spPr>
            <a:xfrm>
              <a:off x="4427429" y="5704724"/>
              <a:ext cx="28923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cs typeface="+mn-ea"/>
                  <a:sym typeface="+mn-lt"/>
                </a:rPr>
                <a:t>第 一 </a:t>
              </a:r>
              <a:r>
                <a:rPr kumimoji="0" lang="en-US" altLang="zh-CN" sz="1200" b="0" i="0" u="none" strike="noStrike" kern="0" cap="none" spc="0" normalizeH="0" baseline="0" noProof="0" dirty="0" smtClean="0">
                  <a:ln>
                    <a:noFill/>
                  </a:ln>
                  <a:solidFill>
                    <a:prstClr val="white"/>
                  </a:solidFill>
                  <a:effectLst/>
                  <a:uLnTx/>
                  <a:uFillTx/>
                  <a:cs typeface="+mn-ea"/>
                  <a:sym typeface="+mn-lt"/>
                </a:rPr>
                <a:t>PPT </a:t>
              </a:r>
              <a:r>
                <a:rPr kumimoji="0" lang="zh-CN" altLang="en-US" sz="1200" b="0" i="0" u="none" strike="noStrike" kern="0" cap="none" spc="0" normalizeH="0" baseline="0" noProof="0" dirty="0" smtClean="0">
                  <a:ln>
                    <a:noFill/>
                  </a:ln>
                  <a:solidFill>
                    <a:prstClr val="white"/>
                  </a:solidFill>
                  <a:effectLst/>
                  <a:uLnTx/>
                  <a:uFillTx/>
                  <a:cs typeface="+mn-ea"/>
                  <a:sym typeface="+mn-lt"/>
                </a:rPr>
                <a:t>模 板 网 恭 贺！</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grpSp>
        <p:nvGrpSpPr>
          <p:cNvPr id="6" name="组合 5"/>
          <p:cNvGrpSpPr/>
          <p:nvPr/>
        </p:nvGrpSpPr>
        <p:grpSpPr>
          <a:xfrm>
            <a:off x="7347058" y="132719"/>
            <a:ext cx="4844942" cy="4971543"/>
            <a:chOff x="5372335" y="-950189"/>
            <a:chExt cx="7863036" cy="7905526"/>
          </a:xfrm>
        </p:grpSpPr>
        <p:pic>
          <p:nvPicPr>
            <p:cNvPr id="7" name="图片 6"/>
            <p:cNvPicPr>
              <a:picLocks noChangeAspect="1"/>
            </p:cNvPicPr>
            <p:nvPr/>
          </p:nvPicPr>
          <p:blipFill>
            <a:blip r:embed="rId6" cstate="screen"/>
            <a:stretch>
              <a:fillRect/>
            </a:stretch>
          </p:blipFill>
          <p:spPr>
            <a:xfrm>
              <a:off x="5372335" y="-950189"/>
              <a:ext cx="6819665" cy="6819665"/>
            </a:xfrm>
            <a:prstGeom prst="rect">
              <a:avLst/>
            </a:prstGeom>
          </p:spPr>
        </p:pic>
        <p:pic>
          <p:nvPicPr>
            <p:cNvPr id="11" name="图片 10"/>
            <p:cNvPicPr>
              <a:picLocks noChangeAspect="1"/>
            </p:cNvPicPr>
            <p:nvPr/>
          </p:nvPicPr>
          <p:blipFill rotWithShape="1">
            <a:blip r:embed="rId7" cstate="screen"/>
            <a:srcRect/>
            <a:stretch>
              <a:fillRect/>
            </a:stretch>
          </p:blipFill>
          <p:spPr>
            <a:xfrm>
              <a:off x="8838182" y="5306918"/>
              <a:ext cx="4397189" cy="447033"/>
            </a:xfrm>
            <a:prstGeom prst="rect">
              <a:avLst/>
            </a:prstGeom>
          </p:spPr>
        </p:pic>
        <p:pic>
          <p:nvPicPr>
            <p:cNvPr id="12" name="图片 11"/>
            <p:cNvPicPr>
              <a:picLocks noChangeAspect="1"/>
            </p:cNvPicPr>
            <p:nvPr/>
          </p:nvPicPr>
          <p:blipFill rotWithShape="1">
            <a:blip r:embed="rId7" cstate="screen"/>
            <a:srcRect/>
            <a:stretch>
              <a:fillRect/>
            </a:stretch>
          </p:blipFill>
          <p:spPr>
            <a:xfrm>
              <a:off x="5374835" y="6025195"/>
              <a:ext cx="4397189" cy="447033"/>
            </a:xfrm>
            <a:prstGeom prst="rect">
              <a:avLst/>
            </a:prstGeom>
          </p:spPr>
        </p:pic>
        <p:pic>
          <p:nvPicPr>
            <p:cNvPr id="13" name="图片 12"/>
            <p:cNvPicPr>
              <a:picLocks noChangeAspect="1"/>
            </p:cNvPicPr>
            <p:nvPr/>
          </p:nvPicPr>
          <p:blipFill rotWithShape="1">
            <a:blip r:embed="rId8" cstate="screen"/>
            <a:srcRect/>
            <a:stretch>
              <a:fillRect/>
            </a:stretch>
          </p:blipFill>
          <p:spPr>
            <a:xfrm>
              <a:off x="8561349" y="6642548"/>
              <a:ext cx="2585890" cy="312789"/>
            </a:xfrm>
            <a:prstGeom prst="rect">
              <a:avLst/>
            </a:prstGeom>
          </p:spPr>
        </p:pic>
      </p:grpSp>
      <p:pic>
        <p:nvPicPr>
          <p:cNvPr id="14" name="图片 13" descr="6e59b15cf62f6ebabf1a7990154b00fe"/>
          <p:cNvPicPr>
            <a:picLocks noChangeAspect="1"/>
          </p:cNvPicPr>
          <p:nvPr/>
        </p:nvPicPr>
        <p:blipFill>
          <a:blip r:embed="rId9" cstate="screen"/>
          <a:stretch>
            <a:fillRect/>
          </a:stretch>
        </p:blipFill>
        <p:spPr>
          <a:xfrm>
            <a:off x="-61176" y="-259890"/>
            <a:ext cx="3024689" cy="4040443"/>
          </a:xfrm>
          <a:prstGeom prst="rect">
            <a:avLst/>
          </a:prstGeom>
        </p:spPr>
      </p:pic>
      <p:sp>
        <p:nvSpPr>
          <p:cNvPr id="15" name="PA-文本框 14"/>
          <p:cNvSpPr txBox="1"/>
          <p:nvPr>
            <p:custDataLst>
              <p:tags r:id="rId1"/>
            </p:custDataLst>
          </p:nvPr>
        </p:nvSpPr>
        <p:spPr>
          <a:xfrm>
            <a:off x="1856230" y="2086589"/>
            <a:ext cx="5085767" cy="2308324"/>
          </a:xfrm>
          <a:prstGeom prst="rect">
            <a:avLst/>
          </a:prstGeom>
          <a:noFill/>
        </p:spPr>
        <p:txBody>
          <a:bodyPr wrap="square" rtlCol="0">
            <a:spAutoFit/>
          </a:bodyPr>
          <a:lstStyle>
            <a:defPPr>
              <a:defRPr lang="zh-CN"/>
            </a:defPPr>
            <a:lvl1pPr>
              <a:defRPr sz="2400">
                <a:solidFill>
                  <a:srgbClr val="EAE5B6"/>
                </a:solidFill>
                <a:latin typeface="字魂95号-手刻宋" panose="00000500000000000000" pitchFamily="2" charset="-122"/>
                <a:ea typeface="字魂95号-手刻宋" panose="00000500000000000000" pitchFamily="2" charset="-122"/>
              </a:defRPr>
            </a:lvl1pPr>
          </a:lstStyle>
          <a:p>
            <a:pPr>
              <a:lnSpc>
                <a:spcPct val="150000"/>
              </a:lnSpc>
            </a:pPr>
            <a:r>
              <a:rPr lang="zh-CN" altLang="en-US" dirty="0">
                <a:latin typeface="+mn-lt"/>
                <a:ea typeface="+mn-ea"/>
                <a:cs typeface="+mn-ea"/>
                <a:sym typeface="+mn-lt"/>
              </a:rPr>
              <a:t>       神洲大地，男女共祝国庆节！国庆国庆普天同庆，中秋中秋家家团圆，祝愿你在这个平和幸福的年代里节日快乐！身体健康！</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5"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0" presetClass="entr" presetSubtype="0" fill="hold" grpId="0" nodeType="with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 to="" calcmode="lin" valueType="num">
                                      <p:cBhvr>
                                        <p:cTn id="22" dur="700" fill="hold">
                                          <p:stCondLst>
                                            <p:cond delay="0"/>
                                          </p:stCondLst>
                                        </p:cTn>
                                        <p:tgtEl>
                                          <p:spTgt spid="15"/>
                                        </p:tgtEl>
                                        <p:attrNameLst>
                                          <p:attrName>ppt_x</p:attrName>
                                        </p:attrNameLst>
                                      </p:cBhvr>
                                      <p:tavLst>
                                        <p:tav tm="0" fmla="#ppt_x-#ppt_h/6*sin(2*pi*$)*(1-$)*8/9">
                                          <p:val>
                                            <p:fltVal val="0"/>
                                          </p:val>
                                        </p:tav>
                                        <p:tav tm="100000">
                                          <p:val>
                                            <p:fltVal val="1"/>
                                          </p:val>
                                        </p:tav>
                                      </p:tavLst>
                                    </p:anim>
                                    <p:anim to="" calcmode="lin" valueType="num">
                                      <p:cBhvr>
                                        <p:cTn id="23" dur="700" fill="hold">
                                          <p:stCondLst>
                                            <p:cond delay="0"/>
                                          </p:stCondLst>
                                        </p:cTn>
                                        <p:tgtEl>
                                          <p:spTgt spid="15"/>
                                        </p:tgtEl>
                                        <p:attrNameLst>
                                          <p:attrName>ppt_w</p:attrName>
                                        </p:attrNameLst>
                                      </p:cBhvr>
                                      <p:tavLst>
                                        <p:tav tm="0" fmla="#ppt_w-#ppt_w/4*sin(2*pi*$)*(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screen"/>
          <a:srcRect/>
          <a:stretch>
            <a:fillRect/>
          </a:stretch>
        </p:blipFill>
        <p:spPr>
          <a:xfrm>
            <a:off x="0" y="4675004"/>
            <a:ext cx="12192000" cy="1797042"/>
          </a:xfrm>
          <a:prstGeom prst="rect">
            <a:avLst/>
          </a:prstGeom>
        </p:spPr>
      </p:pic>
      <p:grpSp>
        <p:nvGrpSpPr>
          <p:cNvPr id="8" name="组合 7"/>
          <p:cNvGrpSpPr/>
          <p:nvPr/>
        </p:nvGrpSpPr>
        <p:grpSpPr>
          <a:xfrm>
            <a:off x="4574592" y="6487352"/>
            <a:ext cx="3343066" cy="362875"/>
            <a:chOff x="4352216" y="5642011"/>
            <a:chExt cx="3343066" cy="362875"/>
          </a:xfrm>
        </p:grpSpPr>
        <p:sp>
          <p:nvSpPr>
            <p:cNvPr id="9" name="矩形 8"/>
            <p:cNvSpPr/>
            <p:nvPr/>
          </p:nvSpPr>
          <p:spPr>
            <a:xfrm>
              <a:off x="4352216" y="5642011"/>
              <a:ext cx="3343066" cy="362875"/>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文本框 9"/>
            <p:cNvSpPr txBox="1"/>
            <p:nvPr/>
          </p:nvSpPr>
          <p:spPr>
            <a:xfrm>
              <a:off x="4427429" y="5704724"/>
              <a:ext cx="28923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cs typeface="+mn-ea"/>
                  <a:sym typeface="+mn-lt"/>
                </a:rPr>
                <a:t>第 一 </a:t>
              </a:r>
              <a:r>
                <a:rPr kumimoji="0" lang="en-US" altLang="zh-CN" sz="1200" b="0" i="0" u="none" strike="noStrike" kern="0" cap="none" spc="0" normalizeH="0" baseline="0" noProof="0" dirty="0" smtClean="0">
                  <a:ln>
                    <a:noFill/>
                  </a:ln>
                  <a:solidFill>
                    <a:prstClr val="white"/>
                  </a:solidFill>
                  <a:effectLst/>
                  <a:uLnTx/>
                  <a:uFillTx/>
                  <a:cs typeface="+mn-ea"/>
                  <a:sym typeface="+mn-lt"/>
                </a:rPr>
                <a:t>PPT </a:t>
              </a:r>
              <a:r>
                <a:rPr kumimoji="0" lang="zh-CN" altLang="en-US" sz="1200" b="0" i="0" u="none" strike="noStrike" kern="0" cap="none" spc="0" normalizeH="0" baseline="0" noProof="0" dirty="0" smtClean="0">
                  <a:ln>
                    <a:noFill/>
                  </a:ln>
                  <a:solidFill>
                    <a:prstClr val="white"/>
                  </a:solidFill>
                  <a:effectLst/>
                  <a:uLnTx/>
                  <a:uFillTx/>
                  <a:cs typeface="+mn-ea"/>
                  <a:sym typeface="+mn-lt"/>
                </a:rPr>
                <a:t>模 板 网 恭 贺！</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pic>
        <p:nvPicPr>
          <p:cNvPr id="6" name="图片 5" descr="E:\素材\国庆\761fd80100670519a8beb04a363d3cad.png761fd80100670519a8beb04a363d3cad"/>
          <p:cNvPicPr>
            <a:picLocks noChangeAspect="1"/>
          </p:cNvPicPr>
          <p:nvPr/>
        </p:nvPicPr>
        <p:blipFill>
          <a:blip r:embed="rId5"/>
          <a:srcRect/>
          <a:stretch>
            <a:fillRect/>
          </a:stretch>
        </p:blipFill>
        <p:spPr>
          <a:xfrm>
            <a:off x="599270" y="529211"/>
            <a:ext cx="4759325" cy="4759325"/>
          </a:xfrm>
          <a:prstGeom prst="rect">
            <a:avLst/>
          </a:prstGeom>
        </p:spPr>
      </p:pic>
      <p:grpSp>
        <p:nvGrpSpPr>
          <p:cNvPr id="7" name="组合 6"/>
          <p:cNvGrpSpPr/>
          <p:nvPr/>
        </p:nvGrpSpPr>
        <p:grpSpPr>
          <a:xfrm>
            <a:off x="5604681" y="1681630"/>
            <a:ext cx="5600131" cy="2799155"/>
            <a:chOff x="1152775" y="2181382"/>
            <a:chExt cx="5600133" cy="2799359"/>
          </a:xfrm>
        </p:grpSpPr>
        <p:sp>
          <p:nvSpPr>
            <p:cNvPr id="11" name="矩形 10"/>
            <p:cNvSpPr/>
            <p:nvPr/>
          </p:nvSpPr>
          <p:spPr>
            <a:xfrm>
              <a:off x="1198797" y="2181382"/>
              <a:ext cx="3997962" cy="521970"/>
            </a:xfrm>
            <a:prstGeom prst="rect">
              <a:avLst/>
            </a:prstGeom>
          </p:spPr>
          <p:txBody>
            <a:bodyPr wrap="square">
              <a:spAutoFit/>
            </a:bodyPr>
            <a:lstStyle/>
            <a:p>
              <a:r>
                <a:rPr lang="zh-CN" altLang="en-US" sz="2800" dirty="0">
                  <a:solidFill>
                    <a:srgbClr val="EAE5B6"/>
                  </a:solidFill>
                  <a:cs typeface="+mn-ea"/>
                  <a:sym typeface="+mn-lt"/>
                </a:rPr>
                <a:t>国徽</a:t>
              </a:r>
            </a:p>
          </p:txBody>
        </p:sp>
        <p:sp>
          <p:nvSpPr>
            <p:cNvPr id="12" name="矩形 11"/>
            <p:cNvSpPr/>
            <p:nvPr/>
          </p:nvSpPr>
          <p:spPr>
            <a:xfrm>
              <a:off x="1152775" y="2855452"/>
              <a:ext cx="5600133" cy="2125289"/>
            </a:xfrm>
            <a:prstGeom prst="rect">
              <a:avLst/>
            </a:prstGeom>
          </p:spPr>
          <p:txBody>
            <a:bodyPr wrap="square">
              <a:spAutoFit/>
            </a:bodyPr>
            <a:lstStyle/>
            <a:p>
              <a:pPr>
                <a:lnSpc>
                  <a:spcPct val="150000"/>
                </a:lnSpc>
              </a:pPr>
              <a:r>
                <a:rPr lang="zh-CN" altLang="en-US" spc="300" noProof="1">
                  <a:solidFill>
                    <a:srgbClr val="EAE5B6"/>
                  </a:solidFill>
                  <a:cs typeface="+mn-ea"/>
                  <a:sym typeface="+mn-lt"/>
                </a:rPr>
                <a:t>     红色和金色融合在一起，体现了中华人民共和国的神圣和庄严。 国徽图案象征中国人民自“五四运动”以来 的新民主主义革命斗争和工人阶级领导的以工农联盟为基础的人民民主专政的新中国的诞生，代表中华人民共和国的尊严。</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574592" y="6487352"/>
            <a:ext cx="3343066" cy="362875"/>
            <a:chOff x="4352216" y="5642011"/>
            <a:chExt cx="3343066" cy="362875"/>
          </a:xfrm>
        </p:grpSpPr>
        <p:sp>
          <p:nvSpPr>
            <p:cNvPr id="9" name="矩形 8"/>
            <p:cNvSpPr/>
            <p:nvPr/>
          </p:nvSpPr>
          <p:spPr>
            <a:xfrm>
              <a:off x="4352216" y="5642011"/>
              <a:ext cx="3343066" cy="362875"/>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文本框 9"/>
            <p:cNvSpPr txBox="1"/>
            <p:nvPr/>
          </p:nvSpPr>
          <p:spPr>
            <a:xfrm>
              <a:off x="4427429" y="5704724"/>
              <a:ext cx="28923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cs typeface="+mn-ea"/>
                  <a:sym typeface="+mn-lt"/>
                </a:rPr>
                <a:t>第 一 </a:t>
              </a:r>
              <a:r>
                <a:rPr kumimoji="0" lang="en-US" altLang="zh-CN" sz="1200" b="0" i="0" u="none" strike="noStrike" kern="0" cap="none" spc="0" normalizeH="0" baseline="0" noProof="0" dirty="0" smtClean="0">
                  <a:ln>
                    <a:noFill/>
                  </a:ln>
                  <a:solidFill>
                    <a:prstClr val="white"/>
                  </a:solidFill>
                  <a:effectLst/>
                  <a:uLnTx/>
                  <a:uFillTx/>
                  <a:cs typeface="+mn-ea"/>
                  <a:sym typeface="+mn-lt"/>
                </a:rPr>
                <a:t>PPT </a:t>
              </a:r>
              <a:r>
                <a:rPr kumimoji="0" lang="zh-CN" altLang="en-US" sz="1200" b="0" i="0" u="none" strike="noStrike" kern="0" cap="none" spc="0" normalizeH="0" baseline="0" noProof="0" dirty="0" smtClean="0">
                  <a:ln>
                    <a:noFill/>
                  </a:ln>
                  <a:solidFill>
                    <a:prstClr val="white"/>
                  </a:solidFill>
                  <a:effectLst/>
                  <a:uLnTx/>
                  <a:uFillTx/>
                  <a:cs typeface="+mn-ea"/>
                  <a:sym typeface="+mn-lt"/>
                </a:rPr>
                <a:t>模 板 网 恭 贺！</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sp>
        <p:nvSpPr>
          <p:cNvPr id="6" name="矩形 5"/>
          <p:cNvSpPr/>
          <p:nvPr/>
        </p:nvSpPr>
        <p:spPr>
          <a:xfrm>
            <a:off x="6342235" y="1928028"/>
            <a:ext cx="4529926" cy="1200329"/>
          </a:xfrm>
          <a:prstGeom prst="rect">
            <a:avLst/>
          </a:prstGeom>
        </p:spPr>
        <p:txBody>
          <a:bodyPr wrap="square">
            <a:spAutoFit/>
          </a:bodyPr>
          <a:lstStyle/>
          <a:p>
            <a:pPr>
              <a:lnSpc>
                <a:spcPct val="150000"/>
              </a:lnSpc>
            </a:pPr>
            <a:r>
              <a:rPr lang="en-US" altLang="zh-CN" sz="1600" dirty="0">
                <a:solidFill>
                  <a:schemeClr val="bg1"/>
                </a:solidFill>
                <a:cs typeface="+mn-ea"/>
                <a:sym typeface="+mn-lt"/>
              </a:rPr>
              <a:t>《</a:t>
            </a:r>
            <a:r>
              <a:rPr lang="zh-CN" altLang="en-US" sz="1600" dirty="0">
                <a:solidFill>
                  <a:schemeClr val="bg1"/>
                </a:solidFill>
                <a:cs typeface="+mn-ea"/>
                <a:sym typeface="+mn-lt"/>
              </a:rPr>
              <a:t>义勇军进行曲</a:t>
            </a:r>
            <a:r>
              <a:rPr lang="en-US" altLang="zh-CN" sz="1600" dirty="0">
                <a:solidFill>
                  <a:schemeClr val="bg1"/>
                </a:solidFill>
                <a:cs typeface="+mn-ea"/>
                <a:sym typeface="+mn-lt"/>
              </a:rPr>
              <a:t>》</a:t>
            </a:r>
            <a:r>
              <a:rPr lang="zh-CN" altLang="en-US" sz="1600" dirty="0">
                <a:solidFill>
                  <a:schemeClr val="bg1"/>
                </a:solidFill>
                <a:cs typeface="+mn-ea"/>
                <a:sym typeface="+mn-lt"/>
              </a:rPr>
              <a:t>由田汉作词、聂耳作曲，诞生于抗击日本帝国主义侵略的战争年代，</a:t>
            </a:r>
            <a:r>
              <a:rPr lang="en-US" altLang="zh-CN" sz="1600" dirty="0">
                <a:solidFill>
                  <a:schemeClr val="bg1"/>
                </a:solidFill>
                <a:cs typeface="+mn-ea"/>
                <a:sym typeface="+mn-lt"/>
              </a:rPr>
              <a:t>1949</a:t>
            </a:r>
            <a:r>
              <a:rPr lang="zh-CN" altLang="en-US" sz="1600" dirty="0">
                <a:solidFill>
                  <a:schemeClr val="bg1"/>
                </a:solidFill>
                <a:cs typeface="+mn-ea"/>
                <a:sym typeface="+mn-lt"/>
              </a:rPr>
              <a:t>年成为中华人民共和国国歌，</a:t>
            </a:r>
          </a:p>
        </p:txBody>
      </p:sp>
      <p:sp>
        <p:nvSpPr>
          <p:cNvPr id="7" name="矩形 6"/>
          <p:cNvSpPr/>
          <p:nvPr/>
        </p:nvSpPr>
        <p:spPr>
          <a:xfrm>
            <a:off x="6342234" y="1535751"/>
            <a:ext cx="1415772" cy="461665"/>
          </a:xfrm>
          <a:prstGeom prst="rect">
            <a:avLst/>
          </a:prstGeom>
        </p:spPr>
        <p:txBody>
          <a:bodyPr wrap="none">
            <a:spAutoFit/>
          </a:bodyPr>
          <a:lstStyle/>
          <a:p>
            <a:r>
              <a:rPr lang="zh-CN" altLang="en-US" sz="2400" dirty="0">
                <a:solidFill>
                  <a:srgbClr val="EAE5B6"/>
                </a:solidFill>
                <a:cs typeface="+mn-ea"/>
                <a:sym typeface="+mn-lt"/>
              </a:rPr>
              <a:t>中国国歌</a:t>
            </a:r>
          </a:p>
        </p:txBody>
      </p:sp>
      <p:pic>
        <p:nvPicPr>
          <p:cNvPr id="11" name="图片 10"/>
          <p:cNvPicPr>
            <a:picLocks noChangeAspect="1"/>
          </p:cNvPicPr>
          <p:nvPr/>
        </p:nvPicPr>
        <p:blipFill rotWithShape="1">
          <a:blip r:embed="rId4" cstate="screen"/>
          <a:srcRect t="11949"/>
          <a:stretch>
            <a:fillRect/>
          </a:stretch>
        </p:blipFill>
        <p:spPr>
          <a:xfrm flipH="1">
            <a:off x="51572" y="1344933"/>
            <a:ext cx="4874044" cy="5731481"/>
          </a:xfrm>
          <a:prstGeom prst="rect">
            <a:avLst/>
          </a:prstGeom>
        </p:spPr>
      </p:pic>
      <p:sp>
        <p:nvSpPr>
          <p:cNvPr id="12" name="矩形 11"/>
          <p:cNvSpPr/>
          <p:nvPr/>
        </p:nvSpPr>
        <p:spPr>
          <a:xfrm>
            <a:off x="6241209" y="4087131"/>
            <a:ext cx="4529926" cy="1200329"/>
          </a:xfrm>
          <a:prstGeom prst="rect">
            <a:avLst/>
          </a:prstGeom>
        </p:spPr>
        <p:txBody>
          <a:bodyPr wrap="square">
            <a:spAutoFit/>
          </a:bodyPr>
          <a:lstStyle/>
          <a:p>
            <a:pPr>
              <a:lnSpc>
                <a:spcPct val="150000"/>
              </a:lnSpc>
            </a:pPr>
            <a:r>
              <a:rPr lang="zh-CN" altLang="en-US" sz="1600" dirty="0">
                <a:solidFill>
                  <a:schemeClr val="bg1"/>
                </a:solidFill>
                <a:cs typeface="+mn-ea"/>
                <a:sym typeface="+mn-lt"/>
              </a:rPr>
              <a:t>象征着在任何时候任何地点，为捍卫国家和民族的尊严，中华民族的坚强斗志和不屈精神永远不会被磨灭。</a:t>
            </a:r>
          </a:p>
        </p:txBody>
      </p:sp>
      <p:sp>
        <p:nvSpPr>
          <p:cNvPr id="13" name="矩形 12"/>
          <p:cNvSpPr/>
          <p:nvPr/>
        </p:nvSpPr>
        <p:spPr>
          <a:xfrm>
            <a:off x="6241208" y="3694854"/>
            <a:ext cx="1415772" cy="461665"/>
          </a:xfrm>
          <a:prstGeom prst="rect">
            <a:avLst/>
          </a:prstGeom>
        </p:spPr>
        <p:txBody>
          <a:bodyPr wrap="none">
            <a:spAutoFit/>
          </a:bodyPr>
          <a:lstStyle/>
          <a:p>
            <a:r>
              <a:rPr lang="zh-CN" altLang="en-US" sz="2400" dirty="0">
                <a:solidFill>
                  <a:srgbClr val="EAE5B6"/>
                </a:solidFill>
                <a:cs typeface="+mn-ea"/>
                <a:sym typeface="+mn-lt"/>
              </a:rPr>
              <a:t>国歌意义</a:t>
            </a:r>
          </a:p>
        </p:txBody>
      </p:sp>
      <p:grpSp>
        <p:nvGrpSpPr>
          <p:cNvPr id="14" name="组合 13"/>
          <p:cNvGrpSpPr/>
          <p:nvPr/>
        </p:nvGrpSpPr>
        <p:grpSpPr>
          <a:xfrm>
            <a:off x="5025505" y="1679306"/>
            <a:ext cx="1088066" cy="962432"/>
            <a:chOff x="1901681" y="2262254"/>
            <a:chExt cx="1088066" cy="962432"/>
          </a:xfrm>
        </p:grpSpPr>
        <p:sp>
          <p:nvSpPr>
            <p:cNvPr id="15" name="矩形 14"/>
            <p:cNvSpPr/>
            <p:nvPr/>
          </p:nvSpPr>
          <p:spPr>
            <a:xfrm>
              <a:off x="2157508" y="2288966"/>
              <a:ext cx="604653" cy="523220"/>
            </a:xfrm>
            <a:prstGeom prst="rect">
              <a:avLst/>
            </a:prstGeom>
          </p:spPr>
          <p:txBody>
            <a:bodyPr wrap="none">
              <a:sp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nvGrpSpPr>
            <p:cNvPr id="16" name="组合 15"/>
            <p:cNvGrpSpPr/>
            <p:nvPr/>
          </p:nvGrpSpPr>
          <p:grpSpPr>
            <a:xfrm>
              <a:off x="1901681" y="2658130"/>
              <a:ext cx="1088066" cy="421910"/>
              <a:chOff x="1934906" y="2695641"/>
              <a:chExt cx="1088066" cy="421910"/>
            </a:xfrm>
          </p:grpSpPr>
          <p:sp>
            <p:nvSpPr>
              <p:cNvPr id="18" name="矩形 17"/>
              <p:cNvSpPr/>
              <p:nvPr/>
            </p:nvSpPr>
            <p:spPr>
              <a:xfrm>
                <a:off x="1950325" y="2695641"/>
                <a:ext cx="1072647" cy="421910"/>
              </a:xfrm>
              <a:prstGeom prst="rect">
                <a:avLst/>
              </a:prstGeom>
            </p:spPr>
            <p:txBody>
              <a:bodyPr wrap="square">
                <a:spAutoFit/>
              </a:bodyPr>
              <a:lstStyle/>
              <a:p>
                <a:pPr algn="ctr">
                  <a:lnSpc>
                    <a:spcPct val="150000"/>
                  </a:lnSpc>
                </a:pPr>
                <a:endParaRPr lang="en-US" altLang="zh-CN" sz="1600" dirty="0">
                  <a:solidFill>
                    <a:schemeClr val="bg1"/>
                  </a:solidFill>
                  <a:cs typeface="+mn-ea"/>
                  <a:sym typeface="+mn-lt"/>
                </a:endParaRPr>
              </a:p>
            </p:txBody>
          </p:sp>
          <p:sp>
            <p:nvSpPr>
              <p:cNvPr id="19" name="矩形 18"/>
              <p:cNvSpPr/>
              <p:nvPr/>
            </p:nvSpPr>
            <p:spPr>
              <a:xfrm>
                <a:off x="1934906" y="2775034"/>
                <a:ext cx="1072647" cy="298351"/>
              </a:xfrm>
              <a:prstGeom prst="rect">
                <a:avLst/>
              </a:prstGeom>
            </p:spPr>
            <p:txBody>
              <a:bodyPr wrap="square">
                <a:spAutoFit/>
              </a:bodyPr>
              <a:lstStyle/>
              <a:p>
                <a:pPr algn="ctr">
                  <a:lnSpc>
                    <a:spcPct val="150000"/>
                  </a:lnSpc>
                </a:pPr>
                <a:r>
                  <a:rPr lang="en-US" altLang="zh-CN" sz="1000" dirty="0">
                    <a:solidFill>
                      <a:schemeClr val="bg1"/>
                    </a:solidFill>
                    <a:cs typeface="+mn-ea"/>
                    <a:sym typeface="+mn-lt"/>
                  </a:rPr>
                  <a:t>HAPPY DAY</a:t>
                </a:r>
              </a:p>
            </p:txBody>
          </p:sp>
        </p:grpSp>
        <p:sp>
          <p:nvSpPr>
            <p:cNvPr id="17" name="矩形 16"/>
            <p:cNvSpPr/>
            <p:nvPr/>
          </p:nvSpPr>
          <p:spPr>
            <a:xfrm>
              <a:off x="1957493" y="2262254"/>
              <a:ext cx="962432" cy="9624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5040924" y="3838409"/>
            <a:ext cx="1072647" cy="962432"/>
            <a:chOff x="1901681" y="2262254"/>
            <a:chExt cx="1072647" cy="962432"/>
          </a:xfrm>
        </p:grpSpPr>
        <p:sp>
          <p:nvSpPr>
            <p:cNvPr id="21" name="矩形 20"/>
            <p:cNvSpPr/>
            <p:nvPr/>
          </p:nvSpPr>
          <p:spPr>
            <a:xfrm>
              <a:off x="2157508" y="2361669"/>
              <a:ext cx="604653" cy="523220"/>
            </a:xfrm>
            <a:prstGeom prst="rect">
              <a:avLst/>
            </a:prstGeom>
          </p:spPr>
          <p:txBody>
            <a:bodyPr wrap="none">
              <a:sp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sp>
          <p:nvSpPr>
            <p:cNvPr id="22" name="矩形 21"/>
            <p:cNvSpPr/>
            <p:nvPr/>
          </p:nvSpPr>
          <p:spPr>
            <a:xfrm>
              <a:off x="1901681" y="2805806"/>
              <a:ext cx="1072647" cy="298351"/>
            </a:xfrm>
            <a:prstGeom prst="rect">
              <a:avLst/>
            </a:prstGeom>
          </p:spPr>
          <p:txBody>
            <a:bodyPr wrap="square">
              <a:spAutoFit/>
            </a:bodyPr>
            <a:lstStyle/>
            <a:p>
              <a:pPr algn="ctr">
                <a:lnSpc>
                  <a:spcPct val="150000"/>
                </a:lnSpc>
              </a:pPr>
              <a:r>
                <a:rPr lang="en-US" altLang="zh-CN" sz="1000" dirty="0">
                  <a:solidFill>
                    <a:schemeClr val="bg1"/>
                  </a:solidFill>
                  <a:cs typeface="+mn-ea"/>
                  <a:sym typeface="+mn-lt"/>
                </a:rPr>
                <a:t>HAPPY DAY</a:t>
              </a:r>
            </a:p>
          </p:txBody>
        </p:sp>
        <p:sp>
          <p:nvSpPr>
            <p:cNvPr id="23" name="矩形 22"/>
            <p:cNvSpPr/>
            <p:nvPr/>
          </p:nvSpPr>
          <p:spPr>
            <a:xfrm>
              <a:off x="1957493" y="2262254"/>
              <a:ext cx="962432" cy="9624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TextBox 24"/>
          <p:cNvSpPr txBox="1"/>
          <p:nvPr/>
        </p:nvSpPr>
        <p:spPr>
          <a:xfrm>
            <a:off x="10510911" y="6627008"/>
            <a:ext cx="1440159" cy="121920"/>
          </a:xfrm>
          <a:prstGeom prst="rect">
            <a:avLst/>
          </a:prstGeom>
          <a:noFill/>
        </p:spPr>
        <p:txBody>
          <a:bodyPr wrap="square" rtlCol="0">
            <a:spAutoFit/>
          </a:bodyPr>
          <a:lstStyle/>
          <a:p>
            <a:pPr>
              <a:lnSpc>
                <a:spcPct val="200000"/>
              </a:lnSpc>
            </a:pPr>
            <a:r>
              <a:rPr lang="zh-CN" altLang="en-US" sz="100" smtClean="0">
                <a:solidFill>
                  <a:srgbClr val="800000"/>
                </a:solidFill>
                <a:ea typeface="微软雅黑" panose="020B0503020204020204" pitchFamily="34" charset="-122"/>
              </a:rPr>
              <a:t>节日</a:t>
            </a:r>
            <a:r>
              <a:rPr lang="en-US" altLang="zh-CN" sz="100" smtClean="0">
                <a:solidFill>
                  <a:srgbClr val="800000"/>
                </a:solidFill>
                <a:ea typeface="微软雅黑" panose="020B0503020204020204" pitchFamily="34" charset="-122"/>
              </a:rPr>
              <a:t>PPT</a:t>
            </a:r>
            <a:r>
              <a:rPr lang="zh-CN" altLang="en-US" sz="100" smtClean="0">
                <a:solidFill>
                  <a:srgbClr val="800000"/>
                </a:solidFill>
                <a:ea typeface="微软雅黑" panose="020B0503020204020204" pitchFamily="34" charset="-122"/>
              </a:rPr>
              <a:t>模板 </a:t>
            </a:r>
            <a:r>
              <a:rPr lang="en-US" altLang="zh-CN" sz="100" smtClean="0">
                <a:solidFill>
                  <a:srgbClr val="800000"/>
                </a:solidFill>
                <a:ea typeface="微软雅黑" panose="020B0503020204020204" pitchFamily="34" charset="-122"/>
              </a:rPr>
              <a:t>http:// www.PPT818.com/jieri/</a:t>
            </a:r>
            <a:endParaRPr lang="en-US" altLang="zh-CN" sz="100" dirty="0" smtClean="0">
              <a:solidFill>
                <a:srgbClr val="800000"/>
              </a:solidFill>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screen"/>
          <a:srcRect/>
          <a:stretch>
            <a:fillRect/>
          </a:stretch>
        </p:blipFill>
        <p:spPr>
          <a:xfrm>
            <a:off x="0" y="4675004"/>
            <a:ext cx="12192000" cy="1797042"/>
          </a:xfrm>
          <a:prstGeom prst="rect">
            <a:avLst/>
          </a:prstGeom>
        </p:spPr>
      </p:pic>
      <p:grpSp>
        <p:nvGrpSpPr>
          <p:cNvPr id="8" name="组合 7"/>
          <p:cNvGrpSpPr/>
          <p:nvPr/>
        </p:nvGrpSpPr>
        <p:grpSpPr>
          <a:xfrm>
            <a:off x="4574592" y="6487352"/>
            <a:ext cx="3343066" cy="362875"/>
            <a:chOff x="4352216" y="5642011"/>
            <a:chExt cx="3343066" cy="362875"/>
          </a:xfrm>
        </p:grpSpPr>
        <p:sp>
          <p:nvSpPr>
            <p:cNvPr id="9" name="矩形 8"/>
            <p:cNvSpPr/>
            <p:nvPr/>
          </p:nvSpPr>
          <p:spPr>
            <a:xfrm>
              <a:off x="4352216" y="5642011"/>
              <a:ext cx="3343066" cy="362875"/>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文本框 9"/>
            <p:cNvSpPr txBox="1"/>
            <p:nvPr/>
          </p:nvSpPr>
          <p:spPr>
            <a:xfrm>
              <a:off x="4427429" y="5704724"/>
              <a:ext cx="28923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solidFill>
                  <a:effectLst/>
                  <a:uLnTx/>
                  <a:uFillTx/>
                  <a:cs typeface="+mn-ea"/>
                  <a:sym typeface="+mn-lt"/>
                </a:rPr>
                <a:t>第 一 </a:t>
              </a:r>
              <a:r>
                <a:rPr kumimoji="0" lang="en-US" altLang="zh-CN" sz="1200" b="0" i="0" u="none" strike="noStrike" kern="0" cap="none" spc="0" normalizeH="0" baseline="0" noProof="0" dirty="0" smtClean="0">
                  <a:ln>
                    <a:noFill/>
                  </a:ln>
                  <a:solidFill>
                    <a:prstClr val="white"/>
                  </a:solidFill>
                  <a:effectLst/>
                  <a:uLnTx/>
                  <a:uFillTx/>
                  <a:cs typeface="+mn-ea"/>
                  <a:sym typeface="+mn-lt"/>
                </a:rPr>
                <a:t>PPT </a:t>
              </a:r>
              <a:r>
                <a:rPr kumimoji="0" lang="zh-CN" altLang="en-US" sz="1200" b="0" i="0" u="none" strike="noStrike" kern="0" cap="none" spc="0" normalizeH="0" baseline="0" noProof="0" dirty="0" smtClean="0">
                  <a:ln>
                    <a:noFill/>
                  </a:ln>
                  <a:solidFill>
                    <a:prstClr val="white"/>
                  </a:solidFill>
                  <a:effectLst/>
                  <a:uLnTx/>
                  <a:uFillTx/>
                  <a:cs typeface="+mn-ea"/>
                  <a:sym typeface="+mn-lt"/>
                </a:rPr>
                <a:t>模 板 网 恭 贺！</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grpSp>
      <p:pic>
        <p:nvPicPr>
          <p:cNvPr id="2" name="图片 1" descr="E:\素材\国庆\34fabd5e9304c7e2215332c7c40b6251.png34fabd5e9304c7e2215332c7c40b6251"/>
          <p:cNvPicPr>
            <a:picLocks noChangeAspect="1"/>
          </p:cNvPicPr>
          <p:nvPr/>
        </p:nvPicPr>
        <p:blipFill>
          <a:blip r:embed="rId5"/>
          <a:srcRect/>
          <a:stretch>
            <a:fillRect/>
          </a:stretch>
        </p:blipFill>
        <p:spPr>
          <a:xfrm flipH="1">
            <a:off x="6703695" y="2917190"/>
            <a:ext cx="5507355" cy="3955415"/>
          </a:xfrm>
          <a:prstGeom prst="rect">
            <a:avLst/>
          </a:prstGeom>
        </p:spPr>
      </p:pic>
      <p:grpSp>
        <p:nvGrpSpPr>
          <p:cNvPr id="11" name="组合 10"/>
          <p:cNvGrpSpPr/>
          <p:nvPr/>
        </p:nvGrpSpPr>
        <p:grpSpPr>
          <a:xfrm>
            <a:off x="1373850" y="822734"/>
            <a:ext cx="2215504" cy="4000752"/>
            <a:chOff x="4988248" y="1967538"/>
            <a:chExt cx="2215504" cy="4000752"/>
          </a:xfrm>
        </p:grpSpPr>
        <p:grpSp>
          <p:nvGrpSpPr>
            <p:cNvPr id="12" name="组合 11"/>
            <p:cNvGrpSpPr/>
            <p:nvPr/>
          </p:nvGrpSpPr>
          <p:grpSpPr>
            <a:xfrm>
              <a:off x="4988248" y="1967538"/>
              <a:ext cx="2215504" cy="4000752"/>
              <a:chOff x="5117113" y="2159126"/>
              <a:chExt cx="1957775" cy="3535346"/>
            </a:xfrm>
          </p:grpSpPr>
          <p:sp>
            <p:nvSpPr>
              <p:cNvPr id="15" name="任意多边形: 形状 14"/>
              <p:cNvSpPr/>
              <p:nvPr/>
            </p:nvSpPr>
            <p:spPr>
              <a:xfrm rot="10800000">
                <a:off x="5117113" y="2680354"/>
                <a:ext cx="1957775" cy="2501601"/>
              </a:xfrm>
              <a:custGeom>
                <a:avLst/>
                <a:gdLst>
                  <a:gd name="connsiteX0" fmla="*/ 1525029 w 1957775"/>
                  <a:gd name="connsiteY0" fmla="*/ 2501601 h 2501601"/>
                  <a:gd name="connsiteX1" fmla="*/ 471317 w 1957775"/>
                  <a:gd name="connsiteY1" fmla="*/ 2501601 h 2501601"/>
                  <a:gd name="connsiteX2" fmla="*/ 471317 w 1957775"/>
                  <a:gd name="connsiteY2" fmla="*/ 2229688 h 2501601"/>
                  <a:gd name="connsiteX3" fmla="*/ 482650 w 1957775"/>
                  <a:gd name="connsiteY3" fmla="*/ 2229688 h 2501601"/>
                  <a:gd name="connsiteX4" fmla="*/ 0 w 1957775"/>
                  <a:gd name="connsiteY4" fmla="*/ 1747038 h 2501601"/>
                  <a:gd name="connsiteX5" fmla="*/ 0 w 1957775"/>
                  <a:gd name="connsiteY5" fmla="*/ 754563 h 2501601"/>
                  <a:gd name="connsiteX6" fmla="*/ 482650 w 1957775"/>
                  <a:gd name="connsiteY6" fmla="*/ 271913 h 2501601"/>
                  <a:gd name="connsiteX7" fmla="*/ 471317 w 1957775"/>
                  <a:gd name="connsiteY7" fmla="*/ 271913 h 2501601"/>
                  <a:gd name="connsiteX8" fmla="*/ 471317 w 1957775"/>
                  <a:gd name="connsiteY8" fmla="*/ 0 h 2501601"/>
                  <a:gd name="connsiteX9" fmla="*/ 1525029 w 1957775"/>
                  <a:gd name="connsiteY9" fmla="*/ 0 h 2501601"/>
                  <a:gd name="connsiteX10" fmla="*/ 1525029 w 1957775"/>
                  <a:gd name="connsiteY10" fmla="*/ 271913 h 2501601"/>
                  <a:gd name="connsiteX11" fmla="*/ 1475125 w 1957775"/>
                  <a:gd name="connsiteY11" fmla="*/ 271913 h 2501601"/>
                  <a:gd name="connsiteX12" fmla="*/ 1957775 w 1957775"/>
                  <a:gd name="connsiteY12" fmla="*/ 754563 h 2501601"/>
                  <a:gd name="connsiteX13" fmla="*/ 1957775 w 1957775"/>
                  <a:gd name="connsiteY13" fmla="*/ 1747038 h 2501601"/>
                  <a:gd name="connsiteX14" fmla="*/ 1475125 w 1957775"/>
                  <a:gd name="connsiteY14" fmla="*/ 2229688 h 2501601"/>
                  <a:gd name="connsiteX15" fmla="*/ 1525029 w 1957775"/>
                  <a:gd name="connsiteY15" fmla="*/ 2229688 h 250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7775" h="2501601">
                    <a:moveTo>
                      <a:pt x="1525029" y="2501601"/>
                    </a:moveTo>
                    <a:lnTo>
                      <a:pt x="471317" y="2501601"/>
                    </a:lnTo>
                    <a:lnTo>
                      <a:pt x="471317" y="2229688"/>
                    </a:lnTo>
                    <a:lnTo>
                      <a:pt x="482650" y="2229688"/>
                    </a:lnTo>
                    <a:cubicBezTo>
                      <a:pt x="216090" y="2229688"/>
                      <a:pt x="0" y="2013598"/>
                      <a:pt x="0" y="1747038"/>
                    </a:cubicBezTo>
                    <a:lnTo>
                      <a:pt x="0" y="754563"/>
                    </a:lnTo>
                    <a:cubicBezTo>
                      <a:pt x="0" y="488003"/>
                      <a:pt x="216090" y="271913"/>
                      <a:pt x="482650" y="271913"/>
                    </a:cubicBezTo>
                    <a:lnTo>
                      <a:pt x="471317" y="271913"/>
                    </a:lnTo>
                    <a:lnTo>
                      <a:pt x="471317" y="0"/>
                    </a:lnTo>
                    <a:lnTo>
                      <a:pt x="1525029" y="0"/>
                    </a:lnTo>
                    <a:lnTo>
                      <a:pt x="1525029" y="271913"/>
                    </a:lnTo>
                    <a:lnTo>
                      <a:pt x="1475125" y="271913"/>
                    </a:lnTo>
                    <a:cubicBezTo>
                      <a:pt x="1741685" y="271913"/>
                      <a:pt x="1957775" y="488003"/>
                      <a:pt x="1957775" y="754563"/>
                    </a:cubicBezTo>
                    <a:lnTo>
                      <a:pt x="1957775" y="1747038"/>
                    </a:lnTo>
                    <a:cubicBezTo>
                      <a:pt x="1957775" y="2013598"/>
                      <a:pt x="1741685" y="2229688"/>
                      <a:pt x="1475125" y="2229688"/>
                    </a:cubicBezTo>
                    <a:lnTo>
                      <a:pt x="1525029" y="2229688"/>
                    </a:lnTo>
                    <a:close/>
                  </a:path>
                </a:pathLst>
              </a:custGeom>
              <a:gradFill>
                <a:gsLst>
                  <a:gs pos="0">
                    <a:srgbClr val="FEA63C"/>
                  </a:gs>
                  <a:gs pos="100000">
                    <a:srgbClr val="FFDB7A"/>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cxnSp>
            <p:nvCxnSpPr>
              <p:cNvPr id="16" name="直接连接符 15"/>
              <p:cNvCxnSpPr/>
              <p:nvPr/>
            </p:nvCxnSpPr>
            <p:spPr>
              <a:xfrm>
                <a:off x="6076713" y="2159126"/>
                <a:ext cx="2" cy="521227"/>
              </a:xfrm>
              <a:prstGeom prst="line">
                <a:avLst/>
              </a:prstGeom>
              <a:ln w="76200">
                <a:solidFill>
                  <a:srgbClr val="FFDB7A"/>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095997" y="5173245"/>
                <a:ext cx="2" cy="521227"/>
              </a:xfrm>
              <a:prstGeom prst="line">
                <a:avLst/>
              </a:prstGeom>
              <a:ln w="76200">
                <a:solidFill>
                  <a:srgbClr val="FFDB7A"/>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5056642" y="2768523"/>
              <a:ext cx="2106319" cy="2319674"/>
            </a:xfrm>
            <a:prstGeom prst="rect">
              <a:avLst/>
            </a:prstGeom>
          </p:spPr>
          <p:txBody>
            <a:bodyPr wrap="square">
              <a:spAutoFit/>
            </a:bodyPr>
            <a:lstStyle/>
            <a:p>
              <a:pPr algn="ctr">
                <a:lnSpc>
                  <a:spcPct val="150000"/>
                </a:lnSpc>
              </a:pPr>
              <a:r>
                <a:rPr lang="zh-CN" altLang="en-US" sz="1400" dirty="0">
                  <a:solidFill>
                    <a:schemeClr val="bg1"/>
                  </a:solidFill>
                  <a:cs typeface="+mn-ea"/>
                  <a:sym typeface="+mn-lt"/>
                </a:rPr>
                <a:t>山脉能阻隔天高地远，却阻隔不住深深思念；经纬可以拉开距离，却挡不住真挚情感；岁月可以流逝华年，但朋友再远也会亲密无间。国庆十一来临送去我的祝福片片！</a:t>
              </a:r>
            </a:p>
          </p:txBody>
        </p:sp>
        <p:sp>
          <p:nvSpPr>
            <p:cNvPr id="14" name="矩形 13"/>
            <p:cNvSpPr/>
            <p:nvPr/>
          </p:nvSpPr>
          <p:spPr>
            <a:xfrm>
              <a:off x="6003632" y="2965653"/>
              <a:ext cx="184730" cy="461665"/>
            </a:xfrm>
            <a:prstGeom prst="rect">
              <a:avLst/>
            </a:prstGeom>
          </p:spPr>
          <p:txBody>
            <a:bodyPr wrap="none">
              <a:spAutoFit/>
            </a:bodyPr>
            <a:lstStyle/>
            <a:p>
              <a:pPr algn="ctr"/>
              <a:endParaRPr lang="zh-CN" altLang="en-US" sz="2400" dirty="0">
                <a:solidFill>
                  <a:schemeClr val="bg1"/>
                </a:solidFill>
                <a:cs typeface="+mn-ea"/>
                <a:sym typeface="+mn-lt"/>
              </a:endParaRPr>
            </a:p>
          </p:txBody>
        </p:sp>
      </p:grpSp>
      <p:grpSp>
        <p:nvGrpSpPr>
          <p:cNvPr id="18" name="组合 17"/>
          <p:cNvGrpSpPr/>
          <p:nvPr/>
        </p:nvGrpSpPr>
        <p:grpSpPr>
          <a:xfrm>
            <a:off x="5042839" y="827662"/>
            <a:ext cx="2215504" cy="4000752"/>
            <a:chOff x="4988248" y="1967538"/>
            <a:chExt cx="2215504" cy="4000752"/>
          </a:xfrm>
        </p:grpSpPr>
        <p:grpSp>
          <p:nvGrpSpPr>
            <p:cNvPr id="19" name="组合 18"/>
            <p:cNvGrpSpPr/>
            <p:nvPr/>
          </p:nvGrpSpPr>
          <p:grpSpPr>
            <a:xfrm>
              <a:off x="4988248" y="1967538"/>
              <a:ext cx="2215504" cy="4000752"/>
              <a:chOff x="5117113" y="2159126"/>
              <a:chExt cx="1957775" cy="3535346"/>
            </a:xfrm>
          </p:grpSpPr>
          <p:sp>
            <p:nvSpPr>
              <p:cNvPr id="22" name="任意多边形: 形状 21"/>
              <p:cNvSpPr/>
              <p:nvPr/>
            </p:nvSpPr>
            <p:spPr>
              <a:xfrm rot="10800000">
                <a:off x="5117113" y="2680354"/>
                <a:ext cx="1957775" cy="2501601"/>
              </a:xfrm>
              <a:custGeom>
                <a:avLst/>
                <a:gdLst>
                  <a:gd name="connsiteX0" fmla="*/ 1525029 w 1957775"/>
                  <a:gd name="connsiteY0" fmla="*/ 2501601 h 2501601"/>
                  <a:gd name="connsiteX1" fmla="*/ 471317 w 1957775"/>
                  <a:gd name="connsiteY1" fmla="*/ 2501601 h 2501601"/>
                  <a:gd name="connsiteX2" fmla="*/ 471317 w 1957775"/>
                  <a:gd name="connsiteY2" fmla="*/ 2229688 h 2501601"/>
                  <a:gd name="connsiteX3" fmla="*/ 482650 w 1957775"/>
                  <a:gd name="connsiteY3" fmla="*/ 2229688 h 2501601"/>
                  <a:gd name="connsiteX4" fmla="*/ 0 w 1957775"/>
                  <a:gd name="connsiteY4" fmla="*/ 1747038 h 2501601"/>
                  <a:gd name="connsiteX5" fmla="*/ 0 w 1957775"/>
                  <a:gd name="connsiteY5" fmla="*/ 754563 h 2501601"/>
                  <a:gd name="connsiteX6" fmla="*/ 482650 w 1957775"/>
                  <a:gd name="connsiteY6" fmla="*/ 271913 h 2501601"/>
                  <a:gd name="connsiteX7" fmla="*/ 471317 w 1957775"/>
                  <a:gd name="connsiteY7" fmla="*/ 271913 h 2501601"/>
                  <a:gd name="connsiteX8" fmla="*/ 471317 w 1957775"/>
                  <a:gd name="connsiteY8" fmla="*/ 0 h 2501601"/>
                  <a:gd name="connsiteX9" fmla="*/ 1525029 w 1957775"/>
                  <a:gd name="connsiteY9" fmla="*/ 0 h 2501601"/>
                  <a:gd name="connsiteX10" fmla="*/ 1525029 w 1957775"/>
                  <a:gd name="connsiteY10" fmla="*/ 271913 h 2501601"/>
                  <a:gd name="connsiteX11" fmla="*/ 1475125 w 1957775"/>
                  <a:gd name="connsiteY11" fmla="*/ 271913 h 2501601"/>
                  <a:gd name="connsiteX12" fmla="*/ 1957775 w 1957775"/>
                  <a:gd name="connsiteY12" fmla="*/ 754563 h 2501601"/>
                  <a:gd name="connsiteX13" fmla="*/ 1957775 w 1957775"/>
                  <a:gd name="connsiteY13" fmla="*/ 1747038 h 2501601"/>
                  <a:gd name="connsiteX14" fmla="*/ 1475125 w 1957775"/>
                  <a:gd name="connsiteY14" fmla="*/ 2229688 h 2501601"/>
                  <a:gd name="connsiteX15" fmla="*/ 1525029 w 1957775"/>
                  <a:gd name="connsiteY15" fmla="*/ 2229688 h 250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7775" h="2501601">
                    <a:moveTo>
                      <a:pt x="1525029" y="2501601"/>
                    </a:moveTo>
                    <a:lnTo>
                      <a:pt x="471317" y="2501601"/>
                    </a:lnTo>
                    <a:lnTo>
                      <a:pt x="471317" y="2229688"/>
                    </a:lnTo>
                    <a:lnTo>
                      <a:pt x="482650" y="2229688"/>
                    </a:lnTo>
                    <a:cubicBezTo>
                      <a:pt x="216090" y="2229688"/>
                      <a:pt x="0" y="2013598"/>
                      <a:pt x="0" y="1747038"/>
                    </a:cubicBezTo>
                    <a:lnTo>
                      <a:pt x="0" y="754563"/>
                    </a:lnTo>
                    <a:cubicBezTo>
                      <a:pt x="0" y="488003"/>
                      <a:pt x="216090" y="271913"/>
                      <a:pt x="482650" y="271913"/>
                    </a:cubicBezTo>
                    <a:lnTo>
                      <a:pt x="471317" y="271913"/>
                    </a:lnTo>
                    <a:lnTo>
                      <a:pt x="471317" y="0"/>
                    </a:lnTo>
                    <a:lnTo>
                      <a:pt x="1525029" y="0"/>
                    </a:lnTo>
                    <a:lnTo>
                      <a:pt x="1525029" y="271913"/>
                    </a:lnTo>
                    <a:lnTo>
                      <a:pt x="1475125" y="271913"/>
                    </a:lnTo>
                    <a:cubicBezTo>
                      <a:pt x="1741685" y="271913"/>
                      <a:pt x="1957775" y="488003"/>
                      <a:pt x="1957775" y="754563"/>
                    </a:cubicBezTo>
                    <a:lnTo>
                      <a:pt x="1957775" y="1747038"/>
                    </a:lnTo>
                    <a:cubicBezTo>
                      <a:pt x="1957775" y="2013598"/>
                      <a:pt x="1741685" y="2229688"/>
                      <a:pt x="1475125" y="2229688"/>
                    </a:cubicBezTo>
                    <a:lnTo>
                      <a:pt x="1525029" y="2229688"/>
                    </a:lnTo>
                    <a:close/>
                  </a:path>
                </a:pathLst>
              </a:custGeom>
              <a:gradFill>
                <a:gsLst>
                  <a:gs pos="0">
                    <a:srgbClr val="FEA63C"/>
                  </a:gs>
                  <a:gs pos="100000">
                    <a:srgbClr val="FFDB7A"/>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cxnSp>
            <p:nvCxnSpPr>
              <p:cNvPr id="23" name="直接连接符 22"/>
              <p:cNvCxnSpPr/>
              <p:nvPr/>
            </p:nvCxnSpPr>
            <p:spPr>
              <a:xfrm>
                <a:off x="6076713" y="2159126"/>
                <a:ext cx="2" cy="521227"/>
              </a:xfrm>
              <a:prstGeom prst="line">
                <a:avLst/>
              </a:prstGeom>
              <a:ln w="76200">
                <a:solidFill>
                  <a:srgbClr val="FFDB7A"/>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95997" y="5173245"/>
                <a:ext cx="2" cy="521227"/>
              </a:xfrm>
              <a:prstGeom prst="line">
                <a:avLst/>
              </a:prstGeom>
              <a:ln w="76200">
                <a:solidFill>
                  <a:srgbClr val="FFDB7A"/>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5073990" y="2909383"/>
              <a:ext cx="2008240" cy="1673343"/>
            </a:xfrm>
            <a:prstGeom prst="rect">
              <a:avLst/>
            </a:prstGeom>
          </p:spPr>
          <p:txBody>
            <a:bodyPr wrap="square">
              <a:spAutoFit/>
            </a:bodyPr>
            <a:lstStyle/>
            <a:p>
              <a:pPr algn="ctr">
                <a:lnSpc>
                  <a:spcPct val="150000"/>
                </a:lnSpc>
              </a:pPr>
              <a:r>
                <a:rPr lang="zh-CN" altLang="en-US" sz="1400" dirty="0">
                  <a:solidFill>
                    <a:schemeClr val="bg1"/>
                  </a:solidFill>
                  <a:cs typeface="+mn-ea"/>
                  <a:sym typeface="+mn-lt"/>
                </a:rPr>
                <a:t>金秋刮春风，举国争相庆。神舟宣壮语，利舰示强军。政善三农富，风和田野馨。怡然逢盛世，社稷日温馨。国庆佳节时，祝君乐逍遥！</a:t>
              </a:r>
            </a:p>
          </p:txBody>
        </p:sp>
        <p:sp>
          <p:nvSpPr>
            <p:cNvPr id="21" name="矩形 20"/>
            <p:cNvSpPr/>
            <p:nvPr/>
          </p:nvSpPr>
          <p:spPr>
            <a:xfrm>
              <a:off x="6003632" y="2965653"/>
              <a:ext cx="184730" cy="461665"/>
            </a:xfrm>
            <a:prstGeom prst="rect">
              <a:avLst/>
            </a:prstGeom>
          </p:spPr>
          <p:txBody>
            <a:bodyPr wrap="none">
              <a:spAutoFit/>
            </a:bodyPr>
            <a:lstStyle/>
            <a:p>
              <a:pPr algn="ctr"/>
              <a:endParaRPr lang="zh-CN" altLang="en-US" sz="2400" dirty="0">
                <a:solidFill>
                  <a:schemeClr val="bg1"/>
                </a:solidFill>
                <a:cs typeface="+mn-ea"/>
                <a:sym typeface="+mn-lt"/>
              </a:endParaRPr>
            </a:p>
          </p:txBody>
        </p:sp>
      </p:grpSp>
      <p:grpSp>
        <p:nvGrpSpPr>
          <p:cNvPr id="25" name="组合 24"/>
          <p:cNvGrpSpPr/>
          <p:nvPr/>
        </p:nvGrpSpPr>
        <p:grpSpPr>
          <a:xfrm>
            <a:off x="8711828" y="832590"/>
            <a:ext cx="2215504" cy="4000752"/>
            <a:chOff x="4988248" y="1967538"/>
            <a:chExt cx="2215504" cy="4000752"/>
          </a:xfrm>
        </p:grpSpPr>
        <p:grpSp>
          <p:nvGrpSpPr>
            <p:cNvPr id="26" name="组合 25"/>
            <p:cNvGrpSpPr/>
            <p:nvPr/>
          </p:nvGrpSpPr>
          <p:grpSpPr>
            <a:xfrm>
              <a:off x="4988248" y="1967538"/>
              <a:ext cx="2215504" cy="4000752"/>
              <a:chOff x="5117113" y="2159126"/>
              <a:chExt cx="1957775" cy="3535346"/>
            </a:xfrm>
          </p:grpSpPr>
          <p:sp>
            <p:nvSpPr>
              <p:cNvPr id="29" name="任意多边形: 形状 28"/>
              <p:cNvSpPr/>
              <p:nvPr/>
            </p:nvSpPr>
            <p:spPr>
              <a:xfrm rot="10800000">
                <a:off x="5117113" y="2680354"/>
                <a:ext cx="1957775" cy="2501601"/>
              </a:xfrm>
              <a:custGeom>
                <a:avLst/>
                <a:gdLst>
                  <a:gd name="connsiteX0" fmla="*/ 1525029 w 1957775"/>
                  <a:gd name="connsiteY0" fmla="*/ 2501601 h 2501601"/>
                  <a:gd name="connsiteX1" fmla="*/ 471317 w 1957775"/>
                  <a:gd name="connsiteY1" fmla="*/ 2501601 h 2501601"/>
                  <a:gd name="connsiteX2" fmla="*/ 471317 w 1957775"/>
                  <a:gd name="connsiteY2" fmla="*/ 2229688 h 2501601"/>
                  <a:gd name="connsiteX3" fmla="*/ 482650 w 1957775"/>
                  <a:gd name="connsiteY3" fmla="*/ 2229688 h 2501601"/>
                  <a:gd name="connsiteX4" fmla="*/ 0 w 1957775"/>
                  <a:gd name="connsiteY4" fmla="*/ 1747038 h 2501601"/>
                  <a:gd name="connsiteX5" fmla="*/ 0 w 1957775"/>
                  <a:gd name="connsiteY5" fmla="*/ 754563 h 2501601"/>
                  <a:gd name="connsiteX6" fmla="*/ 482650 w 1957775"/>
                  <a:gd name="connsiteY6" fmla="*/ 271913 h 2501601"/>
                  <a:gd name="connsiteX7" fmla="*/ 471317 w 1957775"/>
                  <a:gd name="connsiteY7" fmla="*/ 271913 h 2501601"/>
                  <a:gd name="connsiteX8" fmla="*/ 471317 w 1957775"/>
                  <a:gd name="connsiteY8" fmla="*/ 0 h 2501601"/>
                  <a:gd name="connsiteX9" fmla="*/ 1525029 w 1957775"/>
                  <a:gd name="connsiteY9" fmla="*/ 0 h 2501601"/>
                  <a:gd name="connsiteX10" fmla="*/ 1525029 w 1957775"/>
                  <a:gd name="connsiteY10" fmla="*/ 271913 h 2501601"/>
                  <a:gd name="connsiteX11" fmla="*/ 1475125 w 1957775"/>
                  <a:gd name="connsiteY11" fmla="*/ 271913 h 2501601"/>
                  <a:gd name="connsiteX12" fmla="*/ 1957775 w 1957775"/>
                  <a:gd name="connsiteY12" fmla="*/ 754563 h 2501601"/>
                  <a:gd name="connsiteX13" fmla="*/ 1957775 w 1957775"/>
                  <a:gd name="connsiteY13" fmla="*/ 1747038 h 2501601"/>
                  <a:gd name="connsiteX14" fmla="*/ 1475125 w 1957775"/>
                  <a:gd name="connsiteY14" fmla="*/ 2229688 h 2501601"/>
                  <a:gd name="connsiteX15" fmla="*/ 1525029 w 1957775"/>
                  <a:gd name="connsiteY15" fmla="*/ 2229688 h 250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7775" h="2501601">
                    <a:moveTo>
                      <a:pt x="1525029" y="2501601"/>
                    </a:moveTo>
                    <a:lnTo>
                      <a:pt x="471317" y="2501601"/>
                    </a:lnTo>
                    <a:lnTo>
                      <a:pt x="471317" y="2229688"/>
                    </a:lnTo>
                    <a:lnTo>
                      <a:pt x="482650" y="2229688"/>
                    </a:lnTo>
                    <a:cubicBezTo>
                      <a:pt x="216090" y="2229688"/>
                      <a:pt x="0" y="2013598"/>
                      <a:pt x="0" y="1747038"/>
                    </a:cubicBezTo>
                    <a:lnTo>
                      <a:pt x="0" y="754563"/>
                    </a:lnTo>
                    <a:cubicBezTo>
                      <a:pt x="0" y="488003"/>
                      <a:pt x="216090" y="271913"/>
                      <a:pt x="482650" y="271913"/>
                    </a:cubicBezTo>
                    <a:lnTo>
                      <a:pt x="471317" y="271913"/>
                    </a:lnTo>
                    <a:lnTo>
                      <a:pt x="471317" y="0"/>
                    </a:lnTo>
                    <a:lnTo>
                      <a:pt x="1525029" y="0"/>
                    </a:lnTo>
                    <a:lnTo>
                      <a:pt x="1525029" y="271913"/>
                    </a:lnTo>
                    <a:lnTo>
                      <a:pt x="1475125" y="271913"/>
                    </a:lnTo>
                    <a:cubicBezTo>
                      <a:pt x="1741685" y="271913"/>
                      <a:pt x="1957775" y="488003"/>
                      <a:pt x="1957775" y="754563"/>
                    </a:cubicBezTo>
                    <a:lnTo>
                      <a:pt x="1957775" y="1747038"/>
                    </a:lnTo>
                    <a:cubicBezTo>
                      <a:pt x="1957775" y="2013598"/>
                      <a:pt x="1741685" y="2229688"/>
                      <a:pt x="1475125" y="2229688"/>
                    </a:cubicBezTo>
                    <a:lnTo>
                      <a:pt x="1525029" y="2229688"/>
                    </a:lnTo>
                    <a:close/>
                  </a:path>
                </a:pathLst>
              </a:custGeom>
              <a:gradFill>
                <a:gsLst>
                  <a:gs pos="0">
                    <a:srgbClr val="FEA63C"/>
                  </a:gs>
                  <a:gs pos="100000">
                    <a:srgbClr val="FFDB7A"/>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cxnSp>
            <p:nvCxnSpPr>
              <p:cNvPr id="30" name="直接连接符 29"/>
              <p:cNvCxnSpPr/>
              <p:nvPr/>
            </p:nvCxnSpPr>
            <p:spPr>
              <a:xfrm>
                <a:off x="6076713" y="2159126"/>
                <a:ext cx="2" cy="521227"/>
              </a:xfrm>
              <a:prstGeom prst="line">
                <a:avLst/>
              </a:prstGeom>
              <a:ln w="76200">
                <a:solidFill>
                  <a:srgbClr val="FFDB7A"/>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095997" y="5173245"/>
                <a:ext cx="2" cy="521227"/>
              </a:xfrm>
              <a:prstGeom prst="line">
                <a:avLst/>
              </a:prstGeom>
              <a:ln w="76200">
                <a:solidFill>
                  <a:srgbClr val="FFDB7A"/>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5138610" y="2948351"/>
              <a:ext cx="1955961" cy="1673343"/>
            </a:xfrm>
            <a:prstGeom prst="rect">
              <a:avLst/>
            </a:prstGeom>
          </p:spPr>
          <p:txBody>
            <a:bodyPr wrap="square">
              <a:spAutoFit/>
            </a:bodyPr>
            <a:lstStyle/>
            <a:p>
              <a:pPr algn="ctr">
                <a:lnSpc>
                  <a:spcPct val="150000"/>
                </a:lnSpc>
              </a:pPr>
              <a:r>
                <a:rPr lang="zh-CN" altLang="en-US" sz="1400" dirty="0">
                  <a:solidFill>
                    <a:schemeClr val="bg1"/>
                  </a:solidFill>
                  <a:cs typeface="+mn-ea"/>
                  <a:sym typeface="+mn-lt"/>
                </a:rPr>
                <a:t>十月，良辰美景；国庆，佳节喜庆；短信，传递真情，祝福，浪漫温馨；快乐，如影随形；幸福，必须肯定。祝：国庆节快乐！</a:t>
              </a:r>
            </a:p>
          </p:txBody>
        </p:sp>
        <p:sp>
          <p:nvSpPr>
            <p:cNvPr id="28" name="矩形 27"/>
            <p:cNvSpPr/>
            <p:nvPr/>
          </p:nvSpPr>
          <p:spPr>
            <a:xfrm>
              <a:off x="6003632" y="2965653"/>
              <a:ext cx="184730" cy="461665"/>
            </a:xfrm>
            <a:prstGeom prst="rect">
              <a:avLst/>
            </a:prstGeom>
          </p:spPr>
          <p:txBody>
            <a:bodyPr wrap="none">
              <a:spAutoFit/>
            </a:bodyPr>
            <a:lstStyle/>
            <a:p>
              <a:pPr algn="ct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0">
        <p159:morph option="byObject"/>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0-#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7"/>
  <p:tag name="RESOURCELIBID_ANIM" val="449"/>
</p:tagLst>
</file>

<file path=ppt/tags/tag10.xml><?xml version="1.0" encoding="utf-8"?>
<p:tagLst xmlns:a="http://schemas.openxmlformats.org/drawingml/2006/main" xmlns:r="http://schemas.openxmlformats.org/officeDocument/2006/relationships" xmlns:p="http://schemas.openxmlformats.org/presentationml/2006/main">
  <p:tag name="PA" val="v5.2.7"/>
</p:tagLst>
</file>

<file path=ppt/tags/tag11.xml><?xml version="1.0" encoding="utf-8"?>
<p:tagLst xmlns:a="http://schemas.openxmlformats.org/drawingml/2006/main" xmlns:r="http://schemas.openxmlformats.org/officeDocument/2006/relationships" xmlns:p="http://schemas.openxmlformats.org/presentationml/2006/main">
  <p:tag name="PA" val="v5.2.7"/>
  <p:tag name="RESOURCELIBID_ANIM" val="450"/>
</p:tagLst>
</file>

<file path=ppt/tags/tag12.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13.xml><?xml version="1.0" encoding="utf-8"?>
<p:tagLst xmlns:a="http://schemas.openxmlformats.org/drawingml/2006/main" xmlns:r="http://schemas.openxmlformats.org/officeDocument/2006/relationships" xmlns:p="http://schemas.openxmlformats.org/presentationml/2006/main">
  <p:tag name="PA" val="v5.2.7"/>
</p:tagLst>
</file>

<file path=ppt/tags/tag14.xml><?xml version="1.0" encoding="utf-8"?>
<p:tagLst xmlns:a="http://schemas.openxmlformats.org/drawingml/2006/main" xmlns:r="http://schemas.openxmlformats.org/officeDocument/2006/relationships" xmlns:p="http://schemas.openxmlformats.org/presentationml/2006/main">
  <p:tag name="PA" val="v5.2.7"/>
</p:tagLst>
</file>

<file path=ppt/tags/tag15.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16.xml><?xml version="1.0" encoding="utf-8"?>
<p:tagLst xmlns:a="http://schemas.openxmlformats.org/drawingml/2006/main" xmlns:r="http://schemas.openxmlformats.org/officeDocument/2006/relationships" xmlns:p="http://schemas.openxmlformats.org/presentationml/2006/main">
  <p:tag name="PA" val="v5.2.7"/>
  <p:tag name="RESOURCELIBID_ANIM" val="449"/>
</p:tagLst>
</file>

<file path=ppt/tags/tag17.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18.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2.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3.xml><?xml version="1.0" encoding="utf-8"?>
<p:tagLst xmlns:a="http://schemas.openxmlformats.org/drawingml/2006/main" xmlns:r="http://schemas.openxmlformats.org/officeDocument/2006/relationships" xmlns:p="http://schemas.openxmlformats.org/presentationml/2006/main">
  <p:tag name="PA" val="v5.2.7"/>
  <p:tag name="RESOURCELIBID_ANIM" val="460"/>
</p:tagLst>
</file>

<file path=ppt/tags/tag4.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5.xml><?xml version="1.0" encoding="utf-8"?>
<p:tagLst xmlns:a="http://schemas.openxmlformats.org/drawingml/2006/main" xmlns:r="http://schemas.openxmlformats.org/officeDocument/2006/relationships" xmlns:p="http://schemas.openxmlformats.org/presentationml/2006/main">
  <p:tag name="PA" val="v5.2.7"/>
  <p:tag name="RESOURCELIBID_ANIM" val="445"/>
</p:tagLst>
</file>

<file path=ppt/tags/tag6.xml><?xml version="1.0" encoding="utf-8"?>
<p:tagLst xmlns:a="http://schemas.openxmlformats.org/drawingml/2006/main" xmlns:r="http://schemas.openxmlformats.org/officeDocument/2006/relationships" xmlns:p="http://schemas.openxmlformats.org/presentationml/2006/main">
  <p:tag name="PA" val="v5.2.7"/>
  <p:tag name="RESOURCELIBID_ANIM" val="449"/>
</p:tagLst>
</file>

<file path=ppt/tags/tag7.xml><?xml version="1.0" encoding="utf-8"?>
<p:tagLst xmlns:a="http://schemas.openxmlformats.org/drawingml/2006/main" xmlns:r="http://schemas.openxmlformats.org/officeDocument/2006/relationships" xmlns:p="http://schemas.openxmlformats.org/presentationml/2006/main">
  <p:tag name="PA" val="v5.2.7"/>
  <p:tag name="RESOURCELIBID_ANIM" val="438"/>
</p:tagLst>
</file>

<file path=ppt/tags/tag8.xml><?xml version="1.0" encoding="utf-8"?>
<p:tagLst xmlns:a="http://schemas.openxmlformats.org/drawingml/2006/main" xmlns:r="http://schemas.openxmlformats.org/officeDocument/2006/relationships" xmlns:p="http://schemas.openxmlformats.org/presentationml/2006/main">
  <p:tag name="PA" val="v5.2.7"/>
</p:tagLst>
</file>

<file path=ppt/tags/tag9.xml><?xml version="1.0" encoding="utf-8"?>
<p:tagLst xmlns:a="http://schemas.openxmlformats.org/drawingml/2006/main" xmlns:r="http://schemas.openxmlformats.org/officeDocument/2006/relationships" xmlns:p="http://schemas.openxmlformats.org/presentationml/2006/main">
  <p:tag name="PA" val="v5.2.7"/>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ibs5eyr">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725</Words>
  <Application>Microsoft Office PowerPoint</Application>
  <PresentationFormat>宽屏</PresentationFormat>
  <Paragraphs>50</Paragraphs>
  <Slides>12</Slides>
  <Notes>10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12</vt:i4>
      </vt:variant>
    </vt:vector>
  </HeadingPairs>
  <TitlesOfParts>
    <vt:vector size="20" baseType="lpstr">
      <vt:lpstr>等线</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2022-03-10T05:59:43Z</dcterms:created>
  <dcterms:modified xsi:type="dcterms:W3CDTF">2023-01-11T01:50:59Z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338038904C77457FB4B4E51A360CB319</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