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66" r:id="rId6"/>
    <p:sldId id="263" r:id="rId7"/>
    <p:sldId id="264" r:id="rId8"/>
    <p:sldId id="265" r:id="rId9"/>
    <p:sldId id="267" r:id="rId10"/>
    <p:sldId id="260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76" r:id="rId21"/>
    <p:sldId id="262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58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80EFB-1541-46D9-B25B-9CAA808A7B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BF4D8-D703-4D98-B9A1-2942C46E66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BF4D8-D703-4D98-B9A1-2942C46E669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77371" y="380768"/>
            <a:ext cx="11437259" cy="609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r="1800000" sx="104000" sy="104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8360230" y="6027550"/>
            <a:ext cx="3261033" cy="8335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9985829" y="0"/>
            <a:ext cx="2206171" cy="12595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1" y="898072"/>
            <a:ext cx="1282700" cy="128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72806" y="685800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F0310D7-4D24-4624-AB83-20C781C7B48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E73FA0-9CDF-4C61-925A-769891DAD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8516" y="840294"/>
            <a:ext cx="10454968" cy="5177417"/>
          </a:xfrm>
          <a:prstGeom prst="rect">
            <a:avLst/>
          </a:prstGeom>
          <a:ln>
            <a:noFill/>
          </a:ln>
          <a:effectLst>
            <a:outerShdw blurRad="203200" dir="1800000" sx="104000" sy="104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7868974" y="5736623"/>
            <a:ext cx="4399231" cy="11244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72579" y="3991704"/>
            <a:ext cx="2005313" cy="894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9277979" y="2"/>
            <a:ext cx="2914021" cy="16636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52602" y="1128201"/>
            <a:ext cx="8306973" cy="541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" y="1"/>
            <a:ext cx="3505200" cy="3505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9678715" y="3044260"/>
            <a:ext cx="3158087" cy="31580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43786" y="1841912"/>
            <a:ext cx="2650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NEW YEAR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35502" y="5016089"/>
            <a:ext cx="455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新年活动通用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102944" y="5796643"/>
            <a:ext cx="3881345" cy="426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930078" y="5477327"/>
            <a:ext cx="2441513" cy="268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" name="îŝḷiḑê"/>
          <p:cNvSpPr txBox="1"/>
          <p:nvPr/>
        </p:nvSpPr>
        <p:spPr>
          <a:xfrm>
            <a:off x="660400" y="3846630"/>
            <a:ext cx="3477691" cy="449615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sp>
        <p:nvSpPr>
          <p:cNvPr id="4" name="ïŝḷíḍé"/>
          <p:cNvSpPr txBox="1"/>
          <p:nvPr/>
        </p:nvSpPr>
        <p:spPr>
          <a:xfrm>
            <a:off x="660400" y="4515789"/>
            <a:ext cx="3477691" cy="685266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" name="íšḷíḋé"/>
          <p:cNvSpPr txBox="1"/>
          <p:nvPr/>
        </p:nvSpPr>
        <p:spPr>
          <a:xfrm>
            <a:off x="660400" y="5265157"/>
            <a:ext cx="3477691" cy="685266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" name="ïṩḷiďe"/>
          <p:cNvSpPr txBox="1"/>
          <p:nvPr/>
        </p:nvSpPr>
        <p:spPr>
          <a:xfrm>
            <a:off x="660400" y="3064802"/>
            <a:ext cx="3477691" cy="686946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…</a:t>
            </a:r>
            <a:r>
              <a:rPr lang="zh-CN" altLang="en-US" sz="4000" b="1">
                <a:solidFill>
                  <a:schemeClr val="accent2"/>
                </a:solidFill>
                <a:cs typeface="+mn-ea"/>
                <a:sym typeface="+mn-lt"/>
              </a:rPr>
              <a:t>￥</a:t>
            </a:r>
            <a:r>
              <a:rPr lang="en-US" altLang="zh-CN" sz="4000" b="1">
                <a:solidFill>
                  <a:schemeClr val="accent2"/>
                </a:solidFill>
                <a:cs typeface="+mn-ea"/>
                <a:sym typeface="+mn-lt"/>
              </a:rPr>
              <a:t>/</a:t>
            </a:r>
            <a:r>
              <a:rPr lang="en-US" altLang="zh-CN" sz="100" b="1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4000" b="1">
                <a:solidFill>
                  <a:schemeClr val="accent2"/>
                </a:solidFill>
                <a:cs typeface="+mn-ea"/>
                <a:sym typeface="+mn-lt"/>
              </a:rPr>
              <a:t>60</a:t>
            </a: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%</a:t>
            </a:r>
            <a:endParaRPr lang="zh-CN" altLang="en-US" sz="4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6951" y="5233106"/>
            <a:ext cx="306459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ṩḻíḍè"/>
          <p:cNvSpPr txBox="1"/>
          <p:nvPr/>
        </p:nvSpPr>
        <p:spPr>
          <a:xfrm>
            <a:off x="8041209" y="2424232"/>
            <a:ext cx="3477691" cy="44961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anchor="ctr">
            <a:norm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9" name="íşľiďé"/>
          <p:cNvSpPr txBox="1"/>
          <p:nvPr/>
        </p:nvSpPr>
        <p:spPr>
          <a:xfrm>
            <a:off x="8041209" y="3093391"/>
            <a:ext cx="3477691" cy="685266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íş1iḍe"/>
          <p:cNvSpPr txBox="1"/>
          <p:nvPr/>
        </p:nvSpPr>
        <p:spPr>
          <a:xfrm>
            <a:off x="8041209" y="3842759"/>
            <a:ext cx="3477691" cy="685266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iṥḻiḍe"/>
          <p:cNvSpPr txBox="1"/>
          <p:nvPr/>
        </p:nvSpPr>
        <p:spPr>
          <a:xfrm>
            <a:off x="8041209" y="1642404"/>
            <a:ext cx="3477691" cy="686946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chemeClr val="accent1"/>
                </a:solidFill>
                <a:cs typeface="+mn-ea"/>
                <a:sym typeface="+mn-lt"/>
              </a:rPr>
              <a:t>…</a:t>
            </a:r>
            <a:r>
              <a:rPr lang="zh-CN" altLang="en-US" sz="4000" b="1">
                <a:solidFill>
                  <a:schemeClr val="accent1"/>
                </a:solidFill>
                <a:cs typeface="+mn-ea"/>
                <a:sym typeface="+mn-lt"/>
              </a:rPr>
              <a:t>￥</a:t>
            </a:r>
            <a:r>
              <a:rPr lang="en-US" altLang="zh-CN" sz="4000" b="1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4000" b="1">
                <a:solidFill>
                  <a:schemeClr val="accent1"/>
                </a:solidFill>
                <a:cs typeface="+mn-ea"/>
                <a:sym typeface="+mn-lt"/>
              </a:rPr>
              <a:t>90</a:t>
            </a:r>
            <a:r>
              <a:rPr lang="en-US" altLang="zh-CN" sz="4000" b="1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4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247762" y="3810708"/>
            <a:ext cx="306459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4500" y="317500"/>
            <a:ext cx="6223000" cy="622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4" grpId="0"/>
      <p:bldP spid="5" grpId="0"/>
      <p:bldP spid="6" grpId="0"/>
      <p:bldP spid="8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" name="îšḷîdê"/>
          <p:cNvSpPr txBox="1"/>
          <p:nvPr/>
        </p:nvSpPr>
        <p:spPr>
          <a:xfrm>
            <a:off x="660401" y="1386369"/>
            <a:ext cx="3636731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4" name="îšḻîḋe"/>
          <p:cNvSpPr txBox="1"/>
          <p:nvPr/>
        </p:nvSpPr>
        <p:spPr>
          <a:xfrm>
            <a:off x="660672" y="2806431"/>
            <a:ext cx="3636731" cy="10420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" name="iṣ1ïḍè"/>
          <p:cNvSpPr/>
          <p:nvPr/>
        </p:nvSpPr>
        <p:spPr>
          <a:xfrm>
            <a:off x="718185" y="4015086"/>
            <a:ext cx="1761628" cy="463485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›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iṣlïḑè"/>
          <p:cNvSpPr/>
          <p:nvPr/>
        </p:nvSpPr>
        <p:spPr bwMode="auto">
          <a:xfrm>
            <a:off x="756737" y="2404020"/>
            <a:ext cx="405131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íšļiďe"/>
          <p:cNvSpPr/>
          <p:nvPr/>
        </p:nvSpPr>
        <p:spPr bwMode="auto">
          <a:xfrm>
            <a:off x="8641549" y="1289196"/>
            <a:ext cx="2375569" cy="4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normAutofit/>
          </a:bodyPr>
          <a:lstStyle/>
          <a:p>
            <a:pPr defTabSz="584200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sp>
        <p:nvSpPr>
          <p:cNvPr id="8" name="îṣḻíḓê"/>
          <p:cNvSpPr/>
          <p:nvPr/>
        </p:nvSpPr>
        <p:spPr bwMode="auto">
          <a:xfrm>
            <a:off x="8641549" y="1635486"/>
            <a:ext cx="2375569" cy="804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9" name="î$ļïḑè"/>
          <p:cNvSpPr/>
          <p:nvPr/>
        </p:nvSpPr>
        <p:spPr bwMode="auto">
          <a:xfrm>
            <a:off x="8641549" y="3008185"/>
            <a:ext cx="2375569" cy="408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normAutofit/>
          </a:bodyPr>
          <a:lstStyle/>
          <a:p>
            <a:pPr defTabSz="584200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sp>
        <p:nvSpPr>
          <p:cNvPr id="10" name="ïŝḻide"/>
          <p:cNvSpPr/>
          <p:nvPr/>
        </p:nvSpPr>
        <p:spPr bwMode="auto">
          <a:xfrm>
            <a:off x="8641549" y="3354475"/>
            <a:ext cx="2375569" cy="804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641549" y="2600475"/>
            <a:ext cx="287735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š1íďe"/>
          <p:cNvSpPr/>
          <p:nvPr/>
        </p:nvSpPr>
        <p:spPr bwMode="auto">
          <a:xfrm>
            <a:off x="8641549" y="4727177"/>
            <a:ext cx="2375569" cy="408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b">
            <a:normAutofit/>
          </a:bodyPr>
          <a:lstStyle/>
          <a:p>
            <a:pPr defTabSz="584200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</a:p>
        </p:txBody>
      </p:sp>
      <p:sp>
        <p:nvSpPr>
          <p:cNvPr id="13" name="iśļiḑe"/>
          <p:cNvSpPr/>
          <p:nvPr/>
        </p:nvSpPr>
        <p:spPr bwMode="auto">
          <a:xfrm>
            <a:off x="8641549" y="5073469"/>
            <a:ext cx="2375569" cy="8049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641549" y="4319466"/>
            <a:ext cx="287735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82067" y="815066"/>
            <a:ext cx="5227868" cy="5227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" name="ïŝľïḋè"/>
          <p:cNvSpPr txBox="1"/>
          <p:nvPr/>
        </p:nvSpPr>
        <p:spPr bwMode="auto">
          <a:xfrm>
            <a:off x="703943" y="2493912"/>
            <a:ext cx="286107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4" name="ïśḻiḑé"/>
          <p:cNvSpPr/>
          <p:nvPr/>
        </p:nvSpPr>
        <p:spPr bwMode="auto">
          <a:xfrm>
            <a:off x="703943" y="2935718"/>
            <a:ext cx="2861075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5" name="îSļiḋe"/>
          <p:cNvSpPr txBox="1"/>
          <p:nvPr/>
        </p:nvSpPr>
        <p:spPr bwMode="auto">
          <a:xfrm>
            <a:off x="703943" y="4114819"/>
            <a:ext cx="286107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6" name="ïSļïḓe"/>
          <p:cNvSpPr/>
          <p:nvPr/>
        </p:nvSpPr>
        <p:spPr bwMode="auto">
          <a:xfrm>
            <a:off x="703943" y="4556625"/>
            <a:ext cx="2861075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7" name="iṧḻidê"/>
          <p:cNvSpPr txBox="1"/>
          <p:nvPr/>
        </p:nvSpPr>
        <p:spPr>
          <a:xfrm>
            <a:off x="703944" y="1573420"/>
            <a:ext cx="325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4000" b="1">
                <a:solidFill>
                  <a:schemeClr val="accent1"/>
                </a:solidFill>
                <a:cs typeface="+mn-ea"/>
                <a:sym typeface="+mn-lt"/>
              </a:rPr>
              <a:t>..</a:t>
            </a:r>
            <a:r>
              <a:rPr lang="de-DE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de-DE" altLang="zh-CN" sz="4000" b="1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r>
              <a:rPr lang="de-DE" altLang="zh-CN" sz="4000" b="1" dirty="0">
                <a:solidFill>
                  <a:schemeClr val="accent1"/>
                </a:solidFill>
                <a:cs typeface="+mn-ea"/>
                <a:sym typeface="+mn-lt"/>
              </a:rPr>
              <a:t>￥ | </a:t>
            </a:r>
            <a:r>
              <a:rPr lang="en-US" altLang="zh-CN" sz="4000" b="1" dirty="0">
                <a:solidFill>
                  <a:schemeClr val="accent1"/>
                </a:solidFill>
                <a:cs typeface="+mn-ea"/>
                <a:sym typeface="+mn-lt"/>
              </a:rPr>
              <a:t>45%</a:t>
            </a:r>
            <a:endParaRPr lang="en-US" altLang="zh-CN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8" name="ïś1îďê"/>
          <p:cNvGrpSpPr/>
          <p:nvPr/>
        </p:nvGrpSpPr>
        <p:grpSpPr>
          <a:xfrm>
            <a:off x="666751" y="4101723"/>
            <a:ext cx="10858500" cy="36271"/>
            <a:chOff x="660400" y="4508123"/>
            <a:chExt cx="10858500" cy="36271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660400" y="4535917"/>
              <a:ext cx="3259137" cy="847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8260900" y="4508123"/>
              <a:ext cx="3258000" cy="1019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iṩļïḑé"/>
          <p:cNvSpPr txBox="1"/>
          <p:nvPr/>
        </p:nvSpPr>
        <p:spPr bwMode="auto">
          <a:xfrm>
            <a:off x="8617461" y="4114819"/>
            <a:ext cx="286107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2" name="iṧļïḑé"/>
          <p:cNvSpPr/>
          <p:nvPr/>
        </p:nvSpPr>
        <p:spPr bwMode="auto">
          <a:xfrm>
            <a:off x="8617461" y="4556625"/>
            <a:ext cx="2861075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3" name="íšḻïdè"/>
          <p:cNvSpPr txBox="1"/>
          <p:nvPr/>
        </p:nvSpPr>
        <p:spPr bwMode="auto">
          <a:xfrm>
            <a:off x="8617461" y="2466119"/>
            <a:ext cx="2861075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4" name="íSḻiḓè"/>
          <p:cNvSpPr/>
          <p:nvPr/>
        </p:nvSpPr>
        <p:spPr bwMode="auto">
          <a:xfrm>
            <a:off x="8617461" y="2907925"/>
            <a:ext cx="2861075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5" name="íŝ1ïḓé"/>
          <p:cNvSpPr txBox="1"/>
          <p:nvPr/>
        </p:nvSpPr>
        <p:spPr>
          <a:xfrm>
            <a:off x="8114672" y="1529162"/>
            <a:ext cx="337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altLang="zh-CN" sz="4000" b="1">
                <a:solidFill>
                  <a:schemeClr val="accent2"/>
                </a:solidFill>
                <a:cs typeface="+mn-ea"/>
                <a:sym typeface="+mn-lt"/>
              </a:rPr>
              <a:t>... ￥</a:t>
            </a:r>
            <a:r>
              <a:rPr lang="de-DE" altLang="zh-CN" sz="100" b="1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de-DE" altLang="zh-CN" sz="4000" b="1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de-DE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| </a:t>
            </a: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55%</a:t>
            </a:r>
            <a:endParaRPr lang="en-US" altLang="zh-CN" sz="4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16" name="îs1íďe"/>
          <p:cNvGrpSpPr/>
          <p:nvPr/>
        </p:nvGrpSpPr>
        <p:grpSpPr>
          <a:xfrm>
            <a:off x="666751" y="2374330"/>
            <a:ext cx="10858500" cy="36271"/>
            <a:chOff x="660400" y="4355723"/>
            <a:chExt cx="10858500" cy="36271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660400" y="4383517"/>
              <a:ext cx="3259137" cy="847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8260900" y="4355723"/>
              <a:ext cx="3258000" cy="1019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4164" y="1187164"/>
            <a:ext cx="4483672" cy="4483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21" name="任意多边形 19"/>
          <p:cNvSpPr/>
          <p:nvPr/>
        </p:nvSpPr>
        <p:spPr>
          <a:xfrm rot="16200000" flipH="1">
            <a:off x="4303286" y="3635060"/>
            <a:ext cx="2048586" cy="598865"/>
          </a:xfrm>
          <a:custGeom>
            <a:avLst/>
            <a:gdLst>
              <a:gd name="connsiteX0" fmla="*/ 0 w 7855027"/>
              <a:gd name="connsiteY0" fmla="*/ 108776 h 2635713"/>
              <a:gd name="connsiteX1" fmla="*/ 108776 w 7855027"/>
              <a:gd name="connsiteY1" fmla="*/ 0 h 2635713"/>
              <a:gd name="connsiteX2" fmla="*/ 7746251 w 7855027"/>
              <a:gd name="connsiteY2" fmla="*/ 0 h 2635713"/>
              <a:gd name="connsiteX3" fmla="*/ 7855027 w 7855027"/>
              <a:gd name="connsiteY3" fmla="*/ 108776 h 2635713"/>
              <a:gd name="connsiteX4" fmla="*/ 7855027 w 7855027"/>
              <a:gd name="connsiteY4" fmla="*/ 2526937 h 2635713"/>
              <a:gd name="connsiteX5" fmla="*/ 7746251 w 7855027"/>
              <a:gd name="connsiteY5" fmla="*/ 2635713 h 2635713"/>
              <a:gd name="connsiteX6" fmla="*/ 108776 w 7855027"/>
              <a:gd name="connsiteY6" fmla="*/ 2635713 h 2635713"/>
              <a:gd name="connsiteX7" fmla="*/ 0 w 7855027"/>
              <a:gd name="connsiteY7" fmla="*/ 2526937 h 2635713"/>
              <a:gd name="connsiteX8" fmla="*/ 0 w 7855027"/>
              <a:gd name="connsiteY8" fmla="*/ 108776 h 2635713"/>
              <a:gd name="connsiteX0-1" fmla="*/ 0 w 7855027"/>
              <a:gd name="connsiteY0-2" fmla="*/ 108776 h 2635713"/>
              <a:gd name="connsiteX1-3" fmla="*/ 108776 w 7855027"/>
              <a:gd name="connsiteY1-4" fmla="*/ 0 h 2635713"/>
              <a:gd name="connsiteX2-5" fmla="*/ 7746251 w 7855027"/>
              <a:gd name="connsiteY2-6" fmla="*/ 0 h 2635713"/>
              <a:gd name="connsiteX3-7" fmla="*/ 7855027 w 7855027"/>
              <a:gd name="connsiteY3-8" fmla="*/ 108776 h 2635713"/>
              <a:gd name="connsiteX4-9" fmla="*/ 7855027 w 7855027"/>
              <a:gd name="connsiteY4-10" fmla="*/ 2526937 h 2635713"/>
              <a:gd name="connsiteX5-11" fmla="*/ 7746251 w 7855027"/>
              <a:gd name="connsiteY5-12" fmla="*/ 2635713 h 2635713"/>
              <a:gd name="connsiteX6-13" fmla="*/ 0 w 7855027"/>
              <a:gd name="connsiteY6-14" fmla="*/ 2526937 h 2635713"/>
              <a:gd name="connsiteX7-15" fmla="*/ 0 w 7855027"/>
              <a:gd name="connsiteY7-16" fmla="*/ 108776 h 2635713"/>
              <a:gd name="connsiteX0-17" fmla="*/ 7746251 w 7855027"/>
              <a:gd name="connsiteY0-18" fmla="*/ 2635713 h 2727153"/>
              <a:gd name="connsiteX1-19" fmla="*/ 0 w 7855027"/>
              <a:gd name="connsiteY1-20" fmla="*/ 2526937 h 2727153"/>
              <a:gd name="connsiteX2-21" fmla="*/ 0 w 7855027"/>
              <a:gd name="connsiteY2-22" fmla="*/ 108776 h 2727153"/>
              <a:gd name="connsiteX3-23" fmla="*/ 108776 w 7855027"/>
              <a:gd name="connsiteY3-24" fmla="*/ 0 h 2727153"/>
              <a:gd name="connsiteX4-25" fmla="*/ 7746251 w 7855027"/>
              <a:gd name="connsiteY4-26" fmla="*/ 0 h 2727153"/>
              <a:gd name="connsiteX5-27" fmla="*/ 7855027 w 7855027"/>
              <a:gd name="connsiteY5-28" fmla="*/ 108776 h 2727153"/>
              <a:gd name="connsiteX6-29" fmla="*/ 7855027 w 7855027"/>
              <a:gd name="connsiteY6-30" fmla="*/ 2526937 h 2727153"/>
              <a:gd name="connsiteX7-31" fmla="*/ 7837691 w 7855027"/>
              <a:gd name="connsiteY7-32" fmla="*/ 2727153 h 2727153"/>
              <a:gd name="connsiteX0-33" fmla="*/ 0 w 7855027"/>
              <a:gd name="connsiteY0-34" fmla="*/ 2526937 h 2727153"/>
              <a:gd name="connsiteX1-35" fmla="*/ 0 w 7855027"/>
              <a:gd name="connsiteY1-36" fmla="*/ 108776 h 2727153"/>
              <a:gd name="connsiteX2-37" fmla="*/ 108776 w 7855027"/>
              <a:gd name="connsiteY2-38" fmla="*/ 0 h 2727153"/>
              <a:gd name="connsiteX3-39" fmla="*/ 7746251 w 7855027"/>
              <a:gd name="connsiteY3-40" fmla="*/ 0 h 2727153"/>
              <a:gd name="connsiteX4-41" fmla="*/ 7855027 w 7855027"/>
              <a:gd name="connsiteY4-42" fmla="*/ 108776 h 2727153"/>
              <a:gd name="connsiteX5-43" fmla="*/ 7855027 w 7855027"/>
              <a:gd name="connsiteY5-44" fmla="*/ 2526937 h 2727153"/>
              <a:gd name="connsiteX6-45" fmla="*/ 7837691 w 7855027"/>
              <a:gd name="connsiteY6-46" fmla="*/ 2727153 h 2727153"/>
              <a:gd name="connsiteX0-47" fmla="*/ 0 w 7855027"/>
              <a:gd name="connsiteY0-48" fmla="*/ 2526937 h 2526937"/>
              <a:gd name="connsiteX1-49" fmla="*/ 0 w 7855027"/>
              <a:gd name="connsiteY1-50" fmla="*/ 108776 h 2526937"/>
              <a:gd name="connsiteX2-51" fmla="*/ 108776 w 7855027"/>
              <a:gd name="connsiteY2-52" fmla="*/ 0 h 2526937"/>
              <a:gd name="connsiteX3-53" fmla="*/ 7746251 w 7855027"/>
              <a:gd name="connsiteY3-54" fmla="*/ 0 h 2526937"/>
              <a:gd name="connsiteX4-55" fmla="*/ 7855027 w 7855027"/>
              <a:gd name="connsiteY4-56" fmla="*/ 108776 h 2526937"/>
              <a:gd name="connsiteX5-57" fmla="*/ 7855027 w 7855027"/>
              <a:gd name="connsiteY5-58" fmla="*/ 2526937 h 2526937"/>
              <a:gd name="connsiteX0-59" fmla="*/ 0 w 7855027"/>
              <a:gd name="connsiteY0-60" fmla="*/ 2526937 h 2526937"/>
              <a:gd name="connsiteX1-61" fmla="*/ 1837 w 7855027"/>
              <a:gd name="connsiteY1-62" fmla="*/ 1465556 h 2526937"/>
              <a:gd name="connsiteX2-63" fmla="*/ 0 w 7855027"/>
              <a:gd name="connsiteY2-64" fmla="*/ 108776 h 2526937"/>
              <a:gd name="connsiteX3-65" fmla="*/ 108776 w 7855027"/>
              <a:gd name="connsiteY3-66" fmla="*/ 0 h 2526937"/>
              <a:gd name="connsiteX4-67" fmla="*/ 7746251 w 7855027"/>
              <a:gd name="connsiteY4-68" fmla="*/ 0 h 2526937"/>
              <a:gd name="connsiteX5-69" fmla="*/ 7855027 w 7855027"/>
              <a:gd name="connsiteY5-70" fmla="*/ 108776 h 2526937"/>
              <a:gd name="connsiteX6-71" fmla="*/ 7855027 w 7855027"/>
              <a:gd name="connsiteY6-72" fmla="*/ 2526937 h 2526937"/>
              <a:gd name="connsiteX0-73" fmla="*/ 0 w 7855027"/>
              <a:gd name="connsiteY0-74" fmla="*/ 2526937 h 2526937"/>
              <a:gd name="connsiteX1-75" fmla="*/ 1837 w 7855027"/>
              <a:gd name="connsiteY1-76" fmla="*/ 1465556 h 2526937"/>
              <a:gd name="connsiteX2-77" fmla="*/ 0 w 7855027"/>
              <a:gd name="connsiteY2-78" fmla="*/ 108776 h 2526937"/>
              <a:gd name="connsiteX3-79" fmla="*/ 108776 w 7855027"/>
              <a:gd name="connsiteY3-80" fmla="*/ 0 h 2526937"/>
              <a:gd name="connsiteX4-81" fmla="*/ 7746251 w 7855027"/>
              <a:gd name="connsiteY4-82" fmla="*/ 0 h 2526937"/>
              <a:gd name="connsiteX5-83" fmla="*/ 7855027 w 7855027"/>
              <a:gd name="connsiteY5-84" fmla="*/ 108776 h 2526937"/>
              <a:gd name="connsiteX6-85" fmla="*/ 7845847 w 7855027"/>
              <a:gd name="connsiteY6-86" fmla="*/ 1465556 h 2526937"/>
              <a:gd name="connsiteX7-87" fmla="*/ 7855027 w 7855027"/>
              <a:gd name="connsiteY7-88" fmla="*/ 2526937 h 2526937"/>
              <a:gd name="connsiteX0-89" fmla="*/ 0 w 7855027"/>
              <a:gd name="connsiteY0-90" fmla="*/ 2526937 h 2526937"/>
              <a:gd name="connsiteX1-91" fmla="*/ 1837 w 7855027"/>
              <a:gd name="connsiteY1-92" fmla="*/ 1465556 h 2526937"/>
              <a:gd name="connsiteX2-93" fmla="*/ 0 w 7855027"/>
              <a:gd name="connsiteY2-94" fmla="*/ 108776 h 2526937"/>
              <a:gd name="connsiteX3-95" fmla="*/ 108776 w 7855027"/>
              <a:gd name="connsiteY3-96" fmla="*/ 0 h 2526937"/>
              <a:gd name="connsiteX4-97" fmla="*/ 7746251 w 7855027"/>
              <a:gd name="connsiteY4-98" fmla="*/ 0 h 2526937"/>
              <a:gd name="connsiteX5-99" fmla="*/ 7855027 w 7855027"/>
              <a:gd name="connsiteY5-100" fmla="*/ 108776 h 2526937"/>
              <a:gd name="connsiteX6-101" fmla="*/ 7845847 w 7855027"/>
              <a:gd name="connsiteY6-102" fmla="*/ 1465556 h 2526937"/>
              <a:gd name="connsiteX0-103" fmla="*/ 1837 w 7855027"/>
              <a:gd name="connsiteY0-104" fmla="*/ 1465556 h 1465556"/>
              <a:gd name="connsiteX1-105" fmla="*/ 0 w 7855027"/>
              <a:gd name="connsiteY1-106" fmla="*/ 108776 h 1465556"/>
              <a:gd name="connsiteX2-107" fmla="*/ 108776 w 7855027"/>
              <a:gd name="connsiteY2-108" fmla="*/ 0 h 1465556"/>
              <a:gd name="connsiteX3-109" fmla="*/ 7746251 w 7855027"/>
              <a:gd name="connsiteY3-110" fmla="*/ 0 h 1465556"/>
              <a:gd name="connsiteX4-111" fmla="*/ 7855027 w 7855027"/>
              <a:gd name="connsiteY4-112" fmla="*/ 108776 h 1465556"/>
              <a:gd name="connsiteX5-113" fmla="*/ 7845847 w 7855027"/>
              <a:gd name="connsiteY5-114" fmla="*/ 1465556 h 1465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855027" h="1465556">
                <a:moveTo>
                  <a:pt x="1837" y="1465556"/>
                </a:moveTo>
                <a:cubicBezTo>
                  <a:pt x="1225" y="1013296"/>
                  <a:pt x="612" y="561036"/>
                  <a:pt x="0" y="108776"/>
                </a:cubicBezTo>
                <a:cubicBezTo>
                  <a:pt x="0" y="48701"/>
                  <a:pt x="48701" y="0"/>
                  <a:pt x="108776" y="0"/>
                </a:cubicBezTo>
                <a:lnTo>
                  <a:pt x="7746251" y="0"/>
                </a:lnTo>
                <a:cubicBezTo>
                  <a:pt x="7806326" y="0"/>
                  <a:pt x="7855027" y="48701"/>
                  <a:pt x="7855027" y="108776"/>
                </a:cubicBezTo>
                <a:lnTo>
                  <a:pt x="7845847" y="1465556"/>
                </a:lnTo>
              </a:path>
            </a:pathLst>
          </a:cu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219913" y="2910199"/>
            <a:ext cx="2048585" cy="2048585"/>
          </a:xfrm>
          <a:prstGeom prst="ellipse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999933" y="2611565"/>
            <a:ext cx="5987835" cy="2669211"/>
            <a:chOff x="2545708" y="2424276"/>
            <a:chExt cx="5987834" cy="2669211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945379" y="3752825"/>
              <a:ext cx="1158755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2545708" y="3476340"/>
              <a:ext cx="552970" cy="552970"/>
              <a:chOff x="6550296" y="3831538"/>
              <a:chExt cx="892615" cy="892615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550296" y="3831538"/>
                <a:ext cx="892615" cy="8926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任意多边形 28"/>
              <p:cNvSpPr/>
              <p:nvPr/>
            </p:nvSpPr>
            <p:spPr bwMode="auto">
              <a:xfrm>
                <a:off x="6772175" y="4082712"/>
                <a:ext cx="447657" cy="390267"/>
              </a:xfrm>
              <a:custGeom>
                <a:avLst/>
                <a:gdLst>
                  <a:gd name="connsiteX0" fmla="*/ 417744 w 527810"/>
                  <a:gd name="connsiteY0" fmla="*/ 621 h 446722"/>
                  <a:gd name="connsiteX1" fmla="*/ 493944 w 527810"/>
                  <a:gd name="connsiteY1" fmla="*/ 74916 h 446722"/>
                  <a:gd name="connsiteX2" fmla="*/ 493944 w 527810"/>
                  <a:gd name="connsiteY2" fmla="*/ 76821 h 446722"/>
                  <a:gd name="connsiteX3" fmla="*/ 493944 w 527810"/>
                  <a:gd name="connsiteY3" fmla="*/ 135876 h 446722"/>
                  <a:gd name="connsiteX4" fmla="*/ 529187 w 527810"/>
                  <a:gd name="connsiteY4" fmla="*/ 182548 h 446722"/>
                  <a:gd name="connsiteX5" fmla="*/ 529187 w 527810"/>
                  <a:gd name="connsiteY5" fmla="*/ 186359 h 446722"/>
                  <a:gd name="connsiteX6" fmla="*/ 529187 w 527810"/>
                  <a:gd name="connsiteY6" fmla="*/ 186359 h 446722"/>
                  <a:gd name="connsiteX7" fmla="*/ 515851 w 527810"/>
                  <a:gd name="connsiteY7" fmla="*/ 364476 h 446722"/>
                  <a:gd name="connsiteX8" fmla="*/ 477751 w 527810"/>
                  <a:gd name="connsiteY8" fmla="*/ 399719 h 446722"/>
                  <a:gd name="connsiteX9" fmla="*/ 477751 w 527810"/>
                  <a:gd name="connsiteY9" fmla="*/ 399719 h 446722"/>
                  <a:gd name="connsiteX10" fmla="*/ 455844 w 527810"/>
                  <a:gd name="connsiteY10" fmla="*/ 399719 h 446722"/>
                  <a:gd name="connsiteX11" fmla="*/ 455844 w 527810"/>
                  <a:gd name="connsiteY11" fmla="*/ 447344 h 446722"/>
                  <a:gd name="connsiteX12" fmla="*/ 436794 w 527810"/>
                  <a:gd name="connsiteY12" fmla="*/ 447344 h 446722"/>
                  <a:gd name="connsiteX13" fmla="*/ 436794 w 527810"/>
                  <a:gd name="connsiteY13" fmla="*/ 399719 h 446722"/>
                  <a:gd name="connsiteX14" fmla="*/ 93894 w 527810"/>
                  <a:gd name="connsiteY14" fmla="*/ 399719 h 446722"/>
                  <a:gd name="connsiteX15" fmla="*/ 93894 w 527810"/>
                  <a:gd name="connsiteY15" fmla="*/ 447344 h 446722"/>
                  <a:gd name="connsiteX16" fmla="*/ 74844 w 527810"/>
                  <a:gd name="connsiteY16" fmla="*/ 447344 h 446722"/>
                  <a:gd name="connsiteX17" fmla="*/ 74844 w 527810"/>
                  <a:gd name="connsiteY17" fmla="*/ 399719 h 446722"/>
                  <a:gd name="connsiteX18" fmla="*/ 53889 w 527810"/>
                  <a:gd name="connsiteY18" fmla="*/ 399719 h 446722"/>
                  <a:gd name="connsiteX19" fmla="*/ 15789 w 527810"/>
                  <a:gd name="connsiteY19" fmla="*/ 366381 h 446722"/>
                  <a:gd name="connsiteX20" fmla="*/ 15789 w 527810"/>
                  <a:gd name="connsiteY20" fmla="*/ 364476 h 446722"/>
                  <a:gd name="connsiteX21" fmla="*/ 1501 w 527810"/>
                  <a:gd name="connsiteY21" fmla="*/ 187311 h 446722"/>
                  <a:gd name="connsiteX22" fmla="*/ 47222 w 527810"/>
                  <a:gd name="connsiteY22" fmla="*/ 134923 h 446722"/>
                  <a:gd name="connsiteX23" fmla="*/ 46269 w 527810"/>
                  <a:gd name="connsiteY23" fmla="*/ 133971 h 446722"/>
                  <a:gd name="connsiteX24" fmla="*/ 46269 w 527810"/>
                  <a:gd name="connsiteY24" fmla="*/ 76821 h 446722"/>
                  <a:gd name="connsiteX25" fmla="*/ 120564 w 527810"/>
                  <a:gd name="connsiteY25" fmla="*/ 621 h 446722"/>
                  <a:gd name="connsiteX26" fmla="*/ 122469 w 527810"/>
                  <a:gd name="connsiteY26" fmla="*/ 621 h 446722"/>
                  <a:gd name="connsiteX27" fmla="*/ 417744 w 527810"/>
                  <a:gd name="connsiteY27" fmla="*/ 621 h 446722"/>
                  <a:gd name="connsiteX28" fmla="*/ 479657 w 527810"/>
                  <a:gd name="connsiteY28" fmla="*/ 153021 h 446722"/>
                  <a:gd name="connsiteX29" fmla="*/ 438699 w 527810"/>
                  <a:gd name="connsiteY29" fmla="*/ 187311 h 446722"/>
                  <a:gd name="connsiteX30" fmla="*/ 438699 w 527810"/>
                  <a:gd name="connsiteY30" fmla="*/ 187311 h 446722"/>
                  <a:gd name="connsiteX31" fmla="*/ 415839 w 527810"/>
                  <a:gd name="connsiteY31" fmla="*/ 305421 h 446722"/>
                  <a:gd name="connsiteX32" fmla="*/ 114849 w 527810"/>
                  <a:gd name="connsiteY32" fmla="*/ 305421 h 446722"/>
                  <a:gd name="connsiteX33" fmla="*/ 92941 w 527810"/>
                  <a:gd name="connsiteY33" fmla="*/ 187311 h 446722"/>
                  <a:gd name="connsiteX34" fmla="*/ 51984 w 527810"/>
                  <a:gd name="connsiteY34" fmla="*/ 153021 h 446722"/>
                  <a:gd name="connsiteX35" fmla="*/ 50079 w 527810"/>
                  <a:gd name="connsiteY35" fmla="*/ 153021 h 446722"/>
                  <a:gd name="connsiteX36" fmla="*/ 22457 w 527810"/>
                  <a:gd name="connsiteY36" fmla="*/ 185406 h 446722"/>
                  <a:gd name="connsiteX37" fmla="*/ 22457 w 527810"/>
                  <a:gd name="connsiteY37" fmla="*/ 185406 h 446722"/>
                  <a:gd name="connsiteX38" fmla="*/ 35791 w 527810"/>
                  <a:gd name="connsiteY38" fmla="*/ 363523 h 446722"/>
                  <a:gd name="connsiteX39" fmla="*/ 54841 w 527810"/>
                  <a:gd name="connsiteY39" fmla="*/ 380669 h 446722"/>
                  <a:gd name="connsiteX40" fmla="*/ 54841 w 527810"/>
                  <a:gd name="connsiteY40" fmla="*/ 380669 h 446722"/>
                  <a:gd name="connsiteX41" fmla="*/ 477751 w 527810"/>
                  <a:gd name="connsiteY41" fmla="*/ 380669 h 446722"/>
                  <a:gd name="connsiteX42" fmla="*/ 496801 w 527810"/>
                  <a:gd name="connsiteY42" fmla="*/ 363523 h 446722"/>
                  <a:gd name="connsiteX43" fmla="*/ 496801 w 527810"/>
                  <a:gd name="connsiteY43" fmla="*/ 363523 h 446722"/>
                  <a:gd name="connsiteX44" fmla="*/ 510137 w 527810"/>
                  <a:gd name="connsiteY44" fmla="*/ 185406 h 446722"/>
                  <a:gd name="connsiteX45" fmla="*/ 510137 w 527810"/>
                  <a:gd name="connsiteY45" fmla="*/ 183501 h 446722"/>
                  <a:gd name="connsiteX46" fmla="*/ 479657 w 527810"/>
                  <a:gd name="connsiteY46" fmla="*/ 153021 h 446722"/>
                  <a:gd name="connsiteX47" fmla="*/ 417744 w 527810"/>
                  <a:gd name="connsiteY47" fmla="*/ 19671 h 446722"/>
                  <a:gd name="connsiteX48" fmla="*/ 122469 w 527810"/>
                  <a:gd name="connsiteY48" fmla="*/ 19671 h 446722"/>
                  <a:gd name="connsiteX49" fmla="*/ 65319 w 527810"/>
                  <a:gd name="connsiteY49" fmla="*/ 74916 h 446722"/>
                  <a:gd name="connsiteX50" fmla="*/ 65319 w 527810"/>
                  <a:gd name="connsiteY50" fmla="*/ 76821 h 446722"/>
                  <a:gd name="connsiteX51" fmla="*/ 65319 w 527810"/>
                  <a:gd name="connsiteY51" fmla="*/ 135876 h 446722"/>
                  <a:gd name="connsiteX52" fmla="*/ 111039 w 527810"/>
                  <a:gd name="connsiteY52" fmla="*/ 184453 h 446722"/>
                  <a:gd name="connsiteX53" fmla="*/ 111039 w 527810"/>
                  <a:gd name="connsiteY53" fmla="*/ 184453 h 446722"/>
                  <a:gd name="connsiteX54" fmla="*/ 130089 w 527810"/>
                  <a:gd name="connsiteY54" fmla="*/ 287323 h 446722"/>
                  <a:gd name="connsiteX55" fmla="*/ 399647 w 527810"/>
                  <a:gd name="connsiteY55" fmla="*/ 287323 h 446722"/>
                  <a:gd name="connsiteX56" fmla="*/ 418697 w 527810"/>
                  <a:gd name="connsiteY56" fmla="*/ 184453 h 446722"/>
                  <a:gd name="connsiteX57" fmla="*/ 473941 w 527810"/>
                  <a:gd name="connsiteY57" fmla="*/ 134923 h 446722"/>
                  <a:gd name="connsiteX58" fmla="*/ 473941 w 527810"/>
                  <a:gd name="connsiteY58" fmla="*/ 77773 h 446722"/>
                  <a:gd name="connsiteX59" fmla="*/ 418697 w 527810"/>
                  <a:gd name="connsiteY59" fmla="*/ 20623 h 446722"/>
                  <a:gd name="connsiteX60" fmla="*/ 417744 w 527810"/>
                  <a:gd name="connsiteY60" fmla="*/ 19671 h 44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27810" h="446722">
                    <a:moveTo>
                      <a:pt x="417744" y="621"/>
                    </a:moveTo>
                    <a:cubicBezTo>
                      <a:pt x="458701" y="621"/>
                      <a:pt x="492991" y="33006"/>
                      <a:pt x="493944" y="74916"/>
                    </a:cubicBezTo>
                    <a:lnTo>
                      <a:pt x="493944" y="76821"/>
                    </a:lnTo>
                    <a:lnTo>
                      <a:pt x="493944" y="135876"/>
                    </a:lnTo>
                    <a:cubicBezTo>
                      <a:pt x="513947" y="141591"/>
                      <a:pt x="529187" y="160641"/>
                      <a:pt x="529187" y="182548"/>
                    </a:cubicBezTo>
                    <a:cubicBezTo>
                      <a:pt x="529187" y="183501"/>
                      <a:pt x="529187" y="185406"/>
                      <a:pt x="529187" y="186359"/>
                    </a:cubicBezTo>
                    <a:lnTo>
                      <a:pt x="529187" y="186359"/>
                    </a:lnTo>
                    <a:lnTo>
                      <a:pt x="515851" y="364476"/>
                    </a:lnTo>
                    <a:cubicBezTo>
                      <a:pt x="513947" y="384478"/>
                      <a:pt x="497754" y="399719"/>
                      <a:pt x="477751" y="399719"/>
                    </a:cubicBezTo>
                    <a:lnTo>
                      <a:pt x="477751" y="399719"/>
                    </a:lnTo>
                    <a:lnTo>
                      <a:pt x="455844" y="399719"/>
                    </a:lnTo>
                    <a:lnTo>
                      <a:pt x="455844" y="447344"/>
                    </a:lnTo>
                    <a:lnTo>
                      <a:pt x="436794" y="447344"/>
                    </a:lnTo>
                    <a:lnTo>
                      <a:pt x="436794" y="399719"/>
                    </a:lnTo>
                    <a:lnTo>
                      <a:pt x="93894" y="399719"/>
                    </a:lnTo>
                    <a:lnTo>
                      <a:pt x="93894" y="447344"/>
                    </a:lnTo>
                    <a:lnTo>
                      <a:pt x="74844" y="447344"/>
                    </a:lnTo>
                    <a:lnTo>
                      <a:pt x="74844" y="399719"/>
                    </a:lnTo>
                    <a:lnTo>
                      <a:pt x="53889" y="399719"/>
                    </a:lnTo>
                    <a:cubicBezTo>
                      <a:pt x="34839" y="399719"/>
                      <a:pt x="18647" y="385431"/>
                      <a:pt x="15789" y="366381"/>
                    </a:cubicBezTo>
                    <a:lnTo>
                      <a:pt x="15789" y="364476"/>
                    </a:lnTo>
                    <a:lnTo>
                      <a:pt x="1501" y="187311"/>
                    </a:lnTo>
                    <a:cubicBezTo>
                      <a:pt x="-403" y="160641"/>
                      <a:pt x="19599" y="136828"/>
                      <a:pt x="47222" y="134923"/>
                    </a:cubicBezTo>
                    <a:lnTo>
                      <a:pt x="46269" y="133971"/>
                    </a:lnTo>
                    <a:lnTo>
                      <a:pt x="46269" y="76821"/>
                    </a:lnTo>
                    <a:cubicBezTo>
                      <a:pt x="46269" y="35864"/>
                      <a:pt x="78654" y="1573"/>
                      <a:pt x="120564" y="621"/>
                    </a:cubicBezTo>
                    <a:lnTo>
                      <a:pt x="122469" y="621"/>
                    </a:lnTo>
                    <a:lnTo>
                      <a:pt x="417744" y="621"/>
                    </a:lnTo>
                    <a:close/>
                    <a:moveTo>
                      <a:pt x="479657" y="153021"/>
                    </a:moveTo>
                    <a:cubicBezTo>
                      <a:pt x="459654" y="153021"/>
                      <a:pt x="441557" y="167309"/>
                      <a:pt x="438699" y="187311"/>
                    </a:cubicBezTo>
                    <a:lnTo>
                      <a:pt x="438699" y="187311"/>
                    </a:lnTo>
                    <a:lnTo>
                      <a:pt x="415839" y="305421"/>
                    </a:lnTo>
                    <a:lnTo>
                      <a:pt x="114849" y="305421"/>
                    </a:lnTo>
                    <a:lnTo>
                      <a:pt x="92941" y="187311"/>
                    </a:lnTo>
                    <a:cubicBezTo>
                      <a:pt x="89132" y="167309"/>
                      <a:pt x="71987" y="153021"/>
                      <a:pt x="51984" y="153021"/>
                    </a:cubicBezTo>
                    <a:cubicBezTo>
                      <a:pt x="51032" y="153021"/>
                      <a:pt x="50079" y="153021"/>
                      <a:pt x="50079" y="153021"/>
                    </a:cubicBezTo>
                    <a:cubicBezTo>
                      <a:pt x="33887" y="153973"/>
                      <a:pt x="21504" y="169214"/>
                      <a:pt x="22457" y="185406"/>
                    </a:cubicBezTo>
                    <a:lnTo>
                      <a:pt x="22457" y="185406"/>
                    </a:lnTo>
                    <a:lnTo>
                      <a:pt x="35791" y="363523"/>
                    </a:lnTo>
                    <a:cubicBezTo>
                      <a:pt x="36744" y="373048"/>
                      <a:pt x="44364" y="380669"/>
                      <a:pt x="54841" y="380669"/>
                    </a:cubicBezTo>
                    <a:lnTo>
                      <a:pt x="54841" y="380669"/>
                    </a:lnTo>
                    <a:lnTo>
                      <a:pt x="477751" y="380669"/>
                    </a:lnTo>
                    <a:cubicBezTo>
                      <a:pt x="487276" y="380669"/>
                      <a:pt x="495849" y="373048"/>
                      <a:pt x="496801" y="363523"/>
                    </a:cubicBezTo>
                    <a:lnTo>
                      <a:pt x="496801" y="363523"/>
                    </a:lnTo>
                    <a:lnTo>
                      <a:pt x="510137" y="185406"/>
                    </a:lnTo>
                    <a:cubicBezTo>
                      <a:pt x="510137" y="184453"/>
                      <a:pt x="510137" y="183501"/>
                      <a:pt x="510137" y="183501"/>
                    </a:cubicBezTo>
                    <a:cubicBezTo>
                      <a:pt x="510137" y="166356"/>
                      <a:pt x="495849" y="153021"/>
                      <a:pt x="479657" y="153021"/>
                    </a:cubicBezTo>
                    <a:close/>
                    <a:moveTo>
                      <a:pt x="417744" y="19671"/>
                    </a:moveTo>
                    <a:lnTo>
                      <a:pt x="122469" y="19671"/>
                    </a:lnTo>
                    <a:cubicBezTo>
                      <a:pt x="91989" y="19671"/>
                      <a:pt x="66272" y="44436"/>
                      <a:pt x="65319" y="74916"/>
                    </a:cubicBezTo>
                    <a:lnTo>
                      <a:pt x="65319" y="76821"/>
                    </a:lnTo>
                    <a:lnTo>
                      <a:pt x="65319" y="135876"/>
                    </a:lnTo>
                    <a:cubicBezTo>
                      <a:pt x="88179" y="141591"/>
                      <a:pt x="106276" y="159689"/>
                      <a:pt x="111039" y="184453"/>
                    </a:cubicBezTo>
                    <a:lnTo>
                      <a:pt x="111039" y="184453"/>
                    </a:lnTo>
                    <a:lnTo>
                      <a:pt x="130089" y="287323"/>
                    </a:lnTo>
                    <a:lnTo>
                      <a:pt x="399647" y="287323"/>
                    </a:lnTo>
                    <a:lnTo>
                      <a:pt x="418697" y="184453"/>
                    </a:lnTo>
                    <a:cubicBezTo>
                      <a:pt x="423459" y="156831"/>
                      <a:pt x="446319" y="136828"/>
                      <a:pt x="473941" y="134923"/>
                    </a:cubicBezTo>
                    <a:lnTo>
                      <a:pt x="473941" y="77773"/>
                    </a:lnTo>
                    <a:cubicBezTo>
                      <a:pt x="473941" y="47294"/>
                      <a:pt x="449176" y="21576"/>
                      <a:pt x="418697" y="20623"/>
                    </a:cubicBezTo>
                    <a:lnTo>
                      <a:pt x="417744" y="196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975541" y="3567816"/>
              <a:ext cx="1790184" cy="374571"/>
            </a:xfrm>
            <a:prstGeom prst="roundRect">
              <a:avLst>
                <a:gd name="adj" fmla="val 17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841405" y="2424276"/>
              <a:ext cx="2692137" cy="64752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841404" y="4445966"/>
              <a:ext cx="2692137" cy="64752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75541" y="2526491"/>
              <a:ext cx="1790184" cy="374571"/>
            </a:xfrm>
            <a:prstGeom prst="roundRect">
              <a:avLst>
                <a:gd name="adj" fmla="val 17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>
                      <a:lumMod val="10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>
                    <a:lumMod val="10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75541" y="4578661"/>
              <a:ext cx="1790184" cy="374571"/>
            </a:xfrm>
            <a:prstGeom prst="roundRect">
              <a:avLst>
                <a:gd name="adj" fmla="val 17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841403" y="3418434"/>
              <a:ext cx="2692137" cy="64752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204233" y="3658021"/>
            <a:ext cx="1886120" cy="1117089"/>
          </a:xfrm>
          <a:prstGeom prst="roundRect">
            <a:avLst>
              <a:gd name="adj" fmla="val 16667"/>
            </a:avLst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此处输入标题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04233" y="1459920"/>
            <a:ext cx="8329731" cy="622975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algn="ctr">
              <a:buSzPct val="25000"/>
            </a:pPr>
            <a:r>
              <a:rPr lang="zh-CN" altLang="en-US" sz="2400" b="1" dirty="0">
                <a:cs typeface="+mn-ea"/>
                <a:sym typeface="+mn-lt"/>
              </a:rPr>
              <a:t>在此框中选择粘贴，</a:t>
            </a: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54629" y="0"/>
            <a:ext cx="5064099" cy="6858000"/>
            <a:chOff x="5254629" y="0"/>
            <a:chExt cx="5064099" cy="6858000"/>
          </a:xfrm>
        </p:grpSpPr>
        <p:sp>
          <p:nvSpPr>
            <p:cNvPr id="2" name="矩形 1"/>
            <p:cNvSpPr/>
            <p:nvPr/>
          </p:nvSpPr>
          <p:spPr>
            <a:xfrm>
              <a:off x="5919498" y="0"/>
              <a:ext cx="4399230" cy="6858000"/>
            </a:xfrm>
            <a:prstGeom prst="rect">
              <a:avLst/>
            </a:prstGeom>
            <a:ln>
              <a:noFill/>
            </a:ln>
            <a:effectLst>
              <a:outerShdw blurRad="203200" dir="1800000" sx="104000" sy="1040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54629" y="861193"/>
              <a:ext cx="1511365" cy="67412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768651" y="3610586"/>
              <a:ext cx="2005313" cy="89444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763338" y="1322929"/>
              <a:ext cx="20053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8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$ļíḋé"/>
            <p:cNvSpPr/>
            <p:nvPr/>
          </p:nvSpPr>
          <p:spPr bwMode="auto">
            <a:xfrm>
              <a:off x="6096000" y="2719344"/>
              <a:ext cx="3803301" cy="47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输</a:t>
              </a: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入标题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549492" y="5353258"/>
            <a:ext cx="5899085" cy="15078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360229" y="0"/>
            <a:ext cx="3831771" cy="2187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0"/>
            <a:ext cx="3789651" cy="3478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10474888" y="2524063"/>
            <a:ext cx="1717112" cy="25461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1895" y="2883517"/>
            <a:ext cx="5437604" cy="3472894"/>
            <a:chOff x="481894" y="2883517"/>
            <a:chExt cx="5437604" cy="347289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81894" y="2883517"/>
              <a:ext cx="4807610" cy="313355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038153" y="5929766"/>
              <a:ext cx="3881345" cy="4266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1865288" y="5610452"/>
              <a:ext cx="2441513" cy="2683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70918" y="1906664"/>
            <a:ext cx="3450167" cy="3451075"/>
            <a:chOff x="4370917" y="1906662"/>
            <a:chExt cx="3450166" cy="3451075"/>
          </a:xfrm>
        </p:grpSpPr>
        <p:sp>
          <p:nvSpPr>
            <p:cNvPr id="4" name="ïṩľîḋe"/>
            <p:cNvSpPr/>
            <p:nvPr/>
          </p:nvSpPr>
          <p:spPr bwMode="auto">
            <a:xfrm>
              <a:off x="7080233" y="4586890"/>
              <a:ext cx="425313" cy="426172"/>
            </a:xfrm>
            <a:custGeom>
              <a:avLst/>
              <a:gdLst>
                <a:gd name="T0" fmla="*/ 97 w 106"/>
                <a:gd name="T1" fmla="*/ 105 h 106"/>
                <a:gd name="T2" fmla="*/ 104 w 106"/>
                <a:gd name="T3" fmla="*/ 98 h 106"/>
                <a:gd name="T4" fmla="*/ 95 w 106"/>
                <a:gd name="T5" fmla="*/ 62 h 106"/>
                <a:gd name="T6" fmla="*/ 90 w 106"/>
                <a:gd name="T7" fmla="*/ 43 h 106"/>
                <a:gd name="T8" fmla="*/ 80 w 106"/>
                <a:gd name="T9" fmla="*/ 6 h 106"/>
                <a:gd name="T10" fmla="*/ 70 w 106"/>
                <a:gd name="T11" fmla="*/ 4 h 106"/>
                <a:gd name="T12" fmla="*/ 44 w 106"/>
                <a:gd name="T13" fmla="*/ 30 h 106"/>
                <a:gd name="T14" fmla="*/ 30 w 106"/>
                <a:gd name="T15" fmla="*/ 44 h 106"/>
                <a:gd name="T16" fmla="*/ 4 w 106"/>
                <a:gd name="T17" fmla="*/ 71 h 106"/>
                <a:gd name="T18" fmla="*/ 6 w 106"/>
                <a:gd name="T19" fmla="*/ 80 h 106"/>
                <a:gd name="T20" fmla="*/ 42 w 106"/>
                <a:gd name="T21" fmla="*/ 90 h 106"/>
                <a:gd name="T22" fmla="*/ 61 w 106"/>
                <a:gd name="T23" fmla="*/ 95 h 106"/>
                <a:gd name="T24" fmla="*/ 97 w 106"/>
                <a:gd name="T2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97" y="105"/>
                  </a:moveTo>
                  <a:cubicBezTo>
                    <a:pt x="103" y="106"/>
                    <a:pt x="106" y="103"/>
                    <a:pt x="104" y="98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3" y="56"/>
                    <a:pt x="91" y="48"/>
                    <a:pt x="90" y="43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"/>
                    <a:pt x="74" y="0"/>
                    <a:pt x="70" y="4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0" y="34"/>
                    <a:pt x="34" y="40"/>
                    <a:pt x="30" y="4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75"/>
                    <a:pt x="1" y="79"/>
                    <a:pt x="6" y="8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7" y="91"/>
                    <a:pt x="56" y="94"/>
                    <a:pt x="61" y="95"/>
                  </a:cubicBezTo>
                  <a:lnTo>
                    <a:pt x="97" y="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išļïḓè"/>
            <p:cNvSpPr/>
            <p:nvPr/>
          </p:nvSpPr>
          <p:spPr bwMode="auto">
            <a:xfrm>
              <a:off x="6096455" y="1906662"/>
              <a:ext cx="1724628" cy="1992823"/>
            </a:xfrm>
            <a:custGeom>
              <a:avLst/>
              <a:gdLst>
                <a:gd name="T0" fmla="*/ 0 w 406"/>
                <a:gd name="T1" fmla="*/ 127 h 469"/>
                <a:gd name="T2" fmla="*/ 0 w 406"/>
                <a:gd name="T3" fmla="*/ 152 h 469"/>
                <a:gd name="T4" fmla="*/ 254 w 406"/>
                <a:gd name="T5" fmla="*/ 406 h 469"/>
                <a:gd name="T6" fmla="*/ 279 w 406"/>
                <a:gd name="T7" fmla="*/ 406 h 469"/>
                <a:gd name="T8" fmla="*/ 343 w 406"/>
                <a:gd name="T9" fmla="*/ 469 h 469"/>
                <a:gd name="T10" fmla="*/ 406 w 406"/>
                <a:gd name="T11" fmla="*/ 406 h 469"/>
                <a:gd name="T12" fmla="*/ 0 w 406"/>
                <a:gd name="T13" fmla="*/ 0 h 469"/>
                <a:gd name="T14" fmla="*/ 64 w 406"/>
                <a:gd name="T15" fmla="*/ 63 h 469"/>
                <a:gd name="T16" fmla="*/ 0 w 406"/>
                <a:gd name="T17" fmla="*/ 12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9">
                  <a:moveTo>
                    <a:pt x="0" y="127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140" y="152"/>
                    <a:pt x="254" y="266"/>
                    <a:pt x="254" y="406"/>
                  </a:cubicBezTo>
                  <a:cubicBezTo>
                    <a:pt x="279" y="406"/>
                    <a:pt x="279" y="406"/>
                    <a:pt x="279" y="406"/>
                  </a:cubicBezTo>
                  <a:cubicBezTo>
                    <a:pt x="343" y="469"/>
                    <a:pt x="343" y="469"/>
                    <a:pt x="343" y="469"/>
                  </a:cubicBezTo>
                  <a:cubicBezTo>
                    <a:pt x="406" y="406"/>
                    <a:pt x="406" y="406"/>
                    <a:pt x="406" y="406"/>
                  </a:cubicBezTo>
                  <a:cubicBezTo>
                    <a:pt x="406" y="182"/>
                    <a:pt x="225" y="0"/>
                    <a:pt x="0" y="0"/>
                  </a:cubicBezTo>
                  <a:cubicBezTo>
                    <a:pt x="64" y="63"/>
                    <a:pt x="64" y="63"/>
                    <a:pt x="64" y="63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íṩḷïďe"/>
            <p:cNvSpPr/>
            <p:nvPr/>
          </p:nvSpPr>
          <p:spPr bwMode="auto">
            <a:xfrm>
              <a:off x="4370917" y="3364914"/>
              <a:ext cx="1725537" cy="1992823"/>
            </a:xfrm>
            <a:custGeom>
              <a:avLst/>
              <a:gdLst>
                <a:gd name="T0" fmla="*/ 406 w 406"/>
                <a:gd name="T1" fmla="*/ 342 h 469"/>
                <a:gd name="T2" fmla="*/ 406 w 406"/>
                <a:gd name="T3" fmla="*/ 317 h 469"/>
                <a:gd name="T4" fmla="*/ 153 w 406"/>
                <a:gd name="T5" fmla="*/ 63 h 469"/>
                <a:gd name="T6" fmla="*/ 127 w 406"/>
                <a:gd name="T7" fmla="*/ 63 h 469"/>
                <a:gd name="T8" fmla="*/ 64 w 406"/>
                <a:gd name="T9" fmla="*/ 0 h 469"/>
                <a:gd name="T10" fmla="*/ 0 w 406"/>
                <a:gd name="T11" fmla="*/ 63 h 469"/>
                <a:gd name="T12" fmla="*/ 406 w 406"/>
                <a:gd name="T13" fmla="*/ 469 h 469"/>
                <a:gd name="T14" fmla="*/ 343 w 406"/>
                <a:gd name="T15" fmla="*/ 405 h 469"/>
                <a:gd name="T16" fmla="*/ 406 w 406"/>
                <a:gd name="T17" fmla="*/ 34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9">
                  <a:moveTo>
                    <a:pt x="406" y="342"/>
                  </a:moveTo>
                  <a:cubicBezTo>
                    <a:pt x="406" y="317"/>
                    <a:pt x="406" y="317"/>
                    <a:pt x="406" y="317"/>
                  </a:cubicBezTo>
                  <a:cubicBezTo>
                    <a:pt x="266" y="317"/>
                    <a:pt x="153" y="203"/>
                    <a:pt x="153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7"/>
                    <a:pt x="182" y="469"/>
                    <a:pt x="406" y="469"/>
                  </a:cubicBezTo>
                  <a:cubicBezTo>
                    <a:pt x="343" y="405"/>
                    <a:pt x="343" y="405"/>
                    <a:pt x="343" y="405"/>
                  </a:cubicBezTo>
                  <a:lnTo>
                    <a:pt x="406" y="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ïṥḻîḑê"/>
            <p:cNvSpPr/>
            <p:nvPr/>
          </p:nvSpPr>
          <p:spPr bwMode="auto">
            <a:xfrm>
              <a:off x="4370917" y="1906662"/>
              <a:ext cx="1997369" cy="1725538"/>
            </a:xfrm>
            <a:custGeom>
              <a:avLst/>
              <a:gdLst>
                <a:gd name="T0" fmla="*/ 127 w 470"/>
                <a:gd name="T1" fmla="*/ 406 h 406"/>
                <a:gd name="T2" fmla="*/ 153 w 470"/>
                <a:gd name="T3" fmla="*/ 406 h 406"/>
                <a:gd name="T4" fmla="*/ 406 w 470"/>
                <a:gd name="T5" fmla="*/ 152 h 406"/>
                <a:gd name="T6" fmla="*/ 406 w 470"/>
                <a:gd name="T7" fmla="*/ 127 h 406"/>
                <a:gd name="T8" fmla="*/ 470 w 470"/>
                <a:gd name="T9" fmla="*/ 63 h 406"/>
                <a:gd name="T10" fmla="*/ 406 w 470"/>
                <a:gd name="T11" fmla="*/ 0 h 406"/>
                <a:gd name="T12" fmla="*/ 0 w 470"/>
                <a:gd name="T13" fmla="*/ 406 h 406"/>
                <a:gd name="T14" fmla="*/ 64 w 470"/>
                <a:gd name="T15" fmla="*/ 343 h 406"/>
                <a:gd name="T16" fmla="*/ 127 w 470"/>
                <a:gd name="T17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406">
                  <a:moveTo>
                    <a:pt x="127" y="406"/>
                  </a:moveTo>
                  <a:cubicBezTo>
                    <a:pt x="153" y="406"/>
                    <a:pt x="153" y="406"/>
                    <a:pt x="153" y="406"/>
                  </a:cubicBezTo>
                  <a:cubicBezTo>
                    <a:pt x="153" y="266"/>
                    <a:pt x="266" y="152"/>
                    <a:pt x="406" y="152"/>
                  </a:cubicBezTo>
                  <a:cubicBezTo>
                    <a:pt x="406" y="127"/>
                    <a:pt x="406" y="127"/>
                    <a:pt x="406" y="127"/>
                  </a:cubicBezTo>
                  <a:cubicBezTo>
                    <a:pt x="470" y="63"/>
                    <a:pt x="470" y="63"/>
                    <a:pt x="470" y="63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182" y="0"/>
                    <a:pt x="0" y="182"/>
                    <a:pt x="0" y="406"/>
                  </a:cubicBezTo>
                  <a:cubicBezTo>
                    <a:pt x="64" y="343"/>
                    <a:pt x="64" y="343"/>
                    <a:pt x="64" y="343"/>
                  </a:cubicBezTo>
                  <a:lnTo>
                    <a:pt x="127" y="4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íṧḷïḓé"/>
            <p:cNvSpPr/>
            <p:nvPr/>
          </p:nvSpPr>
          <p:spPr bwMode="auto">
            <a:xfrm>
              <a:off x="5828260" y="3632199"/>
              <a:ext cx="1992823" cy="1725538"/>
            </a:xfrm>
            <a:custGeom>
              <a:avLst/>
              <a:gdLst>
                <a:gd name="T0" fmla="*/ 406 w 469"/>
                <a:gd name="T1" fmla="*/ 63 h 406"/>
                <a:gd name="T2" fmla="*/ 342 w 469"/>
                <a:gd name="T3" fmla="*/ 0 h 406"/>
                <a:gd name="T4" fmla="*/ 317 w 469"/>
                <a:gd name="T5" fmla="*/ 0 h 406"/>
                <a:gd name="T6" fmla="*/ 63 w 469"/>
                <a:gd name="T7" fmla="*/ 254 h 406"/>
                <a:gd name="T8" fmla="*/ 63 w 469"/>
                <a:gd name="T9" fmla="*/ 279 h 406"/>
                <a:gd name="T10" fmla="*/ 0 w 469"/>
                <a:gd name="T11" fmla="*/ 342 h 406"/>
                <a:gd name="T12" fmla="*/ 63 w 469"/>
                <a:gd name="T13" fmla="*/ 406 h 406"/>
                <a:gd name="T14" fmla="*/ 469 w 469"/>
                <a:gd name="T15" fmla="*/ 0 h 406"/>
                <a:gd name="T16" fmla="*/ 406 w 469"/>
                <a:gd name="T17" fmla="*/ 6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406">
                  <a:moveTo>
                    <a:pt x="406" y="63"/>
                  </a:moveTo>
                  <a:cubicBezTo>
                    <a:pt x="342" y="0"/>
                    <a:pt x="342" y="0"/>
                    <a:pt x="342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140"/>
                    <a:pt x="203" y="254"/>
                    <a:pt x="63" y="254"/>
                  </a:cubicBezTo>
                  <a:cubicBezTo>
                    <a:pt x="63" y="279"/>
                    <a:pt x="63" y="279"/>
                    <a:pt x="63" y="279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63" y="406"/>
                    <a:pt x="63" y="406"/>
                    <a:pt x="63" y="406"/>
                  </a:cubicBezTo>
                  <a:cubicBezTo>
                    <a:pt x="288" y="406"/>
                    <a:pt x="469" y="224"/>
                    <a:pt x="469" y="0"/>
                  </a:cubicBezTo>
                  <a:lnTo>
                    <a:pt x="406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í$ľíḍé"/>
            <p:cNvSpPr/>
            <p:nvPr/>
          </p:nvSpPr>
          <p:spPr bwMode="auto">
            <a:xfrm>
              <a:off x="4910944" y="2446689"/>
              <a:ext cx="2371023" cy="2371023"/>
            </a:xfrm>
            <a:custGeom>
              <a:avLst/>
              <a:gdLst>
                <a:gd name="T0" fmla="*/ 279 w 558"/>
                <a:gd name="T1" fmla="*/ 0 h 558"/>
                <a:gd name="T2" fmla="*/ 0 w 558"/>
                <a:gd name="T3" fmla="*/ 279 h 558"/>
                <a:gd name="T4" fmla="*/ 279 w 558"/>
                <a:gd name="T5" fmla="*/ 558 h 558"/>
                <a:gd name="T6" fmla="*/ 558 w 558"/>
                <a:gd name="T7" fmla="*/ 279 h 558"/>
                <a:gd name="T8" fmla="*/ 279 w 558"/>
                <a:gd name="T9" fmla="*/ 0 h 558"/>
                <a:gd name="T10" fmla="*/ 279 w 558"/>
                <a:gd name="T11" fmla="*/ 533 h 558"/>
                <a:gd name="T12" fmla="*/ 26 w 558"/>
                <a:gd name="T13" fmla="*/ 279 h 558"/>
                <a:gd name="T14" fmla="*/ 279 w 558"/>
                <a:gd name="T15" fmla="*/ 25 h 558"/>
                <a:gd name="T16" fmla="*/ 533 w 558"/>
                <a:gd name="T17" fmla="*/ 279 h 558"/>
                <a:gd name="T18" fmla="*/ 279 w 558"/>
                <a:gd name="T19" fmla="*/ 533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58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433" y="558"/>
                    <a:pt x="558" y="43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  <a:close/>
                  <a:moveTo>
                    <a:pt x="279" y="533"/>
                  </a:moveTo>
                  <a:cubicBezTo>
                    <a:pt x="139" y="533"/>
                    <a:pt x="26" y="419"/>
                    <a:pt x="26" y="279"/>
                  </a:cubicBezTo>
                  <a:cubicBezTo>
                    <a:pt x="26" y="139"/>
                    <a:pt x="139" y="25"/>
                    <a:pt x="279" y="25"/>
                  </a:cubicBezTo>
                  <a:cubicBezTo>
                    <a:pt x="419" y="25"/>
                    <a:pt x="533" y="139"/>
                    <a:pt x="533" y="279"/>
                  </a:cubicBezTo>
                  <a:cubicBezTo>
                    <a:pt x="533" y="419"/>
                    <a:pt x="419" y="533"/>
                    <a:pt x="279" y="533"/>
                  </a:cubicBez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ísľîdê"/>
            <p:cNvSpPr/>
            <p:nvPr/>
          </p:nvSpPr>
          <p:spPr bwMode="auto">
            <a:xfrm>
              <a:off x="7137414" y="2203949"/>
              <a:ext cx="450022" cy="450931"/>
            </a:xfrm>
            <a:custGeom>
              <a:avLst/>
              <a:gdLst>
                <a:gd name="T0" fmla="*/ 97 w 106"/>
                <a:gd name="T1" fmla="*/ 1 h 106"/>
                <a:gd name="T2" fmla="*/ 104 w 106"/>
                <a:gd name="T3" fmla="*/ 8 h 106"/>
                <a:gd name="T4" fmla="*/ 95 w 106"/>
                <a:gd name="T5" fmla="*/ 44 h 106"/>
                <a:gd name="T6" fmla="*/ 90 w 106"/>
                <a:gd name="T7" fmla="*/ 63 h 106"/>
                <a:gd name="T8" fmla="*/ 80 w 106"/>
                <a:gd name="T9" fmla="*/ 99 h 106"/>
                <a:gd name="T10" fmla="*/ 70 w 106"/>
                <a:gd name="T11" fmla="*/ 102 h 106"/>
                <a:gd name="T12" fmla="*/ 44 w 106"/>
                <a:gd name="T13" fmla="*/ 75 h 106"/>
                <a:gd name="T14" fmla="*/ 30 w 106"/>
                <a:gd name="T15" fmla="*/ 62 h 106"/>
                <a:gd name="T16" fmla="*/ 4 w 106"/>
                <a:gd name="T17" fmla="*/ 35 h 106"/>
                <a:gd name="T18" fmla="*/ 6 w 106"/>
                <a:gd name="T19" fmla="*/ 26 h 106"/>
                <a:gd name="T20" fmla="*/ 42 w 106"/>
                <a:gd name="T21" fmla="*/ 16 h 106"/>
                <a:gd name="T22" fmla="*/ 61 w 106"/>
                <a:gd name="T23" fmla="*/ 11 h 106"/>
                <a:gd name="T24" fmla="*/ 97 w 106"/>
                <a:gd name="T2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97" y="1"/>
                  </a:moveTo>
                  <a:cubicBezTo>
                    <a:pt x="103" y="0"/>
                    <a:pt x="106" y="3"/>
                    <a:pt x="104" y="8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3" y="49"/>
                    <a:pt x="91" y="58"/>
                    <a:pt x="90" y="63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5"/>
                    <a:pt x="74" y="106"/>
                    <a:pt x="70" y="102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0" y="72"/>
                    <a:pt x="34" y="65"/>
                    <a:pt x="30" y="6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31"/>
                    <a:pt x="1" y="27"/>
                    <a:pt x="6" y="2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7" y="15"/>
                    <a:pt x="56" y="12"/>
                    <a:pt x="61" y="11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íšľîḓe"/>
            <p:cNvSpPr/>
            <p:nvPr/>
          </p:nvSpPr>
          <p:spPr bwMode="auto">
            <a:xfrm>
              <a:off x="4634566" y="2203949"/>
              <a:ext cx="450022" cy="450931"/>
            </a:xfrm>
            <a:custGeom>
              <a:avLst/>
              <a:gdLst>
                <a:gd name="T0" fmla="*/ 8 w 106"/>
                <a:gd name="T1" fmla="*/ 1 h 106"/>
                <a:gd name="T2" fmla="*/ 1 w 106"/>
                <a:gd name="T3" fmla="*/ 8 h 106"/>
                <a:gd name="T4" fmla="*/ 11 w 106"/>
                <a:gd name="T5" fmla="*/ 44 h 106"/>
                <a:gd name="T6" fmla="*/ 16 w 106"/>
                <a:gd name="T7" fmla="*/ 63 h 106"/>
                <a:gd name="T8" fmla="*/ 25 w 106"/>
                <a:gd name="T9" fmla="*/ 99 h 106"/>
                <a:gd name="T10" fmla="*/ 35 w 106"/>
                <a:gd name="T11" fmla="*/ 102 h 106"/>
                <a:gd name="T12" fmla="*/ 61 w 106"/>
                <a:gd name="T13" fmla="*/ 75 h 106"/>
                <a:gd name="T14" fmla="*/ 75 w 106"/>
                <a:gd name="T15" fmla="*/ 62 h 106"/>
                <a:gd name="T16" fmla="*/ 102 w 106"/>
                <a:gd name="T17" fmla="*/ 35 h 106"/>
                <a:gd name="T18" fmla="*/ 99 w 106"/>
                <a:gd name="T19" fmla="*/ 26 h 106"/>
                <a:gd name="T20" fmla="*/ 63 w 106"/>
                <a:gd name="T21" fmla="*/ 16 h 106"/>
                <a:gd name="T22" fmla="*/ 44 w 106"/>
                <a:gd name="T23" fmla="*/ 11 h 106"/>
                <a:gd name="T24" fmla="*/ 8 w 106"/>
                <a:gd name="T2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8" y="1"/>
                  </a:moveTo>
                  <a:cubicBezTo>
                    <a:pt x="3" y="0"/>
                    <a:pt x="0" y="3"/>
                    <a:pt x="1" y="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9"/>
                    <a:pt x="14" y="58"/>
                    <a:pt x="16" y="63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5"/>
                    <a:pt x="31" y="106"/>
                    <a:pt x="35" y="102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5" y="72"/>
                    <a:pt x="71" y="65"/>
                    <a:pt x="75" y="62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6" y="31"/>
                    <a:pt x="104" y="27"/>
                    <a:pt x="99" y="2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8" y="15"/>
                    <a:pt x="49" y="12"/>
                    <a:pt x="44" y="1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ïṩḻíḓe"/>
            <p:cNvSpPr/>
            <p:nvPr/>
          </p:nvSpPr>
          <p:spPr bwMode="auto">
            <a:xfrm>
              <a:off x="4634566" y="4596790"/>
              <a:ext cx="450022" cy="450931"/>
            </a:xfrm>
            <a:custGeom>
              <a:avLst/>
              <a:gdLst>
                <a:gd name="T0" fmla="*/ 8 w 106"/>
                <a:gd name="T1" fmla="*/ 105 h 106"/>
                <a:gd name="T2" fmla="*/ 1 w 106"/>
                <a:gd name="T3" fmla="*/ 98 h 106"/>
                <a:gd name="T4" fmla="*/ 11 w 106"/>
                <a:gd name="T5" fmla="*/ 62 h 106"/>
                <a:gd name="T6" fmla="*/ 16 w 106"/>
                <a:gd name="T7" fmla="*/ 43 h 106"/>
                <a:gd name="T8" fmla="*/ 25 w 106"/>
                <a:gd name="T9" fmla="*/ 6 h 106"/>
                <a:gd name="T10" fmla="*/ 35 w 106"/>
                <a:gd name="T11" fmla="*/ 4 h 106"/>
                <a:gd name="T12" fmla="*/ 61 w 106"/>
                <a:gd name="T13" fmla="*/ 30 h 106"/>
                <a:gd name="T14" fmla="*/ 75 w 106"/>
                <a:gd name="T15" fmla="*/ 44 h 106"/>
                <a:gd name="T16" fmla="*/ 102 w 106"/>
                <a:gd name="T17" fmla="*/ 71 h 106"/>
                <a:gd name="T18" fmla="*/ 99 w 106"/>
                <a:gd name="T19" fmla="*/ 80 h 106"/>
                <a:gd name="T20" fmla="*/ 63 w 106"/>
                <a:gd name="T21" fmla="*/ 90 h 106"/>
                <a:gd name="T22" fmla="*/ 44 w 106"/>
                <a:gd name="T23" fmla="*/ 95 h 106"/>
                <a:gd name="T24" fmla="*/ 8 w 106"/>
                <a:gd name="T2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8" y="105"/>
                  </a:moveTo>
                  <a:cubicBezTo>
                    <a:pt x="3" y="106"/>
                    <a:pt x="0" y="103"/>
                    <a:pt x="1" y="98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56"/>
                    <a:pt x="14" y="48"/>
                    <a:pt x="16" y="4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1"/>
                    <a:pt x="31" y="0"/>
                    <a:pt x="35" y="4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5" y="34"/>
                    <a:pt x="71" y="40"/>
                    <a:pt x="75" y="44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5"/>
                    <a:pt x="104" y="79"/>
                    <a:pt x="99" y="8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58" y="91"/>
                    <a:pt x="49" y="94"/>
                    <a:pt x="44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/>
            <a:lstStyle/>
            <a:p>
              <a:endParaRPr lang="id-ID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ṡḻídè"/>
            <p:cNvSpPr txBox="1"/>
            <p:nvPr/>
          </p:nvSpPr>
          <p:spPr bwMode="auto">
            <a:xfrm>
              <a:off x="5301054" y="3721402"/>
              <a:ext cx="1590803" cy="38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>
                  <a:cs typeface="+mn-ea"/>
                  <a:sym typeface="+mn-lt"/>
                </a:rPr>
                <a:t>…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b="1">
                  <a:cs typeface="+mn-ea"/>
                  <a:sym typeface="+mn-lt"/>
                </a:rPr>
                <a:t>TEXT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sp>
          <p:nvSpPr>
            <p:cNvPr id="14" name="íś1iḍè"/>
            <p:cNvSpPr/>
            <p:nvPr/>
          </p:nvSpPr>
          <p:spPr bwMode="auto">
            <a:xfrm>
              <a:off x="5725211" y="3076373"/>
              <a:ext cx="741578" cy="586104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" name="ïS1iḍê"/>
          <p:cNvSpPr txBox="1"/>
          <p:nvPr/>
        </p:nvSpPr>
        <p:spPr bwMode="auto">
          <a:xfrm>
            <a:off x="660401" y="4586892"/>
            <a:ext cx="3425673" cy="9614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 algn="r">
              <a:lnSpc>
                <a:spcPct val="150000"/>
              </a:lnSpc>
              <a:buSzPct val="100000"/>
              <a:defRPr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buSzPct val="100000"/>
              <a:defRPr/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6" name="î$ľïdé"/>
          <p:cNvSpPr txBox="1"/>
          <p:nvPr/>
        </p:nvSpPr>
        <p:spPr bwMode="auto">
          <a:xfrm>
            <a:off x="660401" y="4206460"/>
            <a:ext cx="3425673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7" name="îš1îďè"/>
          <p:cNvSpPr txBox="1"/>
          <p:nvPr/>
        </p:nvSpPr>
        <p:spPr bwMode="auto">
          <a:xfrm>
            <a:off x="660401" y="2096879"/>
            <a:ext cx="3425673" cy="9614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 algn="r">
              <a:lnSpc>
                <a:spcPct val="150000"/>
              </a:lnSpc>
              <a:buSzPct val="100000"/>
              <a:defRPr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buSzPct val="100000"/>
              <a:defRPr/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8" name="îsľiḍê"/>
          <p:cNvSpPr txBox="1"/>
          <p:nvPr/>
        </p:nvSpPr>
        <p:spPr bwMode="auto">
          <a:xfrm>
            <a:off x="660401" y="1716447"/>
            <a:ext cx="3425673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19" name="ïš1iḋê"/>
          <p:cNvSpPr txBox="1"/>
          <p:nvPr/>
        </p:nvSpPr>
        <p:spPr bwMode="auto">
          <a:xfrm>
            <a:off x="8093229" y="4586892"/>
            <a:ext cx="3425673" cy="9614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SzPct val="100000"/>
              <a:defRPr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buSzPct val="100000"/>
              <a:defRPr/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1" name="ïṡľïḓé"/>
          <p:cNvSpPr txBox="1"/>
          <p:nvPr/>
        </p:nvSpPr>
        <p:spPr bwMode="auto">
          <a:xfrm>
            <a:off x="8093229" y="4206460"/>
            <a:ext cx="3425673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2" name="iš1ïḓé"/>
          <p:cNvSpPr txBox="1"/>
          <p:nvPr/>
        </p:nvSpPr>
        <p:spPr bwMode="auto">
          <a:xfrm>
            <a:off x="8093229" y="2096879"/>
            <a:ext cx="3425673" cy="9614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lvl="0">
              <a:lnSpc>
                <a:spcPct val="150000"/>
              </a:lnSpc>
              <a:buSzPct val="100000"/>
              <a:defRPr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lvl="0">
              <a:lnSpc>
                <a:spcPct val="150000"/>
              </a:lnSpc>
              <a:buSzPct val="100000"/>
              <a:defRPr/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3" name="ïṧlíďè"/>
          <p:cNvSpPr txBox="1"/>
          <p:nvPr/>
        </p:nvSpPr>
        <p:spPr bwMode="auto">
          <a:xfrm>
            <a:off x="8093229" y="1716447"/>
            <a:ext cx="3425673" cy="3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cs typeface="+mn-ea"/>
                <a:sym typeface="+mn-lt"/>
              </a:rPr>
              <a:t>此处输入标题</a:t>
            </a:r>
            <a:endParaRPr lang="en-US" altLang="zh-CN" sz="16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4472" y="2756395"/>
            <a:ext cx="1207912" cy="1569660"/>
          </a:xfrm>
          <a:prstGeom prst="rect">
            <a:avLst/>
          </a:prstGeom>
          <a:noFill/>
          <a:effectLst>
            <a:outerShdw blurRad="127000" dist="76200" dir="2700000" algn="tl" rotWithShape="0">
              <a:schemeClr val="accent5"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5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" name="弧形 3"/>
          <p:cNvSpPr/>
          <p:nvPr/>
        </p:nvSpPr>
        <p:spPr>
          <a:xfrm>
            <a:off x="1561898" y="2318657"/>
            <a:ext cx="2220687" cy="2220686"/>
          </a:xfrm>
          <a:prstGeom prst="arc">
            <a:avLst>
              <a:gd name="adj1" fmla="val 12212580"/>
              <a:gd name="adj2" fmla="val 9456440"/>
            </a:avLst>
          </a:prstGeom>
          <a:ln w="3175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0008" y="2756395"/>
            <a:ext cx="1207912" cy="1569660"/>
          </a:xfrm>
          <a:prstGeom prst="rect">
            <a:avLst/>
          </a:prstGeom>
          <a:noFill/>
          <a:effectLst>
            <a:outerShdw blurRad="127000" dist="76200" dir="2700000" algn="tl" rotWithShape="0">
              <a:schemeClr val="accent2"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6" name="弧形 5"/>
          <p:cNvSpPr/>
          <p:nvPr/>
        </p:nvSpPr>
        <p:spPr>
          <a:xfrm>
            <a:off x="4957434" y="2318657"/>
            <a:ext cx="2220687" cy="2220686"/>
          </a:xfrm>
          <a:prstGeom prst="arc">
            <a:avLst>
              <a:gd name="adj1" fmla="val 12212580"/>
              <a:gd name="adj2" fmla="val 9456440"/>
            </a:avLst>
          </a:prstGeom>
          <a:ln w="3175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65544" y="2756395"/>
            <a:ext cx="1207912" cy="1569660"/>
          </a:xfrm>
          <a:prstGeom prst="rect">
            <a:avLst/>
          </a:prstGeom>
          <a:noFill/>
          <a:effectLst>
            <a:outerShdw blurRad="127000" dist="76200" dir="2700000" algn="tl" rotWithShape="0">
              <a:schemeClr val="accent3"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8" name="弧形 7"/>
          <p:cNvSpPr/>
          <p:nvPr/>
        </p:nvSpPr>
        <p:spPr>
          <a:xfrm>
            <a:off x="8352970" y="2318657"/>
            <a:ext cx="2220687" cy="2220686"/>
          </a:xfrm>
          <a:prstGeom prst="arc">
            <a:avLst>
              <a:gd name="adj1" fmla="val 12212580"/>
              <a:gd name="adj2" fmla="val 9456440"/>
            </a:avLst>
          </a:prstGeom>
          <a:ln w="3175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80741" y="2612312"/>
            <a:ext cx="1801840" cy="1754521"/>
            <a:chOff x="1884288" y="3438284"/>
            <a:chExt cx="1801840" cy="1754521"/>
          </a:xfrm>
        </p:grpSpPr>
        <p:sp>
          <p:nvSpPr>
            <p:cNvPr id="10" name="文本框 9"/>
            <p:cNvSpPr txBox="1"/>
            <p:nvPr/>
          </p:nvSpPr>
          <p:spPr>
            <a:xfrm>
              <a:off x="1971829" y="3438284"/>
              <a:ext cx="1714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84288" y="3715477"/>
              <a:ext cx="1608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76277" y="2582753"/>
            <a:ext cx="1801840" cy="1754521"/>
            <a:chOff x="1884288" y="3438284"/>
            <a:chExt cx="1801840" cy="1754521"/>
          </a:xfrm>
        </p:grpSpPr>
        <p:sp>
          <p:nvSpPr>
            <p:cNvPr id="13" name="文本框 12"/>
            <p:cNvSpPr txBox="1"/>
            <p:nvPr/>
          </p:nvSpPr>
          <p:spPr>
            <a:xfrm>
              <a:off x="1971829" y="3438284"/>
              <a:ext cx="1714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884288" y="3715477"/>
              <a:ext cx="1608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71813" y="2593639"/>
            <a:ext cx="1801840" cy="1754521"/>
            <a:chOff x="1884288" y="3438284"/>
            <a:chExt cx="1801840" cy="1754521"/>
          </a:xfrm>
        </p:grpSpPr>
        <p:sp>
          <p:nvSpPr>
            <p:cNvPr id="16" name="文本框 15"/>
            <p:cNvSpPr txBox="1"/>
            <p:nvPr/>
          </p:nvSpPr>
          <p:spPr>
            <a:xfrm>
              <a:off x="1971829" y="3438284"/>
              <a:ext cx="1714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84288" y="3715477"/>
              <a:ext cx="16087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33433" y="1630833"/>
            <a:ext cx="8867163" cy="3907579"/>
            <a:chOff x="1533434" y="1630831"/>
            <a:chExt cx="8867162" cy="3907579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1791403" y="1902105"/>
              <a:ext cx="8609193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518867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5236888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1791775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1533434" y="1630831"/>
              <a:ext cx="534825" cy="534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969476" y="1630831"/>
              <a:ext cx="534825" cy="534825"/>
            </a:xfrm>
            <a:prstGeom prst="ellipse">
              <a:avLst/>
            </a:prstGeom>
            <a:solidFill>
              <a:schemeClr val="accent1"/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lt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200" b="1" dirty="0">
                <a:solidFill>
                  <a:schemeClr val="l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223766" y="2409298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251455" y="1630831"/>
              <a:ext cx="534825" cy="534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513425" y="3709120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791775" y="2409298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 flipV="1">
              <a:off x="6954909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6960999" y="3709120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687497" y="1630831"/>
              <a:ext cx="534825" cy="534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791403" y="3467100"/>
              <a:ext cx="8609193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791403" y="4968596"/>
              <a:ext cx="8609193" cy="0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flipV="1">
              <a:off x="8672931" y="1902105"/>
              <a:ext cx="1" cy="3636305"/>
            </a:xfrm>
            <a:prstGeom prst="line">
              <a:avLst/>
            </a:prstGeom>
            <a:ln w="127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8682688" y="3709120"/>
              <a:ext cx="1561440" cy="91566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405519" y="1630831"/>
              <a:ext cx="534825" cy="534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1200" b="1" dirty="0">
                  <a:solidFill>
                    <a:schemeClr val="tx1"/>
                  </a:solidFill>
                  <a:cs typeface="+mn-ea"/>
                  <a:sym typeface="+mn-lt"/>
                </a:rPr>
                <a:t>05</a:t>
              </a:r>
              <a:endParaRPr lang="zh-CN" altLang="en-US" sz="1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ïṡlíde"/>
          <p:cNvGrpSpPr/>
          <p:nvPr/>
        </p:nvGrpSpPr>
        <p:grpSpPr>
          <a:xfrm>
            <a:off x="6347461" y="1520822"/>
            <a:ext cx="4380231" cy="1096436"/>
            <a:chOff x="6746806" y="2110581"/>
            <a:chExt cx="3112651" cy="1096405"/>
          </a:xfrm>
        </p:grpSpPr>
        <p:sp>
          <p:nvSpPr>
            <p:cNvPr id="4" name="iṥļíḍe"/>
            <p:cNvSpPr txBox="1"/>
            <p:nvPr/>
          </p:nvSpPr>
          <p:spPr>
            <a:xfrm>
              <a:off x="6746806" y="2445642"/>
              <a:ext cx="3112651" cy="761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…...</a:t>
              </a:r>
            </a:p>
          </p:txBody>
        </p:sp>
        <p:sp>
          <p:nvSpPr>
            <p:cNvPr id="5" name="íŝḷídè"/>
            <p:cNvSpPr/>
            <p:nvPr/>
          </p:nvSpPr>
          <p:spPr>
            <a:xfrm>
              <a:off x="6746806" y="2110581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buSzPct val="25000"/>
              </a:pPr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iśḷîḍe"/>
          <p:cNvGrpSpPr/>
          <p:nvPr/>
        </p:nvGrpSpPr>
        <p:grpSpPr>
          <a:xfrm>
            <a:off x="6347461" y="4190367"/>
            <a:ext cx="1394460" cy="988695"/>
            <a:chOff x="9717" y="6456"/>
            <a:chExt cx="2196" cy="1557"/>
          </a:xfrm>
        </p:grpSpPr>
        <p:grpSp>
          <p:nvGrpSpPr>
            <p:cNvPr id="7" name="íşľîḍè"/>
            <p:cNvGrpSpPr/>
            <p:nvPr/>
          </p:nvGrpSpPr>
          <p:grpSpPr>
            <a:xfrm>
              <a:off x="10028" y="6456"/>
              <a:ext cx="644" cy="644"/>
              <a:chOff x="10745" y="6461"/>
              <a:chExt cx="644" cy="644"/>
            </a:xfrm>
          </p:grpSpPr>
          <p:sp>
            <p:nvSpPr>
              <p:cNvPr id="9" name="íṥlîḋé"/>
              <p:cNvSpPr/>
              <p:nvPr/>
            </p:nvSpPr>
            <p:spPr bwMode="auto">
              <a:xfrm>
                <a:off x="10745" y="6461"/>
                <a:ext cx="644" cy="644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</a:ln>
            </p:spPr>
            <p:txBody>
              <a:bodyPr wrap="square" lIns="91440" tIns="45720" rIns="91440" bIns="45720" anchor="ctr">
                <a:normAutofit fontScale="8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îṣḻíḋê"/>
              <p:cNvSpPr/>
              <p:nvPr/>
            </p:nvSpPr>
            <p:spPr bwMode="auto">
              <a:xfrm>
                <a:off x="10868" y="6563"/>
                <a:ext cx="399" cy="439"/>
              </a:xfrm>
              <a:custGeom>
                <a:avLst/>
                <a:gdLst>
                  <a:gd name="connsiteX0" fmla="*/ 268978 w 655318"/>
                  <a:gd name="connsiteY0" fmla="*/ 663655 h 720875"/>
                  <a:gd name="connsiteX1" fmla="*/ 382536 w 655318"/>
                  <a:gd name="connsiteY1" fmla="*/ 663655 h 720875"/>
                  <a:gd name="connsiteX2" fmla="*/ 400706 w 655318"/>
                  <a:gd name="connsiteY2" fmla="*/ 677568 h 720875"/>
                  <a:gd name="connsiteX3" fmla="*/ 387079 w 655318"/>
                  <a:gd name="connsiteY3" fmla="*/ 696119 h 720875"/>
                  <a:gd name="connsiteX4" fmla="*/ 362109 w 655318"/>
                  <a:gd name="connsiteY4" fmla="*/ 698951 h 720875"/>
                  <a:gd name="connsiteX5" fmla="*/ 367314 w 655318"/>
                  <a:gd name="connsiteY5" fmla="*/ 702614 h 720875"/>
                  <a:gd name="connsiteX6" fmla="*/ 358087 w 655318"/>
                  <a:gd name="connsiteY6" fmla="*/ 717223 h 720875"/>
                  <a:gd name="connsiteX7" fmla="*/ 288886 w 655318"/>
                  <a:gd name="connsiteY7" fmla="*/ 717223 h 720875"/>
                  <a:gd name="connsiteX8" fmla="*/ 279659 w 655318"/>
                  <a:gd name="connsiteY8" fmla="*/ 702614 h 720875"/>
                  <a:gd name="connsiteX9" fmla="*/ 283738 w 655318"/>
                  <a:gd name="connsiteY9" fmla="*/ 698308 h 720875"/>
                  <a:gd name="connsiteX10" fmla="*/ 264436 w 655318"/>
                  <a:gd name="connsiteY10" fmla="*/ 696119 h 720875"/>
                  <a:gd name="connsiteX11" fmla="*/ 250809 w 655318"/>
                  <a:gd name="connsiteY11" fmla="*/ 677568 h 720875"/>
                  <a:gd name="connsiteX12" fmla="*/ 268978 w 655318"/>
                  <a:gd name="connsiteY12" fmla="*/ 663655 h 720875"/>
                  <a:gd name="connsiteX13" fmla="*/ 268978 w 655318"/>
                  <a:gd name="connsiteY13" fmla="*/ 626091 h 720875"/>
                  <a:gd name="connsiteX14" fmla="*/ 382536 w 655318"/>
                  <a:gd name="connsiteY14" fmla="*/ 626091 h 720875"/>
                  <a:gd name="connsiteX15" fmla="*/ 400706 w 655318"/>
                  <a:gd name="connsiteY15" fmla="*/ 640004 h 720875"/>
                  <a:gd name="connsiteX16" fmla="*/ 387079 w 655318"/>
                  <a:gd name="connsiteY16" fmla="*/ 658555 h 720875"/>
                  <a:gd name="connsiteX17" fmla="*/ 264436 w 655318"/>
                  <a:gd name="connsiteY17" fmla="*/ 658555 h 720875"/>
                  <a:gd name="connsiteX18" fmla="*/ 250809 w 655318"/>
                  <a:gd name="connsiteY18" fmla="*/ 640004 h 720875"/>
                  <a:gd name="connsiteX19" fmla="*/ 268978 w 655318"/>
                  <a:gd name="connsiteY19" fmla="*/ 626091 h 720875"/>
                  <a:gd name="connsiteX20" fmla="*/ 273150 w 655318"/>
                  <a:gd name="connsiteY20" fmla="*/ 588524 h 720875"/>
                  <a:gd name="connsiteX21" fmla="*/ 382166 w 655318"/>
                  <a:gd name="connsiteY21" fmla="*/ 588524 h 720875"/>
                  <a:gd name="connsiteX22" fmla="*/ 404878 w 655318"/>
                  <a:gd name="connsiteY22" fmla="*/ 602437 h 720875"/>
                  <a:gd name="connsiteX23" fmla="*/ 386708 w 655318"/>
                  <a:gd name="connsiteY23" fmla="*/ 620988 h 720875"/>
                  <a:gd name="connsiteX24" fmla="*/ 264066 w 655318"/>
                  <a:gd name="connsiteY24" fmla="*/ 620988 h 720875"/>
                  <a:gd name="connsiteX25" fmla="*/ 250439 w 655318"/>
                  <a:gd name="connsiteY25" fmla="*/ 602437 h 720875"/>
                  <a:gd name="connsiteX26" fmla="*/ 273150 w 655318"/>
                  <a:gd name="connsiteY26" fmla="*/ 588524 h 720875"/>
                  <a:gd name="connsiteX27" fmla="*/ 94750 w 655318"/>
                  <a:gd name="connsiteY27" fmla="*/ 434090 h 720875"/>
                  <a:gd name="connsiteX28" fmla="*/ 108524 w 655318"/>
                  <a:gd name="connsiteY28" fmla="*/ 443551 h 720875"/>
                  <a:gd name="connsiteX29" fmla="*/ 103932 w 655318"/>
                  <a:gd name="connsiteY29" fmla="*/ 462473 h 720875"/>
                  <a:gd name="connsiteX30" fmla="*/ 99341 w 655318"/>
                  <a:gd name="connsiteY30" fmla="*/ 467204 h 720875"/>
                  <a:gd name="connsiteX31" fmla="*/ 39653 w 655318"/>
                  <a:gd name="connsiteY31" fmla="*/ 500318 h 720875"/>
                  <a:gd name="connsiteX32" fmla="*/ 35061 w 655318"/>
                  <a:gd name="connsiteY32" fmla="*/ 505048 h 720875"/>
                  <a:gd name="connsiteX33" fmla="*/ 16696 w 655318"/>
                  <a:gd name="connsiteY33" fmla="*/ 495587 h 720875"/>
                  <a:gd name="connsiteX34" fmla="*/ 21287 w 655318"/>
                  <a:gd name="connsiteY34" fmla="*/ 476665 h 720875"/>
                  <a:gd name="connsiteX35" fmla="*/ 25879 w 655318"/>
                  <a:gd name="connsiteY35" fmla="*/ 471934 h 720875"/>
                  <a:gd name="connsiteX36" fmla="*/ 85567 w 655318"/>
                  <a:gd name="connsiteY36" fmla="*/ 438821 h 720875"/>
                  <a:gd name="connsiteX37" fmla="*/ 94750 w 655318"/>
                  <a:gd name="connsiteY37" fmla="*/ 434090 h 720875"/>
                  <a:gd name="connsiteX38" fmla="*/ 538644 w 655318"/>
                  <a:gd name="connsiteY38" fmla="*/ 430194 h 720875"/>
                  <a:gd name="connsiteX39" fmla="*/ 560508 w 655318"/>
                  <a:gd name="connsiteY39" fmla="*/ 430194 h 720875"/>
                  <a:gd name="connsiteX40" fmla="*/ 617354 w 655318"/>
                  <a:gd name="connsiteY40" fmla="*/ 461360 h 720875"/>
                  <a:gd name="connsiteX41" fmla="*/ 621726 w 655318"/>
                  <a:gd name="connsiteY41" fmla="*/ 483621 h 720875"/>
                  <a:gd name="connsiteX42" fmla="*/ 617354 w 655318"/>
                  <a:gd name="connsiteY42" fmla="*/ 488073 h 720875"/>
                  <a:gd name="connsiteX43" fmla="*/ 608608 w 655318"/>
                  <a:gd name="connsiteY43" fmla="*/ 492525 h 720875"/>
                  <a:gd name="connsiteX44" fmla="*/ 599863 w 655318"/>
                  <a:gd name="connsiteY44" fmla="*/ 492525 h 720875"/>
                  <a:gd name="connsiteX45" fmla="*/ 543016 w 655318"/>
                  <a:gd name="connsiteY45" fmla="*/ 456908 h 720875"/>
                  <a:gd name="connsiteX46" fmla="*/ 538644 w 655318"/>
                  <a:gd name="connsiteY46" fmla="*/ 434647 h 720875"/>
                  <a:gd name="connsiteX47" fmla="*/ 538644 w 655318"/>
                  <a:gd name="connsiteY47" fmla="*/ 430194 h 720875"/>
                  <a:gd name="connsiteX48" fmla="*/ 573356 w 655318"/>
                  <a:gd name="connsiteY48" fmla="*/ 321392 h 720875"/>
                  <a:gd name="connsiteX49" fmla="*/ 641658 w 655318"/>
                  <a:gd name="connsiteY49" fmla="*/ 321392 h 720875"/>
                  <a:gd name="connsiteX50" fmla="*/ 650765 w 655318"/>
                  <a:gd name="connsiteY50" fmla="*/ 325566 h 720875"/>
                  <a:gd name="connsiteX51" fmla="*/ 655318 w 655318"/>
                  <a:gd name="connsiteY51" fmla="*/ 333915 h 720875"/>
                  <a:gd name="connsiteX52" fmla="*/ 650765 w 655318"/>
                  <a:gd name="connsiteY52" fmla="*/ 346437 h 720875"/>
                  <a:gd name="connsiteX53" fmla="*/ 641658 w 655318"/>
                  <a:gd name="connsiteY53" fmla="*/ 350611 h 720875"/>
                  <a:gd name="connsiteX54" fmla="*/ 573356 w 655318"/>
                  <a:gd name="connsiteY54" fmla="*/ 350611 h 720875"/>
                  <a:gd name="connsiteX55" fmla="*/ 559696 w 655318"/>
                  <a:gd name="connsiteY55" fmla="*/ 346437 h 720875"/>
                  <a:gd name="connsiteX56" fmla="*/ 555142 w 655318"/>
                  <a:gd name="connsiteY56" fmla="*/ 333915 h 720875"/>
                  <a:gd name="connsiteX57" fmla="*/ 559696 w 655318"/>
                  <a:gd name="connsiteY57" fmla="*/ 325566 h 720875"/>
                  <a:gd name="connsiteX58" fmla="*/ 573356 w 655318"/>
                  <a:gd name="connsiteY58" fmla="*/ 321392 h 720875"/>
                  <a:gd name="connsiteX59" fmla="*/ 18214 w 655318"/>
                  <a:gd name="connsiteY59" fmla="*/ 321392 h 720875"/>
                  <a:gd name="connsiteX60" fmla="*/ 86515 w 655318"/>
                  <a:gd name="connsiteY60" fmla="*/ 321392 h 720875"/>
                  <a:gd name="connsiteX61" fmla="*/ 95622 w 655318"/>
                  <a:gd name="connsiteY61" fmla="*/ 325566 h 720875"/>
                  <a:gd name="connsiteX62" fmla="*/ 100176 w 655318"/>
                  <a:gd name="connsiteY62" fmla="*/ 338089 h 720875"/>
                  <a:gd name="connsiteX63" fmla="*/ 95622 w 655318"/>
                  <a:gd name="connsiteY63" fmla="*/ 346437 h 720875"/>
                  <a:gd name="connsiteX64" fmla="*/ 86515 w 655318"/>
                  <a:gd name="connsiteY64" fmla="*/ 350611 h 720875"/>
                  <a:gd name="connsiteX65" fmla="*/ 18214 w 655318"/>
                  <a:gd name="connsiteY65" fmla="*/ 350611 h 720875"/>
                  <a:gd name="connsiteX66" fmla="*/ 0 w 655318"/>
                  <a:gd name="connsiteY66" fmla="*/ 338089 h 720875"/>
                  <a:gd name="connsiteX67" fmla="*/ 4553 w 655318"/>
                  <a:gd name="connsiteY67" fmla="*/ 325566 h 720875"/>
                  <a:gd name="connsiteX68" fmla="*/ 18214 w 655318"/>
                  <a:gd name="connsiteY68" fmla="*/ 321392 h 720875"/>
                  <a:gd name="connsiteX69" fmla="*/ 410879 w 655318"/>
                  <a:gd name="connsiteY69" fmla="*/ 183401 h 720875"/>
                  <a:gd name="connsiteX70" fmla="*/ 401122 w 655318"/>
                  <a:gd name="connsiteY70" fmla="*/ 189070 h 720875"/>
                  <a:gd name="connsiteX71" fmla="*/ 410305 w 655318"/>
                  <a:gd name="connsiteY71" fmla="*/ 211746 h 720875"/>
                  <a:gd name="connsiteX72" fmla="*/ 469993 w 655318"/>
                  <a:gd name="connsiteY72" fmla="*/ 302449 h 720875"/>
                  <a:gd name="connsiteX73" fmla="*/ 488359 w 655318"/>
                  <a:gd name="connsiteY73" fmla="*/ 311520 h 720875"/>
                  <a:gd name="connsiteX74" fmla="*/ 502133 w 655318"/>
                  <a:gd name="connsiteY74" fmla="*/ 284309 h 720875"/>
                  <a:gd name="connsiteX75" fmla="*/ 424079 w 655318"/>
                  <a:gd name="connsiteY75" fmla="*/ 184535 h 720875"/>
                  <a:gd name="connsiteX76" fmla="*/ 410879 w 655318"/>
                  <a:gd name="connsiteY76" fmla="*/ 183401 h 720875"/>
                  <a:gd name="connsiteX77" fmla="*/ 612981 w 655318"/>
                  <a:gd name="connsiteY77" fmla="*/ 171130 h 720875"/>
                  <a:gd name="connsiteX78" fmla="*/ 621726 w 655318"/>
                  <a:gd name="connsiteY78" fmla="*/ 180034 h 720875"/>
                  <a:gd name="connsiteX79" fmla="*/ 617354 w 655318"/>
                  <a:gd name="connsiteY79" fmla="*/ 197843 h 720875"/>
                  <a:gd name="connsiteX80" fmla="*/ 617354 w 655318"/>
                  <a:gd name="connsiteY80" fmla="*/ 202295 h 720875"/>
                  <a:gd name="connsiteX81" fmla="*/ 560508 w 655318"/>
                  <a:gd name="connsiteY81" fmla="*/ 233461 h 720875"/>
                  <a:gd name="connsiteX82" fmla="*/ 551762 w 655318"/>
                  <a:gd name="connsiteY82" fmla="*/ 237913 h 720875"/>
                  <a:gd name="connsiteX83" fmla="*/ 538644 w 655318"/>
                  <a:gd name="connsiteY83" fmla="*/ 229008 h 720875"/>
                  <a:gd name="connsiteX84" fmla="*/ 538644 w 655318"/>
                  <a:gd name="connsiteY84" fmla="*/ 211200 h 720875"/>
                  <a:gd name="connsiteX85" fmla="*/ 543016 w 655318"/>
                  <a:gd name="connsiteY85" fmla="*/ 206747 h 720875"/>
                  <a:gd name="connsiteX86" fmla="*/ 599863 w 655318"/>
                  <a:gd name="connsiteY86" fmla="*/ 175582 h 720875"/>
                  <a:gd name="connsiteX87" fmla="*/ 612981 w 655318"/>
                  <a:gd name="connsiteY87" fmla="*/ 171130 h 720875"/>
                  <a:gd name="connsiteX88" fmla="*/ 39952 w 655318"/>
                  <a:gd name="connsiteY88" fmla="*/ 166958 h 720875"/>
                  <a:gd name="connsiteX89" fmla="*/ 99383 w 655318"/>
                  <a:gd name="connsiteY89" fmla="*/ 202575 h 720875"/>
                  <a:gd name="connsiteX90" fmla="*/ 103954 w 655318"/>
                  <a:gd name="connsiteY90" fmla="*/ 224836 h 720875"/>
                  <a:gd name="connsiteX91" fmla="*/ 103954 w 655318"/>
                  <a:gd name="connsiteY91" fmla="*/ 229289 h 720875"/>
                  <a:gd name="connsiteX92" fmla="*/ 90239 w 655318"/>
                  <a:gd name="connsiteY92" fmla="*/ 233741 h 720875"/>
                  <a:gd name="connsiteX93" fmla="*/ 85668 w 655318"/>
                  <a:gd name="connsiteY93" fmla="*/ 229289 h 720875"/>
                  <a:gd name="connsiteX94" fmla="*/ 26237 w 655318"/>
                  <a:gd name="connsiteY94" fmla="*/ 198123 h 720875"/>
                  <a:gd name="connsiteX95" fmla="*/ 17094 w 655318"/>
                  <a:gd name="connsiteY95" fmla="*/ 175862 h 720875"/>
                  <a:gd name="connsiteX96" fmla="*/ 21666 w 655318"/>
                  <a:gd name="connsiteY96" fmla="*/ 171410 h 720875"/>
                  <a:gd name="connsiteX97" fmla="*/ 39952 w 655318"/>
                  <a:gd name="connsiteY97" fmla="*/ 166958 h 720875"/>
                  <a:gd name="connsiteX98" fmla="*/ 327660 w 655318"/>
                  <a:gd name="connsiteY98" fmla="*/ 121043 h 720875"/>
                  <a:gd name="connsiteX99" fmla="*/ 534273 w 655318"/>
                  <a:gd name="connsiteY99" fmla="*/ 325125 h 720875"/>
                  <a:gd name="connsiteX100" fmla="*/ 410305 w 655318"/>
                  <a:gd name="connsiteY100" fmla="*/ 570024 h 720875"/>
                  <a:gd name="connsiteX101" fmla="*/ 245015 w 655318"/>
                  <a:gd name="connsiteY101" fmla="*/ 570024 h 720875"/>
                  <a:gd name="connsiteX102" fmla="*/ 121047 w 655318"/>
                  <a:gd name="connsiteY102" fmla="*/ 325125 h 720875"/>
                  <a:gd name="connsiteX103" fmla="*/ 327660 w 655318"/>
                  <a:gd name="connsiteY103" fmla="*/ 121043 h 720875"/>
                  <a:gd name="connsiteX104" fmla="*/ 491418 w 655318"/>
                  <a:gd name="connsiteY104" fmla="*/ 43453 h 720875"/>
                  <a:gd name="connsiteX105" fmla="*/ 500322 w 655318"/>
                  <a:gd name="connsiteY105" fmla="*/ 46310 h 720875"/>
                  <a:gd name="connsiteX106" fmla="*/ 509227 w 655318"/>
                  <a:gd name="connsiteY106" fmla="*/ 69168 h 720875"/>
                  <a:gd name="connsiteX107" fmla="*/ 473609 w 655318"/>
                  <a:gd name="connsiteY107" fmla="*/ 128598 h 720875"/>
                  <a:gd name="connsiteX108" fmla="*/ 473609 w 655318"/>
                  <a:gd name="connsiteY108" fmla="*/ 133169 h 720875"/>
                  <a:gd name="connsiteX109" fmla="*/ 460252 w 655318"/>
                  <a:gd name="connsiteY109" fmla="*/ 137741 h 720875"/>
                  <a:gd name="connsiteX110" fmla="*/ 451347 w 655318"/>
                  <a:gd name="connsiteY110" fmla="*/ 133169 h 720875"/>
                  <a:gd name="connsiteX111" fmla="*/ 446895 w 655318"/>
                  <a:gd name="connsiteY111" fmla="*/ 110312 h 720875"/>
                  <a:gd name="connsiteX112" fmla="*/ 478061 w 655318"/>
                  <a:gd name="connsiteY112" fmla="*/ 50882 h 720875"/>
                  <a:gd name="connsiteX113" fmla="*/ 482513 w 655318"/>
                  <a:gd name="connsiteY113" fmla="*/ 50882 h 720875"/>
                  <a:gd name="connsiteX114" fmla="*/ 491418 w 655318"/>
                  <a:gd name="connsiteY114" fmla="*/ 43453 h 720875"/>
                  <a:gd name="connsiteX115" fmla="*/ 148317 w 655318"/>
                  <a:gd name="connsiteY115" fmla="*/ 37564 h 720875"/>
                  <a:gd name="connsiteX116" fmla="*/ 162509 w 655318"/>
                  <a:gd name="connsiteY116" fmla="*/ 46747 h 720875"/>
                  <a:gd name="connsiteX117" fmla="*/ 195623 w 655318"/>
                  <a:gd name="connsiteY117" fmla="*/ 106434 h 720875"/>
                  <a:gd name="connsiteX118" fmla="*/ 195623 w 655318"/>
                  <a:gd name="connsiteY118" fmla="*/ 124800 h 720875"/>
                  <a:gd name="connsiteX119" fmla="*/ 190893 w 655318"/>
                  <a:gd name="connsiteY119" fmla="*/ 129391 h 720875"/>
                  <a:gd name="connsiteX120" fmla="*/ 181431 w 655318"/>
                  <a:gd name="connsiteY120" fmla="*/ 129391 h 720875"/>
                  <a:gd name="connsiteX121" fmla="*/ 167240 w 655318"/>
                  <a:gd name="connsiteY121" fmla="*/ 124800 h 720875"/>
                  <a:gd name="connsiteX122" fmla="*/ 129395 w 655318"/>
                  <a:gd name="connsiteY122" fmla="*/ 65112 h 720875"/>
                  <a:gd name="connsiteX123" fmla="*/ 134125 w 655318"/>
                  <a:gd name="connsiteY123" fmla="*/ 42155 h 720875"/>
                  <a:gd name="connsiteX124" fmla="*/ 138856 w 655318"/>
                  <a:gd name="connsiteY124" fmla="*/ 42155 h 720875"/>
                  <a:gd name="connsiteX125" fmla="*/ 148317 w 655318"/>
                  <a:gd name="connsiteY125" fmla="*/ 37564 h 720875"/>
                  <a:gd name="connsiteX126" fmla="*/ 323186 w 655318"/>
                  <a:gd name="connsiteY126" fmla="*/ 0 h 720875"/>
                  <a:gd name="connsiteX127" fmla="*/ 342267 w 655318"/>
                  <a:gd name="connsiteY127" fmla="*/ 13660 h 720875"/>
                  <a:gd name="connsiteX128" fmla="*/ 342267 w 655318"/>
                  <a:gd name="connsiteY128" fmla="*/ 86515 h 720875"/>
                  <a:gd name="connsiteX129" fmla="*/ 337496 w 655318"/>
                  <a:gd name="connsiteY129" fmla="*/ 95621 h 720875"/>
                  <a:gd name="connsiteX130" fmla="*/ 323186 w 655318"/>
                  <a:gd name="connsiteY130" fmla="*/ 100175 h 720875"/>
                  <a:gd name="connsiteX131" fmla="*/ 308875 w 655318"/>
                  <a:gd name="connsiteY131" fmla="*/ 86515 h 720875"/>
                  <a:gd name="connsiteX132" fmla="*/ 308875 w 655318"/>
                  <a:gd name="connsiteY132" fmla="*/ 18214 h 720875"/>
                  <a:gd name="connsiteX133" fmla="*/ 313645 w 655318"/>
                  <a:gd name="connsiteY133" fmla="*/ 4553 h 720875"/>
                  <a:gd name="connsiteX134" fmla="*/ 323186 w 655318"/>
                  <a:gd name="connsiteY134" fmla="*/ 0 h 72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655318" h="720875">
                    <a:moveTo>
                      <a:pt x="268978" y="663655"/>
                    </a:moveTo>
                    <a:cubicBezTo>
                      <a:pt x="305317" y="672930"/>
                      <a:pt x="346198" y="672930"/>
                      <a:pt x="382536" y="663655"/>
                    </a:cubicBezTo>
                    <a:cubicBezTo>
                      <a:pt x="391621" y="663655"/>
                      <a:pt x="400706" y="668293"/>
                      <a:pt x="400706" y="677568"/>
                    </a:cubicBezTo>
                    <a:cubicBezTo>
                      <a:pt x="400706" y="686843"/>
                      <a:pt x="396163" y="696119"/>
                      <a:pt x="387079" y="696119"/>
                    </a:cubicBezTo>
                    <a:lnTo>
                      <a:pt x="362109" y="698951"/>
                    </a:lnTo>
                    <a:lnTo>
                      <a:pt x="367314" y="702614"/>
                    </a:lnTo>
                    <a:cubicBezTo>
                      <a:pt x="367314" y="707484"/>
                      <a:pt x="362700" y="717223"/>
                      <a:pt x="358087" y="717223"/>
                    </a:cubicBezTo>
                    <a:cubicBezTo>
                      <a:pt x="335020" y="722093"/>
                      <a:pt x="311953" y="722093"/>
                      <a:pt x="288886" y="717223"/>
                    </a:cubicBezTo>
                    <a:cubicBezTo>
                      <a:pt x="279659" y="717223"/>
                      <a:pt x="279659" y="707484"/>
                      <a:pt x="279659" y="702614"/>
                    </a:cubicBezTo>
                    <a:lnTo>
                      <a:pt x="283738" y="698308"/>
                    </a:lnTo>
                    <a:lnTo>
                      <a:pt x="264436" y="696119"/>
                    </a:lnTo>
                    <a:cubicBezTo>
                      <a:pt x="255351" y="696119"/>
                      <a:pt x="246267" y="686843"/>
                      <a:pt x="250809" y="677568"/>
                    </a:cubicBezTo>
                    <a:cubicBezTo>
                      <a:pt x="250809" y="668293"/>
                      <a:pt x="259894" y="663655"/>
                      <a:pt x="268978" y="663655"/>
                    </a:cubicBezTo>
                    <a:close/>
                    <a:moveTo>
                      <a:pt x="268978" y="626091"/>
                    </a:moveTo>
                    <a:cubicBezTo>
                      <a:pt x="305317" y="635366"/>
                      <a:pt x="346198" y="635366"/>
                      <a:pt x="382536" y="626091"/>
                    </a:cubicBezTo>
                    <a:cubicBezTo>
                      <a:pt x="391621" y="626091"/>
                      <a:pt x="400706" y="630729"/>
                      <a:pt x="400706" y="640004"/>
                    </a:cubicBezTo>
                    <a:cubicBezTo>
                      <a:pt x="400706" y="649279"/>
                      <a:pt x="396163" y="658555"/>
                      <a:pt x="387079" y="658555"/>
                    </a:cubicBezTo>
                    <a:cubicBezTo>
                      <a:pt x="346198" y="667830"/>
                      <a:pt x="305317" y="667830"/>
                      <a:pt x="264436" y="658555"/>
                    </a:cubicBezTo>
                    <a:cubicBezTo>
                      <a:pt x="255351" y="658555"/>
                      <a:pt x="246267" y="649279"/>
                      <a:pt x="250809" y="640004"/>
                    </a:cubicBezTo>
                    <a:cubicBezTo>
                      <a:pt x="250809" y="630729"/>
                      <a:pt x="259894" y="626091"/>
                      <a:pt x="268978" y="626091"/>
                    </a:cubicBezTo>
                    <a:close/>
                    <a:moveTo>
                      <a:pt x="273150" y="588524"/>
                    </a:moveTo>
                    <a:cubicBezTo>
                      <a:pt x="309489" y="593162"/>
                      <a:pt x="345828" y="593162"/>
                      <a:pt x="382166" y="588524"/>
                    </a:cubicBezTo>
                    <a:cubicBezTo>
                      <a:pt x="391251" y="588524"/>
                      <a:pt x="400335" y="593162"/>
                      <a:pt x="404878" y="602437"/>
                    </a:cubicBezTo>
                    <a:cubicBezTo>
                      <a:pt x="404878" y="611712"/>
                      <a:pt x="400335" y="620988"/>
                      <a:pt x="386708" y="620988"/>
                    </a:cubicBezTo>
                    <a:cubicBezTo>
                      <a:pt x="350370" y="630263"/>
                      <a:pt x="304947" y="630263"/>
                      <a:pt x="264066" y="620988"/>
                    </a:cubicBezTo>
                    <a:cubicBezTo>
                      <a:pt x="254981" y="620988"/>
                      <a:pt x="250439" y="611712"/>
                      <a:pt x="250439" y="602437"/>
                    </a:cubicBezTo>
                    <a:cubicBezTo>
                      <a:pt x="254981" y="593162"/>
                      <a:pt x="264066" y="588524"/>
                      <a:pt x="273150" y="588524"/>
                    </a:cubicBezTo>
                    <a:close/>
                    <a:moveTo>
                      <a:pt x="94750" y="434090"/>
                    </a:moveTo>
                    <a:cubicBezTo>
                      <a:pt x="99341" y="438821"/>
                      <a:pt x="103932" y="438821"/>
                      <a:pt x="108524" y="443551"/>
                    </a:cubicBezTo>
                    <a:cubicBezTo>
                      <a:pt x="108524" y="448282"/>
                      <a:pt x="108524" y="457743"/>
                      <a:pt x="103932" y="462473"/>
                    </a:cubicBezTo>
                    <a:cubicBezTo>
                      <a:pt x="103932" y="462473"/>
                      <a:pt x="103932" y="462473"/>
                      <a:pt x="99341" y="467204"/>
                    </a:cubicBezTo>
                    <a:cubicBezTo>
                      <a:pt x="99341" y="467204"/>
                      <a:pt x="99341" y="467204"/>
                      <a:pt x="39653" y="500318"/>
                    </a:cubicBezTo>
                    <a:cubicBezTo>
                      <a:pt x="39653" y="505048"/>
                      <a:pt x="35061" y="505048"/>
                      <a:pt x="35061" y="505048"/>
                    </a:cubicBezTo>
                    <a:cubicBezTo>
                      <a:pt x="25879" y="505048"/>
                      <a:pt x="21287" y="500318"/>
                      <a:pt x="16696" y="495587"/>
                    </a:cubicBezTo>
                    <a:cubicBezTo>
                      <a:pt x="16696" y="490857"/>
                      <a:pt x="16696" y="481395"/>
                      <a:pt x="21287" y="476665"/>
                    </a:cubicBezTo>
                    <a:cubicBezTo>
                      <a:pt x="21287" y="476665"/>
                      <a:pt x="21287" y="476665"/>
                      <a:pt x="25879" y="471934"/>
                    </a:cubicBezTo>
                    <a:cubicBezTo>
                      <a:pt x="25879" y="471934"/>
                      <a:pt x="25879" y="471934"/>
                      <a:pt x="85567" y="438821"/>
                    </a:cubicBezTo>
                    <a:cubicBezTo>
                      <a:pt x="90158" y="434090"/>
                      <a:pt x="94750" y="434090"/>
                      <a:pt x="94750" y="434090"/>
                    </a:cubicBezTo>
                    <a:close/>
                    <a:moveTo>
                      <a:pt x="538644" y="430194"/>
                    </a:moveTo>
                    <a:cubicBezTo>
                      <a:pt x="547389" y="425742"/>
                      <a:pt x="551762" y="425742"/>
                      <a:pt x="560508" y="430194"/>
                    </a:cubicBezTo>
                    <a:cubicBezTo>
                      <a:pt x="560508" y="430194"/>
                      <a:pt x="560508" y="430194"/>
                      <a:pt x="617354" y="461360"/>
                    </a:cubicBezTo>
                    <a:cubicBezTo>
                      <a:pt x="621726" y="465812"/>
                      <a:pt x="626099" y="479169"/>
                      <a:pt x="621726" y="483621"/>
                    </a:cubicBezTo>
                    <a:cubicBezTo>
                      <a:pt x="621726" y="483621"/>
                      <a:pt x="621726" y="483621"/>
                      <a:pt x="617354" y="488073"/>
                    </a:cubicBezTo>
                    <a:cubicBezTo>
                      <a:pt x="617354" y="492525"/>
                      <a:pt x="612981" y="492525"/>
                      <a:pt x="608608" y="492525"/>
                    </a:cubicBezTo>
                    <a:cubicBezTo>
                      <a:pt x="604235" y="492525"/>
                      <a:pt x="604235" y="492525"/>
                      <a:pt x="599863" y="492525"/>
                    </a:cubicBezTo>
                    <a:cubicBezTo>
                      <a:pt x="599863" y="492525"/>
                      <a:pt x="599863" y="492525"/>
                      <a:pt x="543016" y="456908"/>
                    </a:cubicBezTo>
                    <a:cubicBezTo>
                      <a:pt x="534271" y="452455"/>
                      <a:pt x="534271" y="443551"/>
                      <a:pt x="538644" y="434647"/>
                    </a:cubicBezTo>
                    <a:cubicBezTo>
                      <a:pt x="538644" y="434647"/>
                      <a:pt x="538644" y="434647"/>
                      <a:pt x="538644" y="430194"/>
                    </a:cubicBezTo>
                    <a:close/>
                    <a:moveTo>
                      <a:pt x="573356" y="321392"/>
                    </a:moveTo>
                    <a:cubicBezTo>
                      <a:pt x="573356" y="321392"/>
                      <a:pt x="573356" y="321392"/>
                      <a:pt x="641658" y="321392"/>
                    </a:cubicBezTo>
                    <a:cubicBezTo>
                      <a:pt x="646211" y="321392"/>
                      <a:pt x="650765" y="321392"/>
                      <a:pt x="650765" y="325566"/>
                    </a:cubicBezTo>
                    <a:cubicBezTo>
                      <a:pt x="655318" y="325566"/>
                      <a:pt x="655318" y="329740"/>
                      <a:pt x="655318" y="333915"/>
                    </a:cubicBezTo>
                    <a:cubicBezTo>
                      <a:pt x="655318" y="338089"/>
                      <a:pt x="655318" y="342263"/>
                      <a:pt x="650765" y="346437"/>
                    </a:cubicBezTo>
                    <a:cubicBezTo>
                      <a:pt x="650765" y="346437"/>
                      <a:pt x="646211" y="350611"/>
                      <a:pt x="641658" y="350611"/>
                    </a:cubicBezTo>
                    <a:cubicBezTo>
                      <a:pt x="641658" y="350611"/>
                      <a:pt x="641658" y="350611"/>
                      <a:pt x="573356" y="350611"/>
                    </a:cubicBezTo>
                    <a:cubicBezTo>
                      <a:pt x="568803" y="350611"/>
                      <a:pt x="564249" y="346437"/>
                      <a:pt x="559696" y="346437"/>
                    </a:cubicBezTo>
                    <a:cubicBezTo>
                      <a:pt x="559696" y="342263"/>
                      <a:pt x="555142" y="338089"/>
                      <a:pt x="555142" y="333915"/>
                    </a:cubicBezTo>
                    <a:cubicBezTo>
                      <a:pt x="555142" y="329740"/>
                      <a:pt x="555142" y="325566"/>
                      <a:pt x="559696" y="325566"/>
                    </a:cubicBezTo>
                    <a:cubicBezTo>
                      <a:pt x="564249" y="321392"/>
                      <a:pt x="568803" y="321392"/>
                      <a:pt x="573356" y="321392"/>
                    </a:cubicBezTo>
                    <a:close/>
                    <a:moveTo>
                      <a:pt x="18214" y="321392"/>
                    </a:moveTo>
                    <a:cubicBezTo>
                      <a:pt x="18214" y="321392"/>
                      <a:pt x="18214" y="321392"/>
                      <a:pt x="86515" y="321392"/>
                    </a:cubicBezTo>
                    <a:cubicBezTo>
                      <a:pt x="91069" y="321392"/>
                      <a:pt x="91069" y="321392"/>
                      <a:pt x="95622" y="325566"/>
                    </a:cubicBezTo>
                    <a:cubicBezTo>
                      <a:pt x="100176" y="329740"/>
                      <a:pt x="100176" y="333915"/>
                      <a:pt x="100176" y="338089"/>
                    </a:cubicBezTo>
                    <a:cubicBezTo>
                      <a:pt x="100176" y="342263"/>
                      <a:pt x="100176" y="342263"/>
                      <a:pt x="95622" y="346437"/>
                    </a:cubicBezTo>
                    <a:cubicBezTo>
                      <a:pt x="91069" y="350611"/>
                      <a:pt x="91069" y="350611"/>
                      <a:pt x="86515" y="350611"/>
                    </a:cubicBezTo>
                    <a:cubicBezTo>
                      <a:pt x="86515" y="350611"/>
                      <a:pt x="86515" y="350611"/>
                      <a:pt x="18214" y="350611"/>
                    </a:cubicBezTo>
                    <a:cubicBezTo>
                      <a:pt x="9107" y="350611"/>
                      <a:pt x="0" y="346437"/>
                      <a:pt x="0" y="338089"/>
                    </a:cubicBezTo>
                    <a:cubicBezTo>
                      <a:pt x="0" y="333915"/>
                      <a:pt x="0" y="329740"/>
                      <a:pt x="4553" y="325566"/>
                    </a:cubicBezTo>
                    <a:cubicBezTo>
                      <a:pt x="9107" y="321392"/>
                      <a:pt x="13660" y="321392"/>
                      <a:pt x="18214" y="321392"/>
                    </a:cubicBezTo>
                    <a:close/>
                    <a:moveTo>
                      <a:pt x="410879" y="183401"/>
                    </a:moveTo>
                    <a:cubicBezTo>
                      <a:pt x="406862" y="184535"/>
                      <a:pt x="403418" y="186803"/>
                      <a:pt x="401122" y="189070"/>
                    </a:cubicBezTo>
                    <a:cubicBezTo>
                      <a:pt x="401122" y="198141"/>
                      <a:pt x="401122" y="207211"/>
                      <a:pt x="410305" y="211746"/>
                    </a:cubicBezTo>
                    <a:cubicBezTo>
                      <a:pt x="437853" y="229887"/>
                      <a:pt x="460810" y="261633"/>
                      <a:pt x="469993" y="302449"/>
                    </a:cubicBezTo>
                    <a:cubicBezTo>
                      <a:pt x="474585" y="311520"/>
                      <a:pt x="483767" y="316055"/>
                      <a:pt x="488359" y="311520"/>
                    </a:cubicBezTo>
                    <a:cubicBezTo>
                      <a:pt x="497542" y="306985"/>
                      <a:pt x="502133" y="293379"/>
                      <a:pt x="502133" y="284309"/>
                    </a:cubicBezTo>
                    <a:cubicBezTo>
                      <a:pt x="488359" y="234422"/>
                      <a:pt x="456219" y="202676"/>
                      <a:pt x="424079" y="184535"/>
                    </a:cubicBezTo>
                    <a:cubicBezTo>
                      <a:pt x="419488" y="182268"/>
                      <a:pt x="414896" y="182268"/>
                      <a:pt x="410879" y="183401"/>
                    </a:cubicBezTo>
                    <a:close/>
                    <a:moveTo>
                      <a:pt x="612981" y="171130"/>
                    </a:moveTo>
                    <a:cubicBezTo>
                      <a:pt x="617354" y="171130"/>
                      <a:pt x="617354" y="175582"/>
                      <a:pt x="621726" y="180034"/>
                    </a:cubicBezTo>
                    <a:cubicBezTo>
                      <a:pt x="626099" y="184486"/>
                      <a:pt x="621726" y="193391"/>
                      <a:pt x="617354" y="197843"/>
                    </a:cubicBezTo>
                    <a:cubicBezTo>
                      <a:pt x="617354" y="197843"/>
                      <a:pt x="617354" y="197843"/>
                      <a:pt x="617354" y="202295"/>
                    </a:cubicBezTo>
                    <a:cubicBezTo>
                      <a:pt x="617354" y="202295"/>
                      <a:pt x="617354" y="202295"/>
                      <a:pt x="560508" y="233461"/>
                    </a:cubicBezTo>
                    <a:cubicBezTo>
                      <a:pt x="556135" y="237913"/>
                      <a:pt x="551762" y="237913"/>
                      <a:pt x="551762" y="237913"/>
                    </a:cubicBezTo>
                    <a:cubicBezTo>
                      <a:pt x="547389" y="237913"/>
                      <a:pt x="538644" y="233461"/>
                      <a:pt x="538644" y="229008"/>
                    </a:cubicBezTo>
                    <a:cubicBezTo>
                      <a:pt x="534271" y="224556"/>
                      <a:pt x="534271" y="215652"/>
                      <a:pt x="538644" y="211200"/>
                    </a:cubicBezTo>
                    <a:cubicBezTo>
                      <a:pt x="538644" y="211200"/>
                      <a:pt x="538644" y="211200"/>
                      <a:pt x="543016" y="206747"/>
                    </a:cubicBezTo>
                    <a:cubicBezTo>
                      <a:pt x="543016" y="206747"/>
                      <a:pt x="543016" y="206747"/>
                      <a:pt x="599863" y="175582"/>
                    </a:cubicBezTo>
                    <a:cubicBezTo>
                      <a:pt x="604235" y="171130"/>
                      <a:pt x="608608" y="171130"/>
                      <a:pt x="612981" y="171130"/>
                    </a:cubicBezTo>
                    <a:close/>
                    <a:moveTo>
                      <a:pt x="39952" y="166958"/>
                    </a:moveTo>
                    <a:cubicBezTo>
                      <a:pt x="39952" y="166958"/>
                      <a:pt x="39952" y="166958"/>
                      <a:pt x="99383" y="202575"/>
                    </a:cubicBezTo>
                    <a:cubicBezTo>
                      <a:pt x="108526" y="207028"/>
                      <a:pt x="108526" y="215932"/>
                      <a:pt x="103954" y="224836"/>
                    </a:cubicBezTo>
                    <a:cubicBezTo>
                      <a:pt x="103954" y="224836"/>
                      <a:pt x="103954" y="224836"/>
                      <a:pt x="103954" y="229289"/>
                    </a:cubicBezTo>
                    <a:cubicBezTo>
                      <a:pt x="99383" y="229289"/>
                      <a:pt x="94811" y="233741"/>
                      <a:pt x="90239" y="233741"/>
                    </a:cubicBezTo>
                    <a:cubicBezTo>
                      <a:pt x="90239" y="233741"/>
                      <a:pt x="85668" y="229289"/>
                      <a:pt x="85668" y="229289"/>
                    </a:cubicBezTo>
                    <a:cubicBezTo>
                      <a:pt x="85668" y="229289"/>
                      <a:pt x="85668" y="229289"/>
                      <a:pt x="26237" y="198123"/>
                    </a:cubicBezTo>
                    <a:cubicBezTo>
                      <a:pt x="17094" y="193671"/>
                      <a:pt x="12523" y="180314"/>
                      <a:pt x="17094" y="175862"/>
                    </a:cubicBezTo>
                    <a:cubicBezTo>
                      <a:pt x="17094" y="175862"/>
                      <a:pt x="17094" y="175862"/>
                      <a:pt x="21666" y="171410"/>
                    </a:cubicBezTo>
                    <a:cubicBezTo>
                      <a:pt x="26237" y="166958"/>
                      <a:pt x="35381" y="166958"/>
                      <a:pt x="39952" y="166958"/>
                    </a:cubicBezTo>
                    <a:close/>
                    <a:moveTo>
                      <a:pt x="327660" y="121043"/>
                    </a:moveTo>
                    <a:cubicBezTo>
                      <a:pt x="442445" y="121043"/>
                      <a:pt x="534273" y="211746"/>
                      <a:pt x="534273" y="325125"/>
                    </a:cubicBezTo>
                    <a:cubicBezTo>
                      <a:pt x="534273" y="411294"/>
                      <a:pt x="433262" y="520138"/>
                      <a:pt x="410305" y="570024"/>
                    </a:cubicBezTo>
                    <a:cubicBezTo>
                      <a:pt x="405714" y="592700"/>
                      <a:pt x="254197" y="588165"/>
                      <a:pt x="245015" y="570024"/>
                    </a:cubicBezTo>
                    <a:cubicBezTo>
                      <a:pt x="212875" y="501997"/>
                      <a:pt x="121047" y="411294"/>
                      <a:pt x="121047" y="325125"/>
                    </a:cubicBezTo>
                    <a:cubicBezTo>
                      <a:pt x="121047" y="211746"/>
                      <a:pt x="212875" y="121043"/>
                      <a:pt x="327660" y="121043"/>
                    </a:cubicBezTo>
                    <a:close/>
                    <a:moveTo>
                      <a:pt x="491418" y="43453"/>
                    </a:moveTo>
                    <a:cubicBezTo>
                      <a:pt x="494757" y="42882"/>
                      <a:pt x="498096" y="44025"/>
                      <a:pt x="500322" y="46310"/>
                    </a:cubicBezTo>
                    <a:cubicBezTo>
                      <a:pt x="509227" y="50882"/>
                      <a:pt x="509227" y="60025"/>
                      <a:pt x="509227" y="69168"/>
                    </a:cubicBezTo>
                    <a:cubicBezTo>
                      <a:pt x="509227" y="69168"/>
                      <a:pt x="509227" y="69168"/>
                      <a:pt x="473609" y="128598"/>
                    </a:cubicBezTo>
                    <a:cubicBezTo>
                      <a:pt x="473609" y="128598"/>
                      <a:pt x="473609" y="128598"/>
                      <a:pt x="473609" y="133169"/>
                    </a:cubicBezTo>
                    <a:cubicBezTo>
                      <a:pt x="469156" y="133169"/>
                      <a:pt x="464704" y="137741"/>
                      <a:pt x="460252" y="137741"/>
                    </a:cubicBezTo>
                    <a:cubicBezTo>
                      <a:pt x="455800" y="137741"/>
                      <a:pt x="455800" y="137741"/>
                      <a:pt x="451347" y="133169"/>
                    </a:cubicBezTo>
                    <a:cubicBezTo>
                      <a:pt x="446895" y="128598"/>
                      <a:pt x="442443" y="119455"/>
                      <a:pt x="446895" y="110312"/>
                    </a:cubicBezTo>
                    <a:cubicBezTo>
                      <a:pt x="446895" y="110312"/>
                      <a:pt x="446895" y="110312"/>
                      <a:pt x="478061" y="50882"/>
                    </a:cubicBezTo>
                    <a:cubicBezTo>
                      <a:pt x="478061" y="50882"/>
                      <a:pt x="478061" y="50882"/>
                      <a:pt x="482513" y="50882"/>
                    </a:cubicBezTo>
                    <a:cubicBezTo>
                      <a:pt x="484739" y="46310"/>
                      <a:pt x="488078" y="44025"/>
                      <a:pt x="491418" y="43453"/>
                    </a:cubicBezTo>
                    <a:close/>
                    <a:moveTo>
                      <a:pt x="148317" y="37564"/>
                    </a:moveTo>
                    <a:cubicBezTo>
                      <a:pt x="153048" y="42155"/>
                      <a:pt x="157778" y="42155"/>
                      <a:pt x="162509" y="46747"/>
                    </a:cubicBezTo>
                    <a:lnTo>
                      <a:pt x="195623" y="106434"/>
                    </a:lnTo>
                    <a:cubicBezTo>
                      <a:pt x="200354" y="111025"/>
                      <a:pt x="200354" y="120208"/>
                      <a:pt x="195623" y="124800"/>
                    </a:cubicBezTo>
                    <a:cubicBezTo>
                      <a:pt x="195623" y="124800"/>
                      <a:pt x="195623" y="124800"/>
                      <a:pt x="190893" y="129391"/>
                    </a:cubicBezTo>
                    <a:cubicBezTo>
                      <a:pt x="186162" y="129391"/>
                      <a:pt x="186162" y="129391"/>
                      <a:pt x="181431" y="129391"/>
                    </a:cubicBezTo>
                    <a:cubicBezTo>
                      <a:pt x="176701" y="129391"/>
                      <a:pt x="171970" y="129391"/>
                      <a:pt x="167240" y="124800"/>
                    </a:cubicBezTo>
                    <a:cubicBezTo>
                      <a:pt x="167240" y="124800"/>
                      <a:pt x="167240" y="124800"/>
                      <a:pt x="129395" y="65112"/>
                    </a:cubicBezTo>
                    <a:cubicBezTo>
                      <a:pt x="129395" y="55929"/>
                      <a:pt x="129395" y="46747"/>
                      <a:pt x="134125" y="42155"/>
                    </a:cubicBezTo>
                    <a:cubicBezTo>
                      <a:pt x="134125" y="42155"/>
                      <a:pt x="134125" y="42155"/>
                      <a:pt x="138856" y="42155"/>
                    </a:cubicBezTo>
                    <a:cubicBezTo>
                      <a:pt x="143587" y="37564"/>
                      <a:pt x="148317" y="37564"/>
                      <a:pt x="148317" y="37564"/>
                    </a:cubicBezTo>
                    <a:close/>
                    <a:moveTo>
                      <a:pt x="323186" y="0"/>
                    </a:moveTo>
                    <a:cubicBezTo>
                      <a:pt x="332726" y="0"/>
                      <a:pt x="342267" y="9107"/>
                      <a:pt x="342267" y="13660"/>
                    </a:cubicBezTo>
                    <a:cubicBezTo>
                      <a:pt x="342267" y="13660"/>
                      <a:pt x="342267" y="13660"/>
                      <a:pt x="342267" y="86515"/>
                    </a:cubicBezTo>
                    <a:cubicBezTo>
                      <a:pt x="342267" y="86515"/>
                      <a:pt x="337496" y="91068"/>
                      <a:pt x="337496" y="95621"/>
                    </a:cubicBezTo>
                    <a:cubicBezTo>
                      <a:pt x="332726" y="100175"/>
                      <a:pt x="327956" y="100175"/>
                      <a:pt x="323186" y="100175"/>
                    </a:cubicBezTo>
                    <a:cubicBezTo>
                      <a:pt x="313645" y="100175"/>
                      <a:pt x="308875" y="95621"/>
                      <a:pt x="308875" y="86515"/>
                    </a:cubicBezTo>
                    <a:cubicBezTo>
                      <a:pt x="308875" y="86515"/>
                      <a:pt x="308875" y="86515"/>
                      <a:pt x="308875" y="18214"/>
                    </a:cubicBezTo>
                    <a:cubicBezTo>
                      <a:pt x="308875" y="13660"/>
                      <a:pt x="308875" y="9107"/>
                      <a:pt x="313645" y="4553"/>
                    </a:cubicBezTo>
                    <a:cubicBezTo>
                      <a:pt x="313645" y="0"/>
                      <a:pt x="318415" y="0"/>
                      <a:pt x="323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íSḷïḓê"/>
            <p:cNvSpPr txBox="1"/>
            <p:nvPr/>
          </p:nvSpPr>
          <p:spPr>
            <a:xfrm>
              <a:off x="9717" y="7302"/>
              <a:ext cx="2196" cy="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11" name="îşľiḓe"/>
          <p:cNvSpPr txBox="1"/>
          <p:nvPr/>
        </p:nvSpPr>
        <p:spPr>
          <a:xfrm>
            <a:off x="1640569" y="2054025"/>
            <a:ext cx="4295507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zh-CN" altLang="en-US" sz="2400" b="1" dirty="0">
                <a:cs typeface="+mn-ea"/>
                <a:sym typeface="+mn-lt"/>
              </a:rPr>
              <a:t>在此框中选择粘贴，</a:t>
            </a:r>
          </a:p>
          <a:p>
            <a:pPr>
              <a:buSzPct val="25000"/>
            </a:pPr>
            <a:r>
              <a:rPr lang="zh-CN" altLang="en-US" sz="2400" b="1" dirty="0">
                <a:cs typeface="+mn-ea"/>
                <a:sym typeface="+mn-lt"/>
              </a:rPr>
              <a:t>并选择只保留文字。</a:t>
            </a:r>
          </a:p>
        </p:txBody>
      </p:sp>
      <p:sp>
        <p:nvSpPr>
          <p:cNvPr id="12" name="ïṣľíḍé"/>
          <p:cNvSpPr txBox="1"/>
          <p:nvPr/>
        </p:nvSpPr>
        <p:spPr>
          <a:xfrm>
            <a:off x="1640841" y="3474087"/>
            <a:ext cx="3800475" cy="10420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íṩḷíďé"/>
          <p:cNvSpPr/>
          <p:nvPr/>
        </p:nvSpPr>
        <p:spPr>
          <a:xfrm>
            <a:off x="1736454" y="4682742"/>
            <a:ext cx="1761628" cy="4634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此处输入标题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›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îşlîḑê"/>
          <p:cNvSpPr/>
          <p:nvPr/>
        </p:nvSpPr>
        <p:spPr bwMode="auto">
          <a:xfrm>
            <a:off x="1736905" y="3028134"/>
            <a:ext cx="405131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5" name="ïṥḷiḍè"/>
          <p:cNvGrpSpPr/>
          <p:nvPr/>
        </p:nvGrpSpPr>
        <p:grpSpPr>
          <a:xfrm>
            <a:off x="6347461" y="2729232"/>
            <a:ext cx="4380231" cy="1143797"/>
            <a:chOff x="6746806" y="2110581"/>
            <a:chExt cx="3112651" cy="1143763"/>
          </a:xfrm>
        </p:grpSpPr>
        <p:sp>
          <p:nvSpPr>
            <p:cNvPr id="16" name="iṡlîḋe"/>
            <p:cNvSpPr txBox="1"/>
            <p:nvPr/>
          </p:nvSpPr>
          <p:spPr>
            <a:xfrm>
              <a:off x="6746806" y="2445378"/>
              <a:ext cx="3112651" cy="8089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…...</a:t>
              </a:r>
            </a:p>
          </p:txBody>
        </p:sp>
        <p:sp>
          <p:nvSpPr>
            <p:cNvPr id="17" name="îṣḷíďè"/>
            <p:cNvSpPr/>
            <p:nvPr/>
          </p:nvSpPr>
          <p:spPr>
            <a:xfrm>
              <a:off x="6746806" y="2110581"/>
              <a:ext cx="3112651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buSzPct val="25000"/>
              </a:pPr>
              <a:r>
                <a:rPr lang="zh-CN" altLang="en-US" sz="1600" b="1" dirty="0">
                  <a:cs typeface="+mn-ea"/>
                  <a:sym typeface="+mn-lt"/>
                </a:rPr>
                <a:t>此处输入标题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8" name="í$ḷíḑé"/>
          <p:cNvGrpSpPr/>
          <p:nvPr/>
        </p:nvGrpSpPr>
        <p:grpSpPr>
          <a:xfrm>
            <a:off x="8091805" y="4190367"/>
            <a:ext cx="1390651" cy="988695"/>
            <a:chOff x="9717" y="6456"/>
            <a:chExt cx="2190" cy="1557"/>
          </a:xfrm>
        </p:grpSpPr>
        <p:grpSp>
          <p:nvGrpSpPr>
            <p:cNvPr id="19" name="íşľíḓè"/>
            <p:cNvGrpSpPr/>
            <p:nvPr/>
          </p:nvGrpSpPr>
          <p:grpSpPr>
            <a:xfrm>
              <a:off x="10028" y="6456"/>
              <a:ext cx="644" cy="644"/>
              <a:chOff x="10745" y="6461"/>
              <a:chExt cx="644" cy="644"/>
            </a:xfrm>
          </p:grpSpPr>
          <p:sp>
            <p:nvSpPr>
              <p:cNvPr id="22" name="iśḻïḍé"/>
              <p:cNvSpPr/>
              <p:nvPr/>
            </p:nvSpPr>
            <p:spPr bwMode="auto">
              <a:xfrm>
                <a:off x="10745" y="6461"/>
                <a:ext cx="644" cy="644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</a:ln>
            </p:spPr>
            <p:txBody>
              <a:bodyPr wrap="square" lIns="91440" tIns="45720" rIns="91440" bIns="45720" anchor="ctr">
                <a:normAutofit fontScale="8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ṩlíďe"/>
              <p:cNvSpPr/>
              <p:nvPr/>
            </p:nvSpPr>
            <p:spPr bwMode="auto">
              <a:xfrm>
                <a:off x="10868" y="6563"/>
                <a:ext cx="399" cy="439"/>
              </a:xfrm>
              <a:custGeom>
                <a:avLst/>
                <a:gdLst>
                  <a:gd name="connsiteX0" fmla="*/ 268978 w 655318"/>
                  <a:gd name="connsiteY0" fmla="*/ 663655 h 720875"/>
                  <a:gd name="connsiteX1" fmla="*/ 382536 w 655318"/>
                  <a:gd name="connsiteY1" fmla="*/ 663655 h 720875"/>
                  <a:gd name="connsiteX2" fmla="*/ 400706 w 655318"/>
                  <a:gd name="connsiteY2" fmla="*/ 677568 h 720875"/>
                  <a:gd name="connsiteX3" fmla="*/ 387079 w 655318"/>
                  <a:gd name="connsiteY3" fmla="*/ 696119 h 720875"/>
                  <a:gd name="connsiteX4" fmla="*/ 362109 w 655318"/>
                  <a:gd name="connsiteY4" fmla="*/ 698951 h 720875"/>
                  <a:gd name="connsiteX5" fmla="*/ 367314 w 655318"/>
                  <a:gd name="connsiteY5" fmla="*/ 702614 h 720875"/>
                  <a:gd name="connsiteX6" fmla="*/ 358087 w 655318"/>
                  <a:gd name="connsiteY6" fmla="*/ 717223 h 720875"/>
                  <a:gd name="connsiteX7" fmla="*/ 288886 w 655318"/>
                  <a:gd name="connsiteY7" fmla="*/ 717223 h 720875"/>
                  <a:gd name="connsiteX8" fmla="*/ 279659 w 655318"/>
                  <a:gd name="connsiteY8" fmla="*/ 702614 h 720875"/>
                  <a:gd name="connsiteX9" fmla="*/ 283738 w 655318"/>
                  <a:gd name="connsiteY9" fmla="*/ 698308 h 720875"/>
                  <a:gd name="connsiteX10" fmla="*/ 264436 w 655318"/>
                  <a:gd name="connsiteY10" fmla="*/ 696119 h 720875"/>
                  <a:gd name="connsiteX11" fmla="*/ 250809 w 655318"/>
                  <a:gd name="connsiteY11" fmla="*/ 677568 h 720875"/>
                  <a:gd name="connsiteX12" fmla="*/ 268978 w 655318"/>
                  <a:gd name="connsiteY12" fmla="*/ 663655 h 720875"/>
                  <a:gd name="connsiteX13" fmla="*/ 268978 w 655318"/>
                  <a:gd name="connsiteY13" fmla="*/ 626091 h 720875"/>
                  <a:gd name="connsiteX14" fmla="*/ 382536 w 655318"/>
                  <a:gd name="connsiteY14" fmla="*/ 626091 h 720875"/>
                  <a:gd name="connsiteX15" fmla="*/ 400706 w 655318"/>
                  <a:gd name="connsiteY15" fmla="*/ 640004 h 720875"/>
                  <a:gd name="connsiteX16" fmla="*/ 387079 w 655318"/>
                  <a:gd name="connsiteY16" fmla="*/ 658555 h 720875"/>
                  <a:gd name="connsiteX17" fmla="*/ 264436 w 655318"/>
                  <a:gd name="connsiteY17" fmla="*/ 658555 h 720875"/>
                  <a:gd name="connsiteX18" fmla="*/ 250809 w 655318"/>
                  <a:gd name="connsiteY18" fmla="*/ 640004 h 720875"/>
                  <a:gd name="connsiteX19" fmla="*/ 268978 w 655318"/>
                  <a:gd name="connsiteY19" fmla="*/ 626091 h 720875"/>
                  <a:gd name="connsiteX20" fmla="*/ 273150 w 655318"/>
                  <a:gd name="connsiteY20" fmla="*/ 588524 h 720875"/>
                  <a:gd name="connsiteX21" fmla="*/ 382166 w 655318"/>
                  <a:gd name="connsiteY21" fmla="*/ 588524 h 720875"/>
                  <a:gd name="connsiteX22" fmla="*/ 404878 w 655318"/>
                  <a:gd name="connsiteY22" fmla="*/ 602437 h 720875"/>
                  <a:gd name="connsiteX23" fmla="*/ 386708 w 655318"/>
                  <a:gd name="connsiteY23" fmla="*/ 620988 h 720875"/>
                  <a:gd name="connsiteX24" fmla="*/ 264066 w 655318"/>
                  <a:gd name="connsiteY24" fmla="*/ 620988 h 720875"/>
                  <a:gd name="connsiteX25" fmla="*/ 250439 w 655318"/>
                  <a:gd name="connsiteY25" fmla="*/ 602437 h 720875"/>
                  <a:gd name="connsiteX26" fmla="*/ 273150 w 655318"/>
                  <a:gd name="connsiteY26" fmla="*/ 588524 h 720875"/>
                  <a:gd name="connsiteX27" fmla="*/ 94750 w 655318"/>
                  <a:gd name="connsiteY27" fmla="*/ 434090 h 720875"/>
                  <a:gd name="connsiteX28" fmla="*/ 108524 w 655318"/>
                  <a:gd name="connsiteY28" fmla="*/ 443551 h 720875"/>
                  <a:gd name="connsiteX29" fmla="*/ 103932 w 655318"/>
                  <a:gd name="connsiteY29" fmla="*/ 462473 h 720875"/>
                  <a:gd name="connsiteX30" fmla="*/ 99341 w 655318"/>
                  <a:gd name="connsiteY30" fmla="*/ 467204 h 720875"/>
                  <a:gd name="connsiteX31" fmla="*/ 39653 w 655318"/>
                  <a:gd name="connsiteY31" fmla="*/ 500318 h 720875"/>
                  <a:gd name="connsiteX32" fmla="*/ 35061 w 655318"/>
                  <a:gd name="connsiteY32" fmla="*/ 505048 h 720875"/>
                  <a:gd name="connsiteX33" fmla="*/ 16696 w 655318"/>
                  <a:gd name="connsiteY33" fmla="*/ 495587 h 720875"/>
                  <a:gd name="connsiteX34" fmla="*/ 21287 w 655318"/>
                  <a:gd name="connsiteY34" fmla="*/ 476665 h 720875"/>
                  <a:gd name="connsiteX35" fmla="*/ 25879 w 655318"/>
                  <a:gd name="connsiteY35" fmla="*/ 471934 h 720875"/>
                  <a:gd name="connsiteX36" fmla="*/ 85567 w 655318"/>
                  <a:gd name="connsiteY36" fmla="*/ 438821 h 720875"/>
                  <a:gd name="connsiteX37" fmla="*/ 94750 w 655318"/>
                  <a:gd name="connsiteY37" fmla="*/ 434090 h 720875"/>
                  <a:gd name="connsiteX38" fmla="*/ 538644 w 655318"/>
                  <a:gd name="connsiteY38" fmla="*/ 430194 h 720875"/>
                  <a:gd name="connsiteX39" fmla="*/ 560508 w 655318"/>
                  <a:gd name="connsiteY39" fmla="*/ 430194 h 720875"/>
                  <a:gd name="connsiteX40" fmla="*/ 617354 w 655318"/>
                  <a:gd name="connsiteY40" fmla="*/ 461360 h 720875"/>
                  <a:gd name="connsiteX41" fmla="*/ 621726 w 655318"/>
                  <a:gd name="connsiteY41" fmla="*/ 483621 h 720875"/>
                  <a:gd name="connsiteX42" fmla="*/ 617354 w 655318"/>
                  <a:gd name="connsiteY42" fmla="*/ 488073 h 720875"/>
                  <a:gd name="connsiteX43" fmla="*/ 608608 w 655318"/>
                  <a:gd name="connsiteY43" fmla="*/ 492525 h 720875"/>
                  <a:gd name="connsiteX44" fmla="*/ 599863 w 655318"/>
                  <a:gd name="connsiteY44" fmla="*/ 492525 h 720875"/>
                  <a:gd name="connsiteX45" fmla="*/ 543016 w 655318"/>
                  <a:gd name="connsiteY45" fmla="*/ 456908 h 720875"/>
                  <a:gd name="connsiteX46" fmla="*/ 538644 w 655318"/>
                  <a:gd name="connsiteY46" fmla="*/ 434647 h 720875"/>
                  <a:gd name="connsiteX47" fmla="*/ 538644 w 655318"/>
                  <a:gd name="connsiteY47" fmla="*/ 430194 h 720875"/>
                  <a:gd name="connsiteX48" fmla="*/ 573356 w 655318"/>
                  <a:gd name="connsiteY48" fmla="*/ 321392 h 720875"/>
                  <a:gd name="connsiteX49" fmla="*/ 641658 w 655318"/>
                  <a:gd name="connsiteY49" fmla="*/ 321392 h 720875"/>
                  <a:gd name="connsiteX50" fmla="*/ 650765 w 655318"/>
                  <a:gd name="connsiteY50" fmla="*/ 325566 h 720875"/>
                  <a:gd name="connsiteX51" fmla="*/ 655318 w 655318"/>
                  <a:gd name="connsiteY51" fmla="*/ 333915 h 720875"/>
                  <a:gd name="connsiteX52" fmla="*/ 650765 w 655318"/>
                  <a:gd name="connsiteY52" fmla="*/ 346437 h 720875"/>
                  <a:gd name="connsiteX53" fmla="*/ 641658 w 655318"/>
                  <a:gd name="connsiteY53" fmla="*/ 350611 h 720875"/>
                  <a:gd name="connsiteX54" fmla="*/ 573356 w 655318"/>
                  <a:gd name="connsiteY54" fmla="*/ 350611 h 720875"/>
                  <a:gd name="connsiteX55" fmla="*/ 559696 w 655318"/>
                  <a:gd name="connsiteY55" fmla="*/ 346437 h 720875"/>
                  <a:gd name="connsiteX56" fmla="*/ 555142 w 655318"/>
                  <a:gd name="connsiteY56" fmla="*/ 333915 h 720875"/>
                  <a:gd name="connsiteX57" fmla="*/ 559696 w 655318"/>
                  <a:gd name="connsiteY57" fmla="*/ 325566 h 720875"/>
                  <a:gd name="connsiteX58" fmla="*/ 573356 w 655318"/>
                  <a:gd name="connsiteY58" fmla="*/ 321392 h 720875"/>
                  <a:gd name="connsiteX59" fmla="*/ 18214 w 655318"/>
                  <a:gd name="connsiteY59" fmla="*/ 321392 h 720875"/>
                  <a:gd name="connsiteX60" fmla="*/ 86515 w 655318"/>
                  <a:gd name="connsiteY60" fmla="*/ 321392 h 720875"/>
                  <a:gd name="connsiteX61" fmla="*/ 95622 w 655318"/>
                  <a:gd name="connsiteY61" fmla="*/ 325566 h 720875"/>
                  <a:gd name="connsiteX62" fmla="*/ 100176 w 655318"/>
                  <a:gd name="connsiteY62" fmla="*/ 338089 h 720875"/>
                  <a:gd name="connsiteX63" fmla="*/ 95622 w 655318"/>
                  <a:gd name="connsiteY63" fmla="*/ 346437 h 720875"/>
                  <a:gd name="connsiteX64" fmla="*/ 86515 w 655318"/>
                  <a:gd name="connsiteY64" fmla="*/ 350611 h 720875"/>
                  <a:gd name="connsiteX65" fmla="*/ 18214 w 655318"/>
                  <a:gd name="connsiteY65" fmla="*/ 350611 h 720875"/>
                  <a:gd name="connsiteX66" fmla="*/ 0 w 655318"/>
                  <a:gd name="connsiteY66" fmla="*/ 338089 h 720875"/>
                  <a:gd name="connsiteX67" fmla="*/ 4553 w 655318"/>
                  <a:gd name="connsiteY67" fmla="*/ 325566 h 720875"/>
                  <a:gd name="connsiteX68" fmla="*/ 18214 w 655318"/>
                  <a:gd name="connsiteY68" fmla="*/ 321392 h 720875"/>
                  <a:gd name="connsiteX69" fmla="*/ 410879 w 655318"/>
                  <a:gd name="connsiteY69" fmla="*/ 183401 h 720875"/>
                  <a:gd name="connsiteX70" fmla="*/ 401122 w 655318"/>
                  <a:gd name="connsiteY70" fmla="*/ 189070 h 720875"/>
                  <a:gd name="connsiteX71" fmla="*/ 410305 w 655318"/>
                  <a:gd name="connsiteY71" fmla="*/ 211746 h 720875"/>
                  <a:gd name="connsiteX72" fmla="*/ 469993 w 655318"/>
                  <a:gd name="connsiteY72" fmla="*/ 302449 h 720875"/>
                  <a:gd name="connsiteX73" fmla="*/ 488359 w 655318"/>
                  <a:gd name="connsiteY73" fmla="*/ 311520 h 720875"/>
                  <a:gd name="connsiteX74" fmla="*/ 502133 w 655318"/>
                  <a:gd name="connsiteY74" fmla="*/ 284309 h 720875"/>
                  <a:gd name="connsiteX75" fmla="*/ 424079 w 655318"/>
                  <a:gd name="connsiteY75" fmla="*/ 184535 h 720875"/>
                  <a:gd name="connsiteX76" fmla="*/ 410879 w 655318"/>
                  <a:gd name="connsiteY76" fmla="*/ 183401 h 720875"/>
                  <a:gd name="connsiteX77" fmla="*/ 612981 w 655318"/>
                  <a:gd name="connsiteY77" fmla="*/ 171130 h 720875"/>
                  <a:gd name="connsiteX78" fmla="*/ 621726 w 655318"/>
                  <a:gd name="connsiteY78" fmla="*/ 180034 h 720875"/>
                  <a:gd name="connsiteX79" fmla="*/ 617354 w 655318"/>
                  <a:gd name="connsiteY79" fmla="*/ 197843 h 720875"/>
                  <a:gd name="connsiteX80" fmla="*/ 617354 w 655318"/>
                  <a:gd name="connsiteY80" fmla="*/ 202295 h 720875"/>
                  <a:gd name="connsiteX81" fmla="*/ 560508 w 655318"/>
                  <a:gd name="connsiteY81" fmla="*/ 233461 h 720875"/>
                  <a:gd name="connsiteX82" fmla="*/ 551762 w 655318"/>
                  <a:gd name="connsiteY82" fmla="*/ 237913 h 720875"/>
                  <a:gd name="connsiteX83" fmla="*/ 538644 w 655318"/>
                  <a:gd name="connsiteY83" fmla="*/ 229008 h 720875"/>
                  <a:gd name="connsiteX84" fmla="*/ 538644 w 655318"/>
                  <a:gd name="connsiteY84" fmla="*/ 211200 h 720875"/>
                  <a:gd name="connsiteX85" fmla="*/ 543016 w 655318"/>
                  <a:gd name="connsiteY85" fmla="*/ 206747 h 720875"/>
                  <a:gd name="connsiteX86" fmla="*/ 599863 w 655318"/>
                  <a:gd name="connsiteY86" fmla="*/ 175582 h 720875"/>
                  <a:gd name="connsiteX87" fmla="*/ 612981 w 655318"/>
                  <a:gd name="connsiteY87" fmla="*/ 171130 h 720875"/>
                  <a:gd name="connsiteX88" fmla="*/ 39952 w 655318"/>
                  <a:gd name="connsiteY88" fmla="*/ 166958 h 720875"/>
                  <a:gd name="connsiteX89" fmla="*/ 99383 w 655318"/>
                  <a:gd name="connsiteY89" fmla="*/ 202575 h 720875"/>
                  <a:gd name="connsiteX90" fmla="*/ 103954 w 655318"/>
                  <a:gd name="connsiteY90" fmla="*/ 224836 h 720875"/>
                  <a:gd name="connsiteX91" fmla="*/ 103954 w 655318"/>
                  <a:gd name="connsiteY91" fmla="*/ 229289 h 720875"/>
                  <a:gd name="connsiteX92" fmla="*/ 90239 w 655318"/>
                  <a:gd name="connsiteY92" fmla="*/ 233741 h 720875"/>
                  <a:gd name="connsiteX93" fmla="*/ 85668 w 655318"/>
                  <a:gd name="connsiteY93" fmla="*/ 229289 h 720875"/>
                  <a:gd name="connsiteX94" fmla="*/ 26237 w 655318"/>
                  <a:gd name="connsiteY94" fmla="*/ 198123 h 720875"/>
                  <a:gd name="connsiteX95" fmla="*/ 17094 w 655318"/>
                  <a:gd name="connsiteY95" fmla="*/ 175862 h 720875"/>
                  <a:gd name="connsiteX96" fmla="*/ 21666 w 655318"/>
                  <a:gd name="connsiteY96" fmla="*/ 171410 h 720875"/>
                  <a:gd name="connsiteX97" fmla="*/ 39952 w 655318"/>
                  <a:gd name="connsiteY97" fmla="*/ 166958 h 720875"/>
                  <a:gd name="connsiteX98" fmla="*/ 327660 w 655318"/>
                  <a:gd name="connsiteY98" fmla="*/ 121043 h 720875"/>
                  <a:gd name="connsiteX99" fmla="*/ 534273 w 655318"/>
                  <a:gd name="connsiteY99" fmla="*/ 325125 h 720875"/>
                  <a:gd name="connsiteX100" fmla="*/ 410305 w 655318"/>
                  <a:gd name="connsiteY100" fmla="*/ 570024 h 720875"/>
                  <a:gd name="connsiteX101" fmla="*/ 245015 w 655318"/>
                  <a:gd name="connsiteY101" fmla="*/ 570024 h 720875"/>
                  <a:gd name="connsiteX102" fmla="*/ 121047 w 655318"/>
                  <a:gd name="connsiteY102" fmla="*/ 325125 h 720875"/>
                  <a:gd name="connsiteX103" fmla="*/ 327660 w 655318"/>
                  <a:gd name="connsiteY103" fmla="*/ 121043 h 720875"/>
                  <a:gd name="connsiteX104" fmla="*/ 491418 w 655318"/>
                  <a:gd name="connsiteY104" fmla="*/ 43453 h 720875"/>
                  <a:gd name="connsiteX105" fmla="*/ 500322 w 655318"/>
                  <a:gd name="connsiteY105" fmla="*/ 46310 h 720875"/>
                  <a:gd name="connsiteX106" fmla="*/ 509227 w 655318"/>
                  <a:gd name="connsiteY106" fmla="*/ 69168 h 720875"/>
                  <a:gd name="connsiteX107" fmla="*/ 473609 w 655318"/>
                  <a:gd name="connsiteY107" fmla="*/ 128598 h 720875"/>
                  <a:gd name="connsiteX108" fmla="*/ 473609 w 655318"/>
                  <a:gd name="connsiteY108" fmla="*/ 133169 h 720875"/>
                  <a:gd name="connsiteX109" fmla="*/ 460252 w 655318"/>
                  <a:gd name="connsiteY109" fmla="*/ 137741 h 720875"/>
                  <a:gd name="connsiteX110" fmla="*/ 451347 w 655318"/>
                  <a:gd name="connsiteY110" fmla="*/ 133169 h 720875"/>
                  <a:gd name="connsiteX111" fmla="*/ 446895 w 655318"/>
                  <a:gd name="connsiteY111" fmla="*/ 110312 h 720875"/>
                  <a:gd name="connsiteX112" fmla="*/ 478061 w 655318"/>
                  <a:gd name="connsiteY112" fmla="*/ 50882 h 720875"/>
                  <a:gd name="connsiteX113" fmla="*/ 482513 w 655318"/>
                  <a:gd name="connsiteY113" fmla="*/ 50882 h 720875"/>
                  <a:gd name="connsiteX114" fmla="*/ 491418 w 655318"/>
                  <a:gd name="connsiteY114" fmla="*/ 43453 h 720875"/>
                  <a:gd name="connsiteX115" fmla="*/ 148317 w 655318"/>
                  <a:gd name="connsiteY115" fmla="*/ 37564 h 720875"/>
                  <a:gd name="connsiteX116" fmla="*/ 162509 w 655318"/>
                  <a:gd name="connsiteY116" fmla="*/ 46747 h 720875"/>
                  <a:gd name="connsiteX117" fmla="*/ 195623 w 655318"/>
                  <a:gd name="connsiteY117" fmla="*/ 106434 h 720875"/>
                  <a:gd name="connsiteX118" fmla="*/ 195623 w 655318"/>
                  <a:gd name="connsiteY118" fmla="*/ 124800 h 720875"/>
                  <a:gd name="connsiteX119" fmla="*/ 190893 w 655318"/>
                  <a:gd name="connsiteY119" fmla="*/ 129391 h 720875"/>
                  <a:gd name="connsiteX120" fmla="*/ 181431 w 655318"/>
                  <a:gd name="connsiteY120" fmla="*/ 129391 h 720875"/>
                  <a:gd name="connsiteX121" fmla="*/ 167240 w 655318"/>
                  <a:gd name="connsiteY121" fmla="*/ 124800 h 720875"/>
                  <a:gd name="connsiteX122" fmla="*/ 129395 w 655318"/>
                  <a:gd name="connsiteY122" fmla="*/ 65112 h 720875"/>
                  <a:gd name="connsiteX123" fmla="*/ 134125 w 655318"/>
                  <a:gd name="connsiteY123" fmla="*/ 42155 h 720875"/>
                  <a:gd name="connsiteX124" fmla="*/ 138856 w 655318"/>
                  <a:gd name="connsiteY124" fmla="*/ 42155 h 720875"/>
                  <a:gd name="connsiteX125" fmla="*/ 148317 w 655318"/>
                  <a:gd name="connsiteY125" fmla="*/ 37564 h 720875"/>
                  <a:gd name="connsiteX126" fmla="*/ 323186 w 655318"/>
                  <a:gd name="connsiteY126" fmla="*/ 0 h 720875"/>
                  <a:gd name="connsiteX127" fmla="*/ 342267 w 655318"/>
                  <a:gd name="connsiteY127" fmla="*/ 13660 h 720875"/>
                  <a:gd name="connsiteX128" fmla="*/ 342267 w 655318"/>
                  <a:gd name="connsiteY128" fmla="*/ 86515 h 720875"/>
                  <a:gd name="connsiteX129" fmla="*/ 337496 w 655318"/>
                  <a:gd name="connsiteY129" fmla="*/ 95621 h 720875"/>
                  <a:gd name="connsiteX130" fmla="*/ 323186 w 655318"/>
                  <a:gd name="connsiteY130" fmla="*/ 100175 h 720875"/>
                  <a:gd name="connsiteX131" fmla="*/ 308875 w 655318"/>
                  <a:gd name="connsiteY131" fmla="*/ 86515 h 720875"/>
                  <a:gd name="connsiteX132" fmla="*/ 308875 w 655318"/>
                  <a:gd name="connsiteY132" fmla="*/ 18214 h 720875"/>
                  <a:gd name="connsiteX133" fmla="*/ 313645 w 655318"/>
                  <a:gd name="connsiteY133" fmla="*/ 4553 h 720875"/>
                  <a:gd name="connsiteX134" fmla="*/ 323186 w 655318"/>
                  <a:gd name="connsiteY134" fmla="*/ 0 h 72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655318" h="720875">
                    <a:moveTo>
                      <a:pt x="268978" y="663655"/>
                    </a:moveTo>
                    <a:cubicBezTo>
                      <a:pt x="305317" y="672930"/>
                      <a:pt x="346198" y="672930"/>
                      <a:pt x="382536" y="663655"/>
                    </a:cubicBezTo>
                    <a:cubicBezTo>
                      <a:pt x="391621" y="663655"/>
                      <a:pt x="400706" y="668293"/>
                      <a:pt x="400706" y="677568"/>
                    </a:cubicBezTo>
                    <a:cubicBezTo>
                      <a:pt x="400706" y="686843"/>
                      <a:pt x="396163" y="696119"/>
                      <a:pt x="387079" y="696119"/>
                    </a:cubicBezTo>
                    <a:lnTo>
                      <a:pt x="362109" y="698951"/>
                    </a:lnTo>
                    <a:lnTo>
                      <a:pt x="367314" y="702614"/>
                    </a:lnTo>
                    <a:cubicBezTo>
                      <a:pt x="367314" y="707484"/>
                      <a:pt x="362700" y="717223"/>
                      <a:pt x="358087" y="717223"/>
                    </a:cubicBezTo>
                    <a:cubicBezTo>
                      <a:pt x="335020" y="722093"/>
                      <a:pt x="311953" y="722093"/>
                      <a:pt x="288886" y="717223"/>
                    </a:cubicBezTo>
                    <a:cubicBezTo>
                      <a:pt x="279659" y="717223"/>
                      <a:pt x="279659" y="707484"/>
                      <a:pt x="279659" y="702614"/>
                    </a:cubicBezTo>
                    <a:lnTo>
                      <a:pt x="283738" y="698308"/>
                    </a:lnTo>
                    <a:lnTo>
                      <a:pt x="264436" y="696119"/>
                    </a:lnTo>
                    <a:cubicBezTo>
                      <a:pt x="255351" y="696119"/>
                      <a:pt x="246267" y="686843"/>
                      <a:pt x="250809" y="677568"/>
                    </a:cubicBezTo>
                    <a:cubicBezTo>
                      <a:pt x="250809" y="668293"/>
                      <a:pt x="259894" y="663655"/>
                      <a:pt x="268978" y="663655"/>
                    </a:cubicBezTo>
                    <a:close/>
                    <a:moveTo>
                      <a:pt x="268978" y="626091"/>
                    </a:moveTo>
                    <a:cubicBezTo>
                      <a:pt x="305317" y="635366"/>
                      <a:pt x="346198" y="635366"/>
                      <a:pt x="382536" y="626091"/>
                    </a:cubicBezTo>
                    <a:cubicBezTo>
                      <a:pt x="391621" y="626091"/>
                      <a:pt x="400706" y="630729"/>
                      <a:pt x="400706" y="640004"/>
                    </a:cubicBezTo>
                    <a:cubicBezTo>
                      <a:pt x="400706" y="649279"/>
                      <a:pt x="396163" y="658555"/>
                      <a:pt x="387079" y="658555"/>
                    </a:cubicBezTo>
                    <a:cubicBezTo>
                      <a:pt x="346198" y="667830"/>
                      <a:pt x="305317" y="667830"/>
                      <a:pt x="264436" y="658555"/>
                    </a:cubicBezTo>
                    <a:cubicBezTo>
                      <a:pt x="255351" y="658555"/>
                      <a:pt x="246267" y="649279"/>
                      <a:pt x="250809" y="640004"/>
                    </a:cubicBezTo>
                    <a:cubicBezTo>
                      <a:pt x="250809" y="630729"/>
                      <a:pt x="259894" y="626091"/>
                      <a:pt x="268978" y="626091"/>
                    </a:cubicBezTo>
                    <a:close/>
                    <a:moveTo>
                      <a:pt x="273150" y="588524"/>
                    </a:moveTo>
                    <a:cubicBezTo>
                      <a:pt x="309489" y="593162"/>
                      <a:pt x="345828" y="593162"/>
                      <a:pt x="382166" y="588524"/>
                    </a:cubicBezTo>
                    <a:cubicBezTo>
                      <a:pt x="391251" y="588524"/>
                      <a:pt x="400335" y="593162"/>
                      <a:pt x="404878" y="602437"/>
                    </a:cubicBezTo>
                    <a:cubicBezTo>
                      <a:pt x="404878" y="611712"/>
                      <a:pt x="400335" y="620988"/>
                      <a:pt x="386708" y="620988"/>
                    </a:cubicBezTo>
                    <a:cubicBezTo>
                      <a:pt x="350370" y="630263"/>
                      <a:pt x="304947" y="630263"/>
                      <a:pt x="264066" y="620988"/>
                    </a:cubicBezTo>
                    <a:cubicBezTo>
                      <a:pt x="254981" y="620988"/>
                      <a:pt x="250439" y="611712"/>
                      <a:pt x="250439" y="602437"/>
                    </a:cubicBezTo>
                    <a:cubicBezTo>
                      <a:pt x="254981" y="593162"/>
                      <a:pt x="264066" y="588524"/>
                      <a:pt x="273150" y="588524"/>
                    </a:cubicBezTo>
                    <a:close/>
                    <a:moveTo>
                      <a:pt x="94750" y="434090"/>
                    </a:moveTo>
                    <a:cubicBezTo>
                      <a:pt x="99341" y="438821"/>
                      <a:pt x="103932" y="438821"/>
                      <a:pt x="108524" y="443551"/>
                    </a:cubicBezTo>
                    <a:cubicBezTo>
                      <a:pt x="108524" y="448282"/>
                      <a:pt x="108524" y="457743"/>
                      <a:pt x="103932" y="462473"/>
                    </a:cubicBezTo>
                    <a:cubicBezTo>
                      <a:pt x="103932" y="462473"/>
                      <a:pt x="103932" y="462473"/>
                      <a:pt x="99341" y="467204"/>
                    </a:cubicBezTo>
                    <a:cubicBezTo>
                      <a:pt x="99341" y="467204"/>
                      <a:pt x="99341" y="467204"/>
                      <a:pt x="39653" y="500318"/>
                    </a:cubicBezTo>
                    <a:cubicBezTo>
                      <a:pt x="39653" y="505048"/>
                      <a:pt x="35061" y="505048"/>
                      <a:pt x="35061" y="505048"/>
                    </a:cubicBezTo>
                    <a:cubicBezTo>
                      <a:pt x="25879" y="505048"/>
                      <a:pt x="21287" y="500318"/>
                      <a:pt x="16696" y="495587"/>
                    </a:cubicBezTo>
                    <a:cubicBezTo>
                      <a:pt x="16696" y="490857"/>
                      <a:pt x="16696" y="481395"/>
                      <a:pt x="21287" y="476665"/>
                    </a:cubicBezTo>
                    <a:cubicBezTo>
                      <a:pt x="21287" y="476665"/>
                      <a:pt x="21287" y="476665"/>
                      <a:pt x="25879" y="471934"/>
                    </a:cubicBezTo>
                    <a:cubicBezTo>
                      <a:pt x="25879" y="471934"/>
                      <a:pt x="25879" y="471934"/>
                      <a:pt x="85567" y="438821"/>
                    </a:cubicBezTo>
                    <a:cubicBezTo>
                      <a:pt x="90158" y="434090"/>
                      <a:pt x="94750" y="434090"/>
                      <a:pt x="94750" y="434090"/>
                    </a:cubicBezTo>
                    <a:close/>
                    <a:moveTo>
                      <a:pt x="538644" y="430194"/>
                    </a:moveTo>
                    <a:cubicBezTo>
                      <a:pt x="547389" y="425742"/>
                      <a:pt x="551762" y="425742"/>
                      <a:pt x="560508" y="430194"/>
                    </a:cubicBezTo>
                    <a:cubicBezTo>
                      <a:pt x="560508" y="430194"/>
                      <a:pt x="560508" y="430194"/>
                      <a:pt x="617354" y="461360"/>
                    </a:cubicBezTo>
                    <a:cubicBezTo>
                      <a:pt x="621726" y="465812"/>
                      <a:pt x="626099" y="479169"/>
                      <a:pt x="621726" y="483621"/>
                    </a:cubicBezTo>
                    <a:cubicBezTo>
                      <a:pt x="621726" y="483621"/>
                      <a:pt x="621726" y="483621"/>
                      <a:pt x="617354" y="488073"/>
                    </a:cubicBezTo>
                    <a:cubicBezTo>
                      <a:pt x="617354" y="492525"/>
                      <a:pt x="612981" y="492525"/>
                      <a:pt x="608608" y="492525"/>
                    </a:cubicBezTo>
                    <a:cubicBezTo>
                      <a:pt x="604235" y="492525"/>
                      <a:pt x="604235" y="492525"/>
                      <a:pt x="599863" y="492525"/>
                    </a:cubicBezTo>
                    <a:cubicBezTo>
                      <a:pt x="599863" y="492525"/>
                      <a:pt x="599863" y="492525"/>
                      <a:pt x="543016" y="456908"/>
                    </a:cubicBezTo>
                    <a:cubicBezTo>
                      <a:pt x="534271" y="452455"/>
                      <a:pt x="534271" y="443551"/>
                      <a:pt x="538644" y="434647"/>
                    </a:cubicBezTo>
                    <a:cubicBezTo>
                      <a:pt x="538644" y="434647"/>
                      <a:pt x="538644" y="434647"/>
                      <a:pt x="538644" y="430194"/>
                    </a:cubicBezTo>
                    <a:close/>
                    <a:moveTo>
                      <a:pt x="573356" y="321392"/>
                    </a:moveTo>
                    <a:cubicBezTo>
                      <a:pt x="573356" y="321392"/>
                      <a:pt x="573356" y="321392"/>
                      <a:pt x="641658" y="321392"/>
                    </a:cubicBezTo>
                    <a:cubicBezTo>
                      <a:pt x="646211" y="321392"/>
                      <a:pt x="650765" y="321392"/>
                      <a:pt x="650765" y="325566"/>
                    </a:cubicBezTo>
                    <a:cubicBezTo>
                      <a:pt x="655318" y="325566"/>
                      <a:pt x="655318" y="329740"/>
                      <a:pt x="655318" y="333915"/>
                    </a:cubicBezTo>
                    <a:cubicBezTo>
                      <a:pt x="655318" y="338089"/>
                      <a:pt x="655318" y="342263"/>
                      <a:pt x="650765" y="346437"/>
                    </a:cubicBezTo>
                    <a:cubicBezTo>
                      <a:pt x="650765" y="346437"/>
                      <a:pt x="646211" y="350611"/>
                      <a:pt x="641658" y="350611"/>
                    </a:cubicBezTo>
                    <a:cubicBezTo>
                      <a:pt x="641658" y="350611"/>
                      <a:pt x="641658" y="350611"/>
                      <a:pt x="573356" y="350611"/>
                    </a:cubicBezTo>
                    <a:cubicBezTo>
                      <a:pt x="568803" y="350611"/>
                      <a:pt x="564249" y="346437"/>
                      <a:pt x="559696" y="346437"/>
                    </a:cubicBezTo>
                    <a:cubicBezTo>
                      <a:pt x="559696" y="342263"/>
                      <a:pt x="555142" y="338089"/>
                      <a:pt x="555142" y="333915"/>
                    </a:cubicBezTo>
                    <a:cubicBezTo>
                      <a:pt x="555142" y="329740"/>
                      <a:pt x="555142" y="325566"/>
                      <a:pt x="559696" y="325566"/>
                    </a:cubicBezTo>
                    <a:cubicBezTo>
                      <a:pt x="564249" y="321392"/>
                      <a:pt x="568803" y="321392"/>
                      <a:pt x="573356" y="321392"/>
                    </a:cubicBezTo>
                    <a:close/>
                    <a:moveTo>
                      <a:pt x="18214" y="321392"/>
                    </a:moveTo>
                    <a:cubicBezTo>
                      <a:pt x="18214" y="321392"/>
                      <a:pt x="18214" y="321392"/>
                      <a:pt x="86515" y="321392"/>
                    </a:cubicBezTo>
                    <a:cubicBezTo>
                      <a:pt x="91069" y="321392"/>
                      <a:pt x="91069" y="321392"/>
                      <a:pt x="95622" y="325566"/>
                    </a:cubicBezTo>
                    <a:cubicBezTo>
                      <a:pt x="100176" y="329740"/>
                      <a:pt x="100176" y="333915"/>
                      <a:pt x="100176" y="338089"/>
                    </a:cubicBezTo>
                    <a:cubicBezTo>
                      <a:pt x="100176" y="342263"/>
                      <a:pt x="100176" y="342263"/>
                      <a:pt x="95622" y="346437"/>
                    </a:cubicBezTo>
                    <a:cubicBezTo>
                      <a:pt x="91069" y="350611"/>
                      <a:pt x="91069" y="350611"/>
                      <a:pt x="86515" y="350611"/>
                    </a:cubicBezTo>
                    <a:cubicBezTo>
                      <a:pt x="86515" y="350611"/>
                      <a:pt x="86515" y="350611"/>
                      <a:pt x="18214" y="350611"/>
                    </a:cubicBezTo>
                    <a:cubicBezTo>
                      <a:pt x="9107" y="350611"/>
                      <a:pt x="0" y="346437"/>
                      <a:pt x="0" y="338089"/>
                    </a:cubicBezTo>
                    <a:cubicBezTo>
                      <a:pt x="0" y="333915"/>
                      <a:pt x="0" y="329740"/>
                      <a:pt x="4553" y="325566"/>
                    </a:cubicBezTo>
                    <a:cubicBezTo>
                      <a:pt x="9107" y="321392"/>
                      <a:pt x="13660" y="321392"/>
                      <a:pt x="18214" y="321392"/>
                    </a:cubicBezTo>
                    <a:close/>
                    <a:moveTo>
                      <a:pt x="410879" y="183401"/>
                    </a:moveTo>
                    <a:cubicBezTo>
                      <a:pt x="406862" y="184535"/>
                      <a:pt x="403418" y="186803"/>
                      <a:pt x="401122" y="189070"/>
                    </a:cubicBezTo>
                    <a:cubicBezTo>
                      <a:pt x="401122" y="198141"/>
                      <a:pt x="401122" y="207211"/>
                      <a:pt x="410305" y="211746"/>
                    </a:cubicBezTo>
                    <a:cubicBezTo>
                      <a:pt x="437853" y="229887"/>
                      <a:pt x="460810" y="261633"/>
                      <a:pt x="469993" y="302449"/>
                    </a:cubicBezTo>
                    <a:cubicBezTo>
                      <a:pt x="474585" y="311520"/>
                      <a:pt x="483767" y="316055"/>
                      <a:pt x="488359" y="311520"/>
                    </a:cubicBezTo>
                    <a:cubicBezTo>
                      <a:pt x="497542" y="306985"/>
                      <a:pt x="502133" y="293379"/>
                      <a:pt x="502133" y="284309"/>
                    </a:cubicBezTo>
                    <a:cubicBezTo>
                      <a:pt x="488359" y="234422"/>
                      <a:pt x="456219" y="202676"/>
                      <a:pt x="424079" y="184535"/>
                    </a:cubicBezTo>
                    <a:cubicBezTo>
                      <a:pt x="419488" y="182268"/>
                      <a:pt x="414896" y="182268"/>
                      <a:pt x="410879" y="183401"/>
                    </a:cubicBezTo>
                    <a:close/>
                    <a:moveTo>
                      <a:pt x="612981" y="171130"/>
                    </a:moveTo>
                    <a:cubicBezTo>
                      <a:pt x="617354" y="171130"/>
                      <a:pt x="617354" y="175582"/>
                      <a:pt x="621726" y="180034"/>
                    </a:cubicBezTo>
                    <a:cubicBezTo>
                      <a:pt x="626099" y="184486"/>
                      <a:pt x="621726" y="193391"/>
                      <a:pt x="617354" y="197843"/>
                    </a:cubicBezTo>
                    <a:cubicBezTo>
                      <a:pt x="617354" y="197843"/>
                      <a:pt x="617354" y="197843"/>
                      <a:pt x="617354" y="202295"/>
                    </a:cubicBezTo>
                    <a:cubicBezTo>
                      <a:pt x="617354" y="202295"/>
                      <a:pt x="617354" y="202295"/>
                      <a:pt x="560508" y="233461"/>
                    </a:cubicBezTo>
                    <a:cubicBezTo>
                      <a:pt x="556135" y="237913"/>
                      <a:pt x="551762" y="237913"/>
                      <a:pt x="551762" y="237913"/>
                    </a:cubicBezTo>
                    <a:cubicBezTo>
                      <a:pt x="547389" y="237913"/>
                      <a:pt x="538644" y="233461"/>
                      <a:pt x="538644" y="229008"/>
                    </a:cubicBezTo>
                    <a:cubicBezTo>
                      <a:pt x="534271" y="224556"/>
                      <a:pt x="534271" y="215652"/>
                      <a:pt x="538644" y="211200"/>
                    </a:cubicBezTo>
                    <a:cubicBezTo>
                      <a:pt x="538644" y="211200"/>
                      <a:pt x="538644" y="211200"/>
                      <a:pt x="543016" y="206747"/>
                    </a:cubicBezTo>
                    <a:cubicBezTo>
                      <a:pt x="543016" y="206747"/>
                      <a:pt x="543016" y="206747"/>
                      <a:pt x="599863" y="175582"/>
                    </a:cubicBezTo>
                    <a:cubicBezTo>
                      <a:pt x="604235" y="171130"/>
                      <a:pt x="608608" y="171130"/>
                      <a:pt x="612981" y="171130"/>
                    </a:cubicBezTo>
                    <a:close/>
                    <a:moveTo>
                      <a:pt x="39952" y="166958"/>
                    </a:moveTo>
                    <a:cubicBezTo>
                      <a:pt x="39952" y="166958"/>
                      <a:pt x="39952" y="166958"/>
                      <a:pt x="99383" y="202575"/>
                    </a:cubicBezTo>
                    <a:cubicBezTo>
                      <a:pt x="108526" y="207028"/>
                      <a:pt x="108526" y="215932"/>
                      <a:pt x="103954" y="224836"/>
                    </a:cubicBezTo>
                    <a:cubicBezTo>
                      <a:pt x="103954" y="224836"/>
                      <a:pt x="103954" y="224836"/>
                      <a:pt x="103954" y="229289"/>
                    </a:cubicBezTo>
                    <a:cubicBezTo>
                      <a:pt x="99383" y="229289"/>
                      <a:pt x="94811" y="233741"/>
                      <a:pt x="90239" y="233741"/>
                    </a:cubicBezTo>
                    <a:cubicBezTo>
                      <a:pt x="90239" y="233741"/>
                      <a:pt x="85668" y="229289"/>
                      <a:pt x="85668" y="229289"/>
                    </a:cubicBezTo>
                    <a:cubicBezTo>
                      <a:pt x="85668" y="229289"/>
                      <a:pt x="85668" y="229289"/>
                      <a:pt x="26237" y="198123"/>
                    </a:cubicBezTo>
                    <a:cubicBezTo>
                      <a:pt x="17094" y="193671"/>
                      <a:pt x="12523" y="180314"/>
                      <a:pt x="17094" y="175862"/>
                    </a:cubicBezTo>
                    <a:cubicBezTo>
                      <a:pt x="17094" y="175862"/>
                      <a:pt x="17094" y="175862"/>
                      <a:pt x="21666" y="171410"/>
                    </a:cubicBezTo>
                    <a:cubicBezTo>
                      <a:pt x="26237" y="166958"/>
                      <a:pt x="35381" y="166958"/>
                      <a:pt x="39952" y="166958"/>
                    </a:cubicBezTo>
                    <a:close/>
                    <a:moveTo>
                      <a:pt x="327660" y="121043"/>
                    </a:moveTo>
                    <a:cubicBezTo>
                      <a:pt x="442445" y="121043"/>
                      <a:pt x="534273" y="211746"/>
                      <a:pt x="534273" y="325125"/>
                    </a:cubicBezTo>
                    <a:cubicBezTo>
                      <a:pt x="534273" y="411294"/>
                      <a:pt x="433262" y="520138"/>
                      <a:pt x="410305" y="570024"/>
                    </a:cubicBezTo>
                    <a:cubicBezTo>
                      <a:pt x="405714" y="592700"/>
                      <a:pt x="254197" y="588165"/>
                      <a:pt x="245015" y="570024"/>
                    </a:cubicBezTo>
                    <a:cubicBezTo>
                      <a:pt x="212875" y="501997"/>
                      <a:pt x="121047" y="411294"/>
                      <a:pt x="121047" y="325125"/>
                    </a:cubicBezTo>
                    <a:cubicBezTo>
                      <a:pt x="121047" y="211746"/>
                      <a:pt x="212875" y="121043"/>
                      <a:pt x="327660" y="121043"/>
                    </a:cubicBezTo>
                    <a:close/>
                    <a:moveTo>
                      <a:pt x="491418" y="43453"/>
                    </a:moveTo>
                    <a:cubicBezTo>
                      <a:pt x="494757" y="42882"/>
                      <a:pt x="498096" y="44025"/>
                      <a:pt x="500322" y="46310"/>
                    </a:cubicBezTo>
                    <a:cubicBezTo>
                      <a:pt x="509227" y="50882"/>
                      <a:pt x="509227" y="60025"/>
                      <a:pt x="509227" y="69168"/>
                    </a:cubicBezTo>
                    <a:cubicBezTo>
                      <a:pt x="509227" y="69168"/>
                      <a:pt x="509227" y="69168"/>
                      <a:pt x="473609" y="128598"/>
                    </a:cubicBezTo>
                    <a:cubicBezTo>
                      <a:pt x="473609" y="128598"/>
                      <a:pt x="473609" y="128598"/>
                      <a:pt x="473609" y="133169"/>
                    </a:cubicBezTo>
                    <a:cubicBezTo>
                      <a:pt x="469156" y="133169"/>
                      <a:pt x="464704" y="137741"/>
                      <a:pt x="460252" y="137741"/>
                    </a:cubicBezTo>
                    <a:cubicBezTo>
                      <a:pt x="455800" y="137741"/>
                      <a:pt x="455800" y="137741"/>
                      <a:pt x="451347" y="133169"/>
                    </a:cubicBezTo>
                    <a:cubicBezTo>
                      <a:pt x="446895" y="128598"/>
                      <a:pt x="442443" y="119455"/>
                      <a:pt x="446895" y="110312"/>
                    </a:cubicBezTo>
                    <a:cubicBezTo>
                      <a:pt x="446895" y="110312"/>
                      <a:pt x="446895" y="110312"/>
                      <a:pt x="478061" y="50882"/>
                    </a:cubicBezTo>
                    <a:cubicBezTo>
                      <a:pt x="478061" y="50882"/>
                      <a:pt x="478061" y="50882"/>
                      <a:pt x="482513" y="50882"/>
                    </a:cubicBezTo>
                    <a:cubicBezTo>
                      <a:pt x="484739" y="46310"/>
                      <a:pt x="488078" y="44025"/>
                      <a:pt x="491418" y="43453"/>
                    </a:cubicBezTo>
                    <a:close/>
                    <a:moveTo>
                      <a:pt x="148317" y="37564"/>
                    </a:moveTo>
                    <a:cubicBezTo>
                      <a:pt x="153048" y="42155"/>
                      <a:pt x="157778" y="42155"/>
                      <a:pt x="162509" y="46747"/>
                    </a:cubicBezTo>
                    <a:lnTo>
                      <a:pt x="195623" y="106434"/>
                    </a:lnTo>
                    <a:cubicBezTo>
                      <a:pt x="200354" y="111025"/>
                      <a:pt x="200354" y="120208"/>
                      <a:pt x="195623" y="124800"/>
                    </a:cubicBezTo>
                    <a:cubicBezTo>
                      <a:pt x="195623" y="124800"/>
                      <a:pt x="195623" y="124800"/>
                      <a:pt x="190893" y="129391"/>
                    </a:cubicBezTo>
                    <a:cubicBezTo>
                      <a:pt x="186162" y="129391"/>
                      <a:pt x="186162" y="129391"/>
                      <a:pt x="181431" y="129391"/>
                    </a:cubicBezTo>
                    <a:cubicBezTo>
                      <a:pt x="176701" y="129391"/>
                      <a:pt x="171970" y="129391"/>
                      <a:pt x="167240" y="124800"/>
                    </a:cubicBezTo>
                    <a:cubicBezTo>
                      <a:pt x="167240" y="124800"/>
                      <a:pt x="167240" y="124800"/>
                      <a:pt x="129395" y="65112"/>
                    </a:cubicBezTo>
                    <a:cubicBezTo>
                      <a:pt x="129395" y="55929"/>
                      <a:pt x="129395" y="46747"/>
                      <a:pt x="134125" y="42155"/>
                    </a:cubicBezTo>
                    <a:cubicBezTo>
                      <a:pt x="134125" y="42155"/>
                      <a:pt x="134125" y="42155"/>
                      <a:pt x="138856" y="42155"/>
                    </a:cubicBezTo>
                    <a:cubicBezTo>
                      <a:pt x="143587" y="37564"/>
                      <a:pt x="148317" y="37564"/>
                      <a:pt x="148317" y="37564"/>
                    </a:cubicBezTo>
                    <a:close/>
                    <a:moveTo>
                      <a:pt x="323186" y="0"/>
                    </a:moveTo>
                    <a:cubicBezTo>
                      <a:pt x="332726" y="0"/>
                      <a:pt x="342267" y="9107"/>
                      <a:pt x="342267" y="13660"/>
                    </a:cubicBezTo>
                    <a:cubicBezTo>
                      <a:pt x="342267" y="13660"/>
                      <a:pt x="342267" y="13660"/>
                      <a:pt x="342267" y="86515"/>
                    </a:cubicBezTo>
                    <a:cubicBezTo>
                      <a:pt x="342267" y="86515"/>
                      <a:pt x="337496" y="91068"/>
                      <a:pt x="337496" y="95621"/>
                    </a:cubicBezTo>
                    <a:cubicBezTo>
                      <a:pt x="332726" y="100175"/>
                      <a:pt x="327956" y="100175"/>
                      <a:pt x="323186" y="100175"/>
                    </a:cubicBezTo>
                    <a:cubicBezTo>
                      <a:pt x="313645" y="100175"/>
                      <a:pt x="308875" y="95621"/>
                      <a:pt x="308875" y="86515"/>
                    </a:cubicBezTo>
                    <a:cubicBezTo>
                      <a:pt x="308875" y="86515"/>
                      <a:pt x="308875" y="86515"/>
                      <a:pt x="308875" y="18214"/>
                    </a:cubicBezTo>
                    <a:cubicBezTo>
                      <a:pt x="308875" y="13660"/>
                      <a:pt x="308875" y="9107"/>
                      <a:pt x="313645" y="4553"/>
                    </a:cubicBezTo>
                    <a:cubicBezTo>
                      <a:pt x="313645" y="0"/>
                      <a:pt x="318415" y="0"/>
                      <a:pt x="323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1" name="îşlîdè"/>
            <p:cNvSpPr txBox="1"/>
            <p:nvPr/>
          </p:nvSpPr>
          <p:spPr>
            <a:xfrm>
              <a:off x="9717" y="7302"/>
              <a:ext cx="2190" cy="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4" name="išlïḍé"/>
          <p:cNvGrpSpPr/>
          <p:nvPr/>
        </p:nvGrpSpPr>
        <p:grpSpPr>
          <a:xfrm>
            <a:off x="9787257" y="4190367"/>
            <a:ext cx="1429385" cy="988695"/>
            <a:chOff x="9717" y="6456"/>
            <a:chExt cx="2251" cy="1557"/>
          </a:xfrm>
        </p:grpSpPr>
        <p:grpSp>
          <p:nvGrpSpPr>
            <p:cNvPr id="25" name="íşḻíḍè"/>
            <p:cNvGrpSpPr/>
            <p:nvPr/>
          </p:nvGrpSpPr>
          <p:grpSpPr>
            <a:xfrm>
              <a:off x="10028" y="6456"/>
              <a:ext cx="644" cy="644"/>
              <a:chOff x="10745" y="6461"/>
              <a:chExt cx="644" cy="644"/>
            </a:xfrm>
          </p:grpSpPr>
          <p:sp>
            <p:nvSpPr>
              <p:cNvPr id="27" name="ïsľíḓé"/>
              <p:cNvSpPr/>
              <p:nvPr/>
            </p:nvSpPr>
            <p:spPr bwMode="auto">
              <a:xfrm>
                <a:off x="10745" y="6461"/>
                <a:ext cx="644" cy="644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</a:ln>
            </p:spPr>
            <p:txBody>
              <a:bodyPr wrap="square" lIns="91440" tIns="45720" rIns="91440" bIns="45720" anchor="ctr">
                <a:normAutofit fontScale="8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ṧļíḍé"/>
              <p:cNvSpPr/>
              <p:nvPr/>
            </p:nvSpPr>
            <p:spPr bwMode="auto">
              <a:xfrm>
                <a:off x="10868" y="6563"/>
                <a:ext cx="399" cy="439"/>
              </a:xfrm>
              <a:custGeom>
                <a:avLst/>
                <a:gdLst>
                  <a:gd name="connsiteX0" fmla="*/ 268978 w 655318"/>
                  <a:gd name="connsiteY0" fmla="*/ 663655 h 720875"/>
                  <a:gd name="connsiteX1" fmla="*/ 382536 w 655318"/>
                  <a:gd name="connsiteY1" fmla="*/ 663655 h 720875"/>
                  <a:gd name="connsiteX2" fmla="*/ 400706 w 655318"/>
                  <a:gd name="connsiteY2" fmla="*/ 677568 h 720875"/>
                  <a:gd name="connsiteX3" fmla="*/ 387079 w 655318"/>
                  <a:gd name="connsiteY3" fmla="*/ 696119 h 720875"/>
                  <a:gd name="connsiteX4" fmla="*/ 362109 w 655318"/>
                  <a:gd name="connsiteY4" fmla="*/ 698951 h 720875"/>
                  <a:gd name="connsiteX5" fmla="*/ 367314 w 655318"/>
                  <a:gd name="connsiteY5" fmla="*/ 702614 h 720875"/>
                  <a:gd name="connsiteX6" fmla="*/ 358087 w 655318"/>
                  <a:gd name="connsiteY6" fmla="*/ 717223 h 720875"/>
                  <a:gd name="connsiteX7" fmla="*/ 288886 w 655318"/>
                  <a:gd name="connsiteY7" fmla="*/ 717223 h 720875"/>
                  <a:gd name="connsiteX8" fmla="*/ 279659 w 655318"/>
                  <a:gd name="connsiteY8" fmla="*/ 702614 h 720875"/>
                  <a:gd name="connsiteX9" fmla="*/ 283738 w 655318"/>
                  <a:gd name="connsiteY9" fmla="*/ 698308 h 720875"/>
                  <a:gd name="connsiteX10" fmla="*/ 264436 w 655318"/>
                  <a:gd name="connsiteY10" fmla="*/ 696119 h 720875"/>
                  <a:gd name="connsiteX11" fmla="*/ 250809 w 655318"/>
                  <a:gd name="connsiteY11" fmla="*/ 677568 h 720875"/>
                  <a:gd name="connsiteX12" fmla="*/ 268978 w 655318"/>
                  <a:gd name="connsiteY12" fmla="*/ 663655 h 720875"/>
                  <a:gd name="connsiteX13" fmla="*/ 268978 w 655318"/>
                  <a:gd name="connsiteY13" fmla="*/ 626091 h 720875"/>
                  <a:gd name="connsiteX14" fmla="*/ 382536 w 655318"/>
                  <a:gd name="connsiteY14" fmla="*/ 626091 h 720875"/>
                  <a:gd name="connsiteX15" fmla="*/ 400706 w 655318"/>
                  <a:gd name="connsiteY15" fmla="*/ 640004 h 720875"/>
                  <a:gd name="connsiteX16" fmla="*/ 387079 w 655318"/>
                  <a:gd name="connsiteY16" fmla="*/ 658555 h 720875"/>
                  <a:gd name="connsiteX17" fmla="*/ 264436 w 655318"/>
                  <a:gd name="connsiteY17" fmla="*/ 658555 h 720875"/>
                  <a:gd name="connsiteX18" fmla="*/ 250809 w 655318"/>
                  <a:gd name="connsiteY18" fmla="*/ 640004 h 720875"/>
                  <a:gd name="connsiteX19" fmla="*/ 268978 w 655318"/>
                  <a:gd name="connsiteY19" fmla="*/ 626091 h 720875"/>
                  <a:gd name="connsiteX20" fmla="*/ 273150 w 655318"/>
                  <a:gd name="connsiteY20" fmla="*/ 588524 h 720875"/>
                  <a:gd name="connsiteX21" fmla="*/ 382166 w 655318"/>
                  <a:gd name="connsiteY21" fmla="*/ 588524 h 720875"/>
                  <a:gd name="connsiteX22" fmla="*/ 404878 w 655318"/>
                  <a:gd name="connsiteY22" fmla="*/ 602437 h 720875"/>
                  <a:gd name="connsiteX23" fmla="*/ 386708 w 655318"/>
                  <a:gd name="connsiteY23" fmla="*/ 620988 h 720875"/>
                  <a:gd name="connsiteX24" fmla="*/ 264066 w 655318"/>
                  <a:gd name="connsiteY24" fmla="*/ 620988 h 720875"/>
                  <a:gd name="connsiteX25" fmla="*/ 250439 w 655318"/>
                  <a:gd name="connsiteY25" fmla="*/ 602437 h 720875"/>
                  <a:gd name="connsiteX26" fmla="*/ 273150 w 655318"/>
                  <a:gd name="connsiteY26" fmla="*/ 588524 h 720875"/>
                  <a:gd name="connsiteX27" fmla="*/ 94750 w 655318"/>
                  <a:gd name="connsiteY27" fmla="*/ 434090 h 720875"/>
                  <a:gd name="connsiteX28" fmla="*/ 108524 w 655318"/>
                  <a:gd name="connsiteY28" fmla="*/ 443551 h 720875"/>
                  <a:gd name="connsiteX29" fmla="*/ 103932 w 655318"/>
                  <a:gd name="connsiteY29" fmla="*/ 462473 h 720875"/>
                  <a:gd name="connsiteX30" fmla="*/ 99341 w 655318"/>
                  <a:gd name="connsiteY30" fmla="*/ 467204 h 720875"/>
                  <a:gd name="connsiteX31" fmla="*/ 39653 w 655318"/>
                  <a:gd name="connsiteY31" fmla="*/ 500318 h 720875"/>
                  <a:gd name="connsiteX32" fmla="*/ 35061 w 655318"/>
                  <a:gd name="connsiteY32" fmla="*/ 505048 h 720875"/>
                  <a:gd name="connsiteX33" fmla="*/ 16696 w 655318"/>
                  <a:gd name="connsiteY33" fmla="*/ 495587 h 720875"/>
                  <a:gd name="connsiteX34" fmla="*/ 21287 w 655318"/>
                  <a:gd name="connsiteY34" fmla="*/ 476665 h 720875"/>
                  <a:gd name="connsiteX35" fmla="*/ 25879 w 655318"/>
                  <a:gd name="connsiteY35" fmla="*/ 471934 h 720875"/>
                  <a:gd name="connsiteX36" fmla="*/ 85567 w 655318"/>
                  <a:gd name="connsiteY36" fmla="*/ 438821 h 720875"/>
                  <a:gd name="connsiteX37" fmla="*/ 94750 w 655318"/>
                  <a:gd name="connsiteY37" fmla="*/ 434090 h 720875"/>
                  <a:gd name="connsiteX38" fmla="*/ 538644 w 655318"/>
                  <a:gd name="connsiteY38" fmla="*/ 430194 h 720875"/>
                  <a:gd name="connsiteX39" fmla="*/ 560508 w 655318"/>
                  <a:gd name="connsiteY39" fmla="*/ 430194 h 720875"/>
                  <a:gd name="connsiteX40" fmla="*/ 617354 w 655318"/>
                  <a:gd name="connsiteY40" fmla="*/ 461360 h 720875"/>
                  <a:gd name="connsiteX41" fmla="*/ 621726 w 655318"/>
                  <a:gd name="connsiteY41" fmla="*/ 483621 h 720875"/>
                  <a:gd name="connsiteX42" fmla="*/ 617354 w 655318"/>
                  <a:gd name="connsiteY42" fmla="*/ 488073 h 720875"/>
                  <a:gd name="connsiteX43" fmla="*/ 608608 w 655318"/>
                  <a:gd name="connsiteY43" fmla="*/ 492525 h 720875"/>
                  <a:gd name="connsiteX44" fmla="*/ 599863 w 655318"/>
                  <a:gd name="connsiteY44" fmla="*/ 492525 h 720875"/>
                  <a:gd name="connsiteX45" fmla="*/ 543016 w 655318"/>
                  <a:gd name="connsiteY45" fmla="*/ 456908 h 720875"/>
                  <a:gd name="connsiteX46" fmla="*/ 538644 w 655318"/>
                  <a:gd name="connsiteY46" fmla="*/ 434647 h 720875"/>
                  <a:gd name="connsiteX47" fmla="*/ 538644 w 655318"/>
                  <a:gd name="connsiteY47" fmla="*/ 430194 h 720875"/>
                  <a:gd name="connsiteX48" fmla="*/ 573356 w 655318"/>
                  <a:gd name="connsiteY48" fmla="*/ 321392 h 720875"/>
                  <a:gd name="connsiteX49" fmla="*/ 641658 w 655318"/>
                  <a:gd name="connsiteY49" fmla="*/ 321392 h 720875"/>
                  <a:gd name="connsiteX50" fmla="*/ 650765 w 655318"/>
                  <a:gd name="connsiteY50" fmla="*/ 325566 h 720875"/>
                  <a:gd name="connsiteX51" fmla="*/ 655318 w 655318"/>
                  <a:gd name="connsiteY51" fmla="*/ 333915 h 720875"/>
                  <a:gd name="connsiteX52" fmla="*/ 650765 w 655318"/>
                  <a:gd name="connsiteY52" fmla="*/ 346437 h 720875"/>
                  <a:gd name="connsiteX53" fmla="*/ 641658 w 655318"/>
                  <a:gd name="connsiteY53" fmla="*/ 350611 h 720875"/>
                  <a:gd name="connsiteX54" fmla="*/ 573356 w 655318"/>
                  <a:gd name="connsiteY54" fmla="*/ 350611 h 720875"/>
                  <a:gd name="connsiteX55" fmla="*/ 559696 w 655318"/>
                  <a:gd name="connsiteY55" fmla="*/ 346437 h 720875"/>
                  <a:gd name="connsiteX56" fmla="*/ 555142 w 655318"/>
                  <a:gd name="connsiteY56" fmla="*/ 333915 h 720875"/>
                  <a:gd name="connsiteX57" fmla="*/ 559696 w 655318"/>
                  <a:gd name="connsiteY57" fmla="*/ 325566 h 720875"/>
                  <a:gd name="connsiteX58" fmla="*/ 573356 w 655318"/>
                  <a:gd name="connsiteY58" fmla="*/ 321392 h 720875"/>
                  <a:gd name="connsiteX59" fmla="*/ 18214 w 655318"/>
                  <a:gd name="connsiteY59" fmla="*/ 321392 h 720875"/>
                  <a:gd name="connsiteX60" fmla="*/ 86515 w 655318"/>
                  <a:gd name="connsiteY60" fmla="*/ 321392 h 720875"/>
                  <a:gd name="connsiteX61" fmla="*/ 95622 w 655318"/>
                  <a:gd name="connsiteY61" fmla="*/ 325566 h 720875"/>
                  <a:gd name="connsiteX62" fmla="*/ 100176 w 655318"/>
                  <a:gd name="connsiteY62" fmla="*/ 338089 h 720875"/>
                  <a:gd name="connsiteX63" fmla="*/ 95622 w 655318"/>
                  <a:gd name="connsiteY63" fmla="*/ 346437 h 720875"/>
                  <a:gd name="connsiteX64" fmla="*/ 86515 w 655318"/>
                  <a:gd name="connsiteY64" fmla="*/ 350611 h 720875"/>
                  <a:gd name="connsiteX65" fmla="*/ 18214 w 655318"/>
                  <a:gd name="connsiteY65" fmla="*/ 350611 h 720875"/>
                  <a:gd name="connsiteX66" fmla="*/ 0 w 655318"/>
                  <a:gd name="connsiteY66" fmla="*/ 338089 h 720875"/>
                  <a:gd name="connsiteX67" fmla="*/ 4553 w 655318"/>
                  <a:gd name="connsiteY67" fmla="*/ 325566 h 720875"/>
                  <a:gd name="connsiteX68" fmla="*/ 18214 w 655318"/>
                  <a:gd name="connsiteY68" fmla="*/ 321392 h 720875"/>
                  <a:gd name="connsiteX69" fmla="*/ 410879 w 655318"/>
                  <a:gd name="connsiteY69" fmla="*/ 183401 h 720875"/>
                  <a:gd name="connsiteX70" fmla="*/ 401122 w 655318"/>
                  <a:gd name="connsiteY70" fmla="*/ 189070 h 720875"/>
                  <a:gd name="connsiteX71" fmla="*/ 410305 w 655318"/>
                  <a:gd name="connsiteY71" fmla="*/ 211746 h 720875"/>
                  <a:gd name="connsiteX72" fmla="*/ 469993 w 655318"/>
                  <a:gd name="connsiteY72" fmla="*/ 302449 h 720875"/>
                  <a:gd name="connsiteX73" fmla="*/ 488359 w 655318"/>
                  <a:gd name="connsiteY73" fmla="*/ 311520 h 720875"/>
                  <a:gd name="connsiteX74" fmla="*/ 502133 w 655318"/>
                  <a:gd name="connsiteY74" fmla="*/ 284309 h 720875"/>
                  <a:gd name="connsiteX75" fmla="*/ 424079 w 655318"/>
                  <a:gd name="connsiteY75" fmla="*/ 184535 h 720875"/>
                  <a:gd name="connsiteX76" fmla="*/ 410879 w 655318"/>
                  <a:gd name="connsiteY76" fmla="*/ 183401 h 720875"/>
                  <a:gd name="connsiteX77" fmla="*/ 612981 w 655318"/>
                  <a:gd name="connsiteY77" fmla="*/ 171130 h 720875"/>
                  <a:gd name="connsiteX78" fmla="*/ 621726 w 655318"/>
                  <a:gd name="connsiteY78" fmla="*/ 180034 h 720875"/>
                  <a:gd name="connsiteX79" fmla="*/ 617354 w 655318"/>
                  <a:gd name="connsiteY79" fmla="*/ 197843 h 720875"/>
                  <a:gd name="connsiteX80" fmla="*/ 617354 w 655318"/>
                  <a:gd name="connsiteY80" fmla="*/ 202295 h 720875"/>
                  <a:gd name="connsiteX81" fmla="*/ 560508 w 655318"/>
                  <a:gd name="connsiteY81" fmla="*/ 233461 h 720875"/>
                  <a:gd name="connsiteX82" fmla="*/ 551762 w 655318"/>
                  <a:gd name="connsiteY82" fmla="*/ 237913 h 720875"/>
                  <a:gd name="connsiteX83" fmla="*/ 538644 w 655318"/>
                  <a:gd name="connsiteY83" fmla="*/ 229008 h 720875"/>
                  <a:gd name="connsiteX84" fmla="*/ 538644 w 655318"/>
                  <a:gd name="connsiteY84" fmla="*/ 211200 h 720875"/>
                  <a:gd name="connsiteX85" fmla="*/ 543016 w 655318"/>
                  <a:gd name="connsiteY85" fmla="*/ 206747 h 720875"/>
                  <a:gd name="connsiteX86" fmla="*/ 599863 w 655318"/>
                  <a:gd name="connsiteY86" fmla="*/ 175582 h 720875"/>
                  <a:gd name="connsiteX87" fmla="*/ 612981 w 655318"/>
                  <a:gd name="connsiteY87" fmla="*/ 171130 h 720875"/>
                  <a:gd name="connsiteX88" fmla="*/ 39952 w 655318"/>
                  <a:gd name="connsiteY88" fmla="*/ 166958 h 720875"/>
                  <a:gd name="connsiteX89" fmla="*/ 99383 w 655318"/>
                  <a:gd name="connsiteY89" fmla="*/ 202575 h 720875"/>
                  <a:gd name="connsiteX90" fmla="*/ 103954 w 655318"/>
                  <a:gd name="connsiteY90" fmla="*/ 224836 h 720875"/>
                  <a:gd name="connsiteX91" fmla="*/ 103954 w 655318"/>
                  <a:gd name="connsiteY91" fmla="*/ 229289 h 720875"/>
                  <a:gd name="connsiteX92" fmla="*/ 90239 w 655318"/>
                  <a:gd name="connsiteY92" fmla="*/ 233741 h 720875"/>
                  <a:gd name="connsiteX93" fmla="*/ 85668 w 655318"/>
                  <a:gd name="connsiteY93" fmla="*/ 229289 h 720875"/>
                  <a:gd name="connsiteX94" fmla="*/ 26237 w 655318"/>
                  <a:gd name="connsiteY94" fmla="*/ 198123 h 720875"/>
                  <a:gd name="connsiteX95" fmla="*/ 17094 w 655318"/>
                  <a:gd name="connsiteY95" fmla="*/ 175862 h 720875"/>
                  <a:gd name="connsiteX96" fmla="*/ 21666 w 655318"/>
                  <a:gd name="connsiteY96" fmla="*/ 171410 h 720875"/>
                  <a:gd name="connsiteX97" fmla="*/ 39952 w 655318"/>
                  <a:gd name="connsiteY97" fmla="*/ 166958 h 720875"/>
                  <a:gd name="connsiteX98" fmla="*/ 327660 w 655318"/>
                  <a:gd name="connsiteY98" fmla="*/ 121043 h 720875"/>
                  <a:gd name="connsiteX99" fmla="*/ 534273 w 655318"/>
                  <a:gd name="connsiteY99" fmla="*/ 325125 h 720875"/>
                  <a:gd name="connsiteX100" fmla="*/ 410305 w 655318"/>
                  <a:gd name="connsiteY100" fmla="*/ 570024 h 720875"/>
                  <a:gd name="connsiteX101" fmla="*/ 245015 w 655318"/>
                  <a:gd name="connsiteY101" fmla="*/ 570024 h 720875"/>
                  <a:gd name="connsiteX102" fmla="*/ 121047 w 655318"/>
                  <a:gd name="connsiteY102" fmla="*/ 325125 h 720875"/>
                  <a:gd name="connsiteX103" fmla="*/ 327660 w 655318"/>
                  <a:gd name="connsiteY103" fmla="*/ 121043 h 720875"/>
                  <a:gd name="connsiteX104" fmla="*/ 491418 w 655318"/>
                  <a:gd name="connsiteY104" fmla="*/ 43453 h 720875"/>
                  <a:gd name="connsiteX105" fmla="*/ 500322 w 655318"/>
                  <a:gd name="connsiteY105" fmla="*/ 46310 h 720875"/>
                  <a:gd name="connsiteX106" fmla="*/ 509227 w 655318"/>
                  <a:gd name="connsiteY106" fmla="*/ 69168 h 720875"/>
                  <a:gd name="connsiteX107" fmla="*/ 473609 w 655318"/>
                  <a:gd name="connsiteY107" fmla="*/ 128598 h 720875"/>
                  <a:gd name="connsiteX108" fmla="*/ 473609 w 655318"/>
                  <a:gd name="connsiteY108" fmla="*/ 133169 h 720875"/>
                  <a:gd name="connsiteX109" fmla="*/ 460252 w 655318"/>
                  <a:gd name="connsiteY109" fmla="*/ 137741 h 720875"/>
                  <a:gd name="connsiteX110" fmla="*/ 451347 w 655318"/>
                  <a:gd name="connsiteY110" fmla="*/ 133169 h 720875"/>
                  <a:gd name="connsiteX111" fmla="*/ 446895 w 655318"/>
                  <a:gd name="connsiteY111" fmla="*/ 110312 h 720875"/>
                  <a:gd name="connsiteX112" fmla="*/ 478061 w 655318"/>
                  <a:gd name="connsiteY112" fmla="*/ 50882 h 720875"/>
                  <a:gd name="connsiteX113" fmla="*/ 482513 w 655318"/>
                  <a:gd name="connsiteY113" fmla="*/ 50882 h 720875"/>
                  <a:gd name="connsiteX114" fmla="*/ 491418 w 655318"/>
                  <a:gd name="connsiteY114" fmla="*/ 43453 h 720875"/>
                  <a:gd name="connsiteX115" fmla="*/ 148317 w 655318"/>
                  <a:gd name="connsiteY115" fmla="*/ 37564 h 720875"/>
                  <a:gd name="connsiteX116" fmla="*/ 162509 w 655318"/>
                  <a:gd name="connsiteY116" fmla="*/ 46747 h 720875"/>
                  <a:gd name="connsiteX117" fmla="*/ 195623 w 655318"/>
                  <a:gd name="connsiteY117" fmla="*/ 106434 h 720875"/>
                  <a:gd name="connsiteX118" fmla="*/ 195623 w 655318"/>
                  <a:gd name="connsiteY118" fmla="*/ 124800 h 720875"/>
                  <a:gd name="connsiteX119" fmla="*/ 190893 w 655318"/>
                  <a:gd name="connsiteY119" fmla="*/ 129391 h 720875"/>
                  <a:gd name="connsiteX120" fmla="*/ 181431 w 655318"/>
                  <a:gd name="connsiteY120" fmla="*/ 129391 h 720875"/>
                  <a:gd name="connsiteX121" fmla="*/ 167240 w 655318"/>
                  <a:gd name="connsiteY121" fmla="*/ 124800 h 720875"/>
                  <a:gd name="connsiteX122" fmla="*/ 129395 w 655318"/>
                  <a:gd name="connsiteY122" fmla="*/ 65112 h 720875"/>
                  <a:gd name="connsiteX123" fmla="*/ 134125 w 655318"/>
                  <a:gd name="connsiteY123" fmla="*/ 42155 h 720875"/>
                  <a:gd name="connsiteX124" fmla="*/ 138856 w 655318"/>
                  <a:gd name="connsiteY124" fmla="*/ 42155 h 720875"/>
                  <a:gd name="connsiteX125" fmla="*/ 148317 w 655318"/>
                  <a:gd name="connsiteY125" fmla="*/ 37564 h 720875"/>
                  <a:gd name="connsiteX126" fmla="*/ 323186 w 655318"/>
                  <a:gd name="connsiteY126" fmla="*/ 0 h 720875"/>
                  <a:gd name="connsiteX127" fmla="*/ 342267 w 655318"/>
                  <a:gd name="connsiteY127" fmla="*/ 13660 h 720875"/>
                  <a:gd name="connsiteX128" fmla="*/ 342267 w 655318"/>
                  <a:gd name="connsiteY128" fmla="*/ 86515 h 720875"/>
                  <a:gd name="connsiteX129" fmla="*/ 337496 w 655318"/>
                  <a:gd name="connsiteY129" fmla="*/ 95621 h 720875"/>
                  <a:gd name="connsiteX130" fmla="*/ 323186 w 655318"/>
                  <a:gd name="connsiteY130" fmla="*/ 100175 h 720875"/>
                  <a:gd name="connsiteX131" fmla="*/ 308875 w 655318"/>
                  <a:gd name="connsiteY131" fmla="*/ 86515 h 720875"/>
                  <a:gd name="connsiteX132" fmla="*/ 308875 w 655318"/>
                  <a:gd name="connsiteY132" fmla="*/ 18214 h 720875"/>
                  <a:gd name="connsiteX133" fmla="*/ 313645 w 655318"/>
                  <a:gd name="connsiteY133" fmla="*/ 4553 h 720875"/>
                  <a:gd name="connsiteX134" fmla="*/ 323186 w 655318"/>
                  <a:gd name="connsiteY134" fmla="*/ 0 h 72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655318" h="720875">
                    <a:moveTo>
                      <a:pt x="268978" y="663655"/>
                    </a:moveTo>
                    <a:cubicBezTo>
                      <a:pt x="305317" y="672930"/>
                      <a:pt x="346198" y="672930"/>
                      <a:pt x="382536" y="663655"/>
                    </a:cubicBezTo>
                    <a:cubicBezTo>
                      <a:pt x="391621" y="663655"/>
                      <a:pt x="400706" y="668293"/>
                      <a:pt x="400706" y="677568"/>
                    </a:cubicBezTo>
                    <a:cubicBezTo>
                      <a:pt x="400706" y="686843"/>
                      <a:pt x="396163" y="696119"/>
                      <a:pt x="387079" y="696119"/>
                    </a:cubicBezTo>
                    <a:lnTo>
                      <a:pt x="362109" y="698951"/>
                    </a:lnTo>
                    <a:lnTo>
                      <a:pt x="367314" y="702614"/>
                    </a:lnTo>
                    <a:cubicBezTo>
                      <a:pt x="367314" y="707484"/>
                      <a:pt x="362700" y="717223"/>
                      <a:pt x="358087" y="717223"/>
                    </a:cubicBezTo>
                    <a:cubicBezTo>
                      <a:pt x="335020" y="722093"/>
                      <a:pt x="311953" y="722093"/>
                      <a:pt x="288886" y="717223"/>
                    </a:cubicBezTo>
                    <a:cubicBezTo>
                      <a:pt x="279659" y="717223"/>
                      <a:pt x="279659" y="707484"/>
                      <a:pt x="279659" y="702614"/>
                    </a:cubicBezTo>
                    <a:lnTo>
                      <a:pt x="283738" y="698308"/>
                    </a:lnTo>
                    <a:lnTo>
                      <a:pt x="264436" y="696119"/>
                    </a:lnTo>
                    <a:cubicBezTo>
                      <a:pt x="255351" y="696119"/>
                      <a:pt x="246267" y="686843"/>
                      <a:pt x="250809" y="677568"/>
                    </a:cubicBezTo>
                    <a:cubicBezTo>
                      <a:pt x="250809" y="668293"/>
                      <a:pt x="259894" y="663655"/>
                      <a:pt x="268978" y="663655"/>
                    </a:cubicBezTo>
                    <a:close/>
                    <a:moveTo>
                      <a:pt x="268978" y="626091"/>
                    </a:moveTo>
                    <a:cubicBezTo>
                      <a:pt x="305317" y="635366"/>
                      <a:pt x="346198" y="635366"/>
                      <a:pt x="382536" y="626091"/>
                    </a:cubicBezTo>
                    <a:cubicBezTo>
                      <a:pt x="391621" y="626091"/>
                      <a:pt x="400706" y="630729"/>
                      <a:pt x="400706" y="640004"/>
                    </a:cubicBezTo>
                    <a:cubicBezTo>
                      <a:pt x="400706" y="649279"/>
                      <a:pt x="396163" y="658555"/>
                      <a:pt x="387079" y="658555"/>
                    </a:cubicBezTo>
                    <a:cubicBezTo>
                      <a:pt x="346198" y="667830"/>
                      <a:pt x="305317" y="667830"/>
                      <a:pt x="264436" y="658555"/>
                    </a:cubicBezTo>
                    <a:cubicBezTo>
                      <a:pt x="255351" y="658555"/>
                      <a:pt x="246267" y="649279"/>
                      <a:pt x="250809" y="640004"/>
                    </a:cubicBezTo>
                    <a:cubicBezTo>
                      <a:pt x="250809" y="630729"/>
                      <a:pt x="259894" y="626091"/>
                      <a:pt x="268978" y="626091"/>
                    </a:cubicBezTo>
                    <a:close/>
                    <a:moveTo>
                      <a:pt x="273150" y="588524"/>
                    </a:moveTo>
                    <a:cubicBezTo>
                      <a:pt x="309489" y="593162"/>
                      <a:pt x="345828" y="593162"/>
                      <a:pt x="382166" y="588524"/>
                    </a:cubicBezTo>
                    <a:cubicBezTo>
                      <a:pt x="391251" y="588524"/>
                      <a:pt x="400335" y="593162"/>
                      <a:pt x="404878" y="602437"/>
                    </a:cubicBezTo>
                    <a:cubicBezTo>
                      <a:pt x="404878" y="611712"/>
                      <a:pt x="400335" y="620988"/>
                      <a:pt x="386708" y="620988"/>
                    </a:cubicBezTo>
                    <a:cubicBezTo>
                      <a:pt x="350370" y="630263"/>
                      <a:pt x="304947" y="630263"/>
                      <a:pt x="264066" y="620988"/>
                    </a:cubicBezTo>
                    <a:cubicBezTo>
                      <a:pt x="254981" y="620988"/>
                      <a:pt x="250439" y="611712"/>
                      <a:pt x="250439" y="602437"/>
                    </a:cubicBezTo>
                    <a:cubicBezTo>
                      <a:pt x="254981" y="593162"/>
                      <a:pt x="264066" y="588524"/>
                      <a:pt x="273150" y="588524"/>
                    </a:cubicBezTo>
                    <a:close/>
                    <a:moveTo>
                      <a:pt x="94750" y="434090"/>
                    </a:moveTo>
                    <a:cubicBezTo>
                      <a:pt x="99341" y="438821"/>
                      <a:pt x="103932" y="438821"/>
                      <a:pt x="108524" y="443551"/>
                    </a:cubicBezTo>
                    <a:cubicBezTo>
                      <a:pt x="108524" y="448282"/>
                      <a:pt x="108524" y="457743"/>
                      <a:pt x="103932" y="462473"/>
                    </a:cubicBezTo>
                    <a:cubicBezTo>
                      <a:pt x="103932" y="462473"/>
                      <a:pt x="103932" y="462473"/>
                      <a:pt x="99341" y="467204"/>
                    </a:cubicBezTo>
                    <a:cubicBezTo>
                      <a:pt x="99341" y="467204"/>
                      <a:pt x="99341" y="467204"/>
                      <a:pt x="39653" y="500318"/>
                    </a:cubicBezTo>
                    <a:cubicBezTo>
                      <a:pt x="39653" y="505048"/>
                      <a:pt x="35061" y="505048"/>
                      <a:pt x="35061" y="505048"/>
                    </a:cubicBezTo>
                    <a:cubicBezTo>
                      <a:pt x="25879" y="505048"/>
                      <a:pt x="21287" y="500318"/>
                      <a:pt x="16696" y="495587"/>
                    </a:cubicBezTo>
                    <a:cubicBezTo>
                      <a:pt x="16696" y="490857"/>
                      <a:pt x="16696" y="481395"/>
                      <a:pt x="21287" y="476665"/>
                    </a:cubicBezTo>
                    <a:cubicBezTo>
                      <a:pt x="21287" y="476665"/>
                      <a:pt x="21287" y="476665"/>
                      <a:pt x="25879" y="471934"/>
                    </a:cubicBezTo>
                    <a:cubicBezTo>
                      <a:pt x="25879" y="471934"/>
                      <a:pt x="25879" y="471934"/>
                      <a:pt x="85567" y="438821"/>
                    </a:cubicBezTo>
                    <a:cubicBezTo>
                      <a:pt x="90158" y="434090"/>
                      <a:pt x="94750" y="434090"/>
                      <a:pt x="94750" y="434090"/>
                    </a:cubicBezTo>
                    <a:close/>
                    <a:moveTo>
                      <a:pt x="538644" y="430194"/>
                    </a:moveTo>
                    <a:cubicBezTo>
                      <a:pt x="547389" y="425742"/>
                      <a:pt x="551762" y="425742"/>
                      <a:pt x="560508" y="430194"/>
                    </a:cubicBezTo>
                    <a:cubicBezTo>
                      <a:pt x="560508" y="430194"/>
                      <a:pt x="560508" y="430194"/>
                      <a:pt x="617354" y="461360"/>
                    </a:cubicBezTo>
                    <a:cubicBezTo>
                      <a:pt x="621726" y="465812"/>
                      <a:pt x="626099" y="479169"/>
                      <a:pt x="621726" y="483621"/>
                    </a:cubicBezTo>
                    <a:cubicBezTo>
                      <a:pt x="621726" y="483621"/>
                      <a:pt x="621726" y="483621"/>
                      <a:pt x="617354" y="488073"/>
                    </a:cubicBezTo>
                    <a:cubicBezTo>
                      <a:pt x="617354" y="492525"/>
                      <a:pt x="612981" y="492525"/>
                      <a:pt x="608608" y="492525"/>
                    </a:cubicBezTo>
                    <a:cubicBezTo>
                      <a:pt x="604235" y="492525"/>
                      <a:pt x="604235" y="492525"/>
                      <a:pt x="599863" y="492525"/>
                    </a:cubicBezTo>
                    <a:cubicBezTo>
                      <a:pt x="599863" y="492525"/>
                      <a:pt x="599863" y="492525"/>
                      <a:pt x="543016" y="456908"/>
                    </a:cubicBezTo>
                    <a:cubicBezTo>
                      <a:pt x="534271" y="452455"/>
                      <a:pt x="534271" y="443551"/>
                      <a:pt x="538644" y="434647"/>
                    </a:cubicBezTo>
                    <a:cubicBezTo>
                      <a:pt x="538644" y="434647"/>
                      <a:pt x="538644" y="434647"/>
                      <a:pt x="538644" y="430194"/>
                    </a:cubicBezTo>
                    <a:close/>
                    <a:moveTo>
                      <a:pt x="573356" y="321392"/>
                    </a:moveTo>
                    <a:cubicBezTo>
                      <a:pt x="573356" y="321392"/>
                      <a:pt x="573356" y="321392"/>
                      <a:pt x="641658" y="321392"/>
                    </a:cubicBezTo>
                    <a:cubicBezTo>
                      <a:pt x="646211" y="321392"/>
                      <a:pt x="650765" y="321392"/>
                      <a:pt x="650765" y="325566"/>
                    </a:cubicBezTo>
                    <a:cubicBezTo>
                      <a:pt x="655318" y="325566"/>
                      <a:pt x="655318" y="329740"/>
                      <a:pt x="655318" y="333915"/>
                    </a:cubicBezTo>
                    <a:cubicBezTo>
                      <a:pt x="655318" y="338089"/>
                      <a:pt x="655318" y="342263"/>
                      <a:pt x="650765" y="346437"/>
                    </a:cubicBezTo>
                    <a:cubicBezTo>
                      <a:pt x="650765" y="346437"/>
                      <a:pt x="646211" y="350611"/>
                      <a:pt x="641658" y="350611"/>
                    </a:cubicBezTo>
                    <a:cubicBezTo>
                      <a:pt x="641658" y="350611"/>
                      <a:pt x="641658" y="350611"/>
                      <a:pt x="573356" y="350611"/>
                    </a:cubicBezTo>
                    <a:cubicBezTo>
                      <a:pt x="568803" y="350611"/>
                      <a:pt x="564249" y="346437"/>
                      <a:pt x="559696" y="346437"/>
                    </a:cubicBezTo>
                    <a:cubicBezTo>
                      <a:pt x="559696" y="342263"/>
                      <a:pt x="555142" y="338089"/>
                      <a:pt x="555142" y="333915"/>
                    </a:cubicBezTo>
                    <a:cubicBezTo>
                      <a:pt x="555142" y="329740"/>
                      <a:pt x="555142" y="325566"/>
                      <a:pt x="559696" y="325566"/>
                    </a:cubicBezTo>
                    <a:cubicBezTo>
                      <a:pt x="564249" y="321392"/>
                      <a:pt x="568803" y="321392"/>
                      <a:pt x="573356" y="321392"/>
                    </a:cubicBezTo>
                    <a:close/>
                    <a:moveTo>
                      <a:pt x="18214" y="321392"/>
                    </a:moveTo>
                    <a:cubicBezTo>
                      <a:pt x="18214" y="321392"/>
                      <a:pt x="18214" y="321392"/>
                      <a:pt x="86515" y="321392"/>
                    </a:cubicBezTo>
                    <a:cubicBezTo>
                      <a:pt x="91069" y="321392"/>
                      <a:pt x="91069" y="321392"/>
                      <a:pt x="95622" y="325566"/>
                    </a:cubicBezTo>
                    <a:cubicBezTo>
                      <a:pt x="100176" y="329740"/>
                      <a:pt x="100176" y="333915"/>
                      <a:pt x="100176" y="338089"/>
                    </a:cubicBezTo>
                    <a:cubicBezTo>
                      <a:pt x="100176" y="342263"/>
                      <a:pt x="100176" y="342263"/>
                      <a:pt x="95622" y="346437"/>
                    </a:cubicBezTo>
                    <a:cubicBezTo>
                      <a:pt x="91069" y="350611"/>
                      <a:pt x="91069" y="350611"/>
                      <a:pt x="86515" y="350611"/>
                    </a:cubicBezTo>
                    <a:cubicBezTo>
                      <a:pt x="86515" y="350611"/>
                      <a:pt x="86515" y="350611"/>
                      <a:pt x="18214" y="350611"/>
                    </a:cubicBezTo>
                    <a:cubicBezTo>
                      <a:pt x="9107" y="350611"/>
                      <a:pt x="0" y="346437"/>
                      <a:pt x="0" y="338089"/>
                    </a:cubicBezTo>
                    <a:cubicBezTo>
                      <a:pt x="0" y="333915"/>
                      <a:pt x="0" y="329740"/>
                      <a:pt x="4553" y="325566"/>
                    </a:cubicBezTo>
                    <a:cubicBezTo>
                      <a:pt x="9107" y="321392"/>
                      <a:pt x="13660" y="321392"/>
                      <a:pt x="18214" y="321392"/>
                    </a:cubicBezTo>
                    <a:close/>
                    <a:moveTo>
                      <a:pt x="410879" y="183401"/>
                    </a:moveTo>
                    <a:cubicBezTo>
                      <a:pt x="406862" y="184535"/>
                      <a:pt x="403418" y="186803"/>
                      <a:pt x="401122" y="189070"/>
                    </a:cubicBezTo>
                    <a:cubicBezTo>
                      <a:pt x="401122" y="198141"/>
                      <a:pt x="401122" y="207211"/>
                      <a:pt x="410305" y="211746"/>
                    </a:cubicBezTo>
                    <a:cubicBezTo>
                      <a:pt x="437853" y="229887"/>
                      <a:pt x="460810" y="261633"/>
                      <a:pt x="469993" y="302449"/>
                    </a:cubicBezTo>
                    <a:cubicBezTo>
                      <a:pt x="474585" y="311520"/>
                      <a:pt x="483767" y="316055"/>
                      <a:pt x="488359" y="311520"/>
                    </a:cubicBezTo>
                    <a:cubicBezTo>
                      <a:pt x="497542" y="306985"/>
                      <a:pt x="502133" y="293379"/>
                      <a:pt x="502133" y="284309"/>
                    </a:cubicBezTo>
                    <a:cubicBezTo>
                      <a:pt x="488359" y="234422"/>
                      <a:pt x="456219" y="202676"/>
                      <a:pt x="424079" y="184535"/>
                    </a:cubicBezTo>
                    <a:cubicBezTo>
                      <a:pt x="419488" y="182268"/>
                      <a:pt x="414896" y="182268"/>
                      <a:pt x="410879" y="183401"/>
                    </a:cubicBezTo>
                    <a:close/>
                    <a:moveTo>
                      <a:pt x="612981" y="171130"/>
                    </a:moveTo>
                    <a:cubicBezTo>
                      <a:pt x="617354" y="171130"/>
                      <a:pt x="617354" y="175582"/>
                      <a:pt x="621726" y="180034"/>
                    </a:cubicBezTo>
                    <a:cubicBezTo>
                      <a:pt x="626099" y="184486"/>
                      <a:pt x="621726" y="193391"/>
                      <a:pt x="617354" y="197843"/>
                    </a:cubicBezTo>
                    <a:cubicBezTo>
                      <a:pt x="617354" y="197843"/>
                      <a:pt x="617354" y="197843"/>
                      <a:pt x="617354" y="202295"/>
                    </a:cubicBezTo>
                    <a:cubicBezTo>
                      <a:pt x="617354" y="202295"/>
                      <a:pt x="617354" y="202295"/>
                      <a:pt x="560508" y="233461"/>
                    </a:cubicBezTo>
                    <a:cubicBezTo>
                      <a:pt x="556135" y="237913"/>
                      <a:pt x="551762" y="237913"/>
                      <a:pt x="551762" y="237913"/>
                    </a:cubicBezTo>
                    <a:cubicBezTo>
                      <a:pt x="547389" y="237913"/>
                      <a:pt x="538644" y="233461"/>
                      <a:pt x="538644" y="229008"/>
                    </a:cubicBezTo>
                    <a:cubicBezTo>
                      <a:pt x="534271" y="224556"/>
                      <a:pt x="534271" y="215652"/>
                      <a:pt x="538644" y="211200"/>
                    </a:cubicBezTo>
                    <a:cubicBezTo>
                      <a:pt x="538644" y="211200"/>
                      <a:pt x="538644" y="211200"/>
                      <a:pt x="543016" y="206747"/>
                    </a:cubicBezTo>
                    <a:cubicBezTo>
                      <a:pt x="543016" y="206747"/>
                      <a:pt x="543016" y="206747"/>
                      <a:pt x="599863" y="175582"/>
                    </a:cubicBezTo>
                    <a:cubicBezTo>
                      <a:pt x="604235" y="171130"/>
                      <a:pt x="608608" y="171130"/>
                      <a:pt x="612981" y="171130"/>
                    </a:cubicBezTo>
                    <a:close/>
                    <a:moveTo>
                      <a:pt x="39952" y="166958"/>
                    </a:moveTo>
                    <a:cubicBezTo>
                      <a:pt x="39952" y="166958"/>
                      <a:pt x="39952" y="166958"/>
                      <a:pt x="99383" y="202575"/>
                    </a:cubicBezTo>
                    <a:cubicBezTo>
                      <a:pt x="108526" y="207028"/>
                      <a:pt x="108526" y="215932"/>
                      <a:pt x="103954" y="224836"/>
                    </a:cubicBezTo>
                    <a:cubicBezTo>
                      <a:pt x="103954" y="224836"/>
                      <a:pt x="103954" y="224836"/>
                      <a:pt x="103954" y="229289"/>
                    </a:cubicBezTo>
                    <a:cubicBezTo>
                      <a:pt x="99383" y="229289"/>
                      <a:pt x="94811" y="233741"/>
                      <a:pt x="90239" y="233741"/>
                    </a:cubicBezTo>
                    <a:cubicBezTo>
                      <a:pt x="90239" y="233741"/>
                      <a:pt x="85668" y="229289"/>
                      <a:pt x="85668" y="229289"/>
                    </a:cubicBezTo>
                    <a:cubicBezTo>
                      <a:pt x="85668" y="229289"/>
                      <a:pt x="85668" y="229289"/>
                      <a:pt x="26237" y="198123"/>
                    </a:cubicBezTo>
                    <a:cubicBezTo>
                      <a:pt x="17094" y="193671"/>
                      <a:pt x="12523" y="180314"/>
                      <a:pt x="17094" y="175862"/>
                    </a:cubicBezTo>
                    <a:cubicBezTo>
                      <a:pt x="17094" y="175862"/>
                      <a:pt x="17094" y="175862"/>
                      <a:pt x="21666" y="171410"/>
                    </a:cubicBezTo>
                    <a:cubicBezTo>
                      <a:pt x="26237" y="166958"/>
                      <a:pt x="35381" y="166958"/>
                      <a:pt x="39952" y="166958"/>
                    </a:cubicBezTo>
                    <a:close/>
                    <a:moveTo>
                      <a:pt x="327660" y="121043"/>
                    </a:moveTo>
                    <a:cubicBezTo>
                      <a:pt x="442445" y="121043"/>
                      <a:pt x="534273" y="211746"/>
                      <a:pt x="534273" y="325125"/>
                    </a:cubicBezTo>
                    <a:cubicBezTo>
                      <a:pt x="534273" y="411294"/>
                      <a:pt x="433262" y="520138"/>
                      <a:pt x="410305" y="570024"/>
                    </a:cubicBezTo>
                    <a:cubicBezTo>
                      <a:pt x="405714" y="592700"/>
                      <a:pt x="254197" y="588165"/>
                      <a:pt x="245015" y="570024"/>
                    </a:cubicBezTo>
                    <a:cubicBezTo>
                      <a:pt x="212875" y="501997"/>
                      <a:pt x="121047" y="411294"/>
                      <a:pt x="121047" y="325125"/>
                    </a:cubicBezTo>
                    <a:cubicBezTo>
                      <a:pt x="121047" y="211746"/>
                      <a:pt x="212875" y="121043"/>
                      <a:pt x="327660" y="121043"/>
                    </a:cubicBezTo>
                    <a:close/>
                    <a:moveTo>
                      <a:pt x="491418" y="43453"/>
                    </a:moveTo>
                    <a:cubicBezTo>
                      <a:pt x="494757" y="42882"/>
                      <a:pt x="498096" y="44025"/>
                      <a:pt x="500322" y="46310"/>
                    </a:cubicBezTo>
                    <a:cubicBezTo>
                      <a:pt x="509227" y="50882"/>
                      <a:pt x="509227" y="60025"/>
                      <a:pt x="509227" y="69168"/>
                    </a:cubicBezTo>
                    <a:cubicBezTo>
                      <a:pt x="509227" y="69168"/>
                      <a:pt x="509227" y="69168"/>
                      <a:pt x="473609" y="128598"/>
                    </a:cubicBezTo>
                    <a:cubicBezTo>
                      <a:pt x="473609" y="128598"/>
                      <a:pt x="473609" y="128598"/>
                      <a:pt x="473609" y="133169"/>
                    </a:cubicBezTo>
                    <a:cubicBezTo>
                      <a:pt x="469156" y="133169"/>
                      <a:pt x="464704" y="137741"/>
                      <a:pt x="460252" y="137741"/>
                    </a:cubicBezTo>
                    <a:cubicBezTo>
                      <a:pt x="455800" y="137741"/>
                      <a:pt x="455800" y="137741"/>
                      <a:pt x="451347" y="133169"/>
                    </a:cubicBezTo>
                    <a:cubicBezTo>
                      <a:pt x="446895" y="128598"/>
                      <a:pt x="442443" y="119455"/>
                      <a:pt x="446895" y="110312"/>
                    </a:cubicBezTo>
                    <a:cubicBezTo>
                      <a:pt x="446895" y="110312"/>
                      <a:pt x="446895" y="110312"/>
                      <a:pt x="478061" y="50882"/>
                    </a:cubicBezTo>
                    <a:cubicBezTo>
                      <a:pt x="478061" y="50882"/>
                      <a:pt x="478061" y="50882"/>
                      <a:pt x="482513" y="50882"/>
                    </a:cubicBezTo>
                    <a:cubicBezTo>
                      <a:pt x="484739" y="46310"/>
                      <a:pt x="488078" y="44025"/>
                      <a:pt x="491418" y="43453"/>
                    </a:cubicBezTo>
                    <a:close/>
                    <a:moveTo>
                      <a:pt x="148317" y="37564"/>
                    </a:moveTo>
                    <a:cubicBezTo>
                      <a:pt x="153048" y="42155"/>
                      <a:pt x="157778" y="42155"/>
                      <a:pt x="162509" y="46747"/>
                    </a:cubicBezTo>
                    <a:lnTo>
                      <a:pt x="195623" y="106434"/>
                    </a:lnTo>
                    <a:cubicBezTo>
                      <a:pt x="200354" y="111025"/>
                      <a:pt x="200354" y="120208"/>
                      <a:pt x="195623" y="124800"/>
                    </a:cubicBezTo>
                    <a:cubicBezTo>
                      <a:pt x="195623" y="124800"/>
                      <a:pt x="195623" y="124800"/>
                      <a:pt x="190893" y="129391"/>
                    </a:cubicBezTo>
                    <a:cubicBezTo>
                      <a:pt x="186162" y="129391"/>
                      <a:pt x="186162" y="129391"/>
                      <a:pt x="181431" y="129391"/>
                    </a:cubicBezTo>
                    <a:cubicBezTo>
                      <a:pt x="176701" y="129391"/>
                      <a:pt x="171970" y="129391"/>
                      <a:pt x="167240" y="124800"/>
                    </a:cubicBezTo>
                    <a:cubicBezTo>
                      <a:pt x="167240" y="124800"/>
                      <a:pt x="167240" y="124800"/>
                      <a:pt x="129395" y="65112"/>
                    </a:cubicBezTo>
                    <a:cubicBezTo>
                      <a:pt x="129395" y="55929"/>
                      <a:pt x="129395" y="46747"/>
                      <a:pt x="134125" y="42155"/>
                    </a:cubicBezTo>
                    <a:cubicBezTo>
                      <a:pt x="134125" y="42155"/>
                      <a:pt x="134125" y="42155"/>
                      <a:pt x="138856" y="42155"/>
                    </a:cubicBezTo>
                    <a:cubicBezTo>
                      <a:pt x="143587" y="37564"/>
                      <a:pt x="148317" y="37564"/>
                      <a:pt x="148317" y="37564"/>
                    </a:cubicBezTo>
                    <a:close/>
                    <a:moveTo>
                      <a:pt x="323186" y="0"/>
                    </a:moveTo>
                    <a:cubicBezTo>
                      <a:pt x="332726" y="0"/>
                      <a:pt x="342267" y="9107"/>
                      <a:pt x="342267" y="13660"/>
                    </a:cubicBezTo>
                    <a:cubicBezTo>
                      <a:pt x="342267" y="13660"/>
                      <a:pt x="342267" y="13660"/>
                      <a:pt x="342267" y="86515"/>
                    </a:cubicBezTo>
                    <a:cubicBezTo>
                      <a:pt x="342267" y="86515"/>
                      <a:pt x="337496" y="91068"/>
                      <a:pt x="337496" y="95621"/>
                    </a:cubicBezTo>
                    <a:cubicBezTo>
                      <a:pt x="332726" y="100175"/>
                      <a:pt x="327956" y="100175"/>
                      <a:pt x="323186" y="100175"/>
                    </a:cubicBezTo>
                    <a:cubicBezTo>
                      <a:pt x="313645" y="100175"/>
                      <a:pt x="308875" y="95621"/>
                      <a:pt x="308875" y="86515"/>
                    </a:cubicBezTo>
                    <a:cubicBezTo>
                      <a:pt x="308875" y="86515"/>
                      <a:pt x="308875" y="86515"/>
                      <a:pt x="308875" y="18214"/>
                    </a:cubicBezTo>
                    <a:cubicBezTo>
                      <a:pt x="308875" y="13660"/>
                      <a:pt x="308875" y="9107"/>
                      <a:pt x="313645" y="4553"/>
                    </a:cubicBezTo>
                    <a:cubicBezTo>
                      <a:pt x="313645" y="0"/>
                      <a:pt x="318415" y="0"/>
                      <a:pt x="323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6" name="îṧľiḍè"/>
            <p:cNvSpPr txBox="1"/>
            <p:nvPr/>
          </p:nvSpPr>
          <p:spPr>
            <a:xfrm>
              <a:off x="9717" y="7302"/>
              <a:ext cx="2251" cy="7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" name="ExtraShape1"/>
          <p:cNvSpPr/>
          <p:nvPr/>
        </p:nvSpPr>
        <p:spPr>
          <a:xfrm>
            <a:off x="2136378" y="3393589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ExtraShape2"/>
          <p:cNvSpPr/>
          <p:nvPr/>
        </p:nvSpPr>
        <p:spPr>
          <a:xfrm>
            <a:off x="4560606" y="3393589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ExtraShape3"/>
          <p:cNvSpPr/>
          <p:nvPr/>
        </p:nvSpPr>
        <p:spPr>
          <a:xfrm>
            <a:off x="6929830" y="3393589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ExtraShape4"/>
          <p:cNvSpPr/>
          <p:nvPr/>
        </p:nvSpPr>
        <p:spPr>
          <a:xfrm>
            <a:off x="9326555" y="3393589"/>
            <a:ext cx="1803599" cy="1803599"/>
          </a:xfrm>
          <a:prstGeom prst="donut">
            <a:avLst>
              <a:gd name="adj" fmla="val 8235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ValueShape1"/>
          <p:cNvSpPr/>
          <p:nvPr/>
        </p:nvSpPr>
        <p:spPr>
          <a:xfrm>
            <a:off x="2219165" y="3470461"/>
            <a:ext cx="1643936" cy="1643936"/>
          </a:xfrm>
          <a:prstGeom prst="arc">
            <a:avLst>
              <a:gd name="adj1" fmla="val 16200000"/>
              <a:gd name="adj2" fmla="val 8307692"/>
            </a:avLst>
          </a:prstGeom>
          <a:ln w="165100" cap="rnd">
            <a:solidFill>
              <a:schemeClr val="accent1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ValueBack1"/>
          <p:cNvSpPr/>
          <p:nvPr/>
        </p:nvSpPr>
        <p:spPr>
          <a:xfrm>
            <a:off x="2740941" y="2645022"/>
            <a:ext cx="527547" cy="527547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ValueBack1"/>
          <p:cNvSpPr/>
          <p:nvPr/>
        </p:nvSpPr>
        <p:spPr>
          <a:xfrm>
            <a:off x="2568058" y="3795703"/>
            <a:ext cx="957977" cy="957977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ValueShape2"/>
          <p:cNvSpPr/>
          <p:nvPr/>
        </p:nvSpPr>
        <p:spPr>
          <a:xfrm>
            <a:off x="4643393" y="3470461"/>
            <a:ext cx="1643936" cy="1643936"/>
          </a:xfrm>
          <a:prstGeom prst="arc">
            <a:avLst>
              <a:gd name="adj1" fmla="val 16200000"/>
              <a:gd name="adj2" fmla="val 2708308"/>
            </a:avLst>
          </a:prstGeom>
          <a:ln w="165100" cap="rnd">
            <a:solidFill>
              <a:schemeClr val="accent2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ValueBack2"/>
          <p:cNvSpPr/>
          <p:nvPr/>
        </p:nvSpPr>
        <p:spPr>
          <a:xfrm>
            <a:off x="5165169" y="2645022"/>
            <a:ext cx="527547" cy="52754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ValueBack2"/>
          <p:cNvSpPr/>
          <p:nvPr/>
        </p:nvSpPr>
        <p:spPr>
          <a:xfrm>
            <a:off x="4992286" y="3795703"/>
            <a:ext cx="957977" cy="957977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ValueShape3"/>
          <p:cNvSpPr/>
          <p:nvPr/>
        </p:nvSpPr>
        <p:spPr>
          <a:xfrm>
            <a:off x="7012617" y="3470461"/>
            <a:ext cx="1643936" cy="1643936"/>
          </a:xfrm>
          <a:prstGeom prst="arc">
            <a:avLst>
              <a:gd name="adj1" fmla="val 16200000"/>
              <a:gd name="adj2" fmla="val 10800000"/>
            </a:avLst>
          </a:prstGeom>
          <a:ln w="165100" cap="rnd">
            <a:solidFill>
              <a:schemeClr val="accent3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ValueBack3"/>
          <p:cNvSpPr/>
          <p:nvPr/>
        </p:nvSpPr>
        <p:spPr>
          <a:xfrm>
            <a:off x="7534393" y="2645022"/>
            <a:ext cx="527547" cy="527547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ValueBack3"/>
          <p:cNvSpPr/>
          <p:nvPr/>
        </p:nvSpPr>
        <p:spPr>
          <a:xfrm>
            <a:off x="7361510" y="3795703"/>
            <a:ext cx="957977" cy="957977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ValueShape4"/>
          <p:cNvSpPr/>
          <p:nvPr/>
        </p:nvSpPr>
        <p:spPr>
          <a:xfrm>
            <a:off x="9406387" y="3470461"/>
            <a:ext cx="1643936" cy="1643936"/>
          </a:xfrm>
          <a:prstGeom prst="arc">
            <a:avLst>
              <a:gd name="adj1" fmla="val 16200000"/>
              <a:gd name="adj2" fmla="val 4153846"/>
            </a:avLst>
          </a:prstGeom>
          <a:ln w="165100" cap="rnd">
            <a:solidFill>
              <a:schemeClr val="accent4">
                <a:lumMod val="10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ValueBack4"/>
          <p:cNvSpPr/>
          <p:nvPr/>
        </p:nvSpPr>
        <p:spPr>
          <a:xfrm>
            <a:off x="9931120" y="2645022"/>
            <a:ext cx="527547" cy="527547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ValueBack4"/>
          <p:cNvSpPr/>
          <p:nvPr/>
        </p:nvSpPr>
        <p:spPr>
          <a:xfrm>
            <a:off x="9758237" y="3795703"/>
            <a:ext cx="957977" cy="957977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IconShape1"/>
          <p:cNvSpPr/>
          <p:nvPr/>
        </p:nvSpPr>
        <p:spPr bwMode="auto">
          <a:xfrm>
            <a:off x="2865375" y="4039884"/>
            <a:ext cx="424735" cy="449621"/>
          </a:xfrm>
          <a:custGeom>
            <a:avLst/>
            <a:gdLst>
              <a:gd name="connsiteX0" fmla="*/ 426181 w 570341"/>
              <a:gd name="connsiteY0" fmla="*/ 379669 h 603758"/>
              <a:gd name="connsiteX1" fmla="*/ 430735 w 570341"/>
              <a:gd name="connsiteY1" fmla="*/ 394400 h 603758"/>
              <a:gd name="connsiteX2" fmla="*/ 409593 w 570341"/>
              <a:gd name="connsiteY2" fmla="*/ 434586 h 603758"/>
              <a:gd name="connsiteX3" fmla="*/ 394848 w 570341"/>
              <a:gd name="connsiteY3" fmla="*/ 439136 h 603758"/>
              <a:gd name="connsiteX4" fmla="*/ 390294 w 570341"/>
              <a:gd name="connsiteY4" fmla="*/ 424513 h 603758"/>
              <a:gd name="connsiteX5" fmla="*/ 411436 w 570341"/>
              <a:gd name="connsiteY5" fmla="*/ 384327 h 603758"/>
              <a:gd name="connsiteX6" fmla="*/ 426181 w 570341"/>
              <a:gd name="connsiteY6" fmla="*/ 379669 h 603758"/>
              <a:gd name="connsiteX7" fmla="*/ 518823 w 570341"/>
              <a:gd name="connsiteY7" fmla="*/ 274101 h 603758"/>
              <a:gd name="connsiteX8" fmla="*/ 515569 w 570341"/>
              <a:gd name="connsiteY8" fmla="*/ 285472 h 603758"/>
              <a:gd name="connsiteX9" fmla="*/ 517196 w 570341"/>
              <a:gd name="connsiteY9" fmla="*/ 313521 h 603758"/>
              <a:gd name="connsiteX10" fmla="*/ 483685 w 570341"/>
              <a:gd name="connsiteY10" fmla="*/ 321752 h 603758"/>
              <a:gd name="connsiteX11" fmla="*/ 483360 w 570341"/>
              <a:gd name="connsiteY11" fmla="*/ 321643 h 603758"/>
              <a:gd name="connsiteX12" fmla="*/ 445945 w 570341"/>
              <a:gd name="connsiteY12" fmla="*/ 326625 h 603758"/>
              <a:gd name="connsiteX13" fmla="*/ 428918 w 570341"/>
              <a:gd name="connsiteY13" fmla="*/ 353916 h 603758"/>
              <a:gd name="connsiteX14" fmla="*/ 371982 w 570341"/>
              <a:gd name="connsiteY14" fmla="*/ 350017 h 603758"/>
              <a:gd name="connsiteX15" fmla="*/ 365150 w 570341"/>
              <a:gd name="connsiteY15" fmla="*/ 353699 h 603758"/>
              <a:gd name="connsiteX16" fmla="*/ 317757 w 570341"/>
              <a:gd name="connsiteY16" fmla="*/ 428425 h 603758"/>
              <a:gd name="connsiteX17" fmla="*/ 295308 w 570341"/>
              <a:gd name="connsiteY17" fmla="*/ 513005 h 603758"/>
              <a:gd name="connsiteX18" fmla="*/ 296176 w 570341"/>
              <a:gd name="connsiteY18" fmla="*/ 520802 h 603758"/>
              <a:gd name="connsiteX19" fmla="*/ 332289 w 570341"/>
              <a:gd name="connsiteY19" fmla="*/ 557948 h 603758"/>
              <a:gd name="connsiteX20" fmla="*/ 383478 w 570341"/>
              <a:gd name="connsiteY20" fmla="*/ 566612 h 603758"/>
              <a:gd name="connsiteX21" fmla="*/ 390310 w 570341"/>
              <a:gd name="connsiteY21" fmla="*/ 562930 h 603758"/>
              <a:gd name="connsiteX22" fmla="*/ 447463 w 570341"/>
              <a:gd name="connsiteY22" fmla="*/ 496544 h 603758"/>
              <a:gd name="connsiteX23" fmla="*/ 482275 w 570341"/>
              <a:gd name="connsiteY23" fmla="*/ 415104 h 603758"/>
              <a:gd name="connsiteX24" fmla="*/ 481408 w 570341"/>
              <a:gd name="connsiteY24" fmla="*/ 407415 h 603758"/>
              <a:gd name="connsiteX25" fmla="*/ 444209 w 570341"/>
              <a:gd name="connsiteY25" fmla="*/ 361713 h 603758"/>
              <a:gd name="connsiteX26" fmla="*/ 455488 w 570341"/>
              <a:gd name="connsiteY26" fmla="*/ 340379 h 603758"/>
              <a:gd name="connsiteX27" fmla="*/ 479998 w 570341"/>
              <a:gd name="connsiteY27" fmla="*/ 337996 h 603758"/>
              <a:gd name="connsiteX28" fmla="*/ 530535 w 570341"/>
              <a:gd name="connsiteY28" fmla="*/ 323593 h 603758"/>
              <a:gd name="connsiteX29" fmla="*/ 530101 w 570341"/>
              <a:gd name="connsiteY29" fmla="*/ 277350 h 603758"/>
              <a:gd name="connsiteX30" fmla="*/ 518823 w 570341"/>
              <a:gd name="connsiteY30" fmla="*/ 274101 h 603758"/>
              <a:gd name="connsiteX31" fmla="*/ 88061 w 570341"/>
              <a:gd name="connsiteY31" fmla="*/ 140787 h 603758"/>
              <a:gd name="connsiteX32" fmla="*/ 67889 w 570341"/>
              <a:gd name="connsiteY32" fmla="*/ 160930 h 603758"/>
              <a:gd name="connsiteX33" fmla="*/ 67889 w 570341"/>
              <a:gd name="connsiteY33" fmla="*/ 422360 h 603758"/>
              <a:gd name="connsiteX34" fmla="*/ 88061 w 570341"/>
              <a:gd name="connsiteY34" fmla="*/ 442395 h 603758"/>
              <a:gd name="connsiteX35" fmla="*/ 108124 w 570341"/>
              <a:gd name="connsiteY35" fmla="*/ 422360 h 603758"/>
              <a:gd name="connsiteX36" fmla="*/ 108124 w 570341"/>
              <a:gd name="connsiteY36" fmla="*/ 160930 h 603758"/>
              <a:gd name="connsiteX37" fmla="*/ 88061 w 570341"/>
              <a:gd name="connsiteY37" fmla="*/ 140787 h 603758"/>
              <a:gd name="connsiteX38" fmla="*/ 66371 w 570341"/>
              <a:gd name="connsiteY38" fmla="*/ 0 h 603758"/>
              <a:gd name="connsiteX39" fmla="*/ 353329 w 570341"/>
              <a:gd name="connsiteY39" fmla="*/ 0 h 603758"/>
              <a:gd name="connsiteX40" fmla="*/ 378489 w 570341"/>
              <a:gd name="connsiteY40" fmla="*/ 25125 h 603758"/>
              <a:gd name="connsiteX41" fmla="*/ 353329 w 570341"/>
              <a:gd name="connsiteY41" fmla="*/ 50250 h 603758"/>
              <a:gd name="connsiteX42" fmla="*/ 66371 w 570341"/>
              <a:gd name="connsiteY42" fmla="*/ 50250 h 603758"/>
              <a:gd name="connsiteX43" fmla="*/ 50321 w 570341"/>
              <a:gd name="connsiteY43" fmla="*/ 66278 h 603758"/>
              <a:gd name="connsiteX44" fmla="*/ 66371 w 570341"/>
              <a:gd name="connsiteY44" fmla="*/ 82198 h 603758"/>
              <a:gd name="connsiteX45" fmla="*/ 329470 w 570341"/>
              <a:gd name="connsiteY45" fmla="*/ 82198 h 603758"/>
              <a:gd name="connsiteX46" fmla="*/ 404951 w 570341"/>
              <a:gd name="connsiteY46" fmla="*/ 157573 h 603758"/>
              <a:gd name="connsiteX47" fmla="*/ 404951 w 570341"/>
              <a:gd name="connsiteY47" fmla="*/ 312438 h 603758"/>
              <a:gd name="connsiteX48" fmla="*/ 405927 w 570341"/>
              <a:gd name="connsiteY48" fmla="*/ 312546 h 603758"/>
              <a:gd name="connsiteX49" fmla="*/ 422303 w 570341"/>
              <a:gd name="connsiteY49" fmla="*/ 296952 h 603758"/>
              <a:gd name="connsiteX50" fmla="*/ 465791 w 570341"/>
              <a:gd name="connsiteY50" fmla="*/ 284064 h 603758"/>
              <a:gd name="connsiteX51" fmla="*/ 475226 w 570341"/>
              <a:gd name="connsiteY51" fmla="*/ 284497 h 603758"/>
              <a:gd name="connsiteX52" fmla="*/ 476853 w 570341"/>
              <a:gd name="connsiteY52" fmla="*/ 269227 h 603758"/>
              <a:gd name="connsiteX53" fmla="*/ 498109 w 570341"/>
              <a:gd name="connsiteY53" fmla="*/ 242586 h 603758"/>
              <a:gd name="connsiteX54" fmla="*/ 519690 w 570341"/>
              <a:gd name="connsiteY54" fmla="*/ 236955 h 603758"/>
              <a:gd name="connsiteX55" fmla="*/ 558624 w 570341"/>
              <a:gd name="connsiteY55" fmla="*/ 259914 h 603758"/>
              <a:gd name="connsiteX56" fmla="*/ 556129 w 570341"/>
              <a:gd name="connsiteY56" fmla="*/ 345252 h 603758"/>
              <a:gd name="connsiteX57" fmla="*/ 502013 w 570341"/>
              <a:gd name="connsiteY57" fmla="*/ 375142 h 603758"/>
              <a:gd name="connsiteX58" fmla="*/ 511014 w 570341"/>
              <a:gd name="connsiteY58" fmla="*/ 392362 h 603758"/>
              <a:gd name="connsiteX59" fmla="*/ 514485 w 570341"/>
              <a:gd name="connsiteY59" fmla="*/ 422360 h 603758"/>
              <a:gd name="connsiteX60" fmla="*/ 474141 w 570341"/>
              <a:gd name="connsiteY60" fmla="*/ 516904 h 603758"/>
              <a:gd name="connsiteX61" fmla="*/ 413301 w 570341"/>
              <a:gd name="connsiteY61" fmla="*/ 587947 h 603758"/>
              <a:gd name="connsiteX62" fmla="*/ 386514 w 570341"/>
              <a:gd name="connsiteY62" fmla="*/ 602134 h 603758"/>
              <a:gd name="connsiteX63" fmla="*/ 367752 w 570341"/>
              <a:gd name="connsiteY63" fmla="*/ 603758 h 603758"/>
              <a:gd name="connsiteX64" fmla="*/ 312335 w 570341"/>
              <a:gd name="connsiteY64" fmla="*/ 589896 h 603758"/>
              <a:gd name="connsiteX65" fmla="*/ 260170 w 570341"/>
              <a:gd name="connsiteY65" fmla="*/ 535856 h 603758"/>
              <a:gd name="connsiteX66" fmla="*/ 255941 w 570341"/>
              <a:gd name="connsiteY66" fmla="*/ 520477 h 603758"/>
              <a:gd name="connsiteX67" fmla="*/ 75481 w 570341"/>
              <a:gd name="connsiteY67" fmla="*/ 520477 h 603758"/>
              <a:gd name="connsiteX68" fmla="*/ 0 w 570341"/>
              <a:gd name="connsiteY68" fmla="*/ 445102 h 603758"/>
              <a:gd name="connsiteX69" fmla="*/ 0 w 570341"/>
              <a:gd name="connsiteY69" fmla="*/ 66278 h 603758"/>
              <a:gd name="connsiteX70" fmla="*/ 66371 w 570341"/>
              <a:gd name="connsiteY70" fmla="*/ 0 h 60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70341" h="603758">
                <a:moveTo>
                  <a:pt x="426181" y="379669"/>
                </a:moveTo>
                <a:cubicBezTo>
                  <a:pt x="431494" y="382485"/>
                  <a:pt x="433554" y="389093"/>
                  <a:pt x="430735" y="394400"/>
                </a:cubicBezTo>
                <a:lnTo>
                  <a:pt x="409593" y="434586"/>
                </a:lnTo>
                <a:cubicBezTo>
                  <a:pt x="406774" y="439894"/>
                  <a:pt x="400160" y="441952"/>
                  <a:pt x="394848" y="439136"/>
                </a:cubicBezTo>
                <a:cubicBezTo>
                  <a:pt x="389535" y="436428"/>
                  <a:pt x="387475" y="429820"/>
                  <a:pt x="390294" y="424513"/>
                </a:cubicBezTo>
                <a:lnTo>
                  <a:pt x="411436" y="384327"/>
                </a:lnTo>
                <a:cubicBezTo>
                  <a:pt x="414255" y="379019"/>
                  <a:pt x="420760" y="376961"/>
                  <a:pt x="426181" y="379669"/>
                </a:cubicBezTo>
                <a:close/>
                <a:moveTo>
                  <a:pt x="518823" y="274101"/>
                </a:moveTo>
                <a:cubicBezTo>
                  <a:pt x="514810" y="276375"/>
                  <a:pt x="513292" y="281465"/>
                  <a:pt x="515569" y="285472"/>
                </a:cubicBezTo>
                <a:cubicBezTo>
                  <a:pt x="519907" y="293378"/>
                  <a:pt x="523811" y="304641"/>
                  <a:pt x="517196" y="313521"/>
                </a:cubicBezTo>
                <a:cubicBezTo>
                  <a:pt x="510906" y="321643"/>
                  <a:pt x="497458" y="325001"/>
                  <a:pt x="483685" y="321752"/>
                </a:cubicBezTo>
                <a:cubicBezTo>
                  <a:pt x="483577" y="321752"/>
                  <a:pt x="483468" y="321643"/>
                  <a:pt x="483360" y="321643"/>
                </a:cubicBezTo>
                <a:cubicBezTo>
                  <a:pt x="467418" y="318611"/>
                  <a:pt x="455271" y="320235"/>
                  <a:pt x="445945" y="326625"/>
                </a:cubicBezTo>
                <a:cubicBezTo>
                  <a:pt x="438028" y="332148"/>
                  <a:pt x="432388" y="341137"/>
                  <a:pt x="428918" y="353916"/>
                </a:cubicBezTo>
                <a:cubicBezTo>
                  <a:pt x="412542" y="347635"/>
                  <a:pt x="393347" y="346335"/>
                  <a:pt x="371982" y="350017"/>
                </a:cubicBezTo>
                <a:cubicBezTo>
                  <a:pt x="369379" y="350450"/>
                  <a:pt x="366993" y="351750"/>
                  <a:pt x="365150" y="353699"/>
                </a:cubicBezTo>
                <a:cubicBezTo>
                  <a:pt x="344110" y="375575"/>
                  <a:pt x="329036" y="399401"/>
                  <a:pt x="317757" y="428425"/>
                </a:cubicBezTo>
                <a:cubicBezTo>
                  <a:pt x="307888" y="454091"/>
                  <a:pt x="301707" y="481924"/>
                  <a:pt x="295308" y="513005"/>
                </a:cubicBezTo>
                <a:cubicBezTo>
                  <a:pt x="294766" y="515604"/>
                  <a:pt x="295091" y="518311"/>
                  <a:pt x="296176" y="520802"/>
                </a:cubicBezTo>
                <a:cubicBezTo>
                  <a:pt x="303333" y="536181"/>
                  <a:pt x="316130" y="549393"/>
                  <a:pt x="332289" y="557948"/>
                </a:cubicBezTo>
                <a:cubicBezTo>
                  <a:pt x="348557" y="566395"/>
                  <a:pt x="366668" y="569536"/>
                  <a:pt x="383478" y="566612"/>
                </a:cubicBezTo>
                <a:cubicBezTo>
                  <a:pt x="386080" y="566179"/>
                  <a:pt x="388466" y="564879"/>
                  <a:pt x="390310" y="562930"/>
                </a:cubicBezTo>
                <a:cubicBezTo>
                  <a:pt x="412325" y="540079"/>
                  <a:pt x="431846" y="519286"/>
                  <a:pt x="447463" y="496544"/>
                </a:cubicBezTo>
                <a:cubicBezTo>
                  <a:pt x="465032" y="470769"/>
                  <a:pt x="476094" y="444886"/>
                  <a:pt x="482275" y="415104"/>
                </a:cubicBezTo>
                <a:cubicBezTo>
                  <a:pt x="482817" y="412505"/>
                  <a:pt x="482492" y="409797"/>
                  <a:pt x="481408" y="407415"/>
                </a:cubicBezTo>
                <a:cubicBezTo>
                  <a:pt x="471972" y="386947"/>
                  <a:pt x="459501" y="371677"/>
                  <a:pt x="444209" y="361713"/>
                </a:cubicBezTo>
                <a:cubicBezTo>
                  <a:pt x="446595" y="350992"/>
                  <a:pt x="450283" y="343953"/>
                  <a:pt x="455488" y="340379"/>
                </a:cubicBezTo>
                <a:cubicBezTo>
                  <a:pt x="460802" y="336697"/>
                  <a:pt x="468827" y="335939"/>
                  <a:pt x="479998" y="337996"/>
                </a:cubicBezTo>
                <a:cubicBezTo>
                  <a:pt x="500495" y="342761"/>
                  <a:pt x="520233" y="337022"/>
                  <a:pt x="530535" y="323593"/>
                </a:cubicBezTo>
                <a:cubicBezTo>
                  <a:pt x="539753" y="311247"/>
                  <a:pt x="539645" y="294461"/>
                  <a:pt x="530101" y="277350"/>
                </a:cubicBezTo>
                <a:cubicBezTo>
                  <a:pt x="527932" y="273343"/>
                  <a:pt x="522835" y="271935"/>
                  <a:pt x="518823" y="274101"/>
                </a:cubicBezTo>
                <a:close/>
                <a:moveTo>
                  <a:pt x="88061" y="140787"/>
                </a:moveTo>
                <a:cubicBezTo>
                  <a:pt x="76891" y="140787"/>
                  <a:pt x="67889" y="149775"/>
                  <a:pt x="67889" y="160930"/>
                </a:cubicBezTo>
                <a:lnTo>
                  <a:pt x="67889" y="422360"/>
                </a:lnTo>
                <a:cubicBezTo>
                  <a:pt x="67889" y="433406"/>
                  <a:pt x="76891" y="442395"/>
                  <a:pt x="88061" y="442395"/>
                </a:cubicBezTo>
                <a:cubicBezTo>
                  <a:pt x="99123" y="442395"/>
                  <a:pt x="108124" y="433406"/>
                  <a:pt x="108124" y="422360"/>
                </a:cubicBezTo>
                <a:lnTo>
                  <a:pt x="108124" y="160930"/>
                </a:lnTo>
                <a:cubicBezTo>
                  <a:pt x="108124" y="149775"/>
                  <a:pt x="99123" y="140787"/>
                  <a:pt x="88061" y="140787"/>
                </a:cubicBezTo>
                <a:close/>
                <a:moveTo>
                  <a:pt x="66371" y="0"/>
                </a:moveTo>
                <a:lnTo>
                  <a:pt x="353329" y="0"/>
                </a:lnTo>
                <a:cubicBezTo>
                  <a:pt x="367210" y="0"/>
                  <a:pt x="378489" y="11263"/>
                  <a:pt x="378489" y="25125"/>
                </a:cubicBezTo>
                <a:cubicBezTo>
                  <a:pt x="378489" y="38987"/>
                  <a:pt x="367102" y="50250"/>
                  <a:pt x="353329" y="50250"/>
                </a:cubicBezTo>
                <a:lnTo>
                  <a:pt x="66371" y="50250"/>
                </a:lnTo>
                <a:cubicBezTo>
                  <a:pt x="57478" y="50250"/>
                  <a:pt x="50321" y="57398"/>
                  <a:pt x="50321" y="66278"/>
                </a:cubicBezTo>
                <a:cubicBezTo>
                  <a:pt x="50321" y="75050"/>
                  <a:pt x="57478" y="82198"/>
                  <a:pt x="66371" y="82198"/>
                </a:cubicBezTo>
                <a:lnTo>
                  <a:pt x="329470" y="82198"/>
                </a:lnTo>
                <a:cubicBezTo>
                  <a:pt x="371006" y="82198"/>
                  <a:pt x="404951" y="116095"/>
                  <a:pt x="404951" y="157573"/>
                </a:cubicBezTo>
                <a:lnTo>
                  <a:pt x="404951" y="312438"/>
                </a:lnTo>
                <a:cubicBezTo>
                  <a:pt x="405276" y="312546"/>
                  <a:pt x="405601" y="312546"/>
                  <a:pt x="405927" y="312546"/>
                </a:cubicBezTo>
                <a:cubicBezTo>
                  <a:pt x="410590" y="306482"/>
                  <a:pt x="416013" y="301175"/>
                  <a:pt x="422303" y="296952"/>
                </a:cubicBezTo>
                <a:cubicBezTo>
                  <a:pt x="434666" y="288396"/>
                  <a:pt x="449307" y="284064"/>
                  <a:pt x="465791" y="284064"/>
                </a:cubicBezTo>
                <a:cubicBezTo>
                  <a:pt x="468827" y="284064"/>
                  <a:pt x="472081" y="284281"/>
                  <a:pt x="475226" y="284497"/>
                </a:cubicBezTo>
                <a:cubicBezTo>
                  <a:pt x="474901" y="279407"/>
                  <a:pt x="475443" y="274317"/>
                  <a:pt x="476853" y="269227"/>
                </a:cubicBezTo>
                <a:cubicBezTo>
                  <a:pt x="480106" y="257748"/>
                  <a:pt x="487698" y="248326"/>
                  <a:pt x="498109" y="242586"/>
                </a:cubicBezTo>
                <a:cubicBezTo>
                  <a:pt x="504724" y="238904"/>
                  <a:pt x="512099" y="236955"/>
                  <a:pt x="519690" y="236955"/>
                </a:cubicBezTo>
                <a:cubicBezTo>
                  <a:pt x="535849" y="236955"/>
                  <a:pt x="550707" y="245727"/>
                  <a:pt x="558624" y="259914"/>
                </a:cubicBezTo>
                <a:cubicBezTo>
                  <a:pt x="575108" y="289587"/>
                  <a:pt x="574132" y="321535"/>
                  <a:pt x="556129" y="345252"/>
                </a:cubicBezTo>
                <a:cubicBezTo>
                  <a:pt x="543549" y="361930"/>
                  <a:pt x="524137" y="372543"/>
                  <a:pt x="502013" y="375142"/>
                </a:cubicBezTo>
                <a:cubicBezTo>
                  <a:pt x="505267" y="380557"/>
                  <a:pt x="508303" y="386297"/>
                  <a:pt x="511014" y="392362"/>
                </a:cubicBezTo>
                <a:cubicBezTo>
                  <a:pt x="515352" y="401783"/>
                  <a:pt x="516545" y="412180"/>
                  <a:pt x="514485" y="422360"/>
                </a:cubicBezTo>
                <a:cubicBezTo>
                  <a:pt x="507327" y="457015"/>
                  <a:pt x="494530" y="487122"/>
                  <a:pt x="474141" y="516904"/>
                </a:cubicBezTo>
                <a:cubicBezTo>
                  <a:pt x="457006" y="541920"/>
                  <a:pt x="436401" y="563905"/>
                  <a:pt x="413301" y="587947"/>
                </a:cubicBezTo>
                <a:cubicBezTo>
                  <a:pt x="406035" y="595419"/>
                  <a:pt x="396817" y="600401"/>
                  <a:pt x="386514" y="602134"/>
                </a:cubicBezTo>
                <a:cubicBezTo>
                  <a:pt x="380333" y="603217"/>
                  <a:pt x="374043" y="603758"/>
                  <a:pt x="367752" y="603758"/>
                </a:cubicBezTo>
                <a:cubicBezTo>
                  <a:pt x="348774" y="603758"/>
                  <a:pt x="329578" y="598993"/>
                  <a:pt x="312335" y="589896"/>
                </a:cubicBezTo>
                <a:cubicBezTo>
                  <a:pt x="289127" y="577658"/>
                  <a:pt x="270582" y="558490"/>
                  <a:pt x="260170" y="535856"/>
                </a:cubicBezTo>
                <a:cubicBezTo>
                  <a:pt x="257893" y="530874"/>
                  <a:pt x="256483" y="525676"/>
                  <a:pt x="255941" y="520477"/>
                </a:cubicBezTo>
                <a:lnTo>
                  <a:pt x="75481" y="520477"/>
                </a:lnTo>
                <a:cubicBezTo>
                  <a:pt x="33836" y="520477"/>
                  <a:pt x="0" y="486689"/>
                  <a:pt x="0" y="445102"/>
                </a:cubicBezTo>
                <a:lnTo>
                  <a:pt x="0" y="66278"/>
                </a:lnTo>
                <a:cubicBezTo>
                  <a:pt x="0" y="29674"/>
                  <a:pt x="29715" y="0"/>
                  <a:pt x="663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conShape2"/>
          <p:cNvSpPr/>
          <p:nvPr/>
        </p:nvSpPr>
        <p:spPr bwMode="auto">
          <a:xfrm>
            <a:off x="5246463" y="4130704"/>
            <a:ext cx="449621" cy="267976"/>
          </a:xfrm>
          <a:custGeom>
            <a:avLst/>
            <a:gdLst>
              <a:gd name="connsiteX0" fmla="*/ 234148 w 574179"/>
              <a:gd name="connsiteY0" fmla="*/ 307821 h 342214"/>
              <a:gd name="connsiteX1" fmla="*/ 234148 w 574179"/>
              <a:gd name="connsiteY1" fmla="*/ 325877 h 342214"/>
              <a:gd name="connsiteX2" fmla="*/ 340031 w 574179"/>
              <a:gd name="connsiteY2" fmla="*/ 325877 h 342214"/>
              <a:gd name="connsiteX3" fmla="*/ 340031 w 574179"/>
              <a:gd name="connsiteY3" fmla="*/ 307821 h 342214"/>
              <a:gd name="connsiteX4" fmla="*/ 288418 w 574179"/>
              <a:gd name="connsiteY4" fmla="*/ 215801 h 342214"/>
              <a:gd name="connsiteX5" fmla="*/ 359898 w 574179"/>
              <a:gd name="connsiteY5" fmla="*/ 230377 h 342214"/>
              <a:gd name="connsiteX6" fmla="*/ 288418 w 574179"/>
              <a:gd name="connsiteY6" fmla="*/ 244952 h 342214"/>
              <a:gd name="connsiteX7" fmla="*/ 216077 w 574179"/>
              <a:gd name="connsiteY7" fmla="*/ 230377 h 342214"/>
              <a:gd name="connsiteX8" fmla="*/ 288418 w 574179"/>
              <a:gd name="connsiteY8" fmla="*/ 215801 h 342214"/>
              <a:gd name="connsiteX9" fmla="*/ 278912 w 574179"/>
              <a:gd name="connsiteY9" fmla="*/ 68787 h 342214"/>
              <a:gd name="connsiteX10" fmla="*/ 149786 w 574179"/>
              <a:gd name="connsiteY10" fmla="*/ 133275 h 342214"/>
              <a:gd name="connsiteX11" fmla="*/ 149786 w 574179"/>
              <a:gd name="connsiteY11" fmla="*/ 141873 h 342214"/>
              <a:gd name="connsiteX12" fmla="*/ 157533 w 574179"/>
              <a:gd name="connsiteY12" fmla="*/ 146172 h 342214"/>
              <a:gd name="connsiteX13" fmla="*/ 157533 w 574179"/>
              <a:gd name="connsiteY13" fmla="*/ 172827 h 342214"/>
              <a:gd name="connsiteX14" fmla="*/ 153229 w 574179"/>
              <a:gd name="connsiteY14" fmla="*/ 177986 h 342214"/>
              <a:gd name="connsiteX15" fmla="*/ 155812 w 574179"/>
              <a:gd name="connsiteY15" fmla="*/ 183145 h 342214"/>
              <a:gd name="connsiteX16" fmla="*/ 144621 w 574179"/>
              <a:gd name="connsiteY16" fmla="*/ 223557 h 342214"/>
              <a:gd name="connsiteX17" fmla="*/ 144621 w 574179"/>
              <a:gd name="connsiteY17" fmla="*/ 225277 h 342214"/>
              <a:gd name="connsiteX18" fmla="*/ 158394 w 574179"/>
              <a:gd name="connsiteY18" fmla="*/ 232155 h 342214"/>
              <a:gd name="connsiteX19" fmla="*/ 173028 w 574179"/>
              <a:gd name="connsiteY19" fmla="*/ 225277 h 342214"/>
              <a:gd name="connsiteX20" fmla="*/ 173028 w 574179"/>
              <a:gd name="connsiteY20" fmla="*/ 223557 h 342214"/>
              <a:gd name="connsiteX21" fmla="*/ 161838 w 574179"/>
              <a:gd name="connsiteY21" fmla="*/ 183145 h 342214"/>
              <a:gd name="connsiteX22" fmla="*/ 164420 w 574179"/>
              <a:gd name="connsiteY22" fmla="*/ 177986 h 342214"/>
              <a:gd name="connsiteX23" fmla="*/ 160116 w 574179"/>
              <a:gd name="connsiteY23" fmla="*/ 172827 h 342214"/>
              <a:gd name="connsiteX24" fmla="*/ 160116 w 574179"/>
              <a:gd name="connsiteY24" fmla="*/ 147032 h 342214"/>
              <a:gd name="connsiteX25" fmla="*/ 211766 w 574179"/>
              <a:gd name="connsiteY25" fmla="*/ 172827 h 342214"/>
              <a:gd name="connsiteX26" fmla="*/ 210905 w 574179"/>
              <a:gd name="connsiteY26" fmla="*/ 176266 h 342214"/>
              <a:gd name="connsiteX27" fmla="*/ 210905 w 574179"/>
              <a:gd name="connsiteY27" fmla="*/ 230436 h 342214"/>
              <a:gd name="connsiteX28" fmla="*/ 288381 w 574179"/>
              <a:gd name="connsiteY28" fmla="*/ 249352 h 342214"/>
              <a:gd name="connsiteX29" fmla="*/ 364995 w 574179"/>
              <a:gd name="connsiteY29" fmla="*/ 230436 h 342214"/>
              <a:gd name="connsiteX30" fmla="*/ 364995 w 574179"/>
              <a:gd name="connsiteY30" fmla="*/ 176266 h 342214"/>
              <a:gd name="connsiteX31" fmla="*/ 364134 w 574179"/>
              <a:gd name="connsiteY31" fmla="*/ 172827 h 342214"/>
              <a:gd name="connsiteX32" fmla="*/ 426115 w 574179"/>
              <a:gd name="connsiteY32" fmla="*/ 141873 h 342214"/>
              <a:gd name="connsiteX33" fmla="*/ 426115 w 574179"/>
              <a:gd name="connsiteY33" fmla="*/ 133275 h 342214"/>
              <a:gd name="connsiteX34" fmla="*/ 296989 w 574179"/>
              <a:gd name="connsiteY34" fmla="*/ 68787 h 342214"/>
              <a:gd name="connsiteX35" fmla="*/ 278912 w 574179"/>
              <a:gd name="connsiteY35" fmla="*/ 68787 h 342214"/>
              <a:gd name="connsiteX36" fmla="*/ 81780 w 574179"/>
              <a:gd name="connsiteY36" fmla="*/ 0 h 342214"/>
              <a:gd name="connsiteX37" fmla="*/ 492399 w 574179"/>
              <a:gd name="connsiteY37" fmla="*/ 0 h 342214"/>
              <a:gd name="connsiteX38" fmla="*/ 526833 w 574179"/>
              <a:gd name="connsiteY38" fmla="*/ 35253 h 342214"/>
              <a:gd name="connsiteX39" fmla="*/ 526833 w 574179"/>
              <a:gd name="connsiteY39" fmla="*/ 273428 h 342214"/>
              <a:gd name="connsiteX40" fmla="*/ 505312 w 574179"/>
              <a:gd name="connsiteY40" fmla="*/ 305241 h 342214"/>
              <a:gd name="connsiteX41" fmla="*/ 574179 w 574179"/>
              <a:gd name="connsiteY41" fmla="*/ 305241 h 342214"/>
              <a:gd name="connsiteX42" fmla="*/ 548354 w 574179"/>
              <a:gd name="connsiteY42" fmla="*/ 342214 h 342214"/>
              <a:gd name="connsiteX43" fmla="*/ 25825 w 574179"/>
              <a:gd name="connsiteY43" fmla="*/ 342214 h 342214"/>
              <a:gd name="connsiteX44" fmla="*/ 0 w 574179"/>
              <a:gd name="connsiteY44" fmla="*/ 305241 h 342214"/>
              <a:gd name="connsiteX45" fmla="*/ 68867 w 574179"/>
              <a:gd name="connsiteY45" fmla="*/ 305241 h 342214"/>
              <a:gd name="connsiteX46" fmla="*/ 46485 w 574179"/>
              <a:gd name="connsiteY46" fmla="*/ 273428 h 342214"/>
              <a:gd name="connsiteX47" fmla="*/ 46485 w 574179"/>
              <a:gd name="connsiteY47" fmla="*/ 35253 h 342214"/>
              <a:gd name="connsiteX48" fmla="*/ 81780 w 574179"/>
              <a:gd name="connsiteY48" fmla="*/ 0 h 3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4179" h="342214">
                <a:moveTo>
                  <a:pt x="234148" y="307821"/>
                </a:moveTo>
                <a:lnTo>
                  <a:pt x="234148" y="325877"/>
                </a:lnTo>
                <a:lnTo>
                  <a:pt x="340031" y="325877"/>
                </a:lnTo>
                <a:lnTo>
                  <a:pt x="340031" y="307821"/>
                </a:lnTo>
                <a:close/>
                <a:moveTo>
                  <a:pt x="288418" y="215801"/>
                </a:moveTo>
                <a:cubicBezTo>
                  <a:pt x="335784" y="215801"/>
                  <a:pt x="359898" y="226090"/>
                  <a:pt x="359898" y="230377"/>
                </a:cubicBezTo>
                <a:cubicBezTo>
                  <a:pt x="359898" y="234664"/>
                  <a:pt x="334923" y="244952"/>
                  <a:pt x="288418" y="244952"/>
                </a:cubicBezTo>
                <a:cubicBezTo>
                  <a:pt x="241052" y="244952"/>
                  <a:pt x="216077" y="234664"/>
                  <a:pt x="216077" y="230377"/>
                </a:cubicBezTo>
                <a:cubicBezTo>
                  <a:pt x="216077" y="226090"/>
                  <a:pt x="240191" y="215801"/>
                  <a:pt x="288418" y="215801"/>
                </a:cubicBezTo>
                <a:close/>
                <a:moveTo>
                  <a:pt x="278912" y="68787"/>
                </a:moveTo>
                <a:lnTo>
                  <a:pt x="149786" y="133275"/>
                </a:lnTo>
                <a:cubicBezTo>
                  <a:pt x="145482" y="135854"/>
                  <a:pt x="145482" y="140153"/>
                  <a:pt x="149786" y="141873"/>
                </a:cubicBezTo>
                <a:lnTo>
                  <a:pt x="157533" y="146172"/>
                </a:lnTo>
                <a:lnTo>
                  <a:pt x="157533" y="172827"/>
                </a:lnTo>
                <a:cubicBezTo>
                  <a:pt x="154951" y="173687"/>
                  <a:pt x="153229" y="175406"/>
                  <a:pt x="153229" y="177986"/>
                </a:cubicBezTo>
                <a:cubicBezTo>
                  <a:pt x="153229" y="180565"/>
                  <a:pt x="154090" y="182285"/>
                  <a:pt x="155812" y="183145"/>
                </a:cubicBezTo>
                <a:lnTo>
                  <a:pt x="144621" y="223557"/>
                </a:lnTo>
                <a:cubicBezTo>
                  <a:pt x="144621" y="224417"/>
                  <a:pt x="144621" y="225277"/>
                  <a:pt x="144621" y="225277"/>
                </a:cubicBezTo>
                <a:cubicBezTo>
                  <a:pt x="144621" y="229576"/>
                  <a:pt x="150647" y="232155"/>
                  <a:pt x="158394" y="232155"/>
                </a:cubicBezTo>
                <a:cubicBezTo>
                  <a:pt x="167003" y="232155"/>
                  <a:pt x="173028" y="229576"/>
                  <a:pt x="173028" y="225277"/>
                </a:cubicBezTo>
                <a:cubicBezTo>
                  <a:pt x="173028" y="225277"/>
                  <a:pt x="173028" y="224417"/>
                  <a:pt x="173028" y="223557"/>
                </a:cubicBezTo>
                <a:lnTo>
                  <a:pt x="161838" y="183145"/>
                </a:lnTo>
                <a:cubicBezTo>
                  <a:pt x="163559" y="182285"/>
                  <a:pt x="164420" y="180565"/>
                  <a:pt x="164420" y="177986"/>
                </a:cubicBezTo>
                <a:cubicBezTo>
                  <a:pt x="164420" y="175406"/>
                  <a:pt x="162698" y="173687"/>
                  <a:pt x="160116" y="172827"/>
                </a:cubicBezTo>
                <a:lnTo>
                  <a:pt x="160116" y="147032"/>
                </a:lnTo>
                <a:lnTo>
                  <a:pt x="211766" y="172827"/>
                </a:lnTo>
                <a:cubicBezTo>
                  <a:pt x="211766" y="173687"/>
                  <a:pt x="210905" y="175406"/>
                  <a:pt x="210905" y="176266"/>
                </a:cubicBezTo>
                <a:lnTo>
                  <a:pt x="210905" y="230436"/>
                </a:lnTo>
                <a:cubicBezTo>
                  <a:pt x="210905" y="240754"/>
                  <a:pt x="245339" y="249352"/>
                  <a:pt x="288381" y="249352"/>
                </a:cubicBezTo>
                <a:cubicBezTo>
                  <a:pt x="330562" y="249352"/>
                  <a:pt x="364995" y="240754"/>
                  <a:pt x="364995" y="230436"/>
                </a:cubicBezTo>
                <a:lnTo>
                  <a:pt x="364995" y="176266"/>
                </a:lnTo>
                <a:cubicBezTo>
                  <a:pt x="364995" y="175406"/>
                  <a:pt x="364134" y="173687"/>
                  <a:pt x="364134" y="172827"/>
                </a:cubicBezTo>
                <a:lnTo>
                  <a:pt x="426115" y="141873"/>
                </a:lnTo>
                <a:cubicBezTo>
                  <a:pt x="430419" y="140153"/>
                  <a:pt x="430419" y="135854"/>
                  <a:pt x="426115" y="133275"/>
                </a:cubicBezTo>
                <a:lnTo>
                  <a:pt x="296989" y="68787"/>
                </a:lnTo>
                <a:cubicBezTo>
                  <a:pt x="291824" y="66207"/>
                  <a:pt x="284077" y="66207"/>
                  <a:pt x="278912" y="68787"/>
                </a:cubicBezTo>
                <a:close/>
                <a:moveTo>
                  <a:pt x="81780" y="0"/>
                </a:moveTo>
                <a:lnTo>
                  <a:pt x="492399" y="0"/>
                </a:lnTo>
                <a:cubicBezTo>
                  <a:pt x="511338" y="0"/>
                  <a:pt x="526833" y="16337"/>
                  <a:pt x="526833" y="35253"/>
                </a:cubicBezTo>
                <a:lnTo>
                  <a:pt x="526833" y="273428"/>
                </a:lnTo>
                <a:cubicBezTo>
                  <a:pt x="526833" y="288045"/>
                  <a:pt x="518225" y="300082"/>
                  <a:pt x="505312" y="305241"/>
                </a:cubicBezTo>
                <a:lnTo>
                  <a:pt x="574179" y="305241"/>
                </a:lnTo>
                <a:cubicBezTo>
                  <a:pt x="574179" y="334476"/>
                  <a:pt x="562127" y="342214"/>
                  <a:pt x="548354" y="342214"/>
                </a:cubicBezTo>
                <a:lnTo>
                  <a:pt x="25825" y="342214"/>
                </a:lnTo>
                <a:cubicBezTo>
                  <a:pt x="11191" y="342214"/>
                  <a:pt x="0" y="334476"/>
                  <a:pt x="0" y="305241"/>
                </a:cubicBezTo>
                <a:lnTo>
                  <a:pt x="68867" y="305241"/>
                </a:lnTo>
                <a:cubicBezTo>
                  <a:pt x="55954" y="300082"/>
                  <a:pt x="46485" y="288045"/>
                  <a:pt x="46485" y="273428"/>
                </a:cubicBezTo>
                <a:lnTo>
                  <a:pt x="46485" y="35253"/>
                </a:lnTo>
                <a:cubicBezTo>
                  <a:pt x="46485" y="16337"/>
                  <a:pt x="61980" y="0"/>
                  <a:pt x="81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IconShape3"/>
          <p:cNvSpPr/>
          <p:nvPr/>
        </p:nvSpPr>
        <p:spPr bwMode="auto">
          <a:xfrm>
            <a:off x="7606818" y="4073598"/>
            <a:ext cx="449621" cy="382186"/>
          </a:xfrm>
          <a:custGeom>
            <a:avLst/>
            <a:gdLst>
              <a:gd name="connsiteX0" fmla="*/ 239718 w 608344"/>
              <a:gd name="connsiteY0" fmla="*/ 449808 h 517104"/>
              <a:gd name="connsiteX1" fmla="*/ 239718 w 608344"/>
              <a:gd name="connsiteY1" fmla="*/ 478279 h 517104"/>
              <a:gd name="connsiteX2" fmla="*/ 291740 w 608344"/>
              <a:gd name="connsiteY2" fmla="*/ 458091 h 517104"/>
              <a:gd name="connsiteX3" fmla="*/ 103815 w 608344"/>
              <a:gd name="connsiteY3" fmla="*/ 376128 h 517104"/>
              <a:gd name="connsiteX4" fmla="*/ 79560 w 608344"/>
              <a:gd name="connsiteY4" fmla="*/ 400343 h 517104"/>
              <a:gd name="connsiteX5" fmla="*/ 103815 w 608344"/>
              <a:gd name="connsiteY5" fmla="*/ 424558 h 517104"/>
              <a:gd name="connsiteX6" fmla="*/ 128069 w 608344"/>
              <a:gd name="connsiteY6" fmla="*/ 400343 h 517104"/>
              <a:gd name="connsiteX7" fmla="*/ 103815 w 608344"/>
              <a:gd name="connsiteY7" fmla="*/ 376128 h 517104"/>
              <a:gd name="connsiteX8" fmla="*/ 221916 w 608344"/>
              <a:gd name="connsiteY8" fmla="*/ 283639 h 517104"/>
              <a:gd name="connsiteX9" fmla="*/ 234418 w 608344"/>
              <a:gd name="connsiteY9" fmla="*/ 287780 h 517104"/>
              <a:gd name="connsiteX10" fmla="*/ 239718 w 608344"/>
              <a:gd name="connsiteY10" fmla="*/ 299802 h 517104"/>
              <a:gd name="connsiteX11" fmla="*/ 239718 w 608344"/>
              <a:gd name="connsiteY11" fmla="*/ 416965 h 517104"/>
              <a:gd name="connsiteX12" fmla="*/ 356207 w 608344"/>
              <a:gd name="connsiteY12" fmla="*/ 435429 h 517104"/>
              <a:gd name="connsiteX13" fmla="*/ 369860 w 608344"/>
              <a:gd name="connsiteY13" fmla="*/ 449751 h 517104"/>
              <a:gd name="connsiteX14" fmla="*/ 359548 w 608344"/>
              <a:gd name="connsiteY14" fmla="*/ 466603 h 517104"/>
              <a:gd name="connsiteX15" fmla="*/ 229348 w 608344"/>
              <a:gd name="connsiteY15" fmla="*/ 517104 h 517104"/>
              <a:gd name="connsiteX16" fmla="*/ 228887 w 608344"/>
              <a:gd name="connsiteY16" fmla="*/ 515839 h 517104"/>
              <a:gd name="connsiteX17" fmla="*/ 223472 w 608344"/>
              <a:gd name="connsiteY17" fmla="*/ 516874 h 517104"/>
              <a:gd name="connsiteX18" fmla="*/ 221916 w 608344"/>
              <a:gd name="connsiteY18" fmla="*/ 516759 h 517104"/>
              <a:gd name="connsiteX19" fmla="*/ 14633 w 608344"/>
              <a:gd name="connsiteY19" fmla="*/ 496340 h 517104"/>
              <a:gd name="connsiteX20" fmla="*/ 0 w 608344"/>
              <a:gd name="connsiteY20" fmla="*/ 480178 h 517104"/>
              <a:gd name="connsiteX21" fmla="*/ 0 w 608344"/>
              <a:gd name="connsiteY21" fmla="*/ 320278 h 517104"/>
              <a:gd name="connsiteX22" fmla="*/ 14633 w 608344"/>
              <a:gd name="connsiteY22" fmla="*/ 304115 h 517104"/>
              <a:gd name="connsiteX23" fmla="*/ 353704 w 608344"/>
              <a:gd name="connsiteY23" fmla="*/ 0 h 517104"/>
              <a:gd name="connsiteX24" fmla="*/ 472267 w 608344"/>
              <a:gd name="connsiteY24" fmla="*/ 98714 h 517104"/>
              <a:gd name="connsiteX25" fmla="*/ 487592 w 608344"/>
              <a:gd name="connsiteY25" fmla="*/ 147150 h 517104"/>
              <a:gd name="connsiteX26" fmla="*/ 466967 w 608344"/>
              <a:gd name="connsiteY26" fmla="*/ 177178 h 517104"/>
              <a:gd name="connsiteX27" fmla="*/ 431709 w 608344"/>
              <a:gd name="connsiteY27" fmla="*/ 258807 h 517104"/>
              <a:gd name="connsiteX28" fmla="*/ 478028 w 608344"/>
              <a:gd name="connsiteY28" fmla="*/ 282047 h 517104"/>
              <a:gd name="connsiteX29" fmla="*/ 568593 w 608344"/>
              <a:gd name="connsiteY29" fmla="*/ 313916 h 517104"/>
              <a:gd name="connsiteX30" fmla="*/ 608344 w 608344"/>
              <a:gd name="connsiteY30" fmla="*/ 400204 h 517104"/>
              <a:gd name="connsiteX31" fmla="*/ 608344 w 608344"/>
              <a:gd name="connsiteY31" fmla="*/ 507719 h 517104"/>
              <a:gd name="connsiteX32" fmla="*/ 328701 w 608344"/>
              <a:gd name="connsiteY32" fmla="*/ 507719 h 517104"/>
              <a:gd name="connsiteX33" fmla="*/ 371966 w 608344"/>
              <a:gd name="connsiteY33" fmla="*/ 478093 h 517104"/>
              <a:gd name="connsiteX34" fmla="*/ 386024 w 608344"/>
              <a:gd name="connsiteY34" fmla="*/ 448065 h 517104"/>
              <a:gd name="connsiteX35" fmla="*/ 358831 w 608344"/>
              <a:gd name="connsiteY35" fmla="*/ 419418 h 517104"/>
              <a:gd name="connsiteX36" fmla="*/ 256053 w 608344"/>
              <a:gd name="connsiteY36" fmla="*/ 403080 h 517104"/>
              <a:gd name="connsiteX37" fmla="*/ 256053 w 608344"/>
              <a:gd name="connsiteY37" fmla="*/ 299765 h 517104"/>
              <a:gd name="connsiteX38" fmla="*/ 253864 w 608344"/>
              <a:gd name="connsiteY38" fmla="*/ 288720 h 517104"/>
              <a:gd name="connsiteX39" fmla="*/ 249025 w 608344"/>
              <a:gd name="connsiteY39" fmla="*/ 275489 h 517104"/>
              <a:gd name="connsiteX40" fmla="*/ 261469 w 608344"/>
              <a:gd name="connsiteY40" fmla="*/ 268816 h 517104"/>
              <a:gd name="connsiteX41" fmla="*/ 275699 w 608344"/>
              <a:gd name="connsiteY41" fmla="*/ 258749 h 517104"/>
              <a:gd name="connsiteX42" fmla="*/ 240498 w 608344"/>
              <a:gd name="connsiteY42" fmla="*/ 177178 h 517104"/>
              <a:gd name="connsiteX43" fmla="*/ 219874 w 608344"/>
              <a:gd name="connsiteY43" fmla="*/ 147150 h 517104"/>
              <a:gd name="connsiteX44" fmla="*/ 235198 w 608344"/>
              <a:gd name="connsiteY44" fmla="*/ 98656 h 517104"/>
              <a:gd name="connsiteX45" fmla="*/ 353704 w 608344"/>
              <a:gd name="connsiteY45" fmla="*/ 0 h 51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8344" h="517104">
                <a:moveTo>
                  <a:pt x="239718" y="449808"/>
                </a:moveTo>
                <a:lnTo>
                  <a:pt x="239718" y="478279"/>
                </a:lnTo>
                <a:lnTo>
                  <a:pt x="291740" y="458091"/>
                </a:lnTo>
                <a:close/>
                <a:moveTo>
                  <a:pt x="103815" y="376128"/>
                </a:moveTo>
                <a:cubicBezTo>
                  <a:pt x="90391" y="376128"/>
                  <a:pt x="79560" y="386941"/>
                  <a:pt x="79560" y="400343"/>
                </a:cubicBezTo>
                <a:cubicBezTo>
                  <a:pt x="79560" y="413687"/>
                  <a:pt x="90391" y="424558"/>
                  <a:pt x="103815" y="424558"/>
                </a:cubicBezTo>
                <a:cubicBezTo>
                  <a:pt x="117238" y="424558"/>
                  <a:pt x="128069" y="413687"/>
                  <a:pt x="128069" y="400343"/>
                </a:cubicBezTo>
                <a:cubicBezTo>
                  <a:pt x="128069" y="386941"/>
                  <a:pt x="117238" y="376128"/>
                  <a:pt x="103815" y="376128"/>
                </a:cubicBezTo>
                <a:close/>
                <a:moveTo>
                  <a:pt x="221916" y="283639"/>
                </a:moveTo>
                <a:cubicBezTo>
                  <a:pt x="226410" y="283179"/>
                  <a:pt x="231019" y="284732"/>
                  <a:pt x="234418" y="287780"/>
                </a:cubicBezTo>
                <a:cubicBezTo>
                  <a:pt x="237817" y="290829"/>
                  <a:pt x="239718" y="295200"/>
                  <a:pt x="239718" y="299802"/>
                </a:cubicBezTo>
                <a:lnTo>
                  <a:pt x="239718" y="416965"/>
                </a:lnTo>
                <a:lnTo>
                  <a:pt x="356207" y="435429"/>
                </a:lnTo>
                <a:cubicBezTo>
                  <a:pt x="363466" y="436579"/>
                  <a:pt x="369054" y="442446"/>
                  <a:pt x="369860" y="449751"/>
                </a:cubicBezTo>
                <a:cubicBezTo>
                  <a:pt x="370609" y="456998"/>
                  <a:pt x="366404" y="463958"/>
                  <a:pt x="359548" y="466603"/>
                </a:cubicBezTo>
                <a:lnTo>
                  <a:pt x="229348" y="517104"/>
                </a:lnTo>
                <a:lnTo>
                  <a:pt x="228887" y="515839"/>
                </a:lnTo>
                <a:cubicBezTo>
                  <a:pt x="227159" y="516471"/>
                  <a:pt x="225373" y="516874"/>
                  <a:pt x="223472" y="516874"/>
                </a:cubicBezTo>
                <a:cubicBezTo>
                  <a:pt x="222953" y="516874"/>
                  <a:pt x="222435" y="516816"/>
                  <a:pt x="221916" y="516759"/>
                </a:cubicBezTo>
                <a:lnTo>
                  <a:pt x="14633" y="496340"/>
                </a:lnTo>
                <a:cubicBezTo>
                  <a:pt x="6337" y="495477"/>
                  <a:pt x="0" y="488518"/>
                  <a:pt x="0" y="480178"/>
                </a:cubicBezTo>
                <a:lnTo>
                  <a:pt x="0" y="320278"/>
                </a:lnTo>
                <a:cubicBezTo>
                  <a:pt x="0" y="311938"/>
                  <a:pt x="6337" y="304921"/>
                  <a:pt x="14633" y="304115"/>
                </a:cubicBezTo>
                <a:close/>
                <a:moveTo>
                  <a:pt x="353704" y="0"/>
                </a:moveTo>
                <a:cubicBezTo>
                  <a:pt x="422376" y="0"/>
                  <a:pt x="464259" y="35033"/>
                  <a:pt x="472267" y="98714"/>
                </a:cubicBezTo>
                <a:cubicBezTo>
                  <a:pt x="478950" y="107227"/>
                  <a:pt x="491336" y="126326"/>
                  <a:pt x="487592" y="147150"/>
                </a:cubicBezTo>
                <a:cubicBezTo>
                  <a:pt x="485979" y="155836"/>
                  <a:pt x="481082" y="167514"/>
                  <a:pt x="466967" y="177178"/>
                </a:cubicBezTo>
                <a:cubicBezTo>
                  <a:pt x="465296" y="194723"/>
                  <a:pt x="458671" y="232633"/>
                  <a:pt x="431709" y="258807"/>
                </a:cubicBezTo>
                <a:cubicBezTo>
                  <a:pt x="434762" y="262316"/>
                  <a:pt x="445132" y="271060"/>
                  <a:pt x="478028" y="282047"/>
                </a:cubicBezTo>
                <a:lnTo>
                  <a:pt x="568593" y="313916"/>
                </a:lnTo>
                <a:cubicBezTo>
                  <a:pt x="580172" y="315642"/>
                  <a:pt x="608344" y="327377"/>
                  <a:pt x="608344" y="400204"/>
                </a:cubicBezTo>
                <a:lnTo>
                  <a:pt x="608344" y="507719"/>
                </a:lnTo>
                <a:lnTo>
                  <a:pt x="328701" y="507719"/>
                </a:lnTo>
                <a:lnTo>
                  <a:pt x="371966" y="478093"/>
                </a:lnTo>
                <a:cubicBezTo>
                  <a:pt x="381933" y="471305"/>
                  <a:pt x="387291" y="459800"/>
                  <a:pt x="386024" y="448065"/>
                </a:cubicBezTo>
                <a:cubicBezTo>
                  <a:pt x="384468" y="433454"/>
                  <a:pt x="373292" y="421719"/>
                  <a:pt x="358831" y="419418"/>
                </a:cubicBezTo>
                <a:lnTo>
                  <a:pt x="256053" y="403080"/>
                </a:lnTo>
                <a:lnTo>
                  <a:pt x="256053" y="299765"/>
                </a:lnTo>
                <a:cubicBezTo>
                  <a:pt x="256053" y="296371"/>
                  <a:pt x="255304" y="292747"/>
                  <a:pt x="253864" y="288720"/>
                </a:cubicBezTo>
                <a:lnTo>
                  <a:pt x="249025" y="275489"/>
                </a:lnTo>
                <a:lnTo>
                  <a:pt x="261469" y="268816"/>
                </a:lnTo>
                <a:cubicBezTo>
                  <a:pt x="270168" y="264214"/>
                  <a:pt x="274028" y="260705"/>
                  <a:pt x="275699" y="258749"/>
                </a:cubicBezTo>
                <a:cubicBezTo>
                  <a:pt x="248794" y="232518"/>
                  <a:pt x="242111" y="194723"/>
                  <a:pt x="240498" y="177178"/>
                </a:cubicBezTo>
                <a:cubicBezTo>
                  <a:pt x="226384" y="167514"/>
                  <a:pt x="221429" y="155836"/>
                  <a:pt x="219874" y="147150"/>
                </a:cubicBezTo>
                <a:cubicBezTo>
                  <a:pt x="216071" y="126326"/>
                  <a:pt x="228515" y="107112"/>
                  <a:pt x="235198" y="98656"/>
                </a:cubicBezTo>
                <a:cubicBezTo>
                  <a:pt x="241593" y="52003"/>
                  <a:pt x="275929" y="0"/>
                  <a:pt x="353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IconShape4"/>
          <p:cNvSpPr/>
          <p:nvPr/>
        </p:nvSpPr>
        <p:spPr bwMode="auto">
          <a:xfrm>
            <a:off x="10015779" y="4039882"/>
            <a:ext cx="442888" cy="449621"/>
          </a:xfrm>
          <a:custGeom>
            <a:avLst/>
            <a:gdLst>
              <a:gd name="connsiteX0" fmla="*/ 210496 w 598888"/>
              <a:gd name="connsiteY0" fmla="*/ 524215 h 607992"/>
              <a:gd name="connsiteX1" fmla="*/ 196838 w 598888"/>
              <a:gd name="connsiteY1" fmla="*/ 537908 h 607992"/>
              <a:gd name="connsiteX2" fmla="*/ 210496 w 598888"/>
              <a:gd name="connsiteY2" fmla="*/ 551543 h 607992"/>
              <a:gd name="connsiteX3" fmla="*/ 337060 w 598888"/>
              <a:gd name="connsiteY3" fmla="*/ 551543 h 607992"/>
              <a:gd name="connsiteX4" fmla="*/ 350717 w 598888"/>
              <a:gd name="connsiteY4" fmla="*/ 537908 h 607992"/>
              <a:gd name="connsiteX5" fmla="*/ 337060 w 598888"/>
              <a:gd name="connsiteY5" fmla="*/ 524215 h 607992"/>
              <a:gd name="connsiteX6" fmla="*/ 210496 w 598888"/>
              <a:gd name="connsiteY6" fmla="*/ 469615 h 607992"/>
              <a:gd name="connsiteX7" fmla="*/ 196838 w 598888"/>
              <a:gd name="connsiteY7" fmla="*/ 483250 h 607992"/>
              <a:gd name="connsiteX8" fmla="*/ 210496 w 598888"/>
              <a:gd name="connsiteY8" fmla="*/ 496943 h 607992"/>
              <a:gd name="connsiteX9" fmla="*/ 381504 w 598888"/>
              <a:gd name="connsiteY9" fmla="*/ 496943 h 607992"/>
              <a:gd name="connsiteX10" fmla="*/ 395162 w 598888"/>
              <a:gd name="connsiteY10" fmla="*/ 483250 h 607992"/>
              <a:gd name="connsiteX11" fmla="*/ 381504 w 598888"/>
              <a:gd name="connsiteY11" fmla="*/ 469615 h 607992"/>
              <a:gd name="connsiteX12" fmla="*/ 210496 w 598888"/>
              <a:gd name="connsiteY12" fmla="*/ 414957 h 607992"/>
              <a:gd name="connsiteX13" fmla="*/ 196838 w 598888"/>
              <a:gd name="connsiteY13" fmla="*/ 428650 h 607992"/>
              <a:gd name="connsiteX14" fmla="*/ 210496 w 598888"/>
              <a:gd name="connsiteY14" fmla="*/ 442286 h 607992"/>
              <a:gd name="connsiteX15" fmla="*/ 381504 w 598888"/>
              <a:gd name="connsiteY15" fmla="*/ 442286 h 607992"/>
              <a:gd name="connsiteX16" fmla="*/ 395162 w 598888"/>
              <a:gd name="connsiteY16" fmla="*/ 428650 h 607992"/>
              <a:gd name="connsiteX17" fmla="*/ 381504 w 598888"/>
              <a:gd name="connsiteY17" fmla="*/ 414957 h 607992"/>
              <a:gd name="connsiteX18" fmla="*/ 210496 w 598888"/>
              <a:gd name="connsiteY18" fmla="*/ 360357 h 607992"/>
              <a:gd name="connsiteX19" fmla="*/ 196838 w 598888"/>
              <a:gd name="connsiteY19" fmla="*/ 373993 h 607992"/>
              <a:gd name="connsiteX20" fmla="*/ 210496 w 598888"/>
              <a:gd name="connsiteY20" fmla="*/ 387686 h 607992"/>
              <a:gd name="connsiteX21" fmla="*/ 381504 w 598888"/>
              <a:gd name="connsiteY21" fmla="*/ 387686 h 607992"/>
              <a:gd name="connsiteX22" fmla="*/ 395162 w 598888"/>
              <a:gd name="connsiteY22" fmla="*/ 373993 h 607992"/>
              <a:gd name="connsiteX23" fmla="*/ 381504 w 598888"/>
              <a:gd name="connsiteY23" fmla="*/ 360357 h 607992"/>
              <a:gd name="connsiteX24" fmla="*/ 210496 w 598888"/>
              <a:gd name="connsiteY24" fmla="*/ 305699 h 607992"/>
              <a:gd name="connsiteX25" fmla="*/ 196838 w 598888"/>
              <a:gd name="connsiteY25" fmla="*/ 319393 h 607992"/>
              <a:gd name="connsiteX26" fmla="*/ 210496 w 598888"/>
              <a:gd name="connsiteY26" fmla="*/ 333028 h 607992"/>
              <a:gd name="connsiteX27" fmla="*/ 381504 w 598888"/>
              <a:gd name="connsiteY27" fmla="*/ 333028 h 607992"/>
              <a:gd name="connsiteX28" fmla="*/ 395162 w 598888"/>
              <a:gd name="connsiteY28" fmla="*/ 319393 h 607992"/>
              <a:gd name="connsiteX29" fmla="*/ 381504 w 598888"/>
              <a:gd name="connsiteY29" fmla="*/ 305699 h 607992"/>
              <a:gd name="connsiteX30" fmla="*/ 155808 w 598888"/>
              <a:gd name="connsiteY30" fmla="*/ 249308 h 607992"/>
              <a:gd name="connsiteX31" fmla="*/ 443079 w 598888"/>
              <a:gd name="connsiteY31" fmla="*/ 249308 h 607992"/>
              <a:gd name="connsiteX32" fmla="*/ 443079 w 598888"/>
              <a:gd name="connsiteY32" fmla="*/ 607992 h 607992"/>
              <a:gd name="connsiteX33" fmla="*/ 155808 w 598888"/>
              <a:gd name="connsiteY33" fmla="*/ 607992 h 607992"/>
              <a:gd name="connsiteX34" fmla="*/ 268918 w 598888"/>
              <a:gd name="connsiteY34" fmla="*/ 0 h 607992"/>
              <a:gd name="connsiteX35" fmla="*/ 438764 w 598888"/>
              <a:gd name="connsiteY35" fmla="*/ 169613 h 607992"/>
              <a:gd name="connsiteX36" fmla="*/ 475106 w 598888"/>
              <a:gd name="connsiteY36" fmla="*/ 176027 h 607992"/>
              <a:gd name="connsiteX37" fmla="*/ 598888 w 598888"/>
              <a:gd name="connsiteY37" fmla="*/ 299640 h 607992"/>
              <a:gd name="connsiteX38" fmla="*/ 475106 w 598888"/>
              <a:gd name="connsiteY38" fmla="*/ 423252 h 607992"/>
              <a:gd name="connsiteX39" fmla="*/ 463127 w 598888"/>
              <a:gd name="connsiteY39" fmla="*/ 423252 h 607992"/>
              <a:gd name="connsiteX40" fmla="*/ 463127 w 598888"/>
              <a:gd name="connsiteY40" fmla="*/ 236649 h 607992"/>
              <a:gd name="connsiteX41" fmla="*/ 448891 w 598888"/>
              <a:gd name="connsiteY41" fmla="*/ 222432 h 607992"/>
              <a:gd name="connsiteX42" fmla="*/ 150055 w 598888"/>
              <a:gd name="connsiteY42" fmla="*/ 222432 h 607992"/>
              <a:gd name="connsiteX43" fmla="*/ 135819 w 598888"/>
              <a:gd name="connsiteY43" fmla="*/ 236649 h 607992"/>
              <a:gd name="connsiteX44" fmla="*/ 135819 w 598888"/>
              <a:gd name="connsiteY44" fmla="*/ 423252 h 607992"/>
              <a:gd name="connsiteX45" fmla="*/ 99072 w 598888"/>
              <a:gd name="connsiteY45" fmla="*/ 423252 h 607992"/>
              <a:gd name="connsiteX46" fmla="*/ 0 w 598888"/>
              <a:gd name="connsiteY46" fmla="*/ 270456 h 607992"/>
              <a:gd name="connsiteX47" fmla="*/ 105090 w 598888"/>
              <a:gd name="connsiteY47" fmla="*/ 125403 h 607992"/>
              <a:gd name="connsiteX48" fmla="*/ 268918 w 598888"/>
              <a:gd name="connsiteY48" fmla="*/ 0 h 6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98888" h="607992">
                <a:moveTo>
                  <a:pt x="210496" y="524215"/>
                </a:moveTo>
                <a:cubicBezTo>
                  <a:pt x="202973" y="524215"/>
                  <a:pt x="196838" y="530339"/>
                  <a:pt x="196838" y="537908"/>
                </a:cubicBezTo>
                <a:cubicBezTo>
                  <a:pt x="196838" y="545419"/>
                  <a:pt x="202973" y="551543"/>
                  <a:pt x="210496" y="551543"/>
                </a:cubicBezTo>
                <a:lnTo>
                  <a:pt x="337060" y="551543"/>
                </a:lnTo>
                <a:cubicBezTo>
                  <a:pt x="344583" y="551543"/>
                  <a:pt x="350717" y="545419"/>
                  <a:pt x="350717" y="537908"/>
                </a:cubicBezTo>
                <a:cubicBezTo>
                  <a:pt x="350717" y="530339"/>
                  <a:pt x="344583" y="524215"/>
                  <a:pt x="337060" y="524215"/>
                </a:cubicBezTo>
                <a:close/>
                <a:moveTo>
                  <a:pt x="210496" y="469615"/>
                </a:moveTo>
                <a:cubicBezTo>
                  <a:pt x="202973" y="469615"/>
                  <a:pt x="196838" y="475739"/>
                  <a:pt x="196838" y="483250"/>
                </a:cubicBezTo>
                <a:cubicBezTo>
                  <a:pt x="196838" y="490819"/>
                  <a:pt x="202973" y="496943"/>
                  <a:pt x="210496" y="496943"/>
                </a:cubicBezTo>
                <a:lnTo>
                  <a:pt x="381504" y="496943"/>
                </a:lnTo>
                <a:cubicBezTo>
                  <a:pt x="389028" y="496943"/>
                  <a:pt x="395162" y="490819"/>
                  <a:pt x="395162" y="483250"/>
                </a:cubicBezTo>
                <a:cubicBezTo>
                  <a:pt x="395162" y="475739"/>
                  <a:pt x="389028" y="469615"/>
                  <a:pt x="381504" y="469615"/>
                </a:cubicBezTo>
                <a:close/>
                <a:moveTo>
                  <a:pt x="210496" y="414957"/>
                </a:moveTo>
                <a:cubicBezTo>
                  <a:pt x="202973" y="414957"/>
                  <a:pt x="196838" y="421081"/>
                  <a:pt x="196838" y="428650"/>
                </a:cubicBezTo>
                <a:cubicBezTo>
                  <a:pt x="196838" y="436161"/>
                  <a:pt x="202973" y="442286"/>
                  <a:pt x="210496" y="442286"/>
                </a:cubicBezTo>
                <a:lnTo>
                  <a:pt x="381504" y="442286"/>
                </a:lnTo>
                <a:cubicBezTo>
                  <a:pt x="389028" y="442286"/>
                  <a:pt x="395162" y="436161"/>
                  <a:pt x="395162" y="428650"/>
                </a:cubicBezTo>
                <a:cubicBezTo>
                  <a:pt x="395162" y="421081"/>
                  <a:pt x="389028" y="414957"/>
                  <a:pt x="381504" y="414957"/>
                </a:cubicBezTo>
                <a:close/>
                <a:moveTo>
                  <a:pt x="210496" y="360357"/>
                </a:moveTo>
                <a:cubicBezTo>
                  <a:pt x="202973" y="360357"/>
                  <a:pt x="196838" y="366481"/>
                  <a:pt x="196838" y="373993"/>
                </a:cubicBezTo>
                <a:cubicBezTo>
                  <a:pt x="196838" y="381561"/>
                  <a:pt x="202973" y="387686"/>
                  <a:pt x="210496" y="387686"/>
                </a:cubicBezTo>
                <a:lnTo>
                  <a:pt x="381504" y="387686"/>
                </a:lnTo>
                <a:cubicBezTo>
                  <a:pt x="389028" y="387686"/>
                  <a:pt x="395162" y="381561"/>
                  <a:pt x="395162" y="373993"/>
                </a:cubicBezTo>
                <a:cubicBezTo>
                  <a:pt x="395162" y="366481"/>
                  <a:pt x="389028" y="360357"/>
                  <a:pt x="381504" y="360357"/>
                </a:cubicBezTo>
                <a:close/>
                <a:moveTo>
                  <a:pt x="210496" y="305699"/>
                </a:moveTo>
                <a:cubicBezTo>
                  <a:pt x="202973" y="305699"/>
                  <a:pt x="196838" y="311824"/>
                  <a:pt x="196838" y="319393"/>
                </a:cubicBezTo>
                <a:cubicBezTo>
                  <a:pt x="196838" y="326904"/>
                  <a:pt x="202973" y="333028"/>
                  <a:pt x="210496" y="333028"/>
                </a:cubicBezTo>
                <a:lnTo>
                  <a:pt x="381504" y="333028"/>
                </a:lnTo>
                <a:cubicBezTo>
                  <a:pt x="389028" y="333028"/>
                  <a:pt x="395162" y="326904"/>
                  <a:pt x="395162" y="319393"/>
                </a:cubicBezTo>
                <a:cubicBezTo>
                  <a:pt x="395162" y="311824"/>
                  <a:pt x="389028" y="305699"/>
                  <a:pt x="381504" y="305699"/>
                </a:cubicBezTo>
                <a:close/>
                <a:moveTo>
                  <a:pt x="155808" y="249308"/>
                </a:moveTo>
                <a:lnTo>
                  <a:pt x="443079" y="249308"/>
                </a:lnTo>
                <a:lnTo>
                  <a:pt x="443079" y="607992"/>
                </a:lnTo>
                <a:lnTo>
                  <a:pt x="155808" y="607992"/>
                </a:lnTo>
                <a:close/>
                <a:moveTo>
                  <a:pt x="268918" y="0"/>
                </a:moveTo>
                <a:cubicBezTo>
                  <a:pt x="362724" y="0"/>
                  <a:pt x="438764" y="75935"/>
                  <a:pt x="438764" y="169613"/>
                </a:cubicBezTo>
                <a:cubicBezTo>
                  <a:pt x="438764" y="173658"/>
                  <a:pt x="462259" y="176027"/>
                  <a:pt x="475106" y="176027"/>
                </a:cubicBezTo>
                <a:cubicBezTo>
                  <a:pt x="543507" y="176027"/>
                  <a:pt x="598888" y="231332"/>
                  <a:pt x="598888" y="299640"/>
                </a:cubicBezTo>
                <a:cubicBezTo>
                  <a:pt x="598888" y="367890"/>
                  <a:pt x="543507" y="423252"/>
                  <a:pt x="475106" y="423252"/>
                </a:cubicBezTo>
                <a:lnTo>
                  <a:pt x="463127" y="423252"/>
                </a:lnTo>
                <a:lnTo>
                  <a:pt x="463127" y="236649"/>
                </a:lnTo>
                <a:cubicBezTo>
                  <a:pt x="463127" y="228789"/>
                  <a:pt x="456761" y="222432"/>
                  <a:pt x="448891" y="222432"/>
                </a:cubicBezTo>
                <a:lnTo>
                  <a:pt x="150055" y="222432"/>
                </a:lnTo>
                <a:cubicBezTo>
                  <a:pt x="142185" y="222432"/>
                  <a:pt x="135819" y="228789"/>
                  <a:pt x="135819" y="236649"/>
                </a:cubicBezTo>
                <a:lnTo>
                  <a:pt x="135819" y="423252"/>
                </a:lnTo>
                <a:lnTo>
                  <a:pt x="99072" y="423252"/>
                </a:lnTo>
                <a:cubicBezTo>
                  <a:pt x="99072" y="423252"/>
                  <a:pt x="0" y="335874"/>
                  <a:pt x="0" y="270456"/>
                </a:cubicBezTo>
                <a:cubicBezTo>
                  <a:pt x="0" y="202784"/>
                  <a:pt x="44096" y="145514"/>
                  <a:pt x="105090" y="125403"/>
                </a:cubicBezTo>
                <a:cubicBezTo>
                  <a:pt x="124592" y="53224"/>
                  <a:pt x="190447" y="0"/>
                  <a:pt x="2689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ValueText1"/>
          <p:cNvSpPr/>
          <p:nvPr/>
        </p:nvSpPr>
        <p:spPr>
          <a:xfrm>
            <a:off x="2819469" y="2790842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63%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ValueText2"/>
          <p:cNvSpPr/>
          <p:nvPr/>
        </p:nvSpPr>
        <p:spPr>
          <a:xfrm>
            <a:off x="5243697" y="2790842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38%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ValueText3"/>
          <p:cNvSpPr/>
          <p:nvPr/>
        </p:nvSpPr>
        <p:spPr>
          <a:xfrm>
            <a:off x="7612921" y="2790842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ValueText4"/>
          <p:cNvSpPr/>
          <p:nvPr/>
        </p:nvSpPr>
        <p:spPr>
          <a:xfrm>
            <a:off x="10009647" y="2790842"/>
            <a:ext cx="370492" cy="235907"/>
          </a:xfrm>
          <a:prstGeom prst="rect">
            <a:avLst/>
          </a:prstGeom>
          <a:ln>
            <a:noFill/>
          </a:ln>
        </p:spPr>
        <p:txBody>
          <a:bodyPr wrap="none" lIns="90000" tIns="46800" rIns="90000" bIns="46800" anchor="ctr" anchorCtr="1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800" kern="0">
                <a:ln w="7620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44%</a:t>
            </a:r>
            <a:endParaRPr lang="zh-CN" altLang="en-US" sz="8800" dirty="0">
              <a:ln w="7620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CustomText"/>
          <p:cNvSpPr/>
          <p:nvPr/>
        </p:nvSpPr>
        <p:spPr bwMode="auto">
          <a:xfrm>
            <a:off x="2269019" y="5257783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29" name="CustomText"/>
          <p:cNvSpPr/>
          <p:nvPr/>
        </p:nvSpPr>
        <p:spPr bwMode="auto">
          <a:xfrm>
            <a:off x="4657663" y="5258995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0" name="CustomText"/>
          <p:cNvSpPr/>
          <p:nvPr/>
        </p:nvSpPr>
        <p:spPr bwMode="auto">
          <a:xfrm>
            <a:off x="7046307" y="5260207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1" name="CustomText"/>
          <p:cNvSpPr/>
          <p:nvPr/>
        </p:nvSpPr>
        <p:spPr bwMode="auto">
          <a:xfrm>
            <a:off x="9434951" y="5261419"/>
            <a:ext cx="1609480" cy="38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2" name="CustomText1"/>
          <p:cNvSpPr/>
          <p:nvPr/>
        </p:nvSpPr>
        <p:spPr bwMode="auto">
          <a:xfrm>
            <a:off x="1061847" y="1777731"/>
            <a:ext cx="5984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8516" y="840294"/>
            <a:ext cx="10454968" cy="5177417"/>
          </a:xfrm>
          <a:prstGeom prst="rect">
            <a:avLst/>
          </a:prstGeom>
          <a:ln>
            <a:noFill/>
          </a:ln>
          <a:effectLst>
            <a:outerShdw blurRad="203200" dir="1800000" sx="104000" sy="104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7868974" y="5736623"/>
            <a:ext cx="4399231" cy="11244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2579" y="4450293"/>
            <a:ext cx="2005313" cy="894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9277979" y="2"/>
            <a:ext cx="2914021" cy="16636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" y="1"/>
            <a:ext cx="3505200" cy="3505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10474889" y="2524063"/>
            <a:ext cx="2546171" cy="254617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21966" y="1934795"/>
            <a:ext cx="5437604" cy="3472894"/>
            <a:chOff x="1321965" y="1934795"/>
            <a:chExt cx="5437604" cy="347289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321965" y="1934795"/>
              <a:ext cx="4807610" cy="313355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2878224" y="4981044"/>
              <a:ext cx="3881345" cy="4266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705359" y="4661730"/>
              <a:ext cx="2441513" cy="26837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378814" y="2160848"/>
            <a:ext cx="4657197" cy="2475443"/>
            <a:chOff x="6378813" y="2160846"/>
            <a:chExt cx="4657197" cy="2475443"/>
          </a:xfrm>
        </p:grpSpPr>
        <p:grpSp>
          <p:nvGrpSpPr>
            <p:cNvPr id="16" name="组合 15"/>
            <p:cNvGrpSpPr/>
            <p:nvPr/>
          </p:nvGrpSpPr>
          <p:grpSpPr>
            <a:xfrm>
              <a:off x="6378813" y="2160846"/>
              <a:ext cx="4657197" cy="476269"/>
              <a:chOff x="1405890" y="2437924"/>
              <a:chExt cx="4657197" cy="476269"/>
            </a:xfrm>
          </p:grpSpPr>
          <p:sp>
            <p:nvSpPr>
              <p:cNvPr id="17" name="î$ļíḋé"/>
              <p:cNvSpPr/>
              <p:nvPr/>
            </p:nvSpPr>
            <p:spPr bwMode="auto">
              <a:xfrm>
                <a:off x="2259786" y="2437924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í$ḷíḑê"/>
              <p:cNvSpPr/>
              <p:nvPr/>
            </p:nvSpPr>
            <p:spPr>
              <a:xfrm>
                <a:off x="1405890" y="2437924"/>
                <a:ext cx="85389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01.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378813" y="2827237"/>
              <a:ext cx="4657197" cy="476269"/>
              <a:chOff x="1405890" y="2437924"/>
              <a:chExt cx="4657197" cy="476269"/>
            </a:xfrm>
          </p:grpSpPr>
          <p:sp>
            <p:nvSpPr>
              <p:cNvPr id="21" name="î$ļíḋé"/>
              <p:cNvSpPr/>
              <p:nvPr/>
            </p:nvSpPr>
            <p:spPr bwMode="auto">
              <a:xfrm>
                <a:off x="2259786" y="2437924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í$ḷíḑê"/>
              <p:cNvSpPr/>
              <p:nvPr/>
            </p:nvSpPr>
            <p:spPr>
              <a:xfrm>
                <a:off x="1405890" y="2437924"/>
                <a:ext cx="85389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02.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378813" y="3493628"/>
              <a:ext cx="4657197" cy="476269"/>
              <a:chOff x="1405890" y="2437924"/>
              <a:chExt cx="4657197" cy="476269"/>
            </a:xfrm>
          </p:grpSpPr>
          <p:sp>
            <p:nvSpPr>
              <p:cNvPr id="24" name="î$ļíḋé"/>
              <p:cNvSpPr/>
              <p:nvPr/>
            </p:nvSpPr>
            <p:spPr bwMode="auto">
              <a:xfrm>
                <a:off x="2259786" y="2437924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í$ḷíḑê"/>
              <p:cNvSpPr/>
              <p:nvPr/>
            </p:nvSpPr>
            <p:spPr>
              <a:xfrm>
                <a:off x="1405890" y="2437924"/>
                <a:ext cx="85389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03.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378813" y="4160020"/>
              <a:ext cx="4657197" cy="476269"/>
              <a:chOff x="1405890" y="2437924"/>
              <a:chExt cx="4657197" cy="476269"/>
            </a:xfrm>
          </p:grpSpPr>
          <p:sp>
            <p:nvSpPr>
              <p:cNvPr id="27" name="î$ļíḋé"/>
              <p:cNvSpPr/>
              <p:nvPr/>
            </p:nvSpPr>
            <p:spPr bwMode="auto">
              <a:xfrm>
                <a:off x="2259786" y="2437924"/>
                <a:ext cx="3803301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  <a:endParaRPr lang="en-US" altLang="zh-CN" sz="3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í$ḷíḑê"/>
              <p:cNvSpPr/>
              <p:nvPr/>
            </p:nvSpPr>
            <p:spPr>
              <a:xfrm>
                <a:off x="1405890" y="2437924"/>
                <a:ext cx="853896" cy="476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04.</a:t>
                </a:r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54629" y="0"/>
            <a:ext cx="5064099" cy="6858000"/>
            <a:chOff x="5254629" y="0"/>
            <a:chExt cx="5064099" cy="6858000"/>
          </a:xfrm>
        </p:grpSpPr>
        <p:sp>
          <p:nvSpPr>
            <p:cNvPr id="2" name="矩形 1"/>
            <p:cNvSpPr/>
            <p:nvPr/>
          </p:nvSpPr>
          <p:spPr>
            <a:xfrm>
              <a:off x="5919498" y="0"/>
              <a:ext cx="4399230" cy="6858000"/>
            </a:xfrm>
            <a:prstGeom prst="rect">
              <a:avLst/>
            </a:prstGeom>
            <a:ln>
              <a:noFill/>
            </a:ln>
            <a:effectLst>
              <a:outerShdw blurRad="203200" dir="1800000" sx="104000" sy="1040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54629" y="861193"/>
              <a:ext cx="1511365" cy="67412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768651" y="3610586"/>
              <a:ext cx="2005313" cy="89444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763338" y="1322929"/>
              <a:ext cx="20053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8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$ļíḋé"/>
            <p:cNvSpPr/>
            <p:nvPr/>
          </p:nvSpPr>
          <p:spPr bwMode="auto">
            <a:xfrm>
              <a:off x="6096000" y="2795544"/>
              <a:ext cx="3803301" cy="47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输</a:t>
              </a: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入标题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549492" y="5353258"/>
            <a:ext cx="5899085" cy="15078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360229" y="0"/>
            <a:ext cx="3831771" cy="2187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0"/>
            <a:ext cx="3789651" cy="3478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10474888" y="2524063"/>
            <a:ext cx="1717112" cy="25461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1895" y="2883517"/>
            <a:ext cx="5437604" cy="3472894"/>
            <a:chOff x="481894" y="2883517"/>
            <a:chExt cx="5437604" cy="347289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81894" y="2883517"/>
              <a:ext cx="4807610" cy="313355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038153" y="5929766"/>
              <a:ext cx="3881345" cy="4266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1865288" y="5610452"/>
              <a:ext cx="2441513" cy="2683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îṧ1íďé"/>
          <p:cNvGrpSpPr/>
          <p:nvPr/>
        </p:nvGrpSpPr>
        <p:grpSpPr>
          <a:xfrm>
            <a:off x="669928" y="2663986"/>
            <a:ext cx="4283165" cy="2213608"/>
            <a:chOff x="669927" y="1706356"/>
            <a:chExt cx="4283165" cy="2213608"/>
          </a:xfrm>
        </p:grpSpPr>
        <p:sp>
          <p:nvSpPr>
            <p:cNvPr id="4" name="îṥļïďè"/>
            <p:cNvSpPr/>
            <p:nvPr/>
          </p:nvSpPr>
          <p:spPr>
            <a:xfrm>
              <a:off x="669927" y="1706356"/>
              <a:ext cx="4283165" cy="111859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buSzPct val="25000"/>
              </a:pPr>
              <a:r>
                <a:rPr lang="zh-CN" altLang="en-US" sz="2400" b="1" dirty="0">
                  <a:cs typeface="+mn-ea"/>
                  <a:sym typeface="+mn-lt"/>
                </a:rPr>
                <a:t>在此框中选择粘贴，并选择只保留文字。</a:t>
              </a:r>
              <a:endParaRPr lang="en-US" altLang="zh-CN" sz="2400" b="1" dirty="0">
                <a:cs typeface="+mn-ea"/>
                <a:sym typeface="+mn-lt"/>
              </a:endParaRPr>
            </a:p>
          </p:txBody>
        </p:sp>
        <p:sp>
          <p:nvSpPr>
            <p:cNvPr id="5" name="íṡlíḍè"/>
            <p:cNvSpPr/>
            <p:nvPr/>
          </p:nvSpPr>
          <p:spPr>
            <a:xfrm>
              <a:off x="669927" y="2801365"/>
              <a:ext cx="4283165" cy="1118599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zh-CN" altLang="en-US" sz="1100" dirty="0"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1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en-US" altLang="zh-CN" sz="1100" dirty="0">
                <a:cs typeface="+mn-ea"/>
                <a:sym typeface="+mn-lt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797215" y="1123952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ś1îḋè"/>
          <p:cNvSpPr/>
          <p:nvPr/>
        </p:nvSpPr>
        <p:spPr>
          <a:xfrm flipH="1">
            <a:off x="5641505" y="3272474"/>
            <a:ext cx="304800" cy="56605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iś1iḋé"/>
          <p:cNvGrpSpPr/>
          <p:nvPr/>
        </p:nvGrpSpPr>
        <p:grpSpPr>
          <a:xfrm>
            <a:off x="6342675" y="1204634"/>
            <a:ext cx="5069528" cy="963574"/>
            <a:chOff x="6450960" y="1204634"/>
            <a:chExt cx="5069528" cy="963574"/>
          </a:xfrm>
        </p:grpSpPr>
        <p:grpSp>
          <p:nvGrpSpPr>
            <p:cNvPr id="9" name="ïSḷíḑe"/>
            <p:cNvGrpSpPr/>
            <p:nvPr/>
          </p:nvGrpSpPr>
          <p:grpSpPr>
            <a:xfrm>
              <a:off x="6450960" y="1228255"/>
              <a:ext cx="759554" cy="759552"/>
              <a:chOff x="6450960" y="1228255"/>
              <a:chExt cx="759554" cy="759552"/>
            </a:xfrm>
          </p:grpSpPr>
          <p:sp>
            <p:nvSpPr>
              <p:cNvPr id="17" name="iṧ1íḍè"/>
              <p:cNvSpPr/>
              <p:nvPr/>
            </p:nvSpPr>
            <p:spPr>
              <a:xfrm>
                <a:off x="6450960" y="1228255"/>
                <a:ext cx="759554" cy="7595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îṡ1ïḍê"/>
              <p:cNvSpPr/>
              <p:nvPr/>
            </p:nvSpPr>
            <p:spPr bwMode="auto">
              <a:xfrm>
                <a:off x="6640211" y="1418399"/>
                <a:ext cx="381053" cy="379264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7210514" y="1418399"/>
              <a:ext cx="430997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îslíde"/>
            <p:cNvGrpSpPr/>
            <p:nvPr/>
          </p:nvGrpSpPr>
          <p:grpSpPr>
            <a:xfrm>
              <a:off x="7399765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15" name="ïšḻiďe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6" name="ïŝľiḋè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12" name="iṧlîḑé"/>
            <p:cNvGrpSpPr/>
            <p:nvPr/>
          </p:nvGrpSpPr>
          <p:grpSpPr>
            <a:xfrm>
              <a:off x="9822006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13" name="íṡlîḓé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4" name="iSliḓe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  <p:grpSp>
        <p:nvGrpSpPr>
          <p:cNvPr id="19" name="ïṩ1íḋe"/>
          <p:cNvGrpSpPr/>
          <p:nvPr/>
        </p:nvGrpSpPr>
        <p:grpSpPr>
          <a:xfrm>
            <a:off x="6342675" y="2500846"/>
            <a:ext cx="5069528" cy="963574"/>
            <a:chOff x="6450960" y="1204634"/>
            <a:chExt cx="5069528" cy="963574"/>
          </a:xfrm>
        </p:grpSpPr>
        <p:grpSp>
          <p:nvGrpSpPr>
            <p:cNvPr id="21" name="ïŝľïḋê"/>
            <p:cNvGrpSpPr/>
            <p:nvPr/>
          </p:nvGrpSpPr>
          <p:grpSpPr>
            <a:xfrm>
              <a:off x="6450960" y="1228255"/>
              <a:ext cx="759554" cy="759552"/>
              <a:chOff x="6450960" y="1228255"/>
              <a:chExt cx="759554" cy="759552"/>
            </a:xfrm>
          </p:grpSpPr>
          <p:sp>
            <p:nvSpPr>
              <p:cNvPr id="29" name="íşḻïďe"/>
              <p:cNvSpPr/>
              <p:nvPr/>
            </p:nvSpPr>
            <p:spPr>
              <a:xfrm>
                <a:off x="6450960" y="1228255"/>
                <a:ext cx="759554" cy="7595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íṡliďé"/>
              <p:cNvSpPr/>
              <p:nvPr/>
            </p:nvSpPr>
            <p:spPr bwMode="auto">
              <a:xfrm>
                <a:off x="6640211" y="1418399"/>
                <a:ext cx="381053" cy="379264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>
              <a:off x="7210514" y="1418399"/>
              <a:ext cx="430997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ïŝļïdê"/>
            <p:cNvGrpSpPr/>
            <p:nvPr/>
          </p:nvGrpSpPr>
          <p:grpSpPr>
            <a:xfrm>
              <a:off x="7399765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27" name="işľiḑé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8" name="işļîde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24" name="îṡlide"/>
            <p:cNvGrpSpPr/>
            <p:nvPr/>
          </p:nvGrpSpPr>
          <p:grpSpPr>
            <a:xfrm>
              <a:off x="9822006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25" name="išļíḑè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6" name="îš1ïḓê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  <p:grpSp>
        <p:nvGrpSpPr>
          <p:cNvPr id="31" name="ïsḷïḍe"/>
          <p:cNvGrpSpPr/>
          <p:nvPr/>
        </p:nvGrpSpPr>
        <p:grpSpPr>
          <a:xfrm>
            <a:off x="6342675" y="3797058"/>
            <a:ext cx="5069528" cy="963574"/>
            <a:chOff x="6450960" y="1204634"/>
            <a:chExt cx="5069528" cy="963574"/>
          </a:xfrm>
        </p:grpSpPr>
        <p:grpSp>
          <p:nvGrpSpPr>
            <p:cNvPr id="32" name="iṣḷídê"/>
            <p:cNvGrpSpPr/>
            <p:nvPr/>
          </p:nvGrpSpPr>
          <p:grpSpPr>
            <a:xfrm>
              <a:off x="6450960" y="1228255"/>
              <a:ext cx="759554" cy="759552"/>
              <a:chOff x="6450960" y="1228255"/>
              <a:chExt cx="759554" cy="759552"/>
            </a:xfrm>
          </p:grpSpPr>
          <p:sp>
            <p:nvSpPr>
              <p:cNvPr id="40" name="i$ḷíďê"/>
              <p:cNvSpPr/>
              <p:nvPr/>
            </p:nvSpPr>
            <p:spPr>
              <a:xfrm>
                <a:off x="6450960" y="1228255"/>
                <a:ext cx="759554" cy="7595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iSľîḍê"/>
              <p:cNvSpPr/>
              <p:nvPr/>
            </p:nvSpPr>
            <p:spPr bwMode="auto">
              <a:xfrm>
                <a:off x="6640211" y="1418399"/>
                <a:ext cx="381053" cy="379264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7210514" y="1418399"/>
              <a:ext cx="430997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îṣḷîḍê"/>
            <p:cNvGrpSpPr/>
            <p:nvPr/>
          </p:nvGrpSpPr>
          <p:grpSpPr>
            <a:xfrm>
              <a:off x="7399765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38" name="í$ľîdê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39" name="íŝḷïḓê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35" name="ïṣḻíḍè"/>
            <p:cNvGrpSpPr/>
            <p:nvPr/>
          </p:nvGrpSpPr>
          <p:grpSpPr>
            <a:xfrm>
              <a:off x="9822006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36" name="íşḷïḑe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37" name="îṡ1íďè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  <p:grpSp>
        <p:nvGrpSpPr>
          <p:cNvPr id="42" name="í$ḷîďe"/>
          <p:cNvGrpSpPr/>
          <p:nvPr/>
        </p:nvGrpSpPr>
        <p:grpSpPr>
          <a:xfrm>
            <a:off x="6342675" y="5093271"/>
            <a:ext cx="5069528" cy="963574"/>
            <a:chOff x="6450960" y="1204634"/>
            <a:chExt cx="5069528" cy="963574"/>
          </a:xfrm>
        </p:grpSpPr>
        <p:grpSp>
          <p:nvGrpSpPr>
            <p:cNvPr id="43" name="íšľïḋe"/>
            <p:cNvGrpSpPr/>
            <p:nvPr/>
          </p:nvGrpSpPr>
          <p:grpSpPr>
            <a:xfrm>
              <a:off x="6450960" y="1228255"/>
              <a:ext cx="759554" cy="759552"/>
              <a:chOff x="6450960" y="1228255"/>
              <a:chExt cx="759554" cy="759552"/>
            </a:xfrm>
          </p:grpSpPr>
          <p:sp>
            <p:nvSpPr>
              <p:cNvPr id="51" name="ïŝ1îḑe"/>
              <p:cNvSpPr/>
              <p:nvPr/>
            </p:nvSpPr>
            <p:spPr>
              <a:xfrm>
                <a:off x="6450960" y="1228255"/>
                <a:ext cx="759554" cy="75955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en-US"/>
                </a:defPPr>
                <a:lvl1pPr marL="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1pPr>
                <a:lvl2pPr marL="35687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2pPr>
                <a:lvl3pPr marL="71310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3pPr>
                <a:lvl4pPr marL="106997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4pPr>
                <a:lvl5pPr marL="142621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5pPr>
                <a:lvl6pPr marL="178308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6pPr>
                <a:lvl7pPr marL="2139950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7pPr>
                <a:lvl8pPr marL="249618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8pPr>
                <a:lvl9pPr marL="2853055" algn="l" defTabSz="713105" rtl="0" eaLnBrk="1" latinLnBrk="0" hangingPunct="1">
                  <a:defRPr sz="1405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îṩľîďè"/>
              <p:cNvSpPr/>
              <p:nvPr/>
            </p:nvSpPr>
            <p:spPr bwMode="auto">
              <a:xfrm>
                <a:off x="6640211" y="1418399"/>
                <a:ext cx="381053" cy="379264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7210514" y="1418399"/>
              <a:ext cx="430997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íşľiḓé"/>
            <p:cNvGrpSpPr/>
            <p:nvPr/>
          </p:nvGrpSpPr>
          <p:grpSpPr>
            <a:xfrm>
              <a:off x="7399765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49" name="ïSḻiḍe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50" name="iśļïďê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  <p:grpSp>
          <p:nvGrpSpPr>
            <p:cNvPr id="46" name="iṩļïḋé"/>
            <p:cNvGrpSpPr/>
            <p:nvPr/>
          </p:nvGrpSpPr>
          <p:grpSpPr>
            <a:xfrm>
              <a:off x="9822006" y="1204634"/>
              <a:ext cx="1698482" cy="963574"/>
              <a:chOff x="1506446" y="1209258"/>
              <a:chExt cx="1698482" cy="963574"/>
            </a:xfrm>
            <a:solidFill>
              <a:schemeClr val="bg1"/>
            </a:solidFill>
          </p:grpSpPr>
          <p:sp>
            <p:nvSpPr>
              <p:cNvPr id="47" name="iśļíde"/>
              <p:cNvSpPr txBox="1"/>
              <p:nvPr/>
            </p:nvSpPr>
            <p:spPr>
              <a:xfrm>
                <a:off x="1506446" y="1209258"/>
                <a:ext cx="1698482" cy="403397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600" b="1" dirty="0">
                    <a:cs typeface="+mn-ea"/>
                    <a:sym typeface="+mn-lt"/>
                  </a:rPr>
                  <a:t>此处输入标题</a:t>
                </a:r>
                <a:endParaRPr lang="id-ID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48" name="îšľiḓè"/>
              <p:cNvSpPr/>
              <p:nvPr/>
            </p:nvSpPr>
            <p:spPr bwMode="auto">
              <a:xfrm>
                <a:off x="1506446" y="1612656"/>
                <a:ext cx="1698482" cy="5601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cs typeface="+mn-ea"/>
                    <a:sym typeface="+mn-lt"/>
                  </a:rPr>
                  <a:t>在此框中选择粘贴，并选择只保留文字。</a:t>
                </a:r>
                <a:endParaRPr lang="en-US" altLang="zh-CN" sz="1200" dirty="0">
                  <a:cs typeface="+mn-ea"/>
                  <a:sym typeface="+mn-lt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……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" name="i$ḻïḋé"/>
          <p:cNvSpPr txBox="1"/>
          <p:nvPr/>
        </p:nvSpPr>
        <p:spPr bwMode="auto">
          <a:xfrm>
            <a:off x="6068531" y="4580164"/>
            <a:ext cx="1117195" cy="57361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...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￥ 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| 80 %</a:t>
            </a:r>
          </a:p>
        </p:txBody>
      </p:sp>
      <p:sp>
        <p:nvSpPr>
          <p:cNvPr id="4" name="iṥliḓê"/>
          <p:cNvSpPr/>
          <p:nvPr/>
        </p:nvSpPr>
        <p:spPr bwMode="auto">
          <a:xfrm>
            <a:off x="6062256" y="5049211"/>
            <a:ext cx="2571145" cy="6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5" name="iṧlîde"/>
          <p:cNvSpPr txBox="1"/>
          <p:nvPr/>
        </p:nvSpPr>
        <p:spPr bwMode="auto">
          <a:xfrm>
            <a:off x="1506693" y="4580164"/>
            <a:ext cx="1117195" cy="57361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...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￥ 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| 80 %</a:t>
            </a:r>
          </a:p>
        </p:txBody>
      </p:sp>
      <p:sp>
        <p:nvSpPr>
          <p:cNvPr id="6" name="íŝ1îḋê"/>
          <p:cNvSpPr/>
          <p:nvPr/>
        </p:nvSpPr>
        <p:spPr bwMode="auto">
          <a:xfrm>
            <a:off x="1500417" y="5049211"/>
            <a:ext cx="2571145" cy="6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7" name="ï$ľïḓé"/>
          <p:cNvSpPr txBox="1"/>
          <p:nvPr/>
        </p:nvSpPr>
        <p:spPr bwMode="auto">
          <a:xfrm>
            <a:off x="2792265" y="2841264"/>
            <a:ext cx="1117195" cy="57361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...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￥ 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| 80 %</a:t>
            </a:r>
          </a:p>
        </p:txBody>
      </p:sp>
      <p:sp>
        <p:nvSpPr>
          <p:cNvPr id="8" name="iṡḻiḓè"/>
          <p:cNvSpPr/>
          <p:nvPr/>
        </p:nvSpPr>
        <p:spPr bwMode="auto">
          <a:xfrm>
            <a:off x="2785989" y="3310309"/>
            <a:ext cx="2571145" cy="6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9" name="îŝḷíďè"/>
          <p:cNvSpPr txBox="1"/>
          <p:nvPr/>
        </p:nvSpPr>
        <p:spPr bwMode="auto">
          <a:xfrm>
            <a:off x="8639676" y="2905402"/>
            <a:ext cx="1117195" cy="57361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...</a:t>
            </a:r>
            <a:r>
              <a:rPr lang="en-US" altLang="zh-CN" sz="1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400" b="1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￥ </a:t>
            </a: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| 80 %</a:t>
            </a:r>
          </a:p>
        </p:txBody>
      </p:sp>
      <p:sp>
        <p:nvSpPr>
          <p:cNvPr id="10" name="îṥ1íḍè"/>
          <p:cNvSpPr/>
          <p:nvPr/>
        </p:nvSpPr>
        <p:spPr bwMode="auto">
          <a:xfrm>
            <a:off x="8633401" y="3374449"/>
            <a:ext cx="2571145" cy="6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1" name="îṥlîḋé"/>
          <p:cNvSpPr txBox="1"/>
          <p:nvPr/>
        </p:nvSpPr>
        <p:spPr>
          <a:xfrm>
            <a:off x="554477" y="2067616"/>
            <a:ext cx="5059849" cy="9866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2" name="îṣḻiďe"/>
          <p:cNvSpPr txBox="1"/>
          <p:nvPr/>
        </p:nvSpPr>
        <p:spPr>
          <a:xfrm>
            <a:off x="554477" y="1536341"/>
            <a:ext cx="7624324" cy="5312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zh-CN" altLang="en-US" sz="2000" b="1" dirty="0">
                <a:cs typeface="+mn-ea"/>
                <a:sym typeface="+mn-lt"/>
              </a:rPr>
              <a:t>通过复制您的文本后，在此框中选择粘贴，并选择只保留文字。</a:t>
            </a: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13" name="iṡḷîďè"/>
          <p:cNvSpPr/>
          <p:nvPr/>
        </p:nvSpPr>
        <p:spPr>
          <a:xfrm rot="5400000">
            <a:off x="2135960" y="3260751"/>
            <a:ext cx="126206" cy="2116975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işḻiḓè"/>
          <p:cNvSpPr/>
          <p:nvPr/>
        </p:nvSpPr>
        <p:spPr>
          <a:xfrm rot="5400000">
            <a:off x="4851612" y="2656941"/>
            <a:ext cx="126206" cy="33245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íšḻîďé"/>
          <p:cNvSpPr/>
          <p:nvPr/>
        </p:nvSpPr>
        <p:spPr>
          <a:xfrm rot="5400000">
            <a:off x="7799484" y="3033666"/>
            <a:ext cx="126206" cy="257114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0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îṡḷidè"/>
          <p:cNvSpPr/>
          <p:nvPr/>
        </p:nvSpPr>
        <p:spPr>
          <a:xfrm rot="5400000">
            <a:off x="10035996" y="3366916"/>
            <a:ext cx="126206" cy="1904649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11364" y="1555074"/>
            <a:ext cx="732672" cy="7326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911365" y="3174482"/>
            <a:ext cx="732673" cy="73267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11364" y="4787900"/>
            <a:ext cx="732672" cy="7326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0171" y="1646947"/>
            <a:ext cx="368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40172" y="1906744"/>
            <a:ext cx="368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40171" y="3263360"/>
            <a:ext cx="368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40172" y="3523157"/>
            <a:ext cx="368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40169" y="4879773"/>
            <a:ext cx="3680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40172" y="5139570"/>
            <a:ext cx="368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792371" y="1924406"/>
            <a:ext cx="133350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05071" y="3540819"/>
            <a:ext cx="132080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92371" y="5157232"/>
            <a:ext cx="133350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中括号 14"/>
          <p:cNvSpPr/>
          <p:nvPr/>
        </p:nvSpPr>
        <p:spPr>
          <a:xfrm>
            <a:off x="3976271" y="1924406"/>
            <a:ext cx="769992" cy="3232825"/>
          </a:xfrm>
          <a:prstGeom prst="leftBracket">
            <a:avLst>
              <a:gd name="adj" fmla="val 0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061871" y="3523157"/>
            <a:ext cx="168439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271168" y="2710357"/>
            <a:ext cx="1625600" cy="1625600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此处输入标题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43411" y="1749426"/>
            <a:ext cx="4305181" cy="3765549"/>
            <a:chOff x="3943410" y="1749424"/>
            <a:chExt cx="4305181" cy="3765549"/>
          </a:xfrm>
        </p:grpSpPr>
        <p:grpSp>
          <p:nvGrpSpPr>
            <p:cNvPr id="4" name="îṡ1iḑé"/>
            <p:cNvGrpSpPr/>
            <p:nvPr/>
          </p:nvGrpSpPr>
          <p:grpSpPr>
            <a:xfrm>
              <a:off x="3943410" y="1749424"/>
              <a:ext cx="4305181" cy="3765549"/>
              <a:chOff x="3995765" y="1800771"/>
              <a:chExt cx="4187771" cy="3662857"/>
            </a:xfrm>
          </p:grpSpPr>
          <p:sp>
            <p:nvSpPr>
              <p:cNvPr id="8" name="iślïdè"/>
              <p:cNvSpPr/>
              <p:nvPr/>
            </p:nvSpPr>
            <p:spPr bwMode="auto">
              <a:xfrm>
                <a:off x="4611817" y="3585476"/>
                <a:ext cx="2955667" cy="677196"/>
              </a:xfrm>
              <a:custGeom>
                <a:avLst/>
                <a:gdLst>
                  <a:gd name="T0" fmla="*/ 2154 w 2562"/>
                  <a:gd name="T1" fmla="*/ 0 h 587"/>
                  <a:gd name="T2" fmla="*/ 408 w 2562"/>
                  <a:gd name="T3" fmla="*/ 0 h 587"/>
                  <a:gd name="T4" fmla="*/ 0 w 2562"/>
                  <a:gd name="T5" fmla="*/ 587 h 587"/>
                  <a:gd name="T6" fmla="*/ 2562 w 2562"/>
                  <a:gd name="T7" fmla="*/ 587 h 587"/>
                  <a:gd name="T8" fmla="*/ 2154 w 2562"/>
                  <a:gd name="T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2" h="587">
                    <a:moveTo>
                      <a:pt x="2154" y="0"/>
                    </a:moveTo>
                    <a:lnTo>
                      <a:pt x="408" y="0"/>
                    </a:lnTo>
                    <a:lnTo>
                      <a:pt x="0" y="587"/>
                    </a:lnTo>
                    <a:lnTo>
                      <a:pt x="2562" y="587"/>
                    </a:lnTo>
                    <a:lnTo>
                      <a:pt x="215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id-ID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9" name="îṩľïde"/>
              <p:cNvSpPr/>
              <p:nvPr/>
            </p:nvSpPr>
            <p:spPr bwMode="auto">
              <a:xfrm>
                <a:off x="3995765" y="4950251"/>
                <a:ext cx="4187771" cy="513377"/>
              </a:xfrm>
              <a:custGeom>
                <a:avLst/>
                <a:gdLst>
                  <a:gd name="T0" fmla="*/ 306 w 3630"/>
                  <a:gd name="T1" fmla="*/ 0 h 445"/>
                  <a:gd name="T2" fmla="*/ 0 w 3630"/>
                  <a:gd name="T3" fmla="*/ 445 h 445"/>
                  <a:gd name="T4" fmla="*/ 3630 w 3630"/>
                  <a:gd name="T5" fmla="*/ 445 h 445"/>
                  <a:gd name="T6" fmla="*/ 3324 w 3630"/>
                  <a:gd name="T7" fmla="*/ 0 h 445"/>
                  <a:gd name="T8" fmla="*/ 306 w 3630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0" h="445">
                    <a:moveTo>
                      <a:pt x="306" y="0"/>
                    </a:moveTo>
                    <a:lnTo>
                      <a:pt x="0" y="445"/>
                    </a:lnTo>
                    <a:lnTo>
                      <a:pt x="3630" y="445"/>
                    </a:lnTo>
                    <a:lnTo>
                      <a:pt x="3324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id-ID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10" name="íṧlíḑê"/>
              <p:cNvSpPr/>
              <p:nvPr/>
            </p:nvSpPr>
            <p:spPr bwMode="auto">
              <a:xfrm>
                <a:off x="5346696" y="1800771"/>
                <a:ext cx="1485909" cy="1083283"/>
              </a:xfrm>
              <a:custGeom>
                <a:avLst/>
                <a:gdLst>
                  <a:gd name="T0" fmla="*/ 1288 w 1288"/>
                  <a:gd name="T1" fmla="*/ 939 h 939"/>
                  <a:gd name="T2" fmla="*/ 644 w 1288"/>
                  <a:gd name="T3" fmla="*/ 0 h 939"/>
                  <a:gd name="T4" fmla="*/ 0 w 1288"/>
                  <a:gd name="T5" fmla="*/ 939 h 939"/>
                  <a:gd name="T6" fmla="*/ 1288 w 1288"/>
                  <a:gd name="T7" fmla="*/ 939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8" h="939">
                    <a:moveTo>
                      <a:pt x="1288" y="939"/>
                    </a:moveTo>
                    <a:lnTo>
                      <a:pt x="644" y="0"/>
                    </a:lnTo>
                    <a:lnTo>
                      <a:pt x="0" y="939"/>
                    </a:lnTo>
                    <a:lnTo>
                      <a:pt x="1288" y="9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id-ID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ïSľíḍè"/>
              <p:cNvGrpSpPr/>
              <p:nvPr/>
            </p:nvGrpSpPr>
            <p:grpSpPr>
              <a:xfrm>
                <a:off x="4567559" y="4282290"/>
                <a:ext cx="3044458" cy="654123"/>
                <a:chOff x="4573909" y="4079091"/>
                <a:chExt cx="3044458" cy="65412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7" name="ïşľïḍé"/>
                <p:cNvSpPr/>
                <p:nvPr/>
              </p:nvSpPr>
              <p:spPr bwMode="auto">
                <a:xfrm>
                  <a:off x="4950005" y="4079091"/>
                  <a:ext cx="410656" cy="654123"/>
                </a:xfrm>
                <a:custGeom>
                  <a:avLst/>
                  <a:gdLst>
                    <a:gd name="connsiteX0" fmla="*/ 206920 w 410656"/>
                    <a:gd name="connsiteY0" fmla="*/ 27688 h 654123"/>
                    <a:gd name="connsiteX1" fmla="*/ 265757 w 410656"/>
                    <a:gd name="connsiteY1" fmla="*/ 86525 h 654123"/>
                    <a:gd name="connsiteX2" fmla="*/ 206920 w 410656"/>
                    <a:gd name="connsiteY2" fmla="*/ 145362 h 654123"/>
                    <a:gd name="connsiteX3" fmla="*/ 148083 w 410656"/>
                    <a:gd name="connsiteY3" fmla="*/ 86525 h 654123"/>
                    <a:gd name="connsiteX4" fmla="*/ 206920 w 410656"/>
                    <a:gd name="connsiteY4" fmla="*/ 27688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2 h 654123"/>
                    <a:gd name="connsiteX9" fmla="*/ 271079 w 410656"/>
                    <a:gd name="connsiteY9" fmla="*/ 160002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6920" y="27688"/>
                      </a:moveTo>
                      <a:cubicBezTo>
                        <a:pt x="239415" y="27688"/>
                        <a:pt x="265757" y="54030"/>
                        <a:pt x="265757" y="86525"/>
                      </a:cubicBezTo>
                      <a:cubicBezTo>
                        <a:pt x="265757" y="119020"/>
                        <a:pt x="239415" y="145362"/>
                        <a:pt x="206920" y="145362"/>
                      </a:cubicBezTo>
                      <a:cubicBezTo>
                        <a:pt x="174425" y="145362"/>
                        <a:pt x="148083" y="119020"/>
                        <a:pt x="148083" y="86525"/>
                      </a:cubicBezTo>
                      <a:cubicBezTo>
                        <a:pt x="148083" y="54030"/>
                        <a:pt x="174425" y="27688"/>
                        <a:pt x="206920" y="27688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2"/>
                      </a:cubicBezTo>
                      <a:cubicBezTo>
                        <a:pt x="139300" y="160002"/>
                        <a:pt x="139300" y="160002"/>
                        <a:pt x="271079" y="160002"/>
                      </a:cubicBezTo>
                      <a:cubicBezTo>
                        <a:pt x="271079" y="160002"/>
                        <a:pt x="271079" y="160002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300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300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300"/>
                        <a:pt x="186364" y="654123"/>
                        <a:pt x="167539" y="654123"/>
                      </a:cubicBezTo>
                      <a:cubicBezTo>
                        <a:pt x="148713" y="654123"/>
                        <a:pt x="134593" y="635300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îSḻïdè"/>
                <p:cNvSpPr/>
                <p:nvPr/>
              </p:nvSpPr>
              <p:spPr bwMode="auto">
                <a:xfrm>
                  <a:off x="4573909" y="4079091"/>
                  <a:ext cx="409511" cy="654123"/>
                </a:xfrm>
                <a:custGeom>
                  <a:avLst/>
                  <a:gdLst>
                    <a:gd name="connsiteX0" fmla="*/ 206925 w 409511"/>
                    <a:gd name="connsiteY0" fmla="*/ 27688 h 654123"/>
                    <a:gd name="connsiteX1" fmla="*/ 265762 w 409511"/>
                    <a:gd name="connsiteY1" fmla="*/ 86525 h 654123"/>
                    <a:gd name="connsiteX2" fmla="*/ 206925 w 409511"/>
                    <a:gd name="connsiteY2" fmla="*/ 145362 h 654123"/>
                    <a:gd name="connsiteX3" fmla="*/ 148088 w 409511"/>
                    <a:gd name="connsiteY3" fmla="*/ 86525 h 654123"/>
                    <a:gd name="connsiteX4" fmla="*/ 206925 w 409511"/>
                    <a:gd name="connsiteY4" fmla="*/ 27688 h 654123"/>
                    <a:gd name="connsiteX5" fmla="*/ 12193 w 409511"/>
                    <a:gd name="connsiteY5" fmla="*/ 0 h 654123"/>
                    <a:gd name="connsiteX6" fmla="*/ 21579 w 409511"/>
                    <a:gd name="connsiteY6" fmla="*/ 0 h 654123"/>
                    <a:gd name="connsiteX7" fmla="*/ 40352 w 409511"/>
                    <a:gd name="connsiteY7" fmla="*/ 9412 h 654123"/>
                    <a:gd name="connsiteX8" fmla="*/ 138911 w 409511"/>
                    <a:gd name="connsiteY8" fmla="*/ 160002 h 654123"/>
                    <a:gd name="connsiteX9" fmla="*/ 270324 w 409511"/>
                    <a:gd name="connsiteY9" fmla="*/ 160002 h 654123"/>
                    <a:gd name="connsiteX10" fmla="*/ 373576 w 409511"/>
                    <a:gd name="connsiteY10" fmla="*/ 9412 h 654123"/>
                    <a:gd name="connsiteX11" fmla="*/ 387656 w 409511"/>
                    <a:gd name="connsiteY11" fmla="*/ 0 h 654123"/>
                    <a:gd name="connsiteX12" fmla="*/ 401736 w 409511"/>
                    <a:gd name="connsiteY12" fmla="*/ 0 h 654123"/>
                    <a:gd name="connsiteX13" fmla="*/ 406429 w 409511"/>
                    <a:gd name="connsiteY13" fmla="*/ 32942 h 654123"/>
                    <a:gd name="connsiteX14" fmla="*/ 298483 w 409511"/>
                    <a:gd name="connsiteY14" fmla="*/ 192943 h 654123"/>
                    <a:gd name="connsiteX15" fmla="*/ 284404 w 409511"/>
                    <a:gd name="connsiteY15" fmla="*/ 202355 h 654123"/>
                    <a:gd name="connsiteX16" fmla="*/ 275017 w 409511"/>
                    <a:gd name="connsiteY16" fmla="*/ 202355 h 654123"/>
                    <a:gd name="connsiteX17" fmla="*/ 275017 w 409511"/>
                    <a:gd name="connsiteY17" fmla="*/ 621182 h 654123"/>
                    <a:gd name="connsiteX18" fmla="*/ 242164 w 409511"/>
                    <a:gd name="connsiteY18" fmla="*/ 654123 h 654123"/>
                    <a:gd name="connsiteX19" fmla="*/ 209311 w 409511"/>
                    <a:gd name="connsiteY19" fmla="*/ 621182 h 654123"/>
                    <a:gd name="connsiteX20" fmla="*/ 209311 w 409511"/>
                    <a:gd name="connsiteY20" fmla="*/ 381180 h 654123"/>
                    <a:gd name="connsiteX21" fmla="*/ 199924 w 409511"/>
                    <a:gd name="connsiteY21" fmla="*/ 381180 h 654123"/>
                    <a:gd name="connsiteX22" fmla="*/ 199924 w 409511"/>
                    <a:gd name="connsiteY22" fmla="*/ 621182 h 654123"/>
                    <a:gd name="connsiteX23" fmla="*/ 167071 w 409511"/>
                    <a:gd name="connsiteY23" fmla="*/ 654123 h 654123"/>
                    <a:gd name="connsiteX24" fmla="*/ 134218 w 409511"/>
                    <a:gd name="connsiteY24" fmla="*/ 621182 h 654123"/>
                    <a:gd name="connsiteX25" fmla="*/ 134218 w 409511"/>
                    <a:gd name="connsiteY25" fmla="*/ 202355 h 654123"/>
                    <a:gd name="connsiteX26" fmla="*/ 129525 w 409511"/>
                    <a:gd name="connsiteY26" fmla="*/ 202355 h 654123"/>
                    <a:gd name="connsiteX27" fmla="*/ 110752 w 409511"/>
                    <a:gd name="connsiteY27" fmla="*/ 192943 h 654123"/>
                    <a:gd name="connsiteX28" fmla="*/ 2806 w 409511"/>
                    <a:gd name="connsiteY28" fmla="*/ 32942 h 654123"/>
                    <a:gd name="connsiteX29" fmla="*/ 12193 w 409511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511" h="654123">
                      <a:moveTo>
                        <a:pt x="206925" y="27688"/>
                      </a:moveTo>
                      <a:cubicBezTo>
                        <a:pt x="239420" y="27688"/>
                        <a:pt x="265762" y="54030"/>
                        <a:pt x="265762" y="86525"/>
                      </a:cubicBezTo>
                      <a:cubicBezTo>
                        <a:pt x="265762" y="119020"/>
                        <a:pt x="239420" y="145362"/>
                        <a:pt x="206925" y="145362"/>
                      </a:cubicBezTo>
                      <a:cubicBezTo>
                        <a:pt x="174430" y="145362"/>
                        <a:pt x="148088" y="119020"/>
                        <a:pt x="148088" y="86525"/>
                      </a:cubicBezTo>
                      <a:cubicBezTo>
                        <a:pt x="148088" y="54030"/>
                        <a:pt x="174430" y="27688"/>
                        <a:pt x="206925" y="27688"/>
                      </a:cubicBezTo>
                      <a:close/>
                      <a:moveTo>
                        <a:pt x="12193" y="0"/>
                      </a:moveTo>
                      <a:cubicBezTo>
                        <a:pt x="12193" y="0"/>
                        <a:pt x="16886" y="0"/>
                        <a:pt x="21579" y="0"/>
                      </a:cubicBezTo>
                      <a:cubicBezTo>
                        <a:pt x="26272" y="0"/>
                        <a:pt x="35659" y="0"/>
                        <a:pt x="40352" y="9412"/>
                      </a:cubicBezTo>
                      <a:cubicBezTo>
                        <a:pt x="40352" y="9412"/>
                        <a:pt x="40352" y="9412"/>
                        <a:pt x="138911" y="160002"/>
                      </a:cubicBezTo>
                      <a:cubicBezTo>
                        <a:pt x="138911" y="160002"/>
                        <a:pt x="138911" y="160002"/>
                        <a:pt x="270324" y="160002"/>
                      </a:cubicBezTo>
                      <a:cubicBezTo>
                        <a:pt x="270324" y="160002"/>
                        <a:pt x="270324" y="160002"/>
                        <a:pt x="373576" y="9412"/>
                      </a:cubicBezTo>
                      <a:cubicBezTo>
                        <a:pt x="373576" y="0"/>
                        <a:pt x="382963" y="0"/>
                        <a:pt x="387656" y="0"/>
                      </a:cubicBezTo>
                      <a:cubicBezTo>
                        <a:pt x="392349" y="0"/>
                        <a:pt x="397042" y="0"/>
                        <a:pt x="401736" y="0"/>
                      </a:cubicBezTo>
                      <a:cubicBezTo>
                        <a:pt x="411122" y="9412"/>
                        <a:pt x="411122" y="23529"/>
                        <a:pt x="406429" y="32942"/>
                      </a:cubicBezTo>
                      <a:cubicBezTo>
                        <a:pt x="406429" y="32942"/>
                        <a:pt x="406429" y="32942"/>
                        <a:pt x="298483" y="192943"/>
                      </a:cubicBezTo>
                      <a:cubicBezTo>
                        <a:pt x="293790" y="197649"/>
                        <a:pt x="289097" y="202355"/>
                        <a:pt x="284404" y="202355"/>
                      </a:cubicBezTo>
                      <a:cubicBezTo>
                        <a:pt x="284404" y="202355"/>
                        <a:pt x="284404" y="202355"/>
                        <a:pt x="275017" y="202355"/>
                      </a:cubicBezTo>
                      <a:cubicBezTo>
                        <a:pt x="275017" y="202355"/>
                        <a:pt x="275017" y="202355"/>
                        <a:pt x="275017" y="621182"/>
                      </a:cubicBezTo>
                      <a:cubicBezTo>
                        <a:pt x="275017" y="635300"/>
                        <a:pt x="260937" y="654123"/>
                        <a:pt x="242164" y="654123"/>
                      </a:cubicBezTo>
                      <a:cubicBezTo>
                        <a:pt x="228084" y="654123"/>
                        <a:pt x="209311" y="635300"/>
                        <a:pt x="209311" y="621182"/>
                      </a:cubicBezTo>
                      <a:cubicBezTo>
                        <a:pt x="209311" y="621182"/>
                        <a:pt x="209311" y="621182"/>
                        <a:pt x="209311" y="381180"/>
                      </a:cubicBezTo>
                      <a:cubicBezTo>
                        <a:pt x="209311" y="381180"/>
                        <a:pt x="209311" y="381180"/>
                        <a:pt x="199924" y="381180"/>
                      </a:cubicBezTo>
                      <a:cubicBezTo>
                        <a:pt x="199924" y="381180"/>
                        <a:pt x="199924" y="381180"/>
                        <a:pt x="199924" y="621182"/>
                      </a:cubicBezTo>
                      <a:cubicBezTo>
                        <a:pt x="199924" y="635300"/>
                        <a:pt x="185845" y="654123"/>
                        <a:pt x="167071" y="654123"/>
                      </a:cubicBezTo>
                      <a:cubicBezTo>
                        <a:pt x="148298" y="654123"/>
                        <a:pt x="134218" y="635300"/>
                        <a:pt x="134218" y="621182"/>
                      </a:cubicBezTo>
                      <a:cubicBezTo>
                        <a:pt x="134218" y="621182"/>
                        <a:pt x="134218" y="621182"/>
                        <a:pt x="134218" y="202355"/>
                      </a:cubicBezTo>
                      <a:cubicBezTo>
                        <a:pt x="134218" y="202355"/>
                        <a:pt x="134218" y="202355"/>
                        <a:pt x="129525" y="202355"/>
                      </a:cubicBezTo>
                      <a:cubicBezTo>
                        <a:pt x="120138" y="202355"/>
                        <a:pt x="115445" y="197649"/>
                        <a:pt x="110752" y="192943"/>
                      </a:cubicBezTo>
                      <a:cubicBezTo>
                        <a:pt x="110752" y="192943"/>
                        <a:pt x="110752" y="192943"/>
                        <a:pt x="2806" y="32942"/>
                      </a:cubicBezTo>
                      <a:cubicBezTo>
                        <a:pt x="-1887" y="23529"/>
                        <a:pt x="-1887" y="9412"/>
                        <a:pt x="121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îŝ1ïďé"/>
                <p:cNvSpPr/>
                <p:nvPr/>
              </p:nvSpPr>
              <p:spPr bwMode="auto">
                <a:xfrm>
                  <a:off x="5326097" y="4079091"/>
                  <a:ext cx="410656" cy="654123"/>
                </a:xfrm>
                <a:custGeom>
                  <a:avLst/>
                  <a:gdLst>
                    <a:gd name="connsiteX0" fmla="*/ 208074 w 410656"/>
                    <a:gd name="connsiteY0" fmla="*/ 27688 h 654123"/>
                    <a:gd name="connsiteX1" fmla="*/ 266911 w 410656"/>
                    <a:gd name="connsiteY1" fmla="*/ 86525 h 654123"/>
                    <a:gd name="connsiteX2" fmla="*/ 208074 w 410656"/>
                    <a:gd name="connsiteY2" fmla="*/ 145362 h 654123"/>
                    <a:gd name="connsiteX3" fmla="*/ 149237 w 410656"/>
                    <a:gd name="connsiteY3" fmla="*/ 86525 h 654123"/>
                    <a:gd name="connsiteX4" fmla="*/ 208074 w 410656"/>
                    <a:gd name="connsiteY4" fmla="*/ 27688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2 h 654123"/>
                    <a:gd name="connsiteX9" fmla="*/ 271079 w 410656"/>
                    <a:gd name="connsiteY9" fmla="*/ 160002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8074" y="27688"/>
                      </a:moveTo>
                      <a:cubicBezTo>
                        <a:pt x="240569" y="27688"/>
                        <a:pt x="266911" y="54030"/>
                        <a:pt x="266911" y="86525"/>
                      </a:cubicBezTo>
                      <a:cubicBezTo>
                        <a:pt x="266911" y="119020"/>
                        <a:pt x="240569" y="145362"/>
                        <a:pt x="208074" y="145362"/>
                      </a:cubicBezTo>
                      <a:cubicBezTo>
                        <a:pt x="175579" y="145362"/>
                        <a:pt x="149237" y="119020"/>
                        <a:pt x="149237" y="86525"/>
                      </a:cubicBezTo>
                      <a:cubicBezTo>
                        <a:pt x="149237" y="54030"/>
                        <a:pt x="175579" y="27688"/>
                        <a:pt x="208074" y="27688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2"/>
                      </a:cubicBezTo>
                      <a:cubicBezTo>
                        <a:pt x="139300" y="160002"/>
                        <a:pt x="139300" y="160002"/>
                        <a:pt x="271079" y="160002"/>
                      </a:cubicBezTo>
                      <a:cubicBezTo>
                        <a:pt x="271079" y="160002"/>
                        <a:pt x="271079" y="160002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300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300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300"/>
                        <a:pt x="186364" y="654123"/>
                        <a:pt x="167539" y="654123"/>
                      </a:cubicBezTo>
                      <a:cubicBezTo>
                        <a:pt x="148712" y="654123"/>
                        <a:pt x="134593" y="635300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iṡľíḓê"/>
                <p:cNvSpPr/>
                <p:nvPr/>
              </p:nvSpPr>
              <p:spPr bwMode="auto">
                <a:xfrm>
                  <a:off x="5702189" y="4079091"/>
                  <a:ext cx="410656" cy="654123"/>
                </a:xfrm>
                <a:custGeom>
                  <a:avLst/>
                  <a:gdLst>
                    <a:gd name="connsiteX0" fmla="*/ 208074 w 410656"/>
                    <a:gd name="connsiteY0" fmla="*/ 27688 h 654123"/>
                    <a:gd name="connsiteX1" fmla="*/ 266911 w 410656"/>
                    <a:gd name="connsiteY1" fmla="*/ 86525 h 654123"/>
                    <a:gd name="connsiteX2" fmla="*/ 208074 w 410656"/>
                    <a:gd name="connsiteY2" fmla="*/ 145362 h 654123"/>
                    <a:gd name="connsiteX3" fmla="*/ 149237 w 410656"/>
                    <a:gd name="connsiteY3" fmla="*/ 86525 h 654123"/>
                    <a:gd name="connsiteX4" fmla="*/ 208074 w 410656"/>
                    <a:gd name="connsiteY4" fmla="*/ 27688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2 h 654123"/>
                    <a:gd name="connsiteX9" fmla="*/ 271079 w 410656"/>
                    <a:gd name="connsiteY9" fmla="*/ 160002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8074" y="27688"/>
                      </a:moveTo>
                      <a:cubicBezTo>
                        <a:pt x="240569" y="27688"/>
                        <a:pt x="266911" y="54030"/>
                        <a:pt x="266911" y="86525"/>
                      </a:cubicBezTo>
                      <a:cubicBezTo>
                        <a:pt x="266911" y="119020"/>
                        <a:pt x="240569" y="145362"/>
                        <a:pt x="208074" y="145362"/>
                      </a:cubicBezTo>
                      <a:cubicBezTo>
                        <a:pt x="175579" y="145362"/>
                        <a:pt x="149237" y="119020"/>
                        <a:pt x="149237" y="86525"/>
                      </a:cubicBezTo>
                      <a:cubicBezTo>
                        <a:pt x="149237" y="54030"/>
                        <a:pt x="175579" y="27688"/>
                        <a:pt x="208074" y="27688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2"/>
                      </a:cubicBezTo>
                      <a:cubicBezTo>
                        <a:pt x="139300" y="160002"/>
                        <a:pt x="139300" y="160002"/>
                        <a:pt x="271079" y="160002"/>
                      </a:cubicBezTo>
                      <a:cubicBezTo>
                        <a:pt x="271079" y="160002"/>
                        <a:pt x="271079" y="160002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300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300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300"/>
                        <a:pt x="186364" y="654123"/>
                        <a:pt x="167539" y="654123"/>
                      </a:cubicBezTo>
                      <a:cubicBezTo>
                        <a:pt x="148712" y="654123"/>
                        <a:pt x="134593" y="635300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iṡļîḑè"/>
                <p:cNvSpPr/>
                <p:nvPr/>
              </p:nvSpPr>
              <p:spPr bwMode="auto">
                <a:xfrm>
                  <a:off x="6079435" y="4079091"/>
                  <a:ext cx="410656" cy="654123"/>
                </a:xfrm>
                <a:custGeom>
                  <a:avLst/>
                  <a:gdLst>
                    <a:gd name="connsiteX0" fmla="*/ 206920 w 410656"/>
                    <a:gd name="connsiteY0" fmla="*/ 27688 h 654123"/>
                    <a:gd name="connsiteX1" fmla="*/ 265757 w 410656"/>
                    <a:gd name="connsiteY1" fmla="*/ 86525 h 654123"/>
                    <a:gd name="connsiteX2" fmla="*/ 206920 w 410656"/>
                    <a:gd name="connsiteY2" fmla="*/ 145362 h 654123"/>
                    <a:gd name="connsiteX3" fmla="*/ 148083 w 410656"/>
                    <a:gd name="connsiteY3" fmla="*/ 86525 h 654123"/>
                    <a:gd name="connsiteX4" fmla="*/ 206920 w 410656"/>
                    <a:gd name="connsiteY4" fmla="*/ 27688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2 h 654123"/>
                    <a:gd name="connsiteX9" fmla="*/ 271079 w 410656"/>
                    <a:gd name="connsiteY9" fmla="*/ 160002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6920" y="27688"/>
                      </a:moveTo>
                      <a:cubicBezTo>
                        <a:pt x="239415" y="27688"/>
                        <a:pt x="265757" y="54030"/>
                        <a:pt x="265757" y="86525"/>
                      </a:cubicBezTo>
                      <a:cubicBezTo>
                        <a:pt x="265757" y="119020"/>
                        <a:pt x="239415" y="145362"/>
                        <a:pt x="206920" y="145362"/>
                      </a:cubicBezTo>
                      <a:cubicBezTo>
                        <a:pt x="174425" y="145362"/>
                        <a:pt x="148083" y="119020"/>
                        <a:pt x="148083" y="86525"/>
                      </a:cubicBezTo>
                      <a:cubicBezTo>
                        <a:pt x="148083" y="54030"/>
                        <a:pt x="174425" y="27688"/>
                        <a:pt x="206920" y="27688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2"/>
                      </a:cubicBezTo>
                      <a:cubicBezTo>
                        <a:pt x="139300" y="160002"/>
                        <a:pt x="139300" y="160002"/>
                        <a:pt x="271079" y="160002"/>
                      </a:cubicBezTo>
                      <a:cubicBezTo>
                        <a:pt x="271079" y="160002"/>
                        <a:pt x="271079" y="160002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300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300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300"/>
                        <a:pt x="186364" y="654123"/>
                        <a:pt x="167539" y="654123"/>
                      </a:cubicBezTo>
                      <a:cubicBezTo>
                        <a:pt x="148713" y="654123"/>
                        <a:pt x="134593" y="635300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šľïḋê"/>
                <p:cNvSpPr/>
                <p:nvPr/>
              </p:nvSpPr>
              <p:spPr bwMode="auto">
                <a:xfrm>
                  <a:off x="6455527" y="4079091"/>
                  <a:ext cx="410656" cy="654123"/>
                </a:xfrm>
                <a:custGeom>
                  <a:avLst/>
                  <a:gdLst>
                    <a:gd name="connsiteX0" fmla="*/ 206920 w 410656"/>
                    <a:gd name="connsiteY0" fmla="*/ 27688 h 654123"/>
                    <a:gd name="connsiteX1" fmla="*/ 265757 w 410656"/>
                    <a:gd name="connsiteY1" fmla="*/ 86525 h 654123"/>
                    <a:gd name="connsiteX2" fmla="*/ 206920 w 410656"/>
                    <a:gd name="connsiteY2" fmla="*/ 145362 h 654123"/>
                    <a:gd name="connsiteX3" fmla="*/ 148083 w 410656"/>
                    <a:gd name="connsiteY3" fmla="*/ 86525 h 654123"/>
                    <a:gd name="connsiteX4" fmla="*/ 206920 w 410656"/>
                    <a:gd name="connsiteY4" fmla="*/ 27688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2 h 654123"/>
                    <a:gd name="connsiteX9" fmla="*/ 271079 w 410656"/>
                    <a:gd name="connsiteY9" fmla="*/ 160002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6920" y="27688"/>
                      </a:moveTo>
                      <a:cubicBezTo>
                        <a:pt x="239415" y="27688"/>
                        <a:pt x="265757" y="54030"/>
                        <a:pt x="265757" y="86525"/>
                      </a:cubicBezTo>
                      <a:cubicBezTo>
                        <a:pt x="265757" y="119020"/>
                        <a:pt x="239415" y="145362"/>
                        <a:pt x="206920" y="145362"/>
                      </a:cubicBezTo>
                      <a:cubicBezTo>
                        <a:pt x="174425" y="145362"/>
                        <a:pt x="148083" y="119020"/>
                        <a:pt x="148083" y="86525"/>
                      </a:cubicBezTo>
                      <a:cubicBezTo>
                        <a:pt x="148083" y="54030"/>
                        <a:pt x="174425" y="27688"/>
                        <a:pt x="206920" y="27688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2"/>
                      </a:cubicBezTo>
                      <a:cubicBezTo>
                        <a:pt x="139300" y="160002"/>
                        <a:pt x="139300" y="160002"/>
                        <a:pt x="271079" y="160002"/>
                      </a:cubicBezTo>
                      <a:cubicBezTo>
                        <a:pt x="271079" y="160002"/>
                        <a:pt x="271079" y="160002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300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300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300"/>
                        <a:pt x="186364" y="654123"/>
                        <a:pt x="167539" y="654123"/>
                      </a:cubicBezTo>
                      <a:cubicBezTo>
                        <a:pt x="148713" y="654123"/>
                        <a:pt x="134593" y="635300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îṡḷîḋe"/>
                <p:cNvSpPr/>
                <p:nvPr/>
              </p:nvSpPr>
              <p:spPr bwMode="auto">
                <a:xfrm>
                  <a:off x="6831619" y="4079091"/>
                  <a:ext cx="410656" cy="654123"/>
                </a:xfrm>
                <a:custGeom>
                  <a:avLst/>
                  <a:gdLst>
                    <a:gd name="connsiteX0" fmla="*/ 208074 w 410656"/>
                    <a:gd name="connsiteY0" fmla="*/ 27688 h 654123"/>
                    <a:gd name="connsiteX1" fmla="*/ 266911 w 410656"/>
                    <a:gd name="connsiteY1" fmla="*/ 86525 h 654123"/>
                    <a:gd name="connsiteX2" fmla="*/ 208074 w 410656"/>
                    <a:gd name="connsiteY2" fmla="*/ 145362 h 654123"/>
                    <a:gd name="connsiteX3" fmla="*/ 149237 w 410656"/>
                    <a:gd name="connsiteY3" fmla="*/ 86525 h 654123"/>
                    <a:gd name="connsiteX4" fmla="*/ 208074 w 410656"/>
                    <a:gd name="connsiteY4" fmla="*/ 27688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2 h 654123"/>
                    <a:gd name="connsiteX9" fmla="*/ 271079 w 410656"/>
                    <a:gd name="connsiteY9" fmla="*/ 160002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8074" y="27688"/>
                      </a:moveTo>
                      <a:cubicBezTo>
                        <a:pt x="240569" y="27688"/>
                        <a:pt x="266911" y="54030"/>
                        <a:pt x="266911" y="86525"/>
                      </a:cubicBezTo>
                      <a:cubicBezTo>
                        <a:pt x="266911" y="119020"/>
                        <a:pt x="240569" y="145362"/>
                        <a:pt x="208074" y="145362"/>
                      </a:cubicBezTo>
                      <a:cubicBezTo>
                        <a:pt x="175579" y="145362"/>
                        <a:pt x="149237" y="119020"/>
                        <a:pt x="149237" y="86525"/>
                      </a:cubicBezTo>
                      <a:cubicBezTo>
                        <a:pt x="149237" y="54030"/>
                        <a:pt x="175579" y="27688"/>
                        <a:pt x="208074" y="27688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2"/>
                      </a:cubicBezTo>
                      <a:cubicBezTo>
                        <a:pt x="139300" y="160002"/>
                        <a:pt x="139300" y="160002"/>
                        <a:pt x="271079" y="160002"/>
                      </a:cubicBezTo>
                      <a:cubicBezTo>
                        <a:pt x="271079" y="160002"/>
                        <a:pt x="271079" y="160002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300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300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300"/>
                        <a:pt x="186364" y="654123"/>
                        <a:pt x="167539" y="654123"/>
                      </a:cubicBezTo>
                      <a:cubicBezTo>
                        <a:pt x="148712" y="654123"/>
                        <a:pt x="134593" y="635300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îŝlidè"/>
                <p:cNvSpPr/>
                <p:nvPr/>
              </p:nvSpPr>
              <p:spPr bwMode="auto">
                <a:xfrm>
                  <a:off x="7207711" y="4079091"/>
                  <a:ext cx="410656" cy="654123"/>
                </a:xfrm>
                <a:custGeom>
                  <a:avLst/>
                  <a:gdLst>
                    <a:gd name="connsiteX0" fmla="*/ 208074 w 410656"/>
                    <a:gd name="connsiteY0" fmla="*/ 27688 h 654123"/>
                    <a:gd name="connsiteX1" fmla="*/ 266911 w 410656"/>
                    <a:gd name="connsiteY1" fmla="*/ 86525 h 654123"/>
                    <a:gd name="connsiteX2" fmla="*/ 208074 w 410656"/>
                    <a:gd name="connsiteY2" fmla="*/ 145362 h 654123"/>
                    <a:gd name="connsiteX3" fmla="*/ 149237 w 410656"/>
                    <a:gd name="connsiteY3" fmla="*/ 86525 h 654123"/>
                    <a:gd name="connsiteX4" fmla="*/ 208074 w 410656"/>
                    <a:gd name="connsiteY4" fmla="*/ 27688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2 h 654123"/>
                    <a:gd name="connsiteX9" fmla="*/ 271079 w 410656"/>
                    <a:gd name="connsiteY9" fmla="*/ 160002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8074" y="27688"/>
                      </a:moveTo>
                      <a:cubicBezTo>
                        <a:pt x="240569" y="27688"/>
                        <a:pt x="266911" y="54030"/>
                        <a:pt x="266911" y="86525"/>
                      </a:cubicBezTo>
                      <a:cubicBezTo>
                        <a:pt x="266911" y="119020"/>
                        <a:pt x="240569" y="145362"/>
                        <a:pt x="208074" y="145362"/>
                      </a:cubicBezTo>
                      <a:cubicBezTo>
                        <a:pt x="175579" y="145362"/>
                        <a:pt x="149237" y="119020"/>
                        <a:pt x="149237" y="86525"/>
                      </a:cubicBezTo>
                      <a:cubicBezTo>
                        <a:pt x="149237" y="54030"/>
                        <a:pt x="175579" y="27688"/>
                        <a:pt x="208074" y="27688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2"/>
                      </a:cubicBezTo>
                      <a:cubicBezTo>
                        <a:pt x="139300" y="160002"/>
                        <a:pt x="139300" y="160002"/>
                        <a:pt x="271079" y="160002"/>
                      </a:cubicBezTo>
                      <a:cubicBezTo>
                        <a:pt x="271079" y="160002"/>
                        <a:pt x="271079" y="160002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300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300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300"/>
                        <a:pt x="186364" y="654123"/>
                        <a:pt x="167539" y="654123"/>
                      </a:cubicBezTo>
                      <a:cubicBezTo>
                        <a:pt x="148712" y="654123"/>
                        <a:pt x="134593" y="635300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îşļïḓé"/>
              <p:cNvGrpSpPr/>
              <p:nvPr/>
            </p:nvGrpSpPr>
            <p:grpSpPr>
              <a:xfrm>
                <a:off x="5319748" y="2907130"/>
                <a:ext cx="1540087" cy="654123"/>
                <a:chOff x="5326098" y="2703931"/>
                <a:chExt cx="1540087" cy="65412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3" name="iṥḻîḋe"/>
                <p:cNvSpPr/>
                <p:nvPr/>
              </p:nvSpPr>
              <p:spPr bwMode="auto">
                <a:xfrm>
                  <a:off x="5326098" y="2703931"/>
                  <a:ext cx="410656" cy="654123"/>
                </a:xfrm>
                <a:custGeom>
                  <a:avLst/>
                  <a:gdLst>
                    <a:gd name="connsiteX0" fmla="*/ 208074 w 410656"/>
                    <a:gd name="connsiteY0" fmla="*/ 28842 h 654123"/>
                    <a:gd name="connsiteX1" fmla="*/ 266911 w 410656"/>
                    <a:gd name="connsiteY1" fmla="*/ 87679 h 654123"/>
                    <a:gd name="connsiteX2" fmla="*/ 208074 w 410656"/>
                    <a:gd name="connsiteY2" fmla="*/ 146516 h 654123"/>
                    <a:gd name="connsiteX3" fmla="*/ 149237 w 410656"/>
                    <a:gd name="connsiteY3" fmla="*/ 87679 h 654123"/>
                    <a:gd name="connsiteX4" fmla="*/ 208074 w 410656"/>
                    <a:gd name="connsiteY4" fmla="*/ 28842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1 h 654123"/>
                    <a:gd name="connsiteX9" fmla="*/ 271079 w 410656"/>
                    <a:gd name="connsiteY9" fmla="*/ 160001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8074" y="28842"/>
                      </a:moveTo>
                      <a:cubicBezTo>
                        <a:pt x="240569" y="28842"/>
                        <a:pt x="266911" y="55184"/>
                        <a:pt x="266911" y="87679"/>
                      </a:cubicBezTo>
                      <a:cubicBezTo>
                        <a:pt x="266911" y="120174"/>
                        <a:pt x="240569" y="146516"/>
                        <a:pt x="208074" y="146516"/>
                      </a:cubicBezTo>
                      <a:cubicBezTo>
                        <a:pt x="175579" y="146516"/>
                        <a:pt x="149237" y="120174"/>
                        <a:pt x="149237" y="87679"/>
                      </a:cubicBezTo>
                      <a:cubicBezTo>
                        <a:pt x="149237" y="55184"/>
                        <a:pt x="175579" y="28842"/>
                        <a:pt x="208074" y="28842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1"/>
                      </a:cubicBezTo>
                      <a:cubicBezTo>
                        <a:pt x="139300" y="160001"/>
                        <a:pt x="139300" y="160001"/>
                        <a:pt x="271079" y="160001"/>
                      </a:cubicBezTo>
                      <a:cubicBezTo>
                        <a:pt x="271079" y="160001"/>
                        <a:pt x="271079" y="160001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299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299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299"/>
                        <a:pt x="186364" y="654123"/>
                        <a:pt x="167539" y="654123"/>
                      </a:cubicBezTo>
                      <a:cubicBezTo>
                        <a:pt x="148712" y="654123"/>
                        <a:pt x="134593" y="635299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ślíḑe"/>
                <p:cNvSpPr/>
                <p:nvPr/>
              </p:nvSpPr>
              <p:spPr bwMode="auto">
                <a:xfrm>
                  <a:off x="5702190" y="2703931"/>
                  <a:ext cx="410656" cy="654123"/>
                </a:xfrm>
                <a:custGeom>
                  <a:avLst/>
                  <a:gdLst>
                    <a:gd name="connsiteX0" fmla="*/ 208074 w 410656"/>
                    <a:gd name="connsiteY0" fmla="*/ 28842 h 654123"/>
                    <a:gd name="connsiteX1" fmla="*/ 266911 w 410656"/>
                    <a:gd name="connsiteY1" fmla="*/ 87679 h 654123"/>
                    <a:gd name="connsiteX2" fmla="*/ 208074 w 410656"/>
                    <a:gd name="connsiteY2" fmla="*/ 146516 h 654123"/>
                    <a:gd name="connsiteX3" fmla="*/ 149237 w 410656"/>
                    <a:gd name="connsiteY3" fmla="*/ 87679 h 654123"/>
                    <a:gd name="connsiteX4" fmla="*/ 208074 w 410656"/>
                    <a:gd name="connsiteY4" fmla="*/ 28842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1 h 654123"/>
                    <a:gd name="connsiteX9" fmla="*/ 271079 w 410656"/>
                    <a:gd name="connsiteY9" fmla="*/ 160001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8074" y="28842"/>
                      </a:moveTo>
                      <a:cubicBezTo>
                        <a:pt x="240569" y="28842"/>
                        <a:pt x="266911" y="55184"/>
                        <a:pt x="266911" y="87679"/>
                      </a:cubicBezTo>
                      <a:cubicBezTo>
                        <a:pt x="266911" y="120174"/>
                        <a:pt x="240569" y="146516"/>
                        <a:pt x="208074" y="146516"/>
                      </a:cubicBezTo>
                      <a:cubicBezTo>
                        <a:pt x="175579" y="146516"/>
                        <a:pt x="149237" y="120174"/>
                        <a:pt x="149237" y="87679"/>
                      </a:cubicBezTo>
                      <a:cubicBezTo>
                        <a:pt x="149237" y="55184"/>
                        <a:pt x="175579" y="28842"/>
                        <a:pt x="208074" y="28842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1"/>
                      </a:cubicBezTo>
                      <a:cubicBezTo>
                        <a:pt x="139300" y="160001"/>
                        <a:pt x="139300" y="160001"/>
                        <a:pt x="271079" y="160001"/>
                      </a:cubicBezTo>
                      <a:cubicBezTo>
                        <a:pt x="271079" y="160001"/>
                        <a:pt x="271079" y="160001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299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299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299"/>
                        <a:pt x="186364" y="654123"/>
                        <a:pt x="167539" y="654123"/>
                      </a:cubicBezTo>
                      <a:cubicBezTo>
                        <a:pt x="148712" y="654123"/>
                        <a:pt x="134593" y="635299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ïSļíḍe"/>
                <p:cNvSpPr/>
                <p:nvPr/>
              </p:nvSpPr>
              <p:spPr bwMode="auto">
                <a:xfrm>
                  <a:off x="6079436" y="2703931"/>
                  <a:ext cx="410656" cy="654123"/>
                </a:xfrm>
                <a:custGeom>
                  <a:avLst/>
                  <a:gdLst>
                    <a:gd name="connsiteX0" fmla="*/ 206920 w 410656"/>
                    <a:gd name="connsiteY0" fmla="*/ 28842 h 654123"/>
                    <a:gd name="connsiteX1" fmla="*/ 265757 w 410656"/>
                    <a:gd name="connsiteY1" fmla="*/ 87679 h 654123"/>
                    <a:gd name="connsiteX2" fmla="*/ 206920 w 410656"/>
                    <a:gd name="connsiteY2" fmla="*/ 146516 h 654123"/>
                    <a:gd name="connsiteX3" fmla="*/ 148083 w 410656"/>
                    <a:gd name="connsiteY3" fmla="*/ 87679 h 654123"/>
                    <a:gd name="connsiteX4" fmla="*/ 206920 w 410656"/>
                    <a:gd name="connsiteY4" fmla="*/ 28842 h 654123"/>
                    <a:gd name="connsiteX5" fmla="*/ 12227 w 410656"/>
                    <a:gd name="connsiteY5" fmla="*/ 0 h 654123"/>
                    <a:gd name="connsiteX6" fmla="*/ 21640 w 410656"/>
                    <a:gd name="connsiteY6" fmla="*/ 0 h 654123"/>
                    <a:gd name="connsiteX7" fmla="*/ 40465 w 410656"/>
                    <a:gd name="connsiteY7" fmla="*/ 9412 h 654123"/>
                    <a:gd name="connsiteX8" fmla="*/ 139300 w 410656"/>
                    <a:gd name="connsiteY8" fmla="*/ 160001 h 654123"/>
                    <a:gd name="connsiteX9" fmla="*/ 271079 w 410656"/>
                    <a:gd name="connsiteY9" fmla="*/ 160001 h 654123"/>
                    <a:gd name="connsiteX10" fmla="*/ 374620 w 410656"/>
                    <a:gd name="connsiteY10" fmla="*/ 9412 h 654123"/>
                    <a:gd name="connsiteX11" fmla="*/ 388739 w 410656"/>
                    <a:gd name="connsiteY11" fmla="*/ 0 h 654123"/>
                    <a:gd name="connsiteX12" fmla="*/ 402858 w 410656"/>
                    <a:gd name="connsiteY12" fmla="*/ 0 h 654123"/>
                    <a:gd name="connsiteX13" fmla="*/ 407565 w 410656"/>
                    <a:gd name="connsiteY13" fmla="*/ 32942 h 654123"/>
                    <a:gd name="connsiteX14" fmla="*/ 299318 w 410656"/>
                    <a:gd name="connsiteY14" fmla="*/ 192943 h 654123"/>
                    <a:gd name="connsiteX15" fmla="*/ 285198 w 410656"/>
                    <a:gd name="connsiteY15" fmla="*/ 202355 h 654123"/>
                    <a:gd name="connsiteX16" fmla="*/ 275786 w 410656"/>
                    <a:gd name="connsiteY16" fmla="*/ 202355 h 654123"/>
                    <a:gd name="connsiteX17" fmla="*/ 275786 w 410656"/>
                    <a:gd name="connsiteY17" fmla="*/ 621182 h 654123"/>
                    <a:gd name="connsiteX18" fmla="*/ 242841 w 410656"/>
                    <a:gd name="connsiteY18" fmla="*/ 654123 h 654123"/>
                    <a:gd name="connsiteX19" fmla="*/ 209896 w 410656"/>
                    <a:gd name="connsiteY19" fmla="*/ 621182 h 654123"/>
                    <a:gd name="connsiteX20" fmla="*/ 209896 w 410656"/>
                    <a:gd name="connsiteY20" fmla="*/ 381180 h 654123"/>
                    <a:gd name="connsiteX21" fmla="*/ 200483 w 410656"/>
                    <a:gd name="connsiteY21" fmla="*/ 381180 h 654123"/>
                    <a:gd name="connsiteX22" fmla="*/ 200483 w 410656"/>
                    <a:gd name="connsiteY22" fmla="*/ 621182 h 654123"/>
                    <a:gd name="connsiteX23" fmla="*/ 167539 w 410656"/>
                    <a:gd name="connsiteY23" fmla="*/ 654123 h 654123"/>
                    <a:gd name="connsiteX24" fmla="*/ 134593 w 410656"/>
                    <a:gd name="connsiteY24" fmla="*/ 621182 h 654123"/>
                    <a:gd name="connsiteX25" fmla="*/ 134593 w 410656"/>
                    <a:gd name="connsiteY25" fmla="*/ 202355 h 654123"/>
                    <a:gd name="connsiteX26" fmla="*/ 129887 w 410656"/>
                    <a:gd name="connsiteY26" fmla="*/ 202355 h 654123"/>
                    <a:gd name="connsiteX27" fmla="*/ 111061 w 410656"/>
                    <a:gd name="connsiteY27" fmla="*/ 192943 h 654123"/>
                    <a:gd name="connsiteX28" fmla="*/ 2814 w 410656"/>
                    <a:gd name="connsiteY28" fmla="*/ 32942 h 654123"/>
                    <a:gd name="connsiteX29" fmla="*/ 12227 w 410656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6" h="654123">
                      <a:moveTo>
                        <a:pt x="206920" y="28842"/>
                      </a:moveTo>
                      <a:cubicBezTo>
                        <a:pt x="239415" y="28842"/>
                        <a:pt x="265757" y="55184"/>
                        <a:pt x="265757" y="87679"/>
                      </a:cubicBezTo>
                      <a:cubicBezTo>
                        <a:pt x="265757" y="120174"/>
                        <a:pt x="239415" y="146516"/>
                        <a:pt x="206920" y="146516"/>
                      </a:cubicBezTo>
                      <a:cubicBezTo>
                        <a:pt x="174425" y="146516"/>
                        <a:pt x="148083" y="120174"/>
                        <a:pt x="148083" y="87679"/>
                      </a:cubicBezTo>
                      <a:cubicBezTo>
                        <a:pt x="148083" y="55184"/>
                        <a:pt x="174425" y="28842"/>
                        <a:pt x="206920" y="28842"/>
                      </a:cubicBezTo>
                      <a:close/>
                      <a:moveTo>
                        <a:pt x="12227" y="0"/>
                      </a:moveTo>
                      <a:cubicBezTo>
                        <a:pt x="12227" y="0"/>
                        <a:pt x="16933" y="0"/>
                        <a:pt x="21640" y="0"/>
                      </a:cubicBezTo>
                      <a:cubicBezTo>
                        <a:pt x="26346" y="0"/>
                        <a:pt x="35759" y="0"/>
                        <a:pt x="40465" y="9412"/>
                      </a:cubicBezTo>
                      <a:cubicBezTo>
                        <a:pt x="40465" y="9412"/>
                        <a:pt x="40465" y="9412"/>
                        <a:pt x="139300" y="160001"/>
                      </a:cubicBezTo>
                      <a:cubicBezTo>
                        <a:pt x="139300" y="160001"/>
                        <a:pt x="139300" y="160001"/>
                        <a:pt x="271079" y="160001"/>
                      </a:cubicBezTo>
                      <a:cubicBezTo>
                        <a:pt x="271079" y="160001"/>
                        <a:pt x="271079" y="160001"/>
                        <a:pt x="374620" y="9412"/>
                      </a:cubicBezTo>
                      <a:cubicBezTo>
                        <a:pt x="374620" y="0"/>
                        <a:pt x="384033" y="0"/>
                        <a:pt x="388739" y="0"/>
                      </a:cubicBezTo>
                      <a:cubicBezTo>
                        <a:pt x="393446" y="0"/>
                        <a:pt x="398152" y="0"/>
                        <a:pt x="402858" y="0"/>
                      </a:cubicBezTo>
                      <a:cubicBezTo>
                        <a:pt x="412271" y="9412"/>
                        <a:pt x="412271" y="23529"/>
                        <a:pt x="407565" y="32942"/>
                      </a:cubicBezTo>
                      <a:cubicBezTo>
                        <a:pt x="407565" y="32942"/>
                        <a:pt x="407565" y="32942"/>
                        <a:pt x="299318" y="192943"/>
                      </a:cubicBezTo>
                      <a:cubicBezTo>
                        <a:pt x="294611" y="197649"/>
                        <a:pt x="289905" y="202355"/>
                        <a:pt x="285198" y="202355"/>
                      </a:cubicBezTo>
                      <a:cubicBezTo>
                        <a:pt x="285198" y="202355"/>
                        <a:pt x="285198" y="202355"/>
                        <a:pt x="275786" y="202355"/>
                      </a:cubicBezTo>
                      <a:cubicBezTo>
                        <a:pt x="275786" y="202355"/>
                        <a:pt x="275786" y="202355"/>
                        <a:pt x="275786" y="621182"/>
                      </a:cubicBezTo>
                      <a:cubicBezTo>
                        <a:pt x="275786" y="635299"/>
                        <a:pt x="261667" y="654123"/>
                        <a:pt x="242841" y="654123"/>
                      </a:cubicBezTo>
                      <a:cubicBezTo>
                        <a:pt x="228722" y="654123"/>
                        <a:pt x="209896" y="635299"/>
                        <a:pt x="209896" y="621182"/>
                      </a:cubicBezTo>
                      <a:cubicBezTo>
                        <a:pt x="209896" y="621182"/>
                        <a:pt x="209896" y="621182"/>
                        <a:pt x="209896" y="381180"/>
                      </a:cubicBezTo>
                      <a:cubicBezTo>
                        <a:pt x="209896" y="381180"/>
                        <a:pt x="209896" y="381180"/>
                        <a:pt x="200483" y="381180"/>
                      </a:cubicBezTo>
                      <a:cubicBezTo>
                        <a:pt x="200483" y="381180"/>
                        <a:pt x="200483" y="381180"/>
                        <a:pt x="200483" y="621182"/>
                      </a:cubicBezTo>
                      <a:cubicBezTo>
                        <a:pt x="200483" y="635299"/>
                        <a:pt x="186364" y="654123"/>
                        <a:pt x="167539" y="654123"/>
                      </a:cubicBezTo>
                      <a:cubicBezTo>
                        <a:pt x="148713" y="654123"/>
                        <a:pt x="134593" y="635299"/>
                        <a:pt x="134593" y="621182"/>
                      </a:cubicBezTo>
                      <a:cubicBezTo>
                        <a:pt x="134593" y="621182"/>
                        <a:pt x="134593" y="621182"/>
                        <a:pt x="134593" y="202355"/>
                      </a:cubicBezTo>
                      <a:cubicBezTo>
                        <a:pt x="134593" y="202355"/>
                        <a:pt x="134593" y="202355"/>
                        <a:pt x="129887" y="202355"/>
                      </a:cubicBezTo>
                      <a:cubicBezTo>
                        <a:pt x="120474" y="202355"/>
                        <a:pt x="115768" y="197649"/>
                        <a:pt x="111061" y="192943"/>
                      </a:cubicBezTo>
                      <a:cubicBezTo>
                        <a:pt x="111061" y="192943"/>
                        <a:pt x="111061" y="192943"/>
                        <a:pt x="2814" y="32942"/>
                      </a:cubicBezTo>
                      <a:cubicBezTo>
                        <a:pt x="-1892" y="23529"/>
                        <a:pt x="-1892" y="9412"/>
                        <a:pt x="12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ïšľíḋé"/>
                <p:cNvSpPr/>
                <p:nvPr/>
              </p:nvSpPr>
              <p:spPr bwMode="auto">
                <a:xfrm>
                  <a:off x="6455528" y="2703931"/>
                  <a:ext cx="410657" cy="654123"/>
                </a:xfrm>
                <a:custGeom>
                  <a:avLst/>
                  <a:gdLst>
                    <a:gd name="connsiteX0" fmla="*/ 206921 w 410657"/>
                    <a:gd name="connsiteY0" fmla="*/ 28842 h 654123"/>
                    <a:gd name="connsiteX1" fmla="*/ 265758 w 410657"/>
                    <a:gd name="connsiteY1" fmla="*/ 87679 h 654123"/>
                    <a:gd name="connsiteX2" fmla="*/ 206921 w 410657"/>
                    <a:gd name="connsiteY2" fmla="*/ 146516 h 654123"/>
                    <a:gd name="connsiteX3" fmla="*/ 148084 w 410657"/>
                    <a:gd name="connsiteY3" fmla="*/ 87679 h 654123"/>
                    <a:gd name="connsiteX4" fmla="*/ 206921 w 410657"/>
                    <a:gd name="connsiteY4" fmla="*/ 28842 h 654123"/>
                    <a:gd name="connsiteX5" fmla="*/ 12228 w 410657"/>
                    <a:gd name="connsiteY5" fmla="*/ 0 h 654123"/>
                    <a:gd name="connsiteX6" fmla="*/ 21641 w 410657"/>
                    <a:gd name="connsiteY6" fmla="*/ 0 h 654123"/>
                    <a:gd name="connsiteX7" fmla="*/ 40467 w 410657"/>
                    <a:gd name="connsiteY7" fmla="*/ 9412 h 654123"/>
                    <a:gd name="connsiteX8" fmla="*/ 139301 w 410657"/>
                    <a:gd name="connsiteY8" fmla="*/ 160001 h 654123"/>
                    <a:gd name="connsiteX9" fmla="*/ 271080 w 410657"/>
                    <a:gd name="connsiteY9" fmla="*/ 160001 h 654123"/>
                    <a:gd name="connsiteX10" fmla="*/ 374621 w 410657"/>
                    <a:gd name="connsiteY10" fmla="*/ 9412 h 654123"/>
                    <a:gd name="connsiteX11" fmla="*/ 388740 w 410657"/>
                    <a:gd name="connsiteY11" fmla="*/ 0 h 654123"/>
                    <a:gd name="connsiteX12" fmla="*/ 402859 w 410657"/>
                    <a:gd name="connsiteY12" fmla="*/ 0 h 654123"/>
                    <a:gd name="connsiteX13" fmla="*/ 407566 w 410657"/>
                    <a:gd name="connsiteY13" fmla="*/ 32942 h 654123"/>
                    <a:gd name="connsiteX14" fmla="*/ 299319 w 410657"/>
                    <a:gd name="connsiteY14" fmla="*/ 192943 h 654123"/>
                    <a:gd name="connsiteX15" fmla="*/ 285199 w 410657"/>
                    <a:gd name="connsiteY15" fmla="*/ 202355 h 654123"/>
                    <a:gd name="connsiteX16" fmla="*/ 275787 w 410657"/>
                    <a:gd name="connsiteY16" fmla="*/ 202355 h 654123"/>
                    <a:gd name="connsiteX17" fmla="*/ 275787 w 410657"/>
                    <a:gd name="connsiteY17" fmla="*/ 621182 h 654123"/>
                    <a:gd name="connsiteX18" fmla="*/ 242842 w 410657"/>
                    <a:gd name="connsiteY18" fmla="*/ 654123 h 654123"/>
                    <a:gd name="connsiteX19" fmla="*/ 209897 w 410657"/>
                    <a:gd name="connsiteY19" fmla="*/ 621182 h 654123"/>
                    <a:gd name="connsiteX20" fmla="*/ 209897 w 410657"/>
                    <a:gd name="connsiteY20" fmla="*/ 381180 h 654123"/>
                    <a:gd name="connsiteX21" fmla="*/ 200484 w 410657"/>
                    <a:gd name="connsiteY21" fmla="*/ 381180 h 654123"/>
                    <a:gd name="connsiteX22" fmla="*/ 200484 w 410657"/>
                    <a:gd name="connsiteY22" fmla="*/ 621182 h 654123"/>
                    <a:gd name="connsiteX23" fmla="*/ 167540 w 410657"/>
                    <a:gd name="connsiteY23" fmla="*/ 654123 h 654123"/>
                    <a:gd name="connsiteX24" fmla="*/ 134595 w 410657"/>
                    <a:gd name="connsiteY24" fmla="*/ 621182 h 654123"/>
                    <a:gd name="connsiteX25" fmla="*/ 134595 w 410657"/>
                    <a:gd name="connsiteY25" fmla="*/ 202355 h 654123"/>
                    <a:gd name="connsiteX26" fmla="*/ 129888 w 410657"/>
                    <a:gd name="connsiteY26" fmla="*/ 202355 h 654123"/>
                    <a:gd name="connsiteX27" fmla="*/ 111063 w 410657"/>
                    <a:gd name="connsiteY27" fmla="*/ 192943 h 654123"/>
                    <a:gd name="connsiteX28" fmla="*/ 2816 w 410657"/>
                    <a:gd name="connsiteY28" fmla="*/ 32942 h 654123"/>
                    <a:gd name="connsiteX29" fmla="*/ 12228 w 410657"/>
                    <a:gd name="connsiteY29" fmla="*/ 0 h 654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10657" h="654123">
                      <a:moveTo>
                        <a:pt x="206921" y="28842"/>
                      </a:moveTo>
                      <a:cubicBezTo>
                        <a:pt x="239416" y="28842"/>
                        <a:pt x="265758" y="55184"/>
                        <a:pt x="265758" y="87679"/>
                      </a:cubicBezTo>
                      <a:cubicBezTo>
                        <a:pt x="265758" y="120174"/>
                        <a:pt x="239416" y="146516"/>
                        <a:pt x="206921" y="146516"/>
                      </a:cubicBezTo>
                      <a:cubicBezTo>
                        <a:pt x="174426" y="146516"/>
                        <a:pt x="148084" y="120174"/>
                        <a:pt x="148084" y="87679"/>
                      </a:cubicBezTo>
                      <a:cubicBezTo>
                        <a:pt x="148084" y="55184"/>
                        <a:pt x="174426" y="28842"/>
                        <a:pt x="206921" y="28842"/>
                      </a:cubicBezTo>
                      <a:close/>
                      <a:moveTo>
                        <a:pt x="12228" y="0"/>
                      </a:moveTo>
                      <a:cubicBezTo>
                        <a:pt x="12228" y="0"/>
                        <a:pt x="16935" y="0"/>
                        <a:pt x="21641" y="0"/>
                      </a:cubicBezTo>
                      <a:cubicBezTo>
                        <a:pt x="26348" y="0"/>
                        <a:pt x="35760" y="0"/>
                        <a:pt x="40467" y="9412"/>
                      </a:cubicBezTo>
                      <a:cubicBezTo>
                        <a:pt x="40467" y="9412"/>
                        <a:pt x="40467" y="9412"/>
                        <a:pt x="139301" y="160001"/>
                      </a:cubicBezTo>
                      <a:cubicBezTo>
                        <a:pt x="139301" y="160001"/>
                        <a:pt x="139301" y="160001"/>
                        <a:pt x="271080" y="160001"/>
                      </a:cubicBezTo>
                      <a:cubicBezTo>
                        <a:pt x="271080" y="160001"/>
                        <a:pt x="271080" y="160001"/>
                        <a:pt x="374621" y="9412"/>
                      </a:cubicBezTo>
                      <a:cubicBezTo>
                        <a:pt x="374621" y="0"/>
                        <a:pt x="384034" y="0"/>
                        <a:pt x="388740" y="0"/>
                      </a:cubicBezTo>
                      <a:cubicBezTo>
                        <a:pt x="393447" y="0"/>
                        <a:pt x="398153" y="0"/>
                        <a:pt x="402859" y="0"/>
                      </a:cubicBezTo>
                      <a:cubicBezTo>
                        <a:pt x="412272" y="9412"/>
                        <a:pt x="412272" y="23530"/>
                        <a:pt x="407566" y="32942"/>
                      </a:cubicBezTo>
                      <a:cubicBezTo>
                        <a:pt x="407566" y="32942"/>
                        <a:pt x="407566" y="32942"/>
                        <a:pt x="299319" y="192943"/>
                      </a:cubicBezTo>
                      <a:cubicBezTo>
                        <a:pt x="294612" y="197649"/>
                        <a:pt x="289906" y="202355"/>
                        <a:pt x="285199" y="202355"/>
                      </a:cubicBezTo>
                      <a:cubicBezTo>
                        <a:pt x="285199" y="202355"/>
                        <a:pt x="285199" y="202355"/>
                        <a:pt x="275787" y="202355"/>
                      </a:cubicBezTo>
                      <a:cubicBezTo>
                        <a:pt x="275787" y="202355"/>
                        <a:pt x="275787" y="202355"/>
                        <a:pt x="275787" y="621182"/>
                      </a:cubicBezTo>
                      <a:cubicBezTo>
                        <a:pt x="275787" y="635299"/>
                        <a:pt x="261668" y="654123"/>
                        <a:pt x="242842" y="654123"/>
                      </a:cubicBezTo>
                      <a:cubicBezTo>
                        <a:pt x="228723" y="654123"/>
                        <a:pt x="209897" y="635299"/>
                        <a:pt x="209897" y="621182"/>
                      </a:cubicBezTo>
                      <a:cubicBezTo>
                        <a:pt x="209897" y="621182"/>
                        <a:pt x="209897" y="621182"/>
                        <a:pt x="209897" y="381180"/>
                      </a:cubicBezTo>
                      <a:cubicBezTo>
                        <a:pt x="209897" y="381180"/>
                        <a:pt x="209897" y="381180"/>
                        <a:pt x="200484" y="381180"/>
                      </a:cubicBezTo>
                      <a:cubicBezTo>
                        <a:pt x="200484" y="381180"/>
                        <a:pt x="200484" y="381180"/>
                        <a:pt x="200484" y="621182"/>
                      </a:cubicBezTo>
                      <a:cubicBezTo>
                        <a:pt x="200484" y="635299"/>
                        <a:pt x="186365" y="654123"/>
                        <a:pt x="167540" y="654123"/>
                      </a:cubicBezTo>
                      <a:cubicBezTo>
                        <a:pt x="148714" y="654123"/>
                        <a:pt x="134595" y="635299"/>
                        <a:pt x="134595" y="621182"/>
                      </a:cubicBezTo>
                      <a:cubicBezTo>
                        <a:pt x="134595" y="621182"/>
                        <a:pt x="134595" y="621182"/>
                        <a:pt x="134595" y="202355"/>
                      </a:cubicBezTo>
                      <a:cubicBezTo>
                        <a:pt x="134595" y="202355"/>
                        <a:pt x="134595" y="202355"/>
                        <a:pt x="129888" y="202355"/>
                      </a:cubicBezTo>
                      <a:cubicBezTo>
                        <a:pt x="120476" y="202355"/>
                        <a:pt x="115769" y="197649"/>
                        <a:pt x="111063" y="192943"/>
                      </a:cubicBezTo>
                      <a:cubicBezTo>
                        <a:pt x="111063" y="192943"/>
                        <a:pt x="111063" y="192943"/>
                        <a:pt x="2816" y="32942"/>
                      </a:cubicBezTo>
                      <a:cubicBezTo>
                        <a:pt x="-1891" y="23530"/>
                        <a:pt x="-1891" y="9412"/>
                        <a:pt x="122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id-ID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135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ïṥ1íďe"/>
            <p:cNvSpPr txBox="1"/>
            <p:nvPr/>
          </p:nvSpPr>
          <p:spPr bwMode="auto">
            <a:xfrm>
              <a:off x="5427957" y="2394046"/>
              <a:ext cx="1302028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TE</a:t>
              </a:r>
              <a:r>
                <a:rPr lang="en-US" altLang="zh-CN" sz="100" b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b="1">
                  <a:solidFill>
                    <a:schemeClr val="bg1"/>
                  </a:solidFill>
                  <a:cs typeface="+mn-ea"/>
                  <a:sym typeface="+mn-lt"/>
                </a:rPr>
                <a:t>XT</a:t>
              </a:r>
              <a:endParaRPr lang="en-US" altLang="zh-CN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îSliḑê"/>
            <p:cNvSpPr txBox="1"/>
            <p:nvPr/>
          </p:nvSpPr>
          <p:spPr bwMode="auto">
            <a:xfrm>
              <a:off x="4998190" y="3728601"/>
              <a:ext cx="2161562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cs typeface="+mn-ea"/>
                  <a:sym typeface="+mn-lt"/>
                </a:rPr>
                <a:t>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sp>
          <p:nvSpPr>
            <p:cNvPr id="7" name="îŝļiḍê"/>
            <p:cNvSpPr txBox="1"/>
            <p:nvPr/>
          </p:nvSpPr>
          <p:spPr bwMode="auto">
            <a:xfrm>
              <a:off x="4998190" y="5047433"/>
              <a:ext cx="2161562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>
                  <a:cs typeface="+mn-ea"/>
                  <a:sym typeface="+mn-lt"/>
                </a:rPr>
                <a:t>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26" name="ïṧļíďè"/>
          <p:cNvGrpSpPr/>
          <p:nvPr/>
        </p:nvGrpSpPr>
        <p:grpSpPr>
          <a:xfrm>
            <a:off x="673100" y="2320483"/>
            <a:ext cx="3852248" cy="2217034"/>
            <a:chOff x="2707174" y="1212870"/>
            <a:chExt cx="3852248" cy="2217034"/>
          </a:xfrm>
        </p:grpSpPr>
        <p:sp>
          <p:nvSpPr>
            <p:cNvPr id="27" name="îsḷîḑe"/>
            <p:cNvSpPr txBox="1"/>
            <p:nvPr/>
          </p:nvSpPr>
          <p:spPr>
            <a:xfrm>
              <a:off x="2707176" y="1212870"/>
              <a:ext cx="3852246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zh-CN" altLang="en-US" sz="2000" b="1" dirty="0">
                  <a:cs typeface="+mn-ea"/>
                  <a:sym typeface="+mn-lt"/>
                </a:rPr>
                <a:t>此处输入标题</a:t>
              </a:r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28" name="îSliḋe"/>
            <p:cNvSpPr txBox="1"/>
            <p:nvPr/>
          </p:nvSpPr>
          <p:spPr>
            <a:xfrm>
              <a:off x="2707174" y="2170271"/>
              <a:ext cx="3852247" cy="12596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sz="1200" dirty="0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817845" y="1306286"/>
              <a:ext cx="105435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17845" y="1306286"/>
              <a:ext cx="466531" cy="0"/>
            </a:xfrm>
            <a:prstGeom prst="line">
              <a:avLst/>
            </a:prstGeom>
            <a:ln w="2857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ïṩļiḍé"/>
          <p:cNvGrpSpPr/>
          <p:nvPr/>
        </p:nvGrpSpPr>
        <p:grpSpPr>
          <a:xfrm>
            <a:off x="8605475" y="1963557"/>
            <a:ext cx="705304" cy="688520"/>
            <a:chOff x="714202" y="1187451"/>
            <a:chExt cx="705304" cy="688520"/>
          </a:xfrm>
        </p:grpSpPr>
        <p:sp>
          <p:nvSpPr>
            <p:cNvPr id="32" name="ïŝlíḓê"/>
            <p:cNvSpPr/>
            <p:nvPr/>
          </p:nvSpPr>
          <p:spPr>
            <a:xfrm rot="5400000">
              <a:off x="722594" y="1188865"/>
              <a:ext cx="688520" cy="685692"/>
            </a:xfrm>
            <a:prstGeom prst="homePlate">
              <a:avLst>
                <a:gd name="adj" fmla="val 2492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i$ľiḓè"/>
            <p:cNvSpPr txBox="1"/>
            <p:nvPr/>
          </p:nvSpPr>
          <p:spPr bwMode="auto">
            <a:xfrm>
              <a:off x="714202" y="1257397"/>
              <a:ext cx="705304" cy="44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anchor="ctr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zh-CN" sz="1600" b="1">
                  <a:solidFill>
                    <a:schemeClr val="bg1"/>
                  </a:solidFill>
                  <a:cs typeface="+mn-ea"/>
                  <a:sym typeface="+mn-lt"/>
                </a:rPr>
                <a:t>8</a:t>
              </a:r>
              <a:r>
                <a:rPr lang="en-US" altLang="zh-CN" sz="100" b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>
                  <a:solidFill>
                    <a:schemeClr val="bg1"/>
                  </a:solidFill>
                  <a:cs typeface="+mn-ea"/>
                  <a:sym typeface="+mn-lt"/>
                </a:rPr>
                <a:t>9</a:t>
              </a: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34" name="ïṧļîďé"/>
          <p:cNvSpPr/>
          <p:nvPr/>
        </p:nvSpPr>
        <p:spPr bwMode="auto">
          <a:xfrm>
            <a:off x="9505253" y="1960423"/>
            <a:ext cx="2015235" cy="6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此处输入标题</a:t>
            </a:r>
            <a:endParaRPr lang="en-US" altLang="zh-CN" sz="1600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… …</a:t>
            </a:r>
          </a:p>
        </p:txBody>
      </p:sp>
      <p:grpSp>
        <p:nvGrpSpPr>
          <p:cNvPr id="35" name="ï$ḻíḋê"/>
          <p:cNvGrpSpPr/>
          <p:nvPr/>
        </p:nvGrpSpPr>
        <p:grpSpPr>
          <a:xfrm>
            <a:off x="8605475" y="3422888"/>
            <a:ext cx="2915013" cy="691654"/>
            <a:chOff x="8605474" y="1184317"/>
            <a:chExt cx="2915013" cy="691654"/>
          </a:xfrm>
        </p:grpSpPr>
        <p:grpSp>
          <p:nvGrpSpPr>
            <p:cNvPr id="36" name="ïŝḷíďe"/>
            <p:cNvGrpSpPr/>
            <p:nvPr/>
          </p:nvGrpSpPr>
          <p:grpSpPr>
            <a:xfrm>
              <a:off x="8605474" y="1187451"/>
              <a:ext cx="705304" cy="688520"/>
              <a:chOff x="714202" y="1187451"/>
              <a:chExt cx="705304" cy="688520"/>
            </a:xfrm>
          </p:grpSpPr>
          <p:sp>
            <p:nvSpPr>
              <p:cNvPr id="38" name="îŝļîḓe"/>
              <p:cNvSpPr/>
              <p:nvPr/>
            </p:nvSpPr>
            <p:spPr>
              <a:xfrm rot="5400000">
                <a:off x="722594" y="1188865"/>
                <a:ext cx="688520" cy="685692"/>
              </a:xfrm>
              <a:prstGeom prst="homePlate">
                <a:avLst>
                  <a:gd name="adj" fmla="val 2492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î$ḻïḓê"/>
              <p:cNvSpPr txBox="1"/>
              <p:nvPr/>
            </p:nvSpPr>
            <p:spPr bwMode="auto">
              <a:xfrm>
                <a:off x="714202" y="1257397"/>
                <a:ext cx="705304" cy="44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6</a:t>
                </a:r>
                <a:r>
                  <a:rPr lang="en-US" altLang="zh-CN" sz="100" b="1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0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  <p:sp>
          <p:nvSpPr>
            <p:cNvPr id="37" name="ïṥḷïḋê"/>
            <p:cNvSpPr/>
            <p:nvPr/>
          </p:nvSpPr>
          <p:spPr bwMode="auto">
            <a:xfrm>
              <a:off x="9505253" y="1184317"/>
              <a:ext cx="2015234" cy="69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此处输入标题</a:t>
              </a:r>
              <a:endParaRPr lang="en-US" altLang="zh-CN" sz="1600" dirty="0">
                <a:cs typeface="+mn-ea"/>
                <a:sym typeface="+mn-lt"/>
              </a:endParaRPr>
            </a:p>
            <a:p>
              <a:pPr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cs typeface="+mn-ea"/>
                  <a:sym typeface="+mn-lt"/>
                </a:rPr>
                <a:t>… …</a:t>
              </a:r>
            </a:p>
          </p:txBody>
        </p:sp>
      </p:grpSp>
      <p:grpSp>
        <p:nvGrpSpPr>
          <p:cNvPr id="40" name="îSḻiḑé"/>
          <p:cNvGrpSpPr/>
          <p:nvPr/>
        </p:nvGrpSpPr>
        <p:grpSpPr>
          <a:xfrm>
            <a:off x="8605475" y="4885354"/>
            <a:ext cx="2915013" cy="691654"/>
            <a:chOff x="8605474" y="1184317"/>
            <a:chExt cx="2915013" cy="691654"/>
          </a:xfrm>
        </p:grpSpPr>
        <p:grpSp>
          <p:nvGrpSpPr>
            <p:cNvPr id="41" name="iṧlîḓé"/>
            <p:cNvGrpSpPr/>
            <p:nvPr/>
          </p:nvGrpSpPr>
          <p:grpSpPr>
            <a:xfrm>
              <a:off x="8605474" y="1187451"/>
              <a:ext cx="705304" cy="688520"/>
              <a:chOff x="714202" y="1187451"/>
              <a:chExt cx="705304" cy="688520"/>
            </a:xfrm>
          </p:grpSpPr>
          <p:sp>
            <p:nvSpPr>
              <p:cNvPr id="43" name="ïśḻïde"/>
              <p:cNvSpPr/>
              <p:nvPr/>
            </p:nvSpPr>
            <p:spPr>
              <a:xfrm rot="5400000">
                <a:off x="722594" y="1188865"/>
                <a:ext cx="688520" cy="685692"/>
              </a:xfrm>
              <a:prstGeom prst="homePlate">
                <a:avLst>
                  <a:gd name="adj" fmla="val 2492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îṡľíḓê"/>
              <p:cNvSpPr txBox="1"/>
              <p:nvPr/>
            </p:nvSpPr>
            <p:spPr bwMode="auto">
              <a:xfrm>
                <a:off x="714202" y="1257397"/>
                <a:ext cx="705304" cy="442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r>
                  <a:rPr lang="en-US" altLang="zh-CN" sz="100" b="1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0</a:t>
                </a:r>
                <a:r>
                  <a:rPr lang="en-US" altLang="zh-CN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%</a:t>
                </a:r>
              </a:p>
            </p:txBody>
          </p:sp>
        </p:grpSp>
        <p:sp>
          <p:nvSpPr>
            <p:cNvPr id="42" name="îS1îḑé"/>
            <p:cNvSpPr/>
            <p:nvPr/>
          </p:nvSpPr>
          <p:spPr bwMode="auto">
            <a:xfrm>
              <a:off x="9505253" y="1184317"/>
              <a:ext cx="2015234" cy="69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cs typeface="+mn-ea"/>
                  <a:sym typeface="+mn-lt"/>
                </a:rPr>
                <a:t>此处输入标题</a:t>
              </a:r>
              <a:endParaRPr lang="en-US" altLang="zh-CN" sz="1600" dirty="0">
                <a:cs typeface="+mn-ea"/>
                <a:sym typeface="+mn-lt"/>
              </a:endParaRPr>
            </a:p>
            <a:p>
              <a:pPr defTabSz="91440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cs typeface="+mn-ea"/>
                  <a:sym typeface="+mn-lt"/>
                </a:rPr>
                <a:t>… 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8516" y="840294"/>
            <a:ext cx="10454968" cy="5177417"/>
          </a:xfrm>
          <a:prstGeom prst="rect">
            <a:avLst/>
          </a:prstGeom>
          <a:ln>
            <a:noFill/>
          </a:ln>
          <a:effectLst>
            <a:outerShdw blurRad="203200" dir="1800000" sx="104000" sy="104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7868974" y="5736623"/>
            <a:ext cx="4399231" cy="11244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72579" y="3991704"/>
            <a:ext cx="2005313" cy="894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9277979" y="2"/>
            <a:ext cx="2914021" cy="16636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52602" y="1128201"/>
            <a:ext cx="8306973" cy="541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" y="1"/>
            <a:ext cx="3505200" cy="3505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9678715" y="3044260"/>
            <a:ext cx="3158087" cy="31580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43786" y="1841912"/>
            <a:ext cx="2650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HAPPY NEW YEAR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35502" y="5016088"/>
            <a:ext cx="455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102944" y="5796643"/>
            <a:ext cx="3881345" cy="426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930078" y="5477327"/>
            <a:ext cx="2441513" cy="268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54629" y="0"/>
            <a:ext cx="5064099" cy="6858000"/>
            <a:chOff x="5254629" y="0"/>
            <a:chExt cx="5064099" cy="6858000"/>
          </a:xfrm>
        </p:grpSpPr>
        <p:sp>
          <p:nvSpPr>
            <p:cNvPr id="2" name="矩形 1"/>
            <p:cNvSpPr/>
            <p:nvPr/>
          </p:nvSpPr>
          <p:spPr>
            <a:xfrm>
              <a:off x="5919498" y="0"/>
              <a:ext cx="4399230" cy="6858000"/>
            </a:xfrm>
            <a:prstGeom prst="rect">
              <a:avLst/>
            </a:prstGeom>
            <a:ln>
              <a:noFill/>
            </a:ln>
            <a:effectLst>
              <a:outerShdw blurRad="203200" dir="1800000" sx="104000" sy="1040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54629" y="861193"/>
              <a:ext cx="1511365" cy="67412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768651" y="3610586"/>
              <a:ext cx="2005313" cy="89444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763338" y="1322929"/>
              <a:ext cx="20053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8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$ļíḋé"/>
            <p:cNvSpPr/>
            <p:nvPr/>
          </p:nvSpPr>
          <p:spPr bwMode="auto">
            <a:xfrm>
              <a:off x="6096000" y="2770144"/>
              <a:ext cx="3803301" cy="47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6600" dirty="0" smtClean="0">
                  <a:solidFill>
                    <a:schemeClr val="bg1"/>
                  </a:solidFill>
                  <a:cs typeface="+mn-ea"/>
                  <a:sym typeface="+mn-lt"/>
                </a:rPr>
                <a:t>输</a:t>
              </a:r>
              <a:r>
                <a:rPr lang="zh-CN" altLang="en-US" sz="6600" dirty="0">
                  <a:solidFill>
                    <a:schemeClr val="bg1"/>
                  </a:solidFill>
                  <a:cs typeface="+mn-ea"/>
                  <a:sym typeface="+mn-lt"/>
                </a:rPr>
                <a:t>入标题</a:t>
              </a:r>
              <a:endParaRPr lang="en-US" altLang="zh-CN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549492" y="5353258"/>
            <a:ext cx="5899085" cy="15078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360229" y="0"/>
            <a:ext cx="3831771" cy="2187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0"/>
            <a:ext cx="3789651" cy="3478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10474888" y="2524063"/>
            <a:ext cx="1717112" cy="25461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1895" y="2883517"/>
            <a:ext cx="5437604" cy="3472894"/>
            <a:chOff x="481894" y="2883517"/>
            <a:chExt cx="5437604" cy="347289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81894" y="2883517"/>
              <a:ext cx="4807610" cy="313355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038153" y="5929766"/>
              <a:ext cx="3881345" cy="4266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1865288" y="5610452"/>
              <a:ext cx="2441513" cy="2683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01521" y="1981200"/>
            <a:ext cx="4452427" cy="2752724"/>
            <a:chOff x="6201521" y="1981199"/>
            <a:chExt cx="4452427" cy="2752724"/>
          </a:xfrm>
        </p:grpSpPr>
        <p:sp>
          <p:nvSpPr>
            <p:cNvPr id="4" name="圆角矩形 3"/>
            <p:cNvSpPr/>
            <p:nvPr/>
          </p:nvSpPr>
          <p:spPr>
            <a:xfrm>
              <a:off x="6201521" y="1981199"/>
              <a:ext cx="4452427" cy="2752724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78174" y="3113982"/>
              <a:ext cx="3348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78174" y="2806205"/>
              <a:ext cx="3348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803608" y="2229551"/>
              <a:ext cx="576654" cy="576654"/>
              <a:chOff x="11104678" y="3231118"/>
              <a:chExt cx="720000" cy="720000"/>
            </a:xfrm>
          </p:grpSpPr>
          <p:sp>
            <p:nvSpPr>
              <p:cNvPr id="8" name="椭圆 7"/>
              <p:cNvSpPr/>
              <p:nvPr/>
            </p:nvSpPr>
            <p:spPr>
              <a:xfrm flipH="1">
                <a:off x="11104678" y="3231118"/>
                <a:ext cx="720000" cy="72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任意多边形 12"/>
              <p:cNvSpPr/>
              <p:nvPr/>
            </p:nvSpPr>
            <p:spPr>
              <a:xfrm>
                <a:off x="11324910" y="3404760"/>
                <a:ext cx="279537" cy="372716"/>
              </a:xfrm>
              <a:custGeom>
                <a:avLst/>
                <a:gdLst>
                  <a:gd name="connsiteX0" fmla="*/ 267948 w 400050"/>
                  <a:gd name="connsiteY0" fmla="*/ 621 h 533400"/>
                  <a:gd name="connsiteX1" fmla="*/ 296523 w 400050"/>
                  <a:gd name="connsiteY1" fmla="*/ 27291 h 533400"/>
                  <a:gd name="connsiteX2" fmla="*/ 296523 w 400050"/>
                  <a:gd name="connsiteY2" fmla="*/ 29196 h 533400"/>
                  <a:gd name="connsiteX3" fmla="*/ 296523 w 400050"/>
                  <a:gd name="connsiteY3" fmla="*/ 38721 h 533400"/>
                  <a:gd name="connsiteX4" fmla="*/ 363198 w 400050"/>
                  <a:gd name="connsiteY4" fmla="*/ 38721 h 533400"/>
                  <a:gd name="connsiteX5" fmla="*/ 401298 w 400050"/>
                  <a:gd name="connsiteY5" fmla="*/ 74916 h 533400"/>
                  <a:gd name="connsiteX6" fmla="*/ 401298 w 400050"/>
                  <a:gd name="connsiteY6" fmla="*/ 76821 h 533400"/>
                  <a:gd name="connsiteX7" fmla="*/ 401298 w 400050"/>
                  <a:gd name="connsiteY7" fmla="*/ 495921 h 533400"/>
                  <a:gd name="connsiteX8" fmla="*/ 365103 w 400050"/>
                  <a:gd name="connsiteY8" fmla="*/ 534021 h 533400"/>
                  <a:gd name="connsiteX9" fmla="*/ 363198 w 400050"/>
                  <a:gd name="connsiteY9" fmla="*/ 534021 h 533400"/>
                  <a:gd name="connsiteX10" fmla="*/ 39348 w 400050"/>
                  <a:gd name="connsiteY10" fmla="*/ 534021 h 533400"/>
                  <a:gd name="connsiteX11" fmla="*/ 1248 w 400050"/>
                  <a:gd name="connsiteY11" fmla="*/ 497826 h 533400"/>
                  <a:gd name="connsiteX12" fmla="*/ 1248 w 400050"/>
                  <a:gd name="connsiteY12" fmla="*/ 495921 h 533400"/>
                  <a:gd name="connsiteX13" fmla="*/ 1248 w 400050"/>
                  <a:gd name="connsiteY13" fmla="*/ 76821 h 533400"/>
                  <a:gd name="connsiteX14" fmla="*/ 37443 w 400050"/>
                  <a:gd name="connsiteY14" fmla="*/ 38721 h 533400"/>
                  <a:gd name="connsiteX15" fmla="*/ 39348 w 400050"/>
                  <a:gd name="connsiteY15" fmla="*/ 38721 h 533400"/>
                  <a:gd name="connsiteX16" fmla="*/ 106023 w 400050"/>
                  <a:gd name="connsiteY16" fmla="*/ 38721 h 533400"/>
                  <a:gd name="connsiteX17" fmla="*/ 106023 w 400050"/>
                  <a:gd name="connsiteY17" fmla="*/ 29196 h 533400"/>
                  <a:gd name="connsiteX18" fmla="*/ 132693 w 400050"/>
                  <a:gd name="connsiteY18" fmla="*/ 621 h 533400"/>
                  <a:gd name="connsiteX19" fmla="*/ 134598 w 400050"/>
                  <a:gd name="connsiteY19" fmla="*/ 621 h 533400"/>
                  <a:gd name="connsiteX20" fmla="*/ 267948 w 400050"/>
                  <a:gd name="connsiteY20" fmla="*/ 621 h 533400"/>
                  <a:gd name="connsiteX21" fmla="*/ 106023 w 400050"/>
                  <a:gd name="connsiteY21" fmla="*/ 57771 h 533400"/>
                  <a:gd name="connsiteX22" fmla="*/ 39348 w 400050"/>
                  <a:gd name="connsiteY22" fmla="*/ 57771 h 533400"/>
                  <a:gd name="connsiteX23" fmla="*/ 20298 w 400050"/>
                  <a:gd name="connsiteY23" fmla="*/ 75869 h 533400"/>
                  <a:gd name="connsiteX24" fmla="*/ 20298 w 400050"/>
                  <a:gd name="connsiteY24" fmla="*/ 76821 h 533400"/>
                  <a:gd name="connsiteX25" fmla="*/ 20298 w 400050"/>
                  <a:gd name="connsiteY25" fmla="*/ 495921 h 533400"/>
                  <a:gd name="connsiteX26" fmla="*/ 38395 w 400050"/>
                  <a:gd name="connsiteY26" fmla="*/ 514971 h 533400"/>
                  <a:gd name="connsiteX27" fmla="*/ 39348 w 400050"/>
                  <a:gd name="connsiteY27" fmla="*/ 514971 h 533400"/>
                  <a:gd name="connsiteX28" fmla="*/ 363198 w 400050"/>
                  <a:gd name="connsiteY28" fmla="*/ 514971 h 533400"/>
                  <a:gd name="connsiteX29" fmla="*/ 382248 w 400050"/>
                  <a:gd name="connsiteY29" fmla="*/ 496873 h 533400"/>
                  <a:gd name="connsiteX30" fmla="*/ 382248 w 400050"/>
                  <a:gd name="connsiteY30" fmla="*/ 495921 h 533400"/>
                  <a:gd name="connsiteX31" fmla="*/ 382248 w 400050"/>
                  <a:gd name="connsiteY31" fmla="*/ 76821 h 533400"/>
                  <a:gd name="connsiteX32" fmla="*/ 364151 w 400050"/>
                  <a:gd name="connsiteY32" fmla="*/ 57771 h 533400"/>
                  <a:gd name="connsiteX33" fmla="*/ 363198 w 400050"/>
                  <a:gd name="connsiteY33" fmla="*/ 57771 h 533400"/>
                  <a:gd name="connsiteX34" fmla="*/ 296523 w 400050"/>
                  <a:gd name="connsiteY34" fmla="*/ 57771 h 533400"/>
                  <a:gd name="connsiteX35" fmla="*/ 296523 w 400050"/>
                  <a:gd name="connsiteY35" fmla="*/ 67296 h 533400"/>
                  <a:gd name="connsiteX36" fmla="*/ 269853 w 400050"/>
                  <a:gd name="connsiteY36" fmla="*/ 95871 h 533400"/>
                  <a:gd name="connsiteX37" fmla="*/ 267948 w 400050"/>
                  <a:gd name="connsiteY37" fmla="*/ 95871 h 533400"/>
                  <a:gd name="connsiteX38" fmla="*/ 134598 w 400050"/>
                  <a:gd name="connsiteY38" fmla="*/ 95871 h 533400"/>
                  <a:gd name="connsiteX39" fmla="*/ 106023 w 400050"/>
                  <a:gd name="connsiteY39" fmla="*/ 69201 h 533400"/>
                  <a:gd name="connsiteX40" fmla="*/ 106023 w 400050"/>
                  <a:gd name="connsiteY40" fmla="*/ 67296 h 533400"/>
                  <a:gd name="connsiteX41" fmla="*/ 106023 w 400050"/>
                  <a:gd name="connsiteY41" fmla="*/ 57771 h 533400"/>
                  <a:gd name="connsiteX42" fmla="*/ 201273 w 400050"/>
                  <a:gd name="connsiteY42" fmla="*/ 343521 h 533400"/>
                  <a:gd name="connsiteX43" fmla="*/ 201273 w 400050"/>
                  <a:gd name="connsiteY43" fmla="*/ 362571 h 533400"/>
                  <a:gd name="connsiteX44" fmla="*/ 86973 w 400050"/>
                  <a:gd name="connsiteY44" fmla="*/ 362571 h 533400"/>
                  <a:gd name="connsiteX45" fmla="*/ 86973 w 400050"/>
                  <a:gd name="connsiteY45" fmla="*/ 343521 h 533400"/>
                  <a:gd name="connsiteX46" fmla="*/ 201273 w 400050"/>
                  <a:gd name="connsiteY46" fmla="*/ 343521 h 533400"/>
                  <a:gd name="connsiteX47" fmla="*/ 315573 w 400050"/>
                  <a:gd name="connsiteY47" fmla="*/ 267321 h 533400"/>
                  <a:gd name="connsiteX48" fmla="*/ 315573 w 400050"/>
                  <a:gd name="connsiteY48" fmla="*/ 286371 h 533400"/>
                  <a:gd name="connsiteX49" fmla="*/ 86973 w 400050"/>
                  <a:gd name="connsiteY49" fmla="*/ 286371 h 533400"/>
                  <a:gd name="connsiteX50" fmla="*/ 86973 w 400050"/>
                  <a:gd name="connsiteY50" fmla="*/ 267321 h 533400"/>
                  <a:gd name="connsiteX51" fmla="*/ 315573 w 400050"/>
                  <a:gd name="connsiteY51" fmla="*/ 267321 h 533400"/>
                  <a:gd name="connsiteX52" fmla="*/ 315573 w 400050"/>
                  <a:gd name="connsiteY52" fmla="*/ 191121 h 533400"/>
                  <a:gd name="connsiteX53" fmla="*/ 315573 w 400050"/>
                  <a:gd name="connsiteY53" fmla="*/ 210171 h 533400"/>
                  <a:gd name="connsiteX54" fmla="*/ 86973 w 400050"/>
                  <a:gd name="connsiteY54" fmla="*/ 210171 h 533400"/>
                  <a:gd name="connsiteX55" fmla="*/ 86973 w 400050"/>
                  <a:gd name="connsiteY55" fmla="*/ 191121 h 533400"/>
                  <a:gd name="connsiteX56" fmla="*/ 315573 w 400050"/>
                  <a:gd name="connsiteY56" fmla="*/ 191121 h 533400"/>
                  <a:gd name="connsiteX57" fmla="*/ 267948 w 400050"/>
                  <a:gd name="connsiteY57" fmla="*/ 19671 h 533400"/>
                  <a:gd name="connsiteX58" fmla="*/ 134598 w 400050"/>
                  <a:gd name="connsiteY58" fmla="*/ 19671 h 533400"/>
                  <a:gd name="connsiteX59" fmla="*/ 125073 w 400050"/>
                  <a:gd name="connsiteY59" fmla="*/ 28244 h 533400"/>
                  <a:gd name="connsiteX60" fmla="*/ 125073 w 400050"/>
                  <a:gd name="connsiteY60" fmla="*/ 29196 h 533400"/>
                  <a:gd name="connsiteX61" fmla="*/ 125073 w 400050"/>
                  <a:gd name="connsiteY61" fmla="*/ 67296 h 533400"/>
                  <a:gd name="connsiteX62" fmla="*/ 133645 w 400050"/>
                  <a:gd name="connsiteY62" fmla="*/ 76821 h 533400"/>
                  <a:gd name="connsiteX63" fmla="*/ 134598 w 400050"/>
                  <a:gd name="connsiteY63" fmla="*/ 76821 h 533400"/>
                  <a:gd name="connsiteX64" fmla="*/ 267948 w 400050"/>
                  <a:gd name="connsiteY64" fmla="*/ 76821 h 533400"/>
                  <a:gd name="connsiteX65" fmla="*/ 277473 w 400050"/>
                  <a:gd name="connsiteY65" fmla="*/ 68248 h 533400"/>
                  <a:gd name="connsiteX66" fmla="*/ 277473 w 400050"/>
                  <a:gd name="connsiteY66" fmla="*/ 67296 h 533400"/>
                  <a:gd name="connsiteX67" fmla="*/ 277473 w 400050"/>
                  <a:gd name="connsiteY67" fmla="*/ 29196 h 533400"/>
                  <a:gd name="connsiteX68" fmla="*/ 267948 w 400050"/>
                  <a:gd name="connsiteY68" fmla="*/ 196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00050" h="533400">
                    <a:moveTo>
                      <a:pt x="267948" y="621"/>
                    </a:moveTo>
                    <a:cubicBezTo>
                      <a:pt x="283188" y="621"/>
                      <a:pt x="295570" y="12051"/>
                      <a:pt x="296523" y="27291"/>
                    </a:cubicBezTo>
                    <a:lnTo>
                      <a:pt x="296523" y="29196"/>
                    </a:lnTo>
                    <a:lnTo>
                      <a:pt x="296523" y="38721"/>
                    </a:lnTo>
                    <a:lnTo>
                      <a:pt x="363198" y="38721"/>
                    </a:lnTo>
                    <a:cubicBezTo>
                      <a:pt x="383201" y="38721"/>
                      <a:pt x="400345" y="54914"/>
                      <a:pt x="401298" y="74916"/>
                    </a:cubicBezTo>
                    <a:lnTo>
                      <a:pt x="401298" y="76821"/>
                    </a:lnTo>
                    <a:lnTo>
                      <a:pt x="401298" y="495921"/>
                    </a:lnTo>
                    <a:cubicBezTo>
                      <a:pt x="401298" y="515923"/>
                      <a:pt x="385105" y="533069"/>
                      <a:pt x="365103" y="534021"/>
                    </a:cubicBezTo>
                    <a:lnTo>
                      <a:pt x="363198" y="534021"/>
                    </a:lnTo>
                    <a:lnTo>
                      <a:pt x="39348" y="534021"/>
                    </a:lnTo>
                    <a:cubicBezTo>
                      <a:pt x="19345" y="534021"/>
                      <a:pt x="2201" y="517828"/>
                      <a:pt x="1248" y="497826"/>
                    </a:cubicBezTo>
                    <a:lnTo>
                      <a:pt x="1248" y="495921"/>
                    </a:lnTo>
                    <a:lnTo>
                      <a:pt x="1248" y="76821"/>
                    </a:lnTo>
                    <a:cubicBezTo>
                      <a:pt x="1248" y="56819"/>
                      <a:pt x="17441" y="39673"/>
                      <a:pt x="37443" y="38721"/>
                    </a:cubicBezTo>
                    <a:lnTo>
                      <a:pt x="39348" y="38721"/>
                    </a:lnTo>
                    <a:lnTo>
                      <a:pt x="106023" y="38721"/>
                    </a:lnTo>
                    <a:lnTo>
                      <a:pt x="106023" y="29196"/>
                    </a:lnTo>
                    <a:cubicBezTo>
                      <a:pt x="106023" y="13956"/>
                      <a:pt x="117453" y="1573"/>
                      <a:pt x="132693" y="621"/>
                    </a:cubicBezTo>
                    <a:lnTo>
                      <a:pt x="134598" y="621"/>
                    </a:lnTo>
                    <a:lnTo>
                      <a:pt x="267948" y="621"/>
                    </a:lnTo>
                    <a:close/>
                    <a:moveTo>
                      <a:pt x="106023" y="57771"/>
                    </a:moveTo>
                    <a:lnTo>
                      <a:pt x="39348" y="57771"/>
                    </a:lnTo>
                    <a:cubicBezTo>
                      <a:pt x="28870" y="57771"/>
                      <a:pt x="21251" y="65391"/>
                      <a:pt x="20298" y="75869"/>
                    </a:cubicBezTo>
                    <a:lnTo>
                      <a:pt x="20298" y="76821"/>
                    </a:lnTo>
                    <a:lnTo>
                      <a:pt x="20298" y="495921"/>
                    </a:lnTo>
                    <a:cubicBezTo>
                      <a:pt x="20298" y="506398"/>
                      <a:pt x="27918" y="514019"/>
                      <a:pt x="38395" y="514971"/>
                    </a:cubicBezTo>
                    <a:lnTo>
                      <a:pt x="39348" y="514971"/>
                    </a:lnTo>
                    <a:lnTo>
                      <a:pt x="363198" y="514971"/>
                    </a:lnTo>
                    <a:cubicBezTo>
                      <a:pt x="373676" y="514971"/>
                      <a:pt x="381295" y="507351"/>
                      <a:pt x="382248" y="496873"/>
                    </a:cubicBezTo>
                    <a:lnTo>
                      <a:pt x="382248" y="495921"/>
                    </a:lnTo>
                    <a:lnTo>
                      <a:pt x="382248" y="76821"/>
                    </a:lnTo>
                    <a:cubicBezTo>
                      <a:pt x="382248" y="66344"/>
                      <a:pt x="374628" y="58723"/>
                      <a:pt x="364151" y="57771"/>
                    </a:cubicBezTo>
                    <a:lnTo>
                      <a:pt x="363198" y="57771"/>
                    </a:lnTo>
                    <a:lnTo>
                      <a:pt x="296523" y="57771"/>
                    </a:lnTo>
                    <a:lnTo>
                      <a:pt x="296523" y="67296"/>
                    </a:lnTo>
                    <a:cubicBezTo>
                      <a:pt x="296523" y="82536"/>
                      <a:pt x="285093" y="94919"/>
                      <a:pt x="269853" y="95871"/>
                    </a:cubicBezTo>
                    <a:lnTo>
                      <a:pt x="267948" y="95871"/>
                    </a:lnTo>
                    <a:lnTo>
                      <a:pt x="134598" y="95871"/>
                    </a:lnTo>
                    <a:cubicBezTo>
                      <a:pt x="119358" y="95871"/>
                      <a:pt x="106976" y="84441"/>
                      <a:pt x="106023" y="69201"/>
                    </a:cubicBezTo>
                    <a:lnTo>
                      <a:pt x="106023" y="67296"/>
                    </a:lnTo>
                    <a:lnTo>
                      <a:pt x="106023" y="57771"/>
                    </a:lnTo>
                    <a:close/>
                    <a:moveTo>
                      <a:pt x="201273" y="343521"/>
                    </a:moveTo>
                    <a:lnTo>
                      <a:pt x="201273" y="362571"/>
                    </a:lnTo>
                    <a:lnTo>
                      <a:pt x="86973" y="362571"/>
                    </a:lnTo>
                    <a:lnTo>
                      <a:pt x="86973" y="343521"/>
                    </a:lnTo>
                    <a:lnTo>
                      <a:pt x="201273" y="343521"/>
                    </a:lnTo>
                    <a:close/>
                    <a:moveTo>
                      <a:pt x="315573" y="267321"/>
                    </a:moveTo>
                    <a:lnTo>
                      <a:pt x="315573" y="286371"/>
                    </a:lnTo>
                    <a:lnTo>
                      <a:pt x="86973" y="286371"/>
                    </a:lnTo>
                    <a:lnTo>
                      <a:pt x="86973" y="267321"/>
                    </a:lnTo>
                    <a:lnTo>
                      <a:pt x="315573" y="267321"/>
                    </a:lnTo>
                    <a:close/>
                    <a:moveTo>
                      <a:pt x="315573" y="191121"/>
                    </a:moveTo>
                    <a:lnTo>
                      <a:pt x="315573" y="210171"/>
                    </a:lnTo>
                    <a:lnTo>
                      <a:pt x="86973" y="210171"/>
                    </a:lnTo>
                    <a:lnTo>
                      <a:pt x="86973" y="191121"/>
                    </a:lnTo>
                    <a:lnTo>
                      <a:pt x="315573" y="191121"/>
                    </a:lnTo>
                    <a:close/>
                    <a:moveTo>
                      <a:pt x="267948" y="19671"/>
                    </a:moveTo>
                    <a:lnTo>
                      <a:pt x="134598" y="19671"/>
                    </a:lnTo>
                    <a:cubicBezTo>
                      <a:pt x="129836" y="19671"/>
                      <a:pt x="126026" y="23481"/>
                      <a:pt x="125073" y="28244"/>
                    </a:cubicBezTo>
                    <a:lnTo>
                      <a:pt x="125073" y="29196"/>
                    </a:lnTo>
                    <a:lnTo>
                      <a:pt x="125073" y="67296"/>
                    </a:lnTo>
                    <a:cubicBezTo>
                      <a:pt x="125073" y="72059"/>
                      <a:pt x="128883" y="75869"/>
                      <a:pt x="133645" y="76821"/>
                    </a:cubicBezTo>
                    <a:lnTo>
                      <a:pt x="134598" y="76821"/>
                    </a:lnTo>
                    <a:lnTo>
                      <a:pt x="267948" y="76821"/>
                    </a:lnTo>
                    <a:cubicBezTo>
                      <a:pt x="272711" y="76821"/>
                      <a:pt x="276520" y="73011"/>
                      <a:pt x="277473" y="68248"/>
                    </a:cubicBezTo>
                    <a:lnTo>
                      <a:pt x="277473" y="67296"/>
                    </a:lnTo>
                    <a:lnTo>
                      <a:pt x="277473" y="29196"/>
                    </a:lnTo>
                    <a:cubicBezTo>
                      <a:pt x="277473" y="23481"/>
                      <a:pt x="273663" y="19671"/>
                      <a:pt x="267948" y="19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538055" y="1981199"/>
            <a:ext cx="4452427" cy="2752725"/>
            <a:chOff x="1538054" y="1981198"/>
            <a:chExt cx="4452427" cy="2752725"/>
          </a:xfrm>
        </p:grpSpPr>
        <p:sp>
          <p:nvSpPr>
            <p:cNvPr id="11" name="圆角矩形 2"/>
            <p:cNvSpPr/>
            <p:nvPr/>
          </p:nvSpPr>
          <p:spPr>
            <a:xfrm>
              <a:off x="1538054" y="1981198"/>
              <a:ext cx="4452427" cy="2752725"/>
            </a:xfrm>
            <a:prstGeom prst="roundRect">
              <a:avLst>
                <a:gd name="adj" fmla="val 0"/>
              </a:avLst>
            </a:prstGeom>
            <a:noFill/>
            <a:ln w="3175" cap="rnd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65110" y="3113982"/>
              <a:ext cx="3348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65110" y="2806205"/>
              <a:ext cx="33487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此处输入标题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811740" y="2202412"/>
              <a:ext cx="576654" cy="576654"/>
              <a:chOff x="367322" y="3231118"/>
              <a:chExt cx="720000" cy="7200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67322" y="3231118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 w="190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556799" y="3404760"/>
                <a:ext cx="341044" cy="372716"/>
              </a:xfrm>
              <a:custGeom>
                <a:avLst/>
                <a:gdLst>
                  <a:gd name="connsiteX0" fmla="*/ 368431 w 488073"/>
                  <a:gd name="connsiteY0" fmla="*/ 621 h 533400"/>
                  <a:gd name="connsiteX1" fmla="*/ 368431 w 488073"/>
                  <a:gd name="connsiteY1" fmla="*/ 19671 h 533400"/>
                  <a:gd name="connsiteX2" fmla="*/ 339856 w 488073"/>
                  <a:gd name="connsiteY2" fmla="*/ 19671 h 533400"/>
                  <a:gd name="connsiteX3" fmla="*/ 339856 w 488073"/>
                  <a:gd name="connsiteY3" fmla="*/ 135876 h 533400"/>
                  <a:gd name="connsiteX4" fmla="*/ 341761 w 488073"/>
                  <a:gd name="connsiteY4" fmla="*/ 145401 h 533400"/>
                  <a:gd name="connsiteX5" fmla="*/ 342713 w 488073"/>
                  <a:gd name="connsiteY5" fmla="*/ 147306 h 533400"/>
                  <a:gd name="connsiteX6" fmla="*/ 483683 w 488073"/>
                  <a:gd name="connsiteY6" fmla="*/ 464489 h 533400"/>
                  <a:gd name="connsiteX7" fmla="*/ 484636 w 488073"/>
                  <a:gd name="connsiteY7" fmla="*/ 509256 h 533400"/>
                  <a:gd name="connsiteX8" fmla="*/ 448441 w 488073"/>
                  <a:gd name="connsiteY8" fmla="*/ 534021 h 533400"/>
                  <a:gd name="connsiteX9" fmla="*/ 448441 w 488073"/>
                  <a:gd name="connsiteY9" fmla="*/ 534021 h 533400"/>
                  <a:gd name="connsiteX10" fmla="*/ 40771 w 488073"/>
                  <a:gd name="connsiteY10" fmla="*/ 534021 h 533400"/>
                  <a:gd name="connsiteX11" fmla="*/ 4576 w 488073"/>
                  <a:gd name="connsiteY11" fmla="*/ 509256 h 533400"/>
                  <a:gd name="connsiteX12" fmla="*/ 5528 w 488073"/>
                  <a:gd name="connsiteY12" fmla="*/ 464489 h 533400"/>
                  <a:gd name="connsiteX13" fmla="*/ 5528 w 488073"/>
                  <a:gd name="connsiteY13" fmla="*/ 464489 h 533400"/>
                  <a:gd name="connsiteX14" fmla="*/ 146498 w 488073"/>
                  <a:gd name="connsiteY14" fmla="*/ 147306 h 533400"/>
                  <a:gd name="connsiteX15" fmla="*/ 149356 w 488073"/>
                  <a:gd name="connsiteY15" fmla="*/ 135876 h 533400"/>
                  <a:gd name="connsiteX16" fmla="*/ 149356 w 488073"/>
                  <a:gd name="connsiteY16" fmla="*/ 135876 h 533400"/>
                  <a:gd name="connsiteX17" fmla="*/ 149356 w 488073"/>
                  <a:gd name="connsiteY17" fmla="*/ 19671 h 533400"/>
                  <a:gd name="connsiteX18" fmla="*/ 120781 w 488073"/>
                  <a:gd name="connsiteY18" fmla="*/ 19671 h 533400"/>
                  <a:gd name="connsiteX19" fmla="*/ 120781 w 488073"/>
                  <a:gd name="connsiteY19" fmla="*/ 621 h 533400"/>
                  <a:gd name="connsiteX20" fmla="*/ 368431 w 488073"/>
                  <a:gd name="connsiteY20" fmla="*/ 621 h 533400"/>
                  <a:gd name="connsiteX21" fmla="*/ 253178 w 488073"/>
                  <a:gd name="connsiteY21" fmla="*/ 415911 h 533400"/>
                  <a:gd name="connsiteX22" fmla="*/ 250321 w 488073"/>
                  <a:gd name="connsiteY22" fmla="*/ 417816 h 533400"/>
                  <a:gd name="connsiteX23" fmla="*/ 51248 w 488073"/>
                  <a:gd name="connsiteY23" fmla="*/ 409244 h 533400"/>
                  <a:gd name="connsiteX24" fmla="*/ 23626 w 488073"/>
                  <a:gd name="connsiteY24" fmla="*/ 471156 h 533400"/>
                  <a:gd name="connsiteX25" fmla="*/ 22673 w 488073"/>
                  <a:gd name="connsiteY25" fmla="*/ 501636 h 533400"/>
                  <a:gd name="connsiteX26" fmla="*/ 40771 w 488073"/>
                  <a:gd name="connsiteY26" fmla="*/ 514971 h 533400"/>
                  <a:gd name="connsiteX27" fmla="*/ 40771 w 488073"/>
                  <a:gd name="connsiteY27" fmla="*/ 514971 h 533400"/>
                  <a:gd name="connsiteX28" fmla="*/ 447488 w 488073"/>
                  <a:gd name="connsiteY28" fmla="*/ 514971 h 533400"/>
                  <a:gd name="connsiteX29" fmla="*/ 465586 w 488073"/>
                  <a:gd name="connsiteY29" fmla="*/ 502589 h 533400"/>
                  <a:gd name="connsiteX30" fmla="*/ 464633 w 488073"/>
                  <a:gd name="connsiteY30" fmla="*/ 472109 h 533400"/>
                  <a:gd name="connsiteX31" fmla="*/ 464633 w 488073"/>
                  <a:gd name="connsiteY31" fmla="*/ 472109 h 533400"/>
                  <a:gd name="connsiteX32" fmla="*/ 436058 w 488073"/>
                  <a:gd name="connsiteY32" fmla="*/ 408291 h 533400"/>
                  <a:gd name="connsiteX33" fmla="*/ 435106 w 488073"/>
                  <a:gd name="connsiteY33" fmla="*/ 408291 h 533400"/>
                  <a:gd name="connsiteX34" fmla="*/ 253178 w 488073"/>
                  <a:gd name="connsiteY34" fmla="*/ 415911 h 533400"/>
                  <a:gd name="connsiteX35" fmla="*/ 320806 w 488073"/>
                  <a:gd name="connsiteY35" fmla="*/ 19671 h 533400"/>
                  <a:gd name="connsiteX36" fmla="*/ 168406 w 488073"/>
                  <a:gd name="connsiteY36" fmla="*/ 19671 h 533400"/>
                  <a:gd name="connsiteX37" fmla="*/ 168406 w 488073"/>
                  <a:gd name="connsiteY37" fmla="*/ 135876 h 533400"/>
                  <a:gd name="connsiteX38" fmla="*/ 165548 w 488073"/>
                  <a:gd name="connsiteY38" fmla="*/ 153021 h 533400"/>
                  <a:gd name="connsiteX39" fmla="*/ 165548 w 488073"/>
                  <a:gd name="connsiteY39" fmla="*/ 153021 h 533400"/>
                  <a:gd name="connsiteX40" fmla="*/ 164596 w 488073"/>
                  <a:gd name="connsiteY40" fmla="*/ 155878 h 533400"/>
                  <a:gd name="connsiteX41" fmla="*/ 58868 w 488073"/>
                  <a:gd name="connsiteY41" fmla="*/ 392098 h 533400"/>
                  <a:gd name="connsiteX42" fmla="*/ 236033 w 488073"/>
                  <a:gd name="connsiteY42" fmla="*/ 404481 h 533400"/>
                  <a:gd name="connsiteX43" fmla="*/ 238891 w 488073"/>
                  <a:gd name="connsiteY43" fmla="*/ 402576 h 533400"/>
                  <a:gd name="connsiteX44" fmla="*/ 425581 w 488073"/>
                  <a:gd name="connsiteY44" fmla="*/ 382573 h 533400"/>
                  <a:gd name="connsiteX45" fmla="*/ 324616 w 488073"/>
                  <a:gd name="connsiteY45" fmla="*/ 154926 h 533400"/>
                  <a:gd name="connsiteX46" fmla="*/ 320806 w 488073"/>
                  <a:gd name="connsiteY46" fmla="*/ 135876 h 533400"/>
                  <a:gd name="connsiteX47" fmla="*/ 320806 w 488073"/>
                  <a:gd name="connsiteY47" fmla="*/ 135876 h 533400"/>
                  <a:gd name="connsiteX48" fmla="*/ 320806 w 488073"/>
                  <a:gd name="connsiteY48" fmla="*/ 19671 h 533400"/>
                  <a:gd name="connsiteX49" fmla="*/ 306518 w 488073"/>
                  <a:gd name="connsiteY49" fmla="*/ 248271 h 533400"/>
                  <a:gd name="connsiteX50" fmla="*/ 349381 w 488073"/>
                  <a:gd name="connsiteY50" fmla="*/ 291134 h 533400"/>
                  <a:gd name="connsiteX51" fmla="*/ 306518 w 488073"/>
                  <a:gd name="connsiteY51" fmla="*/ 333996 h 533400"/>
                  <a:gd name="connsiteX52" fmla="*/ 263656 w 488073"/>
                  <a:gd name="connsiteY52" fmla="*/ 291134 h 533400"/>
                  <a:gd name="connsiteX53" fmla="*/ 306518 w 488073"/>
                  <a:gd name="connsiteY53" fmla="*/ 248271 h 533400"/>
                  <a:gd name="connsiteX54" fmla="*/ 306518 w 488073"/>
                  <a:gd name="connsiteY54" fmla="*/ 267321 h 533400"/>
                  <a:gd name="connsiteX55" fmla="*/ 282706 w 488073"/>
                  <a:gd name="connsiteY55" fmla="*/ 291134 h 533400"/>
                  <a:gd name="connsiteX56" fmla="*/ 306518 w 488073"/>
                  <a:gd name="connsiteY56" fmla="*/ 314946 h 533400"/>
                  <a:gd name="connsiteX57" fmla="*/ 330331 w 488073"/>
                  <a:gd name="connsiteY57" fmla="*/ 291134 h 533400"/>
                  <a:gd name="connsiteX58" fmla="*/ 306518 w 488073"/>
                  <a:gd name="connsiteY58" fmla="*/ 26732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8073" h="533400">
                    <a:moveTo>
                      <a:pt x="368431" y="621"/>
                    </a:moveTo>
                    <a:lnTo>
                      <a:pt x="368431" y="19671"/>
                    </a:lnTo>
                    <a:lnTo>
                      <a:pt x="339856" y="19671"/>
                    </a:lnTo>
                    <a:lnTo>
                      <a:pt x="339856" y="135876"/>
                    </a:lnTo>
                    <a:cubicBezTo>
                      <a:pt x="339856" y="138734"/>
                      <a:pt x="340808" y="142544"/>
                      <a:pt x="341761" y="145401"/>
                    </a:cubicBezTo>
                    <a:lnTo>
                      <a:pt x="342713" y="147306"/>
                    </a:lnTo>
                    <a:lnTo>
                      <a:pt x="483683" y="464489"/>
                    </a:lnTo>
                    <a:cubicBezTo>
                      <a:pt x="490351" y="478776"/>
                      <a:pt x="490351" y="494969"/>
                      <a:pt x="484636" y="509256"/>
                    </a:cubicBezTo>
                    <a:cubicBezTo>
                      <a:pt x="478921" y="524496"/>
                      <a:pt x="464633" y="534021"/>
                      <a:pt x="448441" y="534021"/>
                    </a:cubicBezTo>
                    <a:lnTo>
                      <a:pt x="448441" y="534021"/>
                    </a:lnTo>
                    <a:lnTo>
                      <a:pt x="40771" y="534021"/>
                    </a:lnTo>
                    <a:cubicBezTo>
                      <a:pt x="24578" y="534021"/>
                      <a:pt x="10291" y="524496"/>
                      <a:pt x="4576" y="509256"/>
                    </a:cubicBezTo>
                    <a:cubicBezTo>
                      <a:pt x="-1139" y="494969"/>
                      <a:pt x="-187" y="478776"/>
                      <a:pt x="5528" y="464489"/>
                    </a:cubicBezTo>
                    <a:lnTo>
                      <a:pt x="5528" y="464489"/>
                    </a:lnTo>
                    <a:lnTo>
                      <a:pt x="146498" y="147306"/>
                    </a:lnTo>
                    <a:cubicBezTo>
                      <a:pt x="148403" y="143496"/>
                      <a:pt x="149356" y="139686"/>
                      <a:pt x="149356" y="135876"/>
                    </a:cubicBezTo>
                    <a:lnTo>
                      <a:pt x="149356" y="135876"/>
                    </a:lnTo>
                    <a:lnTo>
                      <a:pt x="149356" y="19671"/>
                    </a:lnTo>
                    <a:lnTo>
                      <a:pt x="120781" y="19671"/>
                    </a:lnTo>
                    <a:lnTo>
                      <a:pt x="120781" y="621"/>
                    </a:lnTo>
                    <a:lnTo>
                      <a:pt x="368431" y="621"/>
                    </a:lnTo>
                    <a:close/>
                    <a:moveTo>
                      <a:pt x="253178" y="415911"/>
                    </a:moveTo>
                    <a:lnTo>
                      <a:pt x="250321" y="417816"/>
                    </a:lnTo>
                    <a:cubicBezTo>
                      <a:pt x="195076" y="456869"/>
                      <a:pt x="119828" y="453059"/>
                      <a:pt x="51248" y="409244"/>
                    </a:cubicBezTo>
                    <a:lnTo>
                      <a:pt x="23626" y="471156"/>
                    </a:lnTo>
                    <a:cubicBezTo>
                      <a:pt x="19816" y="480681"/>
                      <a:pt x="18863" y="491159"/>
                      <a:pt x="22673" y="501636"/>
                    </a:cubicBezTo>
                    <a:cubicBezTo>
                      <a:pt x="25531" y="510209"/>
                      <a:pt x="33151" y="514971"/>
                      <a:pt x="40771" y="514971"/>
                    </a:cubicBezTo>
                    <a:lnTo>
                      <a:pt x="40771" y="514971"/>
                    </a:lnTo>
                    <a:lnTo>
                      <a:pt x="447488" y="514971"/>
                    </a:lnTo>
                    <a:cubicBezTo>
                      <a:pt x="456061" y="514971"/>
                      <a:pt x="462728" y="510209"/>
                      <a:pt x="465586" y="502589"/>
                    </a:cubicBezTo>
                    <a:cubicBezTo>
                      <a:pt x="469396" y="493064"/>
                      <a:pt x="469396" y="481634"/>
                      <a:pt x="464633" y="472109"/>
                    </a:cubicBezTo>
                    <a:lnTo>
                      <a:pt x="464633" y="472109"/>
                    </a:lnTo>
                    <a:lnTo>
                      <a:pt x="436058" y="408291"/>
                    </a:lnTo>
                    <a:lnTo>
                      <a:pt x="435106" y="408291"/>
                    </a:lnTo>
                    <a:cubicBezTo>
                      <a:pt x="375098" y="378764"/>
                      <a:pt x="302708" y="382573"/>
                      <a:pt x="253178" y="415911"/>
                    </a:cubicBezTo>
                    <a:close/>
                    <a:moveTo>
                      <a:pt x="320806" y="19671"/>
                    </a:moveTo>
                    <a:lnTo>
                      <a:pt x="168406" y="19671"/>
                    </a:lnTo>
                    <a:lnTo>
                      <a:pt x="168406" y="135876"/>
                    </a:lnTo>
                    <a:cubicBezTo>
                      <a:pt x="168406" y="141591"/>
                      <a:pt x="167453" y="147306"/>
                      <a:pt x="165548" y="153021"/>
                    </a:cubicBezTo>
                    <a:lnTo>
                      <a:pt x="165548" y="153021"/>
                    </a:lnTo>
                    <a:lnTo>
                      <a:pt x="164596" y="155878"/>
                    </a:lnTo>
                    <a:lnTo>
                      <a:pt x="58868" y="392098"/>
                    </a:lnTo>
                    <a:cubicBezTo>
                      <a:pt x="120781" y="432103"/>
                      <a:pt x="187456" y="436866"/>
                      <a:pt x="236033" y="404481"/>
                    </a:cubicBezTo>
                    <a:lnTo>
                      <a:pt x="238891" y="402576"/>
                    </a:lnTo>
                    <a:cubicBezTo>
                      <a:pt x="290326" y="366381"/>
                      <a:pt x="361763" y="359714"/>
                      <a:pt x="425581" y="382573"/>
                    </a:cubicBezTo>
                    <a:lnTo>
                      <a:pt x="324616" y="154926"/>
                    </a:lnTo>
                    <a:cubicBezTo>
                      <a:pt x="321758" y="149211"/>
                      <a:pt x="320806" y="142544"/>
                      <a:pt x="320806" y="135876"/>
                    </a:cubicBezTo>
                    <a:lnTo>
                      <a:pt x="320806" y="135876"/>
                    </a:lnTo>
                    <a:lnTo>
                      <a:pt x="320806" y="19671"/>
                    </a:lnTo>
                    <a:close/>
                    <a:moveTo>
                      <a:pt x="306518" y="248271"/>
                    </a:moveTo>
                    <a:cubicBezTo>
                      <a:pt x="330331" y="248271"/>
                      <a:pt x="349381" y="267321"/>
                      <a:pt x="349381" y="291134"/>
                    </a:cubicBezTo>
                    <a:cubicBezTo>
                      <a:pt x="349381" y="314946"/>
                      <a:pt x="330331" y="333996"/>
                      <a:pt x="306518" y="333996"/>
                    </a:cubicBezTo>
                    <a:cubicBezTo>
                      <a:pt x="282706" y="333996"/>
                      <a:pt x="263656" y="314946"/>
                      <a:pt x="263656" y="291134"/>
                    </a:cubicBezTo>
                    <a:cubicBezTo>
                      <a:pt x="263656" y="267321"/>
                      <a:pt x="282706" y="248271"/>
                      <a:pt x="306518" y="248271"/>
                    </a:cubicBezTo>
                    <a:close/>
                    <a:moveTo>
                      <a:pt x="306518" y="267321"/>
                    </a:moveTo>
                    <a:cubicBezTo>
                      <a:pt x="293183" y="267321"/>
                      <a:pt x="282706" y="277798"/>
                      <a:pt x="282706" y="291134"/>
                    </a:cubicBezTo>
                    <a:cubicBezTo>
                      <a:pt x="282706" y="304469"/>
                      <a:pt x="293183" y="314946"/>
                      <a:pt x="306518" y="314946"/>
                    </a:cubicBezTo>
                    <a:cubicBezTo>
                      <a:pt x="319853" y="314946"/>
                      <a:pt x="330331" y="304469"/>
                      <a:pt x="330331" y="291134"/>
                    </a:cubicBezTo>
                    <a:cubicBezTo>
                      <a:pt x="330331" y="277798"/>
                      <a:pt x="319853" y="267321"/>
                      <a:pt x="306518" y="2673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78300" y="1511300"/>
            <a:ext cx="3835400" cy="383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21" name="ïśḻîḓe"/>
          <p:cNvSpPr/>
          <p:nvPr/>
        </p:nvSpPr>
        <p:spPr>
          <a:xfrm>
            <a:off x="1001499" y="1459139"/>
            <a:ext cx="10520576" cy="4371974"/>
          </a:xfrm>
          <a:prstGeom prst="roundRect">
            <a:avLst>
              <a:gd name="adj" fmla="val 294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ïṥḷïďé"/>
          <p:cNvSpPr/>
          <p:nvPr/>
        </p:nvSpPr>
        <p:spPr bwMode="auto">
          <a:xfrm>
            <a:off x="1652894" y="1621065"/>
            <a:ext cx="9586607" cy="147637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algn="ctr">
            <a:noFill/>
            <a:prstDash val="sysDot"/>
            <a:round/>
          </a:ln>
        </p:spPr>
        <p:txBody>
          <a:bodyPr wrap="none" anchor="ctr" anchorCtr="1"/>
          <a:lstStyle/>
          <a:p>
            <a:pPr>
              <a:defRPr/>
            </a:pP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işľiďe"/>
          <p:cNvGrpSpPr/>
          <p:nvPr/>
        </p:nvGrpSpPr>
        <p:grpSpPr>
          <a:xfrm>
            <a:off x="2467587" y="2147479"/>
            <a:ext cx="8418503" cy="817892"/>
            <a:chOff x="5158243" y="1784344"/>
            <a:chExt cx="5094056" cy="817892"/>
          </a:xfrm>
        </p:grpSpPr>
        <p:sp>
          <p:nvSpPr>
            <p:cNvPr id="24" name="íṣ1íďè"/>
            <p:cNvSpPr/>
            <p:nvPr/>
          </p:nvSpPr>
          <p:spPr bwMode="auto">
            <a:xfrm>
              <a:off x="5158243" y="1784344"/>
              <a:ext cx="5094056" cy="817892"/>
            </a:xfrm>
            <a:prstGeom prst="roundRect">
              <a:avLst>
                <a:gd name="adj" fmla="val 5377"/>
              </a:avLst>
            </a:prstGeom>
            <a:solidFill>
              <a:schemeClr val="bg1"/>
            </a:solidFill>
            <a:ln w="38100" algn="ctr">
              <a:noFill/>
              <a:prstDash val="sysDot"/>
              <a:round/>
            </a:ln>
          </p:spPr>
          <p:txBody>
            <a:bodyPr wrap="none" anchor="ctr" anchorCtr="1"/>
            <a:lstStyle/>
            <a:p>
              <a:pPr>
                <a:defRPr/>
              </a:pP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iṥlíḓê"/>
            <p:cNvGrpSpPr/>
            <p:nvPr/>
          </p:nvGrpSpPr>
          <p:grpSpPr>
            <a:xfrm>
              <a:off x="5471856" y="1876132"/>
              <a:ext cx="4466831" cy="654307"/>
              <a:chOff x="5447914" y="1876132"/>
              <a:chExt cx="4466831" cy="654307"/>
            </a:xfrm>
          </p:grpSpPr>
          <p:grpSp>
            <p:nvGrpSpPr>
              <p:cNvPr id="26" name="íṣḻîḓè"/>
              <p:cNvGrpSpPr/>
              <p:nvPr/>
            </p:nvGrpSpPr>
            <p:grpSpPr>
              <a:xfrm>
                <a:off x="5447914" y="1909363"/>
                <a:ext cx="1126818" cy="587845"/>
                <a:chOff x="2882968" y="1936280"/>
                <a:chExt cx="1126818" cy="587845"/>
              </a:xfrm>
            </p:grpSpPr>
            <p:sp>
              <p:nvSpPr>
                <p:cNvPr id="37" name="ïşḷiḋè"/>
                <p:cNvSpPr/>
                <p:nvPr/>
              </p:nvSpPr>
              <p:spPr bwMode="auto">
                <a:xfrm>
                  <a:off x="3335563" y="1936280"/>
                  <a:ext cx="221627" cy="221708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605765" h="605987">
                      <a:moveTo>
                        <a:pt x="25902" y="478577"/>
                      </a:moveTo>
                      <a:cubicBezTo>
                        <a:pt x="32673" y="476076"/>
                        <a:pt x="39351" y="479410"/>
                        <a:pt x="41763" y="486264"/>
                      </a:cubicBezTo>
                      <a:cubicBezTo>
                        <a:pt x="44174" y="492933"/>
                        <a:pt x="40742" y="499694"/>
                        <a:pt x="34528" y="502009"/>
                      </a:cubicBezTo>
                      <a:lnTo>
                        <a:pt x="16256" y="508214"/>
                      </a:lnTo>
                      <a:cubicBezTo>
                        <a:pt x="8373" y="510159"/>
                        <a:pt x="2900" y="505899"/>
                        <a:pt x="953" y="500527"/>
                      </a:cubicBezTo>
                      <a:cubicBezTo>
                        <a:pt x="-1552" y="493859"/>
                        <a:pt x="1880" y="487098"/>
                        <a:pt x="8094" y="484782"/>
                      </a:cubicBezTo>
                      <a:close/>
                      <a:moveTo>
                        <a:pt x="122099" y="443964"/>
                      </a:moveTo>
                      <a:cubicBezTo>
                        <a:pt x="128879" y="441923"/>
                        <a:pt x="135567" y="445447"/>
                        <a:pt x="137424" y="451569"/>
                      </a:cubicBezTo>
                      <a:cubicBezTo>
                        <a:pt x="139932" y="458246"/>
                        <a:pt x="136496" y="465109"/>
                        <a:pt x="130273" y="467428"/>
                      </a:cubicBezTo>
                      <a:lnTo>
                        <a:pt x="111975" y="473641"/>
                      </a:lnTo>
                      <a:cubicBezTo>
                        <a:pt x="108353" y="474940"/>
                        <a:pt x="105752" y="474105"/>
                        <a:pt x="104730" y="473641"/>
                      </a:cubicBezTo>
                      <a:cubicBezTo>
                        <a:pt x="103244" y="475589"/>
                        <a:pt x="101294" y="476980"/>
                        <a:pt x="98972" y="477907"/>
                      </a:cubicBezTo>
                      <a:lnTo>
                        <a:pt x="59961" y="491912"/>
                      </a:lnTo>
                      <a:cubicBezTo>
                        <a:pt x="51788" y="493859"/>
                        <a:pt x="46587" y="489593"/>
                        <a:pt x="44543" y="484214"/>
                      </a:cubicBezTo>
                      <a:cubicBezTo>
                        <a:pt x="42128" y="477537"/>
                        <a:pt x="45565" y="470766"/>
                        <a:pt x="51788" y="468448"/>
                      </a:cubicBezTo>
                      <a:lnTo>
                        <a:pt x="90798" y="454444"/>
                      </a:lnTo>
                      <a:cubicBezTo>
                        <a:pt x="93120" y="453980"/>
                        <a:pt x="95628" y="453980"/>
                        <a:pt x="97950" y="454444"/>
                      </a:cubicBezTo>
                      <a:cubicBezTo>
                        <a:pt x="99436" y="452496"/>
                        <a:pt x="101387" y="451105"/>
                        <a:pt x="103801" y="450085"/>
                      </a:cubicBezTo>
                      <a:close/>
                      <a:moveTo>
                        <a:pt x="107245" y="400218"/>
                      </a:moveTo>
                      <a:lnTo>
                        <a:pt x="126470" y="400218"/>
                      </a:lnTo>
                      <a:cubicBezTo>
                        <a:pt x="133249" y="400218"/>
                        <a:pt x="138450" y="405497"/>
                        <a:pt x="138450" y="412627"/>
                      </a:cubicBezTo>
                      <a:cubicBezTo>
                        <a:pt x="138450" y="419850"/>
                        <a:pt x="133156" y="425128"/>
                        <a:pt x="126470" y="425128"/>
                      </a:cubicBezTo>
                      <a:lnTo>
                        <a:pt x="107245" y="425128"/>
                      </a:lnTo>
                      <a:cubicBezTo>
                        <a:pt x="100558" y="425128"/>
                        <a:pt x="95264" y="419294"/>
                        <a:pt x="95264" y="412627"/>
                      </a:cubicBezTo>
                      <a:cubicBezTo>
                        <a:pt x="95264" y="405497"/>
                        <a:pt x="100558" y="400218"/>
                        <a:pt x="107245" y="400218"/>
                      </a:cubicBezTo>
                      <a:close/>
                      <a:moveTo>
                        <a:pt x="12071" y="399866"/>
                      </a:moveTo>
                      <a:lnTo>
                        <a:pt x="31384" y="399866"/>
                      </a:lnTo>
                      <a:cubicBezTo>
                        <a:pt x="33706" y="399866"/>
                        <a:pt x="35563" y="400792"/>
                        <a:pt x="37513" y="401811"/>
                      </a:cubicBezTo>
                      <a:cubicBezTo>
                        <a:pt x="39370" y="400329"/>
                        <a:pt x="41412" y="399866"/>
                        <a:pt x="43734" y="399866"/>
                      </a:cubicBezTo>
                      <a:lnTo>
                        <a:pt x="81710" y="399866"/>
                      </a:lnTo>
                      <a:cubicBezTo>
                        <a:pt x="88396" y="399866"/>
                        <a:pt x="93781" y="405608"/>
                        <a:pt x="93781" y="412275"/>
                      </a:cubicBezTo>
                      <a:cubicBezTo>
                        <a:pt x="93781" y="418942"/>
                        <a:pt x="88396" y="424776"/>
                        <a:pt x="81618" y="424776"/>
                      </a:cubicBezTo>
                      <a:lnTo>
                        <a:pt x="43641" y="424776"/>
                      </a:lnTo>
                      <a:cubicBezTo>
                        <a:pt x="41227" y="424776"/>
                        <a:pt x="39370" y="423758"/>
                        <a:pt x="37420" y="422832"/>
                      </a:cubicBezTo>
                      <a:cubicBezTo>
                        <a:pt x="35563" y="424313"/>
                        <a:pt x="33613" y="424776"/>
                        <a:pt x="31199" y="424776"/>
                      </a:cubicBezTo>
                      <a:lnTo>
                        <a:pt x="12071" y="424776"/>
                      </a:lnTo>
                      <a:cubicBezTo>
                        <a:pt x="5386" y="424776"/>
                        <a:pt x="0" y="418942"/>
                        <a:pt x="0" y="412275"/>
                      </a:cubicBezTo>
                      <a:cubicBezTo>
                        <a:pt x="0" y="405145"/>
                        <a:pt x="5386" y="399866"/>
                        <a:pt x="12071" y="399866"/>
                      </a:cubicBezTo>
                      <a:close/>
                      <a:moveTo>
                        <a:pt x="59961" y="331976"/>
                      </a:moveTo>
                      <a:lnTo>
                        <a:pt x="98972" y="345894"/>
                      </a:lnTo>
                      <a:cubicBezTo>
                        <a:pt x="101294" y="346914"/>
                        <a:pt x="103244" y="348306"/>
                        <a:pt x="104730" y="350254"/>
                      </a:cubicBezTo>
                      <a:cubicBezTo>
                        <a:pt x="105752" y="349790"/>
                        <a:pt x="108353" y="348863"/>
                        <a:pt x="111975" y="350254"/>
                      </a:cubicBezTo>
                      <a:lnTo>
                        <a:pt x="130273" y="356471"/>
                      </a:lnTo>
                      <a:cubicBezTo>
                        <a:pt x="136496" y="358790"/>
                        <a:pt x="139932" y="365564"/>
                        <a:pt x="137424" y="372244"/>
                      </a:cubicBezTo>
                      <a:cubicBezTo>
                        <a:pt x="135567" y="378461"/>
                        <a:pt x="128879" y="381801"/>
                        <a:pt x="122099" y="379945"/>
                      </a:cubicBezTo>
                      <a:lnTo>
                        <a:pt x="103801" y="373729"/>
                      </a:lnTo>
                      <a:cubicBezTo>
                        <a:pt x="101387" y="372801"/>
                        <a:pt x="99436" y="371409"/>
                        <a:pt x="97950" y="369461"/>
                      </a:cubicBezTo>
                      <a:cubicBezTo>
                        <a:pt x="95628" y="369924"/>
                        <a:pt x="93120" y="369924"/>
                        <a:pt x="90798" y="369461"/>
                      </a:cubicBezTo>
                      <a:lnTo>
                        <a:pt x="51788" y="355450"/>
                      </a:lnTo>
                      <a:cubicBezTo>
                        <a:pt x="45565" y="353131"/>
                        <a:pt x="42128" y="346265"/>
                        <a:pt x="44543" y="339584"/>
                      </a:cubicBezTo>
                      <a:cubicBezTo>
                        <a:pt x="46587" y="334296"/>
                        <a:pt x="51788" y="329935"/>
                        <a:pt x="59961" y="331976"/>
                      </a:cubicBezTo>
                      <a:close/>
                      <a:moveTo>
                        <a:pt x="16346" y="316499"/>
                      </a:moveTo>
                      <a:lnTo>
                        <a:pt x="34730" y="322713"/>
                      </a:lnTo>
                      <a:cubicBezTo>
                        <a:pt x="40858" y="325031"/>
                        <a:pt x="44386" y="331801"/>
                        <a:pt x="41879" y="338478"/>
                      </a:cubicBezTo>
                      <a:cubicBezTo>
                        <a:pt x="39372" y="345155"/>
                        <a:pt x="32687" y="348494"/>
                        <a:pt x="25909" y="346175"/>
                      </a:cubicBezTo>
                      <a:lnTo>
                        <a:pt x="8175" y="339962"/>
                      </a:lnTo>
                      <a:cubicBezTo>
                        <a:pt x="2047" y="337643"/>
                        <a:pt x="-1481" y="330874"/>
                        <a:pt x="1026" y="324196"/>
                      </a:cubicBezTo>
                      <a:cubicBezTo>
                        <a:pt x="2976" y="318818"/>
                        <a:pt x="8454" y="314552"/>
                        <a:pt x="16346" y="316499"/>
                      </a:cubicBezTo>
                      <a:close/>
                      <a:moveTo>
                        <a:pt x="417160" y="8"/>
                      </a:moveTo>
                      <a:cubicBezTo>
                        <a:pt x="438630" y="-166"/>
                        <a:pt x="459938" y="2384"/>
                        <a:pt x="480364" y="9382"/>
                      </a:cubicBezTo>
                      <a:cubicBezTo>
                        <a:pt x="544334" y="30981"/>
                        <a:pt x="591870" y="96240"/>
                        <a:pt x="603012" y="168267"/>
                      </a:cubicBezTo>
                      <a:cubicBezTo>
                        <a:pt x="614060" y="239829"/>
                        <a:pt x="591035" y="315286"/>
                        <a:pt x="548698" y="372110"/>
                      </a:cubicBezTo>
                      <a:cubicBezTo>
                        <a:pt x="538020" y="385551"/>
                        <a:pt x="526043" y="398065"/>
                        <a:pt x="518802" y="413917"/>
                      </a:cubicBezTo>
                      <a:cubicBezTo>
                        <a:pt x="499676" y="477879"/>
                        <a:pt x="500140" y="562326"/>
                        <a:pt x="507846" y="605987"/>
                      </a:cubicBezTo>
                      <a:lnTo>
                        <a:pt x="308230" y="605987"/>
                      </a:lnTo>
                      <a:cubicBezTo>
                        <a:pt x="310644" y="579012"/>
                        <a:pt x="309158" y="551666"/>
                        <a:pt x="302938" y="525711"/>
                      </a:cubicBezTo>
                      <a:cubicBezTo>
                        <a:pt x="299967" y="512733"/>
                        <a:pt x="295232" y="498828"/>
                        <a:pt x="285112" y="491134"/>
                      </a:cubicBezTo>
                      <a:cubicBezTo>
                        <a:pt x="269235" y="478620"/>
                        <a:pt x="247602" y="485943"/>
                        <a:pt x="228383" y="488817"/>
                      </a:cubicBezTo>
                      <a:cubicBezTo>
                        <a:pt x="209257" y="491598"/>
                        <a:pt x="183261" y="483440"/>
                        <a:pt x="182704" y="462305"/>
                      </a:cubicBezTo>
                      <a:cubicBezTo>
                        <a:pt x="181868" y="445527"/>
                        <a:pt x="198209" y="427265"/>
                        <a:pt x="188089" y="414751"/>
                      </a:cubicBezTo>
                      <a:cubicBezTo>
                        <a:pt x="184746" y="410394"/>
                        <a:pt x="178433" y="408540"/>
                        <a:pt x="176019" y="403257"/>
                      </a:cubicBezTo>
                      <a:cubicBezTo>
                        <a:pt x="170727" y="392132"/>
                        <a:pt x="185211" y="381658"/>
                        <a:pt x="187532" y="369143"/>
                      </a:cubicBezTo>
                      <a:cubicBezTo>
                        <a:pt x="192267" y="341241"/>
                        <a:pt x="139438" y="337348"/>
                        <a:pt x="139902" y="309538"/>
                      </a:cubicBezTo>
                      <a:cubicBezTo>
                        <a:pt x="139902" y="282285"/>
                        <a:pt x="199045" y="285344"/>
                        <a:pt x="199045" y="191441"/>
                      </a:cubicBezTo>
                      <a:cubicBezTo>
                        <a:pt x="201087" y="159275"/>
                        <a:pt x="200066" y="125626"/>
                        <a:pt x="212043" y="95869"/>
                      </a:cubicBezTo>
                      <a:cubicBezTo>
                        <a:pt x="235068" y="39602"/>
                        <a:pt x="297089" y="16613"/>
                        <a:pt x="352981" y="6972"/>
                      </a:cubicBezTo>
                      <a:cubicBezTo>
                        <a:pt x="374057" y="3079"/>
                        <a:pt x="395689" y="182"/>
                        <a:pt x="417160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íṡļídê"/>
                <p:cNvSpPr txBox="1"/>
                <p:nvPr/>
              </p:nvSpPr>
              <p:spPr bwMode="auto">
                <a:xfrm>
                  <a:off x="2882968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此处输入标题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íšḻíḑè"/>
              <p:cNvGrpSpPr/>
              <p:nvPr/>
            </p:nvGrpSpPr>
            <p:grpSpPr>
              <a:xfrm>
                <a:off x="7117920" y="1909363"/>
                <a:ext cx="1126818" cy="587845"/>
                <a:chOff x="4299726" y="1936280"/>
                <a:chExt cx="1126818" cy="587845"/>
              </a:xfrm>
            </p:grpSpPr>
            <p:sp>
              <p:nvSpPr>
                <p:cNvPr id="35" name="íṣḻiďè"/>
                <p:cNvSpPr/>
                <p:nvPr/>
              </p:nvSpPr>
              <p:spPr bwMode="auto">
                <a:xfrm>
                  <a:off x="4814618" y="1936280"/>
                  <a:ext cx="97033" cy="221708"/>
                </a:xfrm>
                <a:custGeom>
                  <a:avLst/>
                  <a:gdLst>
                    <a:gd name="connsiteX0" fmla="*/ 133016 w 266032"/>
                    <a:gd name="connsiteY0" fmla="*/ 250578 h 607851"/>
                    <a:gd name="connsiteX1" fmla="*/ 168460 w 266032"/>
                    <a:gd name="connsiteY1" fmla="*/ 285957 h 607851"/>
                    <a:gd name="connsiteX2" fmla="*/ 168460 w 266032"/>
                    <a:gd name="connsiteY2" fmla="*/ 387176 h 607851"/>
                    <a:gd name="connsiteX3" fmla="*/ 168460 w 266032"/>
                    <a:gd name="connsiteY3" fmla="*/ 398944 h 607851"/>
                    <a:gd name="connsiteX4" fmla="*/ 178385 w 266032"/>
                    <a:gd name="connsiteY4" fmla="*/ 405424 h 607851"/>
                    <a:gd name="connsiteX5" fmla="*/ 216142 w 266032"/>
                    <a:gd name="connsiteY5" fmla="*/ 474989 h 607851"/>
                    <a:gd name="connsiteX6" fmla="*/ 191816 w 266032"/>
                    <a:gd name="connsiteY6" fmla="*/ 533606 h 607851"/>
                    <a:gd name="connsiteX7" fmla="*/ 133016 w 266032"/>
                    <a:gd name="connsiteY7" fmla="*/ 557961 h 607851"/>
                    <a:gd name="connsiteX8" fmla="*/ 74216 w 266032"/>
                    <a:gd name="connsiteY8" fmla="*/ 533606 h 607851"/>
                    <a:gd name="connsiteX9" fmla="*/ 49890 w 266032"/>
                    <a:gd name="connsiteY9" fmla="*/ 474989 h 607851"/>
                    <a:gd name="connsiteX10" fmla="*/ 87648 w 266032"/>
                    <a:gd name="connsiteY10" fmla="*/ 405424 h 607851"/>
                    <a:gd name="connsiteX11" fmla="*/ 97572 w 266032"/>
                    <a:gd name="connsiteY11" fmla="*/ 398944 h 607851"/>
                    <a:gd name="connsiteX12" fmla="*/ 97572 w 266032"/>
                    <a:gd name="connsiteY12" fmla="*/ 387176 h 607851"/>
                    <a:gd name="connsiteX13" fmla="*/ 97572 w 266032"/>
                    <a:gd name="connsiteY13" fmla="*/ 285957 h 607851"/>
                    <a:gd name="connsiteX14" fmla="*/ 133016 w 266032"/>
                    <a:gd name="connsiteY14" fmla="*/ 250578 h 607851"/>
                    <a:gd name="connsiteX15" fmla="*/ 133016 w 266032"/>
                    <a:gd name="connsiteY15" fmla="*/ 28009 h 607851"/>
                    <a:gd name="connsiteX16" fmla="*/ 75722 w 266032"/>
                    <a:gd name="connsiteY16" fmla="*/ 85293 h 607851"/>
                    <a:gd name="connsiteX17" fmla="*/ 75722 w 266032"/>
                    <a:gd name="connsiteY17" fmla="*/ 387207 h 607851"/>
                    <a:gd name="connsiteX18" fmla="*/ 28050 w 266032"/>
                    <a:gd name="connsiteY18" fmla="*/ 475033 h 607851"/>
                    <a:gd name="connsiteX19" fmla="*/ 133016 w 266032"/>
                    <a:gd name="connsiteY19" fmla="*/ 579842 h 607851"/>
                    <a:gd name="connsiteX20" fmla="*/ 237982 w 266032"/>
                    <a:gd name="connsiteY20" fmla="*/ 475033 h 607851"/>
                    <a:gd name="connsiteX21" fmla="*/ 190311 w 266032"/>
                    <a:gd name="connsiteY21" fmla="*/ 387207 h 607851"/>
                    <a:gd name="connsiteX22" fmla="*/ 190311 w 266032"/>
                    <a:gd name="connsiteY22" fmla="*/ 229657 h 607851"/>
                    <a:gd name="connsiteX23" fmla="*/ 139880 w 266032"/>
                    <a:gd name="connsiteY23" fmla="*/ 229657 h 607851"/>
                    <a:gd name="connsiteX24" fmla="*/ 125854 w 266032"/>
                    <a:gd name="connsiteY24" fmla="*/ 215653 h 607851"/>
                    <a:gd name="connsiteX25" fmla="*/ 139880 w 266032"/>
                    <a:gd name="connsiteY25" fmla="*/ 201648 h 607851"/>
                    <a:gd name="connsiteX26" fmla="*/ 190311 w 266032"/>
                    <a:gd name="connsiteY26" fmla="*/ 201648 h 607851"/>
                    <a:gd name="connsiteX27" fmla="*/ 190311 w 266032"/>
                    <a:gd name="connsiteY27" fmla="*/ 173565 h 607851"/>
                    <a:gd name="connsiteX28" fmla="*/ 139880 w 266032"/>
                    <a:gd name="connsiteY28" fmla="*/ 173565 h 607851"/>
                    <a:gd name="connsiteX29" fmla="*/ 125854 w 266032"/>
                    <a:gd name="connsiteY29" fmla="*/ 159561 h 607851"/>
                    <a:gd name="connsiteX30" fmla="*/ 139880 w 266032"/>
                    <a:gd name="connsiteY30" fmla="*/ 145556 h 607851"/>
                    <a:gd name="connsiteX31" fmla="*/ 190311 w 266032"/>
                    <a:gd name="connsiteY31" fmla="*/ 145556 h 607851"/>
                    <a:gd name="connsiteX32" fmla="*/ 190311 w 266032"/>
                    <a:gd name="connsiteY32" fmla="*/ 117547 h 607851"/>
                    <a:gd name="connsiteX33" fmla="*/ 139880 w 266032"/>
                    <a:gd name="connsiteY33" fmla="*/ 117547 h 607851"/>
                    <a:gd name="connsiteX34" fmla="*/ 125854 w 266032"/>
                    <a:gd name="connsiteY34" fmla="*/ 103469 h 607851"/>
                    <a:gd name="connsiteX35" fmla="*/ 139880 w 266032"/>
                    <a:gd name="connsiteY35" fmla="*/ 89464 h 607851"/>
                    <a:gd name="connsiteX36" fmla="*/ 190311 w 266032"/>
                    <a:gd name="connsiteY36" fmla="*/ 89464 h 607851"/>
                    <a:gd name="connsiteX37" fmla="*/ 190311 w 266032"/>
                    <a:gd name="connsiteY37" fmla="*/ 85293 h 607851"/>
                    <a:gd name="connsiteX38" fmla="*/ 133016 w 266032"/>
                    <a:gd name="connsiteY38" fmla="*/ 28009 h 607851"/>
                    <a:gd name="connsiteX39" fmla="*/ 133016 w 266032"/>
                    <a:gd name="connsiteY39" fmla="*/ 0 h 607851"/>
                    <a:gd name="connsiteX40" fmla="*/ 166289 w 266032"/>
                    <a:gd name="connsiteY40" fmla="*/ 6704 h 607851"/>
                    <a:gd name="connsiteX41" fmla="*/ 193370 w 266032"/>
                    <a:gd name="connsiteY41" fmla="*/ 24954 h 607851"/>
                    <a:gd name="connsiteX42" fmla="*/ 211647 w 266032"/>
                    <a:gd name="connsiteY42" fmla="*/ 52069 h 607851"/>
                    <a:gd name="connsiteX43" fmla="*/ 218436 w 266032"/>
                    <a:gd name="connsiteY43" fmla="*/ 85293 h 607851"/>
                    <a:gd name="connsiteX44" fmla="*/ 218436 w 266032"/>
                    <a:gd name="connsiteY44" fmla="*/ 373128 h 607851"/>
                    <a:gd name="connsiteX45" fmla="*/ 249471 w 266032"/>
                    <a:gd name="connsiteY45" fmla="*/ 410747 h 607851"/>
                    <a:gd name="connsiteX46" fmla="*/ 266032 w 266032"/>
                    <a:gd name="connsiteY46" fmla="*/ 475033 h 607851"/>
                    <a:gd name="connsiteX47" fmla="*/ 255588 w 266032"/>
                    <a:gd name="connsiteY47" fmla="*/ 526730 h 607851"/>
                    <a:gd name="connsiteX48" fmla="*/ 227090 w 266032"/>
                    <a:gd name="connsiteY48" fmla="*/ 568967 h 607851"/>
                    <a:gd name="connsiteX49" fmla="*/ 184790 w 266032"/>
                    <a:gd name="connsiteY49" fmla="*/ 597422 h 607851"/>
                    <a:gd name="connsiteX50" fmla="*/ 133016 w 266032"/>
                    <a:gd name="connsiteY50" fmla="*/ 607851 h 607851"/>
                    <a:gd name="connsiteX51" fmla="*/ 81242 w 266032"/>
                    <a:gd name="connsiteY51" fmla="*/ 597422 h 607851"/>
                    <a:gd name="connsiteX52" fmla="*/ 38942 w 266032"/>
                    <a:gd name="connsiteY52" fmla="*/ 568967 h 607851"/>
                    <a:gd name="connsiteX53" fmla="*/ 10444 w 266032"/>
                    <a:gd name="connsiteY53" fmla="*/ 526730 h 607851"/>
                    <a:gd name="connsiteX54" fmla="*/ 0 w 266032"/>
                    <a:gd name="connsiteY54" fmla="*/ 475033 h 607851"/>
                    <a:gd name="connsiteX55" fmla="*/ 16561 w 266032"/>
                    <a:gd name="connsiteY55" fmla="*/ 410747 h 607851"/>
                    <a:gd name="connsiteX56" fmla="*/ 47596 w 266032"/>
                    <a:gd name="connsiteY56" fmla="*/ 373128 h 607851"/>
                    <a:gd name="connsiteX57" fmla="*/ 47596 w 266032"/>
                    <a:gd name="connsiteY57" fmla="*/ 85293 h 607851"/>
                    <a:gd name="connsiteX58" fmla="*/ 54311 w 266032"/>
                    <a:gd name="connsiteY58" fmla="*/ 52069 h 607851"/>
                    <a:gd name="connsiteX59" fmla="*/ 72663 w 266032"/>
                    <a:gd name="connsiteY59" fmla="*/ 24954 h 607851"/>
                    <a:gd name="connsiteX60" fmla="*/ 99744 w 266032"/>
                    <a:gd name="connsiteY60" fmla="*/ 6704 h 607851"/>
                    <a:gd name="connsiteX61" fmla="*/ 133016 w 266032"/>
                    <a:gd name="connsiteY61" fmla="*/ 0 h 60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66032" h="607851">
                      <a:moveTo>
                        <a:pt x="133016" y="250578"/>
                      </a:moveTo>
                      <a:cubicBezTo>
                        <a:pt x="152567" y="250578"/>
                        <a:pt x="168460" y="266443"/>
                        <a:pt x="168460" y="285957"/>
                      </a:cubicBezTo>
                      <a:lnTo>
                        <a:pt x="168460" y="387176"/>
                      </a:lnTo>
                      <a:lnTo>
                        <a:pt x="168460" y="398944"/>
                      </a:lnTo>
                      <a:lnTo>
                        <a:pt x="178385" y="405424"/>
                      </a:lnTo>
                      <a:cubicBezTo>
                        <a:pt x="202039" y="420842"/>
                        <a:pt x="216142" y="446836"/>
                        <a:pt x="216142" y="474989"/>
                      </a:cubicBezTo>
                      <a:cubicBezTo>
                        <a:pt x="216142" y="497110"/>
                        <a:pt x="207486" y="517965"/>
                        <a:pt x="191816" y="533606"/>
                      </a:cubicBezTo>
                      <a:cubicBezTo>
                        <a:pt x="176072" y="549321"/>
                        <a:pt x="155253" y="557961"/>
                        <a:pt x="133016" y="557961"/>
                      </a:cubicBezTo>
                      <a:cubicBezTo>
                        <a:pt x="110780" y="557961"/>
                        <a:pt x="89961" y="549321"/>
                        <a:pt x="74216" y="533606"/>
                      </a:cubicBezTo>
                      <a:cubicBezTo>
                        <a:pt x="58546" y="517965"/>
                        <a:pt x="49890" y="497110"/>
                        <a:pt x="49890" y="474989"/>
                      </a:cubicBezTo>
                      <a:cubicBezTo>
                        <a:pt x="49890" y="446836"/>
                        <a:pt x="63993" y="420842"/>
                        <a:pt x="87648" y="405424"/>
                      </a:cubicBezTo>
                      <a:lnTo>
                        <a:pt x="97572" y="398944"/>
                      </a:lnTo>
                      <a:lnTo>
                        <a:pt x="97572" y="387176"/>
                      </a:lnTo>
                      <a:lnTo>
                        <a:pt x="97572" y="285957"/>
                      </a:lnTo>
                      <a:cubicBezTo>
                        <a:pt x="97572" y="266443"/>
                        <a:pt x="113466" y="250578"/>
                        <a:pt x="133016" y="250578"/>
                      </a:cubicBezTo>
                      <a:close/>
                      <a:moveTo>
                        <a:pt x="133016" y="28009"/>
                      </a:moveTo>
                      <a:cubicBezTo>
                        <a:pt x="101385" y="28009"/>
                        <a:pt x="75722" y="53634"/>
                        <a:pt x="75722" y="85293"/>
                      </a:cubicBezTo>
                      <a:lnTo>
                        <a:pt x="75722" y="387207"/>
                      </a:lnTo>
                      <a:cubicBezTo>
                        <a:pt x="46999" y="405905"/>
                        <a:pt x="28050" y="438234"/>
                        <a:pt x="28050" y="475033"/>
                      </a:cubicBezTo>
                      <a:cubicBezTo>
                        <a:pt x="28050" y="532913"/>
                        <a:pt x="75050" y="579842"/>
                        <a:pt x="133016" y="579842"/>
                      </a:cubicBezTo>
                      <a:cubicBezTo>
                        <a:pt x="190982" y="579842"/>
                        <a:pt x="237982" y="532913"/>
                        <a:pt x="237982" y="475033"/>
                      </a:cubicBezTo>
                      <a:cubicBezTo>
                        <a:pt x="237982" y="438234"/>
                        <a:pt x="219033" y="405905"/>
                        <a:pt x="190311" y="387207"/>
                      </a:cubicBezTo>
                      <a:lnTo>
                        <a:pt x="190311" y="229657"/>
                      </a:lnTo>
                      <a:lnTo>
                        <a:pt x="139880" y="229657"/>
                      </a:lnTo>
                      <a:cubicBezTo>
                        <a:pt x="132121" y="229657"/>
                        <a:pt x="125854" y="223400"/>
                        <a:pt x="125854" y="215653"/>
                      </a:cubicBezTo>
                      <a:cubicBezTo>
                        <a:pt x="125854" y="207906"/>
                        <a:pt x="132121" y="201648"/>
                        <a:pt x="139880" y="201648"/>
                      </a:cubicBezTo>
                      <a:lnTo>
                        <a:pt x="190311" y="201648"/>
                      </a:lnTo>
                      <a:lnTo>
                        <a:pt x="190311" y="173565"/>
                      </a:lnTo>
                      <a:lnTo>
                        <a:pt x="139880" y="173565"/>
                      </a:lnTo>
                      <a:cubicBezTo>
                        <a:pt x="132121" y="173565"/>
                        <a:pt x="125854" y="167308"/>
                        <a:pt x="125854" y="159561"/>
                      </a:cubicBezTo>
                      <a:cubicBezTo>
                        <a:pt x="125854" y="151814"/>
                        <a:pt x="132121" y="145556"/>
                        <a:pt x="139880" y="145556"/>
                      </a:cubicBezTo>
                      <a:lnTo>
                        <a:pt x="190311" y="145556"/>
                      </a:lnTo>
                      <a:lnTo>
                        <a:pt x="190311" y="117547"/>
                      </a:lnTo>
                      <a:lnTo>
                        <a:pt x="139880" y="117547"/>
                      </a:lnTo>
                      <a:cubicBezTo>
                        <a:pt x="132121" y="117547"/>
                        <a:pt x="125854" y="111216"/>
                        <a:pt x="125854" y="103469"/>
                      </a:cubicBezTo>
                      <a:cubicBezTo>
                        <a:pt x="125854" y="95796"/>
                        <a:pt x="132121" y="89464"/>
                        <a:pt x="139880" y="89464"/>
                      </a:cubicBezTo>
                      <a:lnTo>
                        <a:pt x="190311" y="89464"/>
                      </a:lnTo>
                      <a:lnTo>
                        <a:pt x="190311" y="85293"/>
                      </a:lnTo>
                      <a:cubicBezTo>
                        <a:pt x="190311" y="53634"/>
                        <a:pt x="164648" y="28009"/>
                        <a:pt x="133016" y="28009"/>
                      </a:cubicBezTo>
                      <a:close/>
                      <a:moveTo>
                        <a:pt x="133016" y="0"/>
                      </a:moveTo>
                      <a:cubicBezTo>
                        <a:pt x="144505" y="0"/>
                        <a:pt x="155695" y="2234"/>
                        <a:pt x="166289" y="6704"/>
                      </a:cubicBezTo>
                      <a:cubicBezTo>
                        <a:pt x="176435" y="11024"/>
                        <a:pt x="185536" y="17133"/>
                        <a:pt x="193370" y="24954"/>
                      </a:cubicBezTo>
                      <a:cubicBezTo>
                        <a:pt x="201203" y="32776"/>
                        <a:pt x="207395" y="41938"/>
                        <a:pt x="211647" y="52069"/>
                      </a:cubicBezTo>
                      <a:cubicBezTo>
                        <a:pt x="216123" y="62573"/>
                        <a:pt x="218436" y="73746"/>
                        <a:pt x="218436" y="85293"/>
                      </a:cubicBezTo>
                      <a:lnTo>
                        <a:pt x="218436" y="373128"/>
                      </a:lnTo>
                      <a:cubicBezTo>
                        <a:pt x="230969" y="383632"/>
                        <a:pt x="241563" y="396444"/>
                        <a:pt x="249471" y="410747"/>
                      </a:cubicBezTo>
                      <a:cubicBezTo>
                        <a:pt x="260362" y="430338"/>
                        <a:pt x="266032" y="452536"/>
                        <a:pt x="266032" y="475033"/>
                      </a:cubicBezTo>
                      <a:cubicBezTo>
                        <a:pt x="266032" y="492911"/>
                        <a:pt x="262526" y="510342"/>
                        <a:pt x="255588" y="526730"/>
                      </a:cubicBezTo>
                      <a:cubicBezTo>
                        <a:pt x="248874" y="542522"/>
                        <a:pt x="239325" y="556750"/>
                        <a:pt x="227090" y="568967"/>
                      </a:cubicBezTo>
                      <a:cubicBezTo>
                        <a:pt x="214855" y="581109"/>
                        <a:pt x="200681" y="590718"/>
                        <a:pt x="184790" y="597422"/>
                      </a:cubicBezTo>
                      <a:cubicBezTo>
                        <a:pt x="168378" y="604350"/>
                        <a:pt x="150995" y="607851"/>
                        <a:pt x="133016" y="607851"/>
                      </a:cubicBezTo>
                      <a:cubicBezTo>
                        <a:pt x="115037" y="607851"/>
                        <a:pt x="97655" y="604350"/>
                        <a:pt x="81242" y="597422"/>
                      </a:cubicBezTo>
                      <a:cubicBezTo>
                        <a:pt x="65352" y="590718"/>
                        <a:pt x="51177" y="581109"/>
                        <a:pt x="38942" y="568967"/>
                      </a:cubicBezTo>
                      <a:cubicBezTo>
                        <a:pt x="26707" y="556750"/>
                        <a:pt x="17158" y="542522"/>
                        <a:pt x="10444" y="526730"/>
                      </a:cubicBezTo>
                      <a:cubicBezTo>
                        <a:pt x="3506" y="510342"/>
                        <a:pt x="0" y="492911"/>
                        <a:pt x="0" y="475033"/>
                      </a:cubicBezTo>
                      <a:cubicBezTo>
                        <a:pt x="0" y="452536"/>
                        <a:pt x="5744" y="430338"/>
                        <a:pt x="16561" y="410747"/>
                      </a:cubicBezTo>
                      <a:cubicBezTo>
                        <a:pt x="24469" y="396444"/>
                        <a:pt x="35063" y="383632"/>
                        <a:pt x="47596" y="373128"/>
                      </a:cubicBezTo>
                      <a:lnTo>
                        <a:pt x="47596" y="85293"/>
                      </a:lnTo>
                      <a:cubicBezTo>
                        <a:pt x="47596" y="73746"/>
                        <a:pt x="49909" y="62573"/>
                        <a:pt x="54311" y="52069"/>
                      </a:cubicBezTo>
                      <a:cubicBezTo>
                        <a:pt x="58638" y="41938"/>
                        <a:pt x="64830" y="32776"/>
                        <a:pt x="72663" y="24954"/>
                      </a:cubicBezTo>
                      <a:cubicBezTo>
                        <a:pt x="80496" y="17133"/>
                        <a:pt x="89598" y="11024"/>
                        <a:pt x="99744" y="6704"/>
                      </a:cubicBezTo>
                      <a:cubicBezTo>
                        <a:pt x="110337" y="2234"/>
                        <a:pt x="121527" y="0"/>
                        <a:pt x="1330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íSľïḋé"/>
                <p:cNvSpPr txBox="1"/>
                <p:nvPr/>
              </p:nvSpPr>
              <p:spPr bwMode="auto">
                <a:xfrm>
                  <a:off x="4299726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此处输入标题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ísliḍe"/>
              <p:cNvGrpSpPr/>
              <p:nvPr/>
            </p:nvGrpSpPr>
            <p:grpSpPr>
              <a:xfrm>
                <a:off x="8787927" y="1913327"/>
                <a:ext cx="1126818" cy="579917"/>
                <a:chOff x="6222981" y="1944208"/>
                <a:chExt cx="1126818" cy="579917"/>
              </a:xfrm>
            </p:grpSpPr>
            <p:sp>
              <p:nvSpPr>
                <p:cNvPr id="33" name="ïśļïḍe"/>
                <p:cNvSpPr/>
                <p:nvPr/>
              </p:nvSpPr>
              <p:spPr>
                <a:xfrm>
                  <a:off x="6683528" y="1944208"/>
                  <a:ext cx="205724" cy="205854"/>
                </a:xfrm>
                <a:custGeom>
                  <a:avLst/>
                  <a:gdLst>
                    <a:gd name="connsiteX0" fmla="*/ 947887 w 1895475"/>
                    <a:gd name="connsiteY0" fmla="*/ 995690 h 1896666"/>
                    <a:gd name="connsiteX1" fmla="*/ 1128713 w 1895475"/>
                    <a:gd name="connsiteY1" fmla="*/ 1172766 h 1896666"/>
                    <a:gd name="connsiteX2" fmla="*/ 865823 w 1895475"/>
                    <a:gd name="connsiteY2" fmla="*/ 1339453 h 1896666"/>
                    <a:gd name="connsiteX3" fmla="*/ 855345 w 1895475"/>
                    <a:gd name="connsiteY3" fmla="*/ 1021318 h 1896666"/>
                    <a:gd name="connsiteX4" fmla="*/ 947887 w 1895475"/>
                    <a:gd name="connsiteY4" fmla="*/ 995690 h 1896666"/>
                    <a:gd name="connsiteX5" fmla="*/ 962189 w 1895475"/>
                    <a:gd name="connsiteY5" fmla="*/ 919267 h 1896666"/>
                    <a:gd name="connsiteX6" fmla="*/ 715328 w 1895475"/>
                    <a:gd name="connsiteY6" fmla="*/ 1065133 h 1896666"/>
                    <a:gd name="connsiteX7" fmla="*/ 708660 w 1895475"/>
                    <a:gd name="connsiteY7" fmla="*/ 1278493 h 1896666"/>
                    <a:gd name="connsiteX8" fmla="*/ 1060133 w 1895475"/>
                    <a:gd name="connsiteY8" fmla="*/ 1409938 h 1896666"/>
                    <a:gd name="connsiteX9" fmla="*/ 1204913 w 1895475"/>
                    <a:gd name="connsiteY9" fmla="*/ 1177528 h 1896666"/>
                    <a:gd name="connsiteX10" fmla="*/ 1060133 w 1895475"/>
                    <a:gd name="connsiteY10" fmla="*/ 945118 h 1896666"/>
                    <a:gd name="connsiteX11" fmla="*/ 962189 w 1895475"/>
                    <a:gd name="connsiteY11" fmla="*/ 919267 h 1896666"/>
                    <a:gd name="connsiteX12" fmla="*/ 1266825 w 1895475"/>
                    <a:gd name="connsiteY12" fmla="*/ 501253 h 1896666"/>
                    <a:gd name="connsiteX13" fmla="*/ 1149668 w 1895475"/>
                    <a:gd name="connsiteY13" fmla="*/ 545068 h 1896666"/>
                    <a:gd name="connsiteX14" fmla="*/ 1266825 w 1895475"/>
                    <a:gd name="connsiteY14" fmla="*/ 563166 h 1896666"/>
                    <a:gd name="connsiteX15" fmla="*/ 1383983 w 1895475"/>
                    <a:gd name="connsiteY15" fmla="*/ 545068 h 1896666"/>
                    <a:gd name="connsiteX16" fmla="*/ 1370648 w 1895475"/>
                    <a:gd name="connsiteY16" fmla="*/ 513636 h 1896666"/>
                    <a:gd name="connsiteX17" fmla="*/ 1266825 w 1895475"/>
                    <a:gd name="connsiteY17" fmla="*/ 501253 h 1896666"/>
                    <a:gd name="connsiteX18" fmla="*/ 628650 w 1895475"/>
                    <a:gd name="connsiteY18" fmla="*/ 501253 h 1896666"/>
                    <a:gd name="connsiteX19" fmla="*/ 511493 w 1895475"/>
                    <a:gd name="connsiteY19" fmla="*/ 545068 h 1896666"/>
                    <a:gd name="connsiteX20" fmla="*/ 628650 w 1895475"/>
                    <a:gd name="connsiteY20" fmla="*/ 563166 h 1896666"/>
                    <a:gd name="connsiteX21" fmla="*/ 745808 w 1895475"/>
                    <a:gd name="connsiteY21" fmla="*/ 545068 h 1896666"/>
                    <a:gd name="connsiteX22" fmla="*/ 732473 w 1895475"/>
                    <a:gd name="connsiteY22" fmla="*/ 513636 h 1896666"/>
                    <a:gd name="connsiteX23" fmla="*/ 628650 w 1895475"/>
                    <a:gd name="connsiteY23" fmla="*/ 501253 h 1896666"/>
                    <a:gd name="connsiteX24" fmla="*/ 915576 w 1895475"/>
                    <a:gd name="connsiteY24" fmla="*/ 60 h 1896666"/>
                    <a:gd name="connsiteX25" fmla="*/ 976313 w 1895475"/>
                    <a:gd name="connsiteY25" fmla="*/ 238 h 1896666"/>
                    <a:gd name="connsiteX26" fmla="*/ 1343025 w 1895475"/>
                    <a:gd name="connsiteY26" fmla="*/ 77391 h 1896666"/>
                    <a:gd name="connsiteX27" fmla="*/ 1823085 w 1895475"/>
                    <a:gd name="connsiteY27" fmla="*/ 565071 h 1896666"/>
                    <a:gd name="connsiteX28" fmla="*/ 1895475 w 1895475"/>
                    <a:gd name="connsiteY28" fmla="*/ 948928 h 1896666"/>
                    <a:gd name="connsiteX29" fmla="*/ 1873560 w 1895475"/>
                    <a:gd name="connsiteY29" fmla="*/ 1190863 h 1896666"/>
                    <a:gd name="connsiteX30" fmla="*/ 1189673 w 1895475"/>
                    <a:gd name="connsiteY30" fmla="*/ 1874751 h 1896666"/>
                    <a:gd name="connsiteX31" fmla="*/ 947738 w 1895475"/>
                    <a:gd name="connsiteY31" fmla="*/ 1896666 h 1896666"/>
                    <a:gd name="connsiteX32" fmla="*/ 705803 w 1895475"/>
                    <a:gd name="connsiteY32" fmla="*/ 1874751 h 1896666"/>
                    <a:gd name="connsiteX33" fmla="*/ 21908 w 1895475"/>
                    <a:gd name="connsiteY33" fmla="*/ 1190863 h 1896666"/>
                    <a:gd name="connsiteX34" fmla="*/ 0 w 1895475"/>
                    <a:gd name="connsiteY34" fmla="*/ 948928 h 1896666"/>
                    <a:gd name="connsiteX35" fmla="*/ 21908 w 1895475"/>
                    <a:gd name="connsiteY35" fmla="*/ 706993 h 1896666"/>
                    <a:gd name="connsiteX36" fmla="*/ 783908 w 1895475"/>
                    <a:gd name="connsiteY36" fmla="*/ 5953 h 1896666"/>
                    <a:gd name="connsiteX37" fmla="*/ 915576 w 1895475"/>
                    <a:gd name="connsiteY37" fmla="*/ 60 h 1896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895475" h="1896666">
                      <a:moveTo>
                        <a:pt x="947887" y="995690"/>
                      </a:moveTo>
                      <a:cubicBezTo>
                        <a:pt x="1041381" y="996315"/>
                        <a:pt x="1128713" y="1070610"/>
                        <a:pt x="1128713" y="1172766"/>
                      </a:cubicBezTo>
                      <a:cubicBezTo>
                        <a:pt x="1128713" y="1311831"/>
                        <a:pt x="990600" y="1399461"/>
                        <a:pt x="865823" y="1339453"/>
                      </a:cubicBezTo>
                      <a:cubicBezTo>
                        <a:pt x="738188" y="1277541"/>
                        <a:pt x="731520" y="1094661"/>
                        <a:pt x="855345" y="1021318"/>
                      </a:cubicBezTo>
                      <a:cubicBezTo>
                        <a:pt x="884873" y="1003459"/>
                        <a:pt x="916722" y="995482"/>
                        <a:pt x="947887" y="995690"/>
                      </a:cubicBezTo>
                      <a:close/>
                      <a:moveTo>
                        <a:pt x="962189" y="919267"/>
                      </a:moveTo>
                      <a:cubicBezTo>
                        <a:pt x="862489" y="914043"/>
                        <a:pt x="763191" y="968693"/>
                        <a:pt x="715328" y="1065133"/>
                      </a:cubicBezTo>
                      <a:cubicBezTo>
                        <a:pt x="684848" y="1127046"/>
                        <a:pt x="681990" y="1218486"/>
                        <a:pt x="708660" y="1278493"/>
                      </a:cubicBezTo>
                      <a:cubicBezTo>
                        <a:pt x="770573" y="1414701"/>
                        <a:pt x="930593" y="1474708"/>
                        <a:pt x="1060133" y="1409938"/>
                      </a:cubicBezTo>
                      <a:cubicBezTo>
                        <a:pt x="1152525" y="1364218"/>
                        <a:pt x="1204913" y="1280398"/>
                        <a:pt x="1204913" y="1177528"/>
                      </a:cubicBezTo>
                      <a:cubicBezTo>
                        <a:pt x="1204913" y="1074658"/>
                        <a:pt x="1152525" y="990838"/>
                        <a:pt x="1060133" y="945118"/>
                      </a:cubicBezTo>
                      <a:cubicBezTo>
                        <a:pt x="1028701" y="929402"/>
                        <a:pt x="995423" y="921008"/>
                        <a:pt x="962189" y="919267"/>
                      </a:cubicBezTo>
                      <a:close/>
                      <a:moveTo>
                        <a:pt x="1266825" y="501253"/>
                      </a:moveTo>
                      <a:cubicBezTo>
                        <a:pt x="1173480" y="501253"/>
                        <a:pt x="1143000" y="512683"/>
                        <a:pt x="1149668" y="545068"/>
                      </a:cubicBezTo>
                      <a:cubicBezTo>
                        <a:pt x="1152525" y="561261"/>
                        <a:pt x="1162050" y="563166"/>
                        <a:pt x="1266825" y="563166"/>
                      </a:cubicBezTo>
                      <a:cubicBezTo>
                        <a:pt x="1371600" y="563166"/>
                        <a:pt x="1381125" y="561261"/>
                        <a:pt x="1383983" y="545068"/>
                      </a:cubicBezTo>
                      <a:cubicBezTo>
                        <a:pt x="1385888" y="534591"/>
                        <a:pt x="1380173" y="520303"/>
                        <a:pt x="1370648" y="513636"/>
                      </a:cubicBezTo>
                      <a:cubicBezTo>
                        <a:pt x="1359218" y="506016"/>
                        <a:pt x="1323975" y="501253"/>
                        <a:pt x="1266825" y="501253"/>
                      </a:cubicBezTo>
                      <a:close/>
                      <a:moveTo>
                        <a:pt x="628650" y="501253"/>
                      </a:moveTo>
                      <a:cubicBezTo>
                        <a:pt x="535305" y="501253"/>
                        <a:pt x="504825" y="512683"/>
                        <a:pt x="511493" y="545068"/>
                      </a:cubicBezTo>
                      <a:cubicBezTo>
                        <a:pt x="514350" y="561261"/>
                        <a:pt x="523875" y="563166"/>
                        <a:pt x="628650" y="563166"/>
                      </a:cubicBezTo>
                      <a:cubicBezTo>
                        <a:pt x="733425" y="563166"/>
                        <a:pt x="742950" y="561261"/>
                        <a:pt x="745808" y="545068"/>
                      </a:cubicBezTo>
                      <a:cubicBezTo>
                        <a:pt x="747713" y="534591"/>
                        <a:pt x="741998" y="520303"/>
                        <a:pt x="732473" y="513636"/>
                      </a:cubicBezTo>
                      <a:cubicBezTo>
                        <a:pt x="721043" y="506016"/>
                        <a:pt x="685800" y="501253"/>
                        <a:pt x="628650" y="501253"/>
                      </a:cubicBezTo>
                      <a:close/>
                      <a:moveTo>
                        <a:pt x="915576" y="60"/>
                      </a:moveTo>
                      <a:cubicBezTo>
                        <a:pt x="935475" y="-60"/>
                        <a:pt x="956073" y="0"/>
                        <a:pt x="976313" y="238"/>
                      </a:cubicBezTo>
                      <a:cubicBezTo>
                        <a:pt x="1134428" y="4048"/>
                        <a:pt x="1214438" y="21193"/>
                        <a:pt x="1343025" y="77391"/>
                      </a:cubicBezTo>
                      <a:cubicBezTo>
                        <a:pt x="1543050" y="165973"/>
                        <a:pt x="1737360" y="363141"/>
                        <a:pt x="1823085" y="565071"/>
                      </a:cubicBezTo>
                      <a:cubicBezTo>
                        <a:pt x="1884052" y="707946"/>
                        <a:pt x="1895475" y="766048"/>
                        <a:pt x="1895475" y="948928"/>
                      </a:cubicBezTo>
                      <a:cubicBezTo>
                        <a:pt x="1895475" y="1093708"/>
                        <a:pt x="1892610" y="1125141"/>
                        <a:pt x="1873560" y="1190863"/>
                      </a:cubicBezTo>
                      <a:cubicBezTo>
                        <a:pt x="1774508" y="1534716"/>
                        <a:pt x="1533525" y="1775698"/>
                        <a:pt x="1189673" y="1874751"/>
                      </a:cubicBezTo>
                      <a:cubicBezTo>
                        <a:pt x="1123950" y="1893801"/>
                        <a:pt x="1092518" y="1896666"/>
                        <a:pt x="947738" y="1896666"/>
                      </a:cubicBezTo>
                      <a:cubicBezTo>
                        <a:pt x="802958" y="1896666"/>
                        <a:pt x="771525" y="1893801"/>
                        <a:pt x="705803" y="1874751"/>
                      </a:cubicBezTo>
                      <a:cubicBezTo>
                        <a:pt x="361950" y="1775698"/>
                        <a:pt x="120968" y="1534716"/>
                        <a:pt x="21908" y="1190863"/>
                      </a:cubicBezTo>
                      <a:cubicBezTo>
                        <a:pt x="2858" y="1125141"/>
                        <a:pt x="0" y="1093708"/>
                        <a:pt x="0" y="948928"/>
                      </a:cubicBezTo>
                      <a:cubicBezTo>
                        <a:pt x="0" y="804148"/>
                        <a:pt x="2858" y="772716"/>
                        <a:pt x="21908" y="706993"/>
                      </a:cubicBezTo>
                      <a:cubicBezTo>
                        <a:pt x="128588" y="336471"/>
                        <a:pt x="415290" y="72628"/>
                        <a:pt x="783908" y="5953"/>
                      </a:cubicBezTo>
                      <a:cubicBezTo>
                        <a:pt x="802482" y="2382"/>
                        <a:pt x="855881" y="417"/>
                        <a:pt x="915576" y="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20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ï$1iḑe"/>
                <p:cNvSpPr txBox="1"/>
                <p:nvPr/>
              </p:nvSpPr>
              <p:spPr bwMode="auto">
                <a:xfrm>
                  <a:off x="6222981" y="2236951"/>
                  <a:ext cx="1126818" cy="287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此处输入标题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>
                <a:off x="6846326" y="1876132"/>
                <a:ext cx="0" cy="65430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516332" y="1876132"/>
                <a:ext cx="0" cy="65430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iṣ1íḋè"/>
          <p:cNvSpPr/>
          <p:nvPr/>
        </p:nvSpPr>
        <p:spPr>
          <a:xfrm>
            <a:off x="3162636" y="1687738"/>
            <a:ext cx="7421945" cy="3756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此处输入标题：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iŝļíḑe"/>
          <p:cNvGrpSpPr/>
          <p:nvPr/>
        </p:nvGrpSpPr>
        <p:grpSpPr>
          <a:xfrm>
            <a:off x="1597425" y="3154720"/>
            <a:ext cx="9666139" cy="682494"/>
            <a:chOff x="7790006" y="1352454"/>
            <a:chExt cx="5849003" cy="682494"/>
          </a:xfrm>
        </p:grpSpPr>
        <p:sp>
          <p:nvSpPr>
            <p:cNvPr id="41" name="îṥľïḍe"/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2" name="îsḷïdê"/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…TE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43" name="ïṣḷïḋé"/>
          <p:cNvGrpSpPr/>
          <p:nvPr/>
        </p:nvGrpSpPr>
        <p:grpSpPr>
          <a:xfrm>
            <a:off x="1597425" y="4082421"/>
            <a:ext cx="9666139" cy="682494"/>
            <a:chOff x="7790006" y="1352454"/>
            <a:chExt cx="5849003" cy="682494"/>
          </a:xfrm>
        </p:grpSpPr>
        <p:sp>
          <p:nvSpPr>
            <p:cNvPr id="44" name="iSḷiḋe"/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5" name="ïṥḻîḍê"/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…TE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  <p:grpSp>
        <p:nvGrpSpPr>
          <p:cNvPr id="46" name="îṩľïḑe"/>
          <p:cNvGrpSpPr/>
          <p:nvPr/>
        </p:nvGrpSpPr>
        <p:grpSpPr>
          <a:xfrm>
            <a:off x="1597425" y="5010121"/>
            <a:ext cx="9666139" cy="682494"/>
            <a:chOff x="7790006" y="1352454"/>
            <a:chExt cx="5849003" cy="682494"/>
          </a:xfrm>
        </p:grpSpPr>
        <p:sp>
          <p:nvSpPr>
            <p:cNvPr id="47" name="ïsḻîďè"/>
            <p:cNvSpPr/>
            <p:nvPr/>
          </p:nvSpPr>
          <p:spPr bwMode="auto">
            <a:xfrm>
              <a:off x="9415743" y="1426333"/>
              <a:ext cx="4223266" cy="60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8" name="íşḷiḍé"/>
            <p:cNvSpPr txBox="1"/>
            <p:nvPr/>
          </p:nvSpPr>
          <p:spPr bwMode="auto">
            <a:xfrm>
              <a:off x="7790006" y="1352454"/>
              <a:ext cx="156910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>
                  <a:cs typeface="+mn-ea"/>
                  <a:sym typeface="+mn-lt"/>
                </a:rPr>
                <a:t>…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400" b="1">
                  <a:cs typeface="+mn-ea"/>
                  <a:sym typeface="+mn-lt"/>
                </a:rPr>
                <a:t>TEXT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îṡḷiďe"/>
          <p:cNvGrpSpPr/>
          <p:nvPr/>
        </p:nvGrpSpPr>
        <p:grpSpPr>
          <a:xfrm>
            <a:off x="6096000" y="1573952"/>
            <a:ext cx="2452891" cy="4116499"/>
            <a:chOff x="1382510" y="1573950"/>
            <a:chExt cx="2452890" cy="4116499"/>
          </a:xfrm>
        </p:grpSpPr>
        <p:cxnSp>
          <p:nvCxnSpPr>
            <p:cNvPr id="4" name="直接连接符 3"/>
            <p:cNvCxnSpPr>
              <a:stCxn id="12" idx="4"/>
              <a:endCxn id="10" idx="0"/>
            </p:cNvCxnSpPr>
            <p:nvPr/>
          </p:nvCxnSpPr>
          <p:spPr>
            <a:xfrm>
              <a:off x="3182259" y="2207640"/>
              <a:ext cx="0" cy="2849119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îŝḷíḍé"/>
            <p:cNvSpPr/>
            <p:nvPr/>
          </p:nvSpPr>
          <p:spPr>
            <a:xfrm>
              <a:off x="2529118" y="2979058"/>
              <a:ext cx="1306282" cy="1306282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 i="1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r>
                <a:rPr lang="en-US" altLang="zh-CN" sz="100" b="1" i="1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i="1">
                  <a:solidFill>
                    <a:schemeClr val="bg1"/>
                  </a:solidFill>
                  <a:cs typeface="+mn-ea"/>
                  <a:sym typeface="+mn-lt"/>
                </a:rPr>
                <a:t>ext</a:t>
              </a:r>
              <a:endParaRPr lang="zh-CN" altLang="en-US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îŝ1îde"/>
            <p:cNvGrpSpPr/>
            <p:nvPr/>
          </p:nvGrpSpPr>
          <p:grpSpPr>
            <a:xfrm>
              <a:off x="2865414" y="1573950"/>
              <a:ext cx="633690" cy="633690"/>
              <a:chOff x="716500" y="2346815"/>
              <a:chExt cx="767950" cy="767950"/>
            </a:xfrm>
          </p:grpSpPr>
          <p:sp>
            <p:nvSpPr>
              <p:cNvPr id="12" name="îSḷîḑè"/>
              <p:cNvSpPr/>
              <p:nvPr/>
            </p:nvSpPr>
            <p:spPr>
              <a:xfrm>
                <a:off x="716500" y="2346815"/>
                <a:ext cx="767950" cy="76795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iṩlíďé"/>
              <p:cNvSpPr/>
              <p:nvPr/>
            </p:nvSpPr>
            <p:spPr>
              <a:xfrm>
                <a:off x="926124" y="2560609"/>
                <a:ext cx="348702" cy="340362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í$ḷïḍe"/>
            <p:cNvGrpSpPr/>
            <p:nvPr/>
          </p:nvGrpSpPr>
          <p:grpSpPr>
            <a:xfrm>
              <a:off x="2865414" y="5056759"/>
              <a:ext cx="633690" cy="633690"/>
              <a:chOff x="716500" y="5276234"/>
              <a:chExt cx="767950" cy="767950"/>
            </a:xfrm>
          </p:grpSpPr>
          <p:sp>
            <p:nvSpPr>
              <p:cNvPr id="10" name="îsḷidé"/>
              <p:cNvSpPr/>
              <p:nvPr/>
            </p:nvSpPr>
            <p:spPr>
              <a:xfrm>
                <a:off x="716500" y="5276234"/>
                <a:ext cx="767950" cy="76795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ïṡļîḍè"/>
              <p:cNvSpPr/>
              <p:nvPr/>
            </p:nvSpPr>
            <p:spPr>
              <a:xfrm>
                <a:off x="926124" y="5490028"/>
                <a:ext cx="348702" cy="340362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işľidê"/>
            <p:cNvSpPr txBox="1"/>
            <p:nvPr/>
          </p:nvSpPr>
          <p:spPr>
            <a:xfrm>
              <a:off x="1382510" y="1646547"/>
              <a:ext cx="1468721" cy="4884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r"/>
              <a:r>
                <a:rPr lang="en-US" altLang="zh-CN" sz="1600" b="1">
                  <a:cs typeface="+mn-ea"/>
                  <a:sym typeface="+mn-lt"/>
                </a:rPr>
                <a:t>…T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EXT</a:t>
              </a:r>
              <a:endParaRPr lang="vi-VN" sz="1600" b="1" dirty="0">
                <a:cs typeface="+mn-ea"/>
                <a:sym typeface="+mn-lt"/>
              </a:endParaRPr>
            </a:p>
          </p:txBody>
        </p:sp>
        <p:sp>
          <p:nvSpPr>
            <p:cNvPr id="9" name="îşlîḓe"/>
            <p:cNvSpPr txBox="1"/>
            <p:nvPr/>
          </p:nvSpPr>
          <p:spPr>
            <a:xfrm>
              <a:off x="1382510" y="5130725"/>
              <a:ext cx="1468721" cy="4884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/>
            <a:p>
              <a:pPr algn="r"/>
              <a:r>
                <a:rPr lang="en-US" altLang="zh-CN" sz="1600" b="1">
                  <a:cs typeface="+mn-ea"/>
                  <a:sym typeface="+mn-lt"/>
                </a:rPr>
                <a:t>…T</a:t>
              </a:r>
              <a:r>
                <a:rPr lang="en-US" altLang="zh-CN" sz="100" b="1">
                  <a:cs typeface="+mn-ea"/>
                  <a:sym typeface="+mn-lt"/>
                </a:rPr>
                <a:t> </a:t>
              </a:r>
              <a:r>
                <a:rPr lang="en-US" altLang="zh-CN" sz="1600" b="1">
                  <a:cs typeface="+mn-ea"/>
                  <a:sym typeface="+mn-lt"/>
                </a:rPr>
                <a:t>EXT</a:t>
              </a:r>
              <a:endParaRPr lang="vi-VN" sz="1600" b="1" dirty="0">
                <a:cs typeface="+mn-ea"/>
                <a:sym typeface="+mn-lt"/>
              </a:endParaRPr>
            </a:p>
          </p:txBody>
        </p:sp>
      </p:grpSp>
      <p:sp>
        <p:nvSpPr>
          <p:cNvPr id="14" name="ïşľîďé"/>
          <p:cNvSpPr/>
          <p:nvPr/>
        </p:nvSpPr>
        <p:spPr bwMode="auto">
          <a:xfrm>
            <a:off x="8356465" y="1428375"/>
            <a:ext cx="2440451" cy="9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5" name="işḷïde"/>
          <p:cNvSpPr/>
          <p:nvPr/>
        </p:nvSpPr>
        <p:spPr bwMode="auto">
          <a:xfrm>
            <a:off x="8356465" y="4911185"/>
            <a:ext cx="2440451" cy="9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16" name="íṡļiḍe"/>
          <p:cNvSpPr txBox="1"/>
          <p:nvPr/>
        </p:nvSpPr>
        <p:spPr>
          <a:xfrm>
            <a:off x="901700" y="1603395"/>
            <a:ext cx="3945552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在此框中选择粘贴，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r>
              <a:rPr lang="zh-CN" altLang="en-US" sz="2400" dirty="0">
                <a:cs typeface="+mn-ea"/>
                <a:sym typeface="+mn-lt"/>
              </a:rPr>
              <a:t>并选择只保留文字。</a:t>
            </a:r>
            <a:endParaRPr lang="en-US" sz="2400" b="1" dirty="0">
              <a:cs typeface="+mn-ea"/>
              <a:sym typeface="+mn-lt"/>
            </a:endParaRPr>
          </a:p>
        </p:txBody>
      </p:sp>
      <p:sp>
        <p:nvSpPr>
          <p:cNvPr id="17" name="i$ļíḑé"/>
          <p:cNvSpPr txBox="1"/>
          <p:nvPr/>
        </p:nvSpPr>
        <p:spPr>
          <a:xfrm>
            <a:off x="901700" y="2455556"/>
            <a:ext cx="3945553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… …</a:t>
            </a:r>
          </a:p>
        </p:txBody>
      </p:sp>
      <p:grpSp>
        <p:nvGrpSpPr>
          <p:cNvPr id="18" name="îśľíḍê"/>
          <p:cNvGrpSpPr/>
          <p:nvPr/>
        </p:nvGrpSpPr>
        <p:grpSpPr>
          <a:xfrm>
            <a:off x="901699" y="4345933"/>
            <a:ext cx="3842916" cy="407310"/>
            <a:chOff x="2707174" y="2951710"/>
            <a:chExt cx="3842916" cy="407310"/>
          </a:xfrm>
        </p:grpSpPr>
        <p:sp>
          <p:nvSpPr>
            <p:cNvPr id="19" name="iṧľíḓê"/>
            <p:cNvSpPr txBox="1"/>
            <p:nvPr/>
          </p:nvSpPr>
          <p:spPr bwMode="auto">
            <a:xfrm>
              <a:off x="2707174" y="2951710"/>
              <a:ext cx="3842916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cs typeface="+mn-ea"/>
                  <a:sym typeface="+mn-lt"/>
                </a:rPr>
                <a:t>此处输入标题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817845" y="3359020"/>
              <a:ext cx="363893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iṧḻiḑe"/>
          <p:cNvGrpSpPr/>
          <p:nvPr/>
        </p:nvGrpSpPr>
        <p:grpSpPr>
          <a:xfrm>
            <a:off x="1012367" y="4921932"/>
            <a:ext cx="3638939" cy="273858"/>
            <a:chOff x="2817844" y="4531407"/>
            <a:chExt cx="4611914" cy="273858"/>
          </a:xfrm>
        </p:grpSpPr>
        <p:sp>
          <p:nvSpPr>
            <p:cNvPr id="23" name="ísľïḍe"/>
            <p:cNvSpPr txBox="1"/>
            <p:nvPr/>
          </p:nvSpPr>
          <p:spPr bwMode="auto">
            <a:xfrm>
              <a:off x="2817844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…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4" name="i$ľïḍè"/>
            <p:cNvSpPr txBox="1"/>
            <p:nvPr/>
          </p:nvSpPr>
          <p:spPr bwMode="auto">
            <a:xfrm>
              <a:off x="4414676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…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5" name="îśḻíḓé"/>
            <p:cNvSpPr txBox="1"/>
            <p:nvPr/>
          </p:nvSpPr>
          <p:spPr bwMode="auto">
            <a:xfrm>
              <a:off x="6011505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…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6" name="îŝļiḑê"/>
          <p:cNvGrpSpPr/>
          <p:nvPr/>
        </p:nvGrpSpPr>
        <p:grpSpPr>
          <a:xfrm>
            <a:off x="1012367" y="5327588"/>
            <a:ext cx="3638939" cy="273858"/>
            <a:chOff x="2817844" y="4531407"/>
            <a:chExt cx="4611914" cy="273858"/>
          </a:xfrm>
        </p:grpSpPr>
        <p:sp>
          <p:nvSpPr>
            <p:cNvPr id="27" name="íṥľiḍé"/>
            <p:cNvSpPr txBox="1"/>
            <p:nvPr/>
          </p:nvSpPr>
          <p:spPr bwMode="auto">
            <a:xfrm>
              <a:off x="2817844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…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8" name="íśľïḓe"/>
            <p:cNvSpPr txBox="1"/>
            <p:nvPr/>
          </p:nvSpPr>
          <p:spPr bwMode="auto">
            <a:xfrm>
              <a:off x="4414676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…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29" name="íṣlïḍê"/>
            <p:cNvSpPr txBox="1"/>
            <p:nvPr/>
          </p:nvSpPr>
          <p:spPr bwMode="auto">
            <a:xfrm>
              <a:off x="6011505" y="4531407"/>
              <a:ext cx="1418253" cy="27385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cs typeface="+mn-ea"/>
                  <a:sym typeface="+mn-lt"/>
                </a:rPr>
                <a:t>…</a:t>
              </a:r>
              <a:r>
                <a:rPr lang="en-US" altLang="zh-CN" sz="100">
                  <a:cs typeface="+mn-ea"/>
                  <a:sym typeface="+mn-lt"/>
                </a:rPr>
                <a:t> </a:t>
              </a:r>
              <a:r>
                <a:rPr lang="en-US" altLang="zh-CN" sz="1100">
                  <a:cs typeface="+mn-ea"/>
                  <a:sym typeface="+mn-lt"/>
                </a:rPr>
                <a:t>Text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iṡľîḋe"/>
          <p:cNvGrpSpPr/>
          <p:nvPr/>
        </p:nvGrpSpPr>
        <p:grpSpPr>
          <a:xfrm>
            <a:off x="711891" y="4483625"/>
            <a:ext cx="2598488" cy="1420613"/>
            <a:chOff x="673100" y="4723012"/>
            <a:chExt cx="2598488" cy="1420613"/>
          </a:xfrm>
        </p:grpSpPr>
        <p:sp>
          <p:nvSpPr>
            <p:cNvPr id="4" name="îsḷïďê"/>
            <p:cNvSpPr/>
            <p:nvPr/>
          </p:nvSpPr>
          <p:spPr bwMode="auto">
            <a:xfrm>
              <a:off x="673100" y="5164817"/>
              <a:ext cx="2598488" cy="97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" name="iŝḻíďè"/>
            <p:cNvSpPr txBox="1"/>
            <p:nvPr/>
          </p:nvSpPr>
          <p:spPr bwMode="auto">
            <a:xfrm>
              <a:off x="673100" y="4723012"/>
              <a:ext cx="25984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在此输入标题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6" name="íslïde"/>
          <p:cNvGrpSpPr/>
          <p:nvPr/>
        </p:nvGrpSpPr>
        <p:grpSpPr>
          <a:xfrm>
            <a:off x="3435135" y="4483625"/>
            <a:ext cx="2598488" cy="1420613"/>
            <a:chOff x="673100" y="4723012"/>
            <a:chExt cx="2598488" cy="1420613"/>
          </a:xfrm>
        </p:grpSpPr>
        <p:sp>
          <p:nvSpPr>
            <p:cNvPr id="7" name="íṧļîďé"/>
            <p:cNvSpPr/>
            <p:nvPr/>
          </p:nvSpPr>
          <p:spPr bwMode="auto">
            <a:xfrm>
              <a:off x="673100" y="5164817"/>
              <a:ext cx="2598488" cy="97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8" name="íśļîḓe"/>
            <p:cNvSpPr txBox="1"/>
            <p:nvPr/>
          </p:nvSpPr>
          <p:spPr bwMode="auto">
            <a:xfrm>
              <a:off x="673100" y="4723012"/>
              <a:ext cx="25984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在此输入标题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ïślíḑè"/>
          <p:cNvGrpSpPr/>
          <p:nvPr/>
        </p:nvGrpSpPr>
        <p:grpSpPr>
          <a:xfrm>
            <a:off x="6158377" y="4483625"/>
            <a:ext cx="2598488" cy="1420613"/>
            <a:chOff x="673100" y="4723012"/>
            <a:chExt cx="2598488" cy="1420613"/>
          </a:xfrm>
        </p:grpSpPr>
        <p:sp>
          <p:nvSpPr>
            <p:cNvPr id="10" name="išľiḓê"/>
            <p:cNvSpPr/>
            <p:nvPr/>
          </p:nvSpPr>
          <p:spPr bwMode="auto">
            <a:xfrm>
              <a:off x="673100" y="5164817"/>
              <a:ext cx="2598488" cy="97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1" name="ïṥliḑé"/>
            <p:cNvSpPr txBox="1"/>
            <p:nvPr/>
          </p:nvSpPr>
          <p:spPr bwMode="auto">
            <a:xfrm>
              <a:off x="673100" y="4723012"/>
              <a:ext cx="25984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在此输入标题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2" name="isļiḍé"/>
          <p:cNvGrpSpPr/>
          <p:nvPr/>
        </p:nvGrpSpPr>
        <p:grpSpPr>
          <a:xfrm>
            <a:off x="8881620" y="4483625"/>
            <a:ext cx="2598488" cy="1420613"/>
            <a:chOff x="673100" y="4723012"/>
            <a:chExt cx="2598488" cy="1420613"/>
          </a:xfrm>
        </p:grpSpPr>
        <p:sp>
          <p:nvSpPr>
            <p:cNvPr id="13" name="ïṣļïdé"/>
            <p:cNvSpPr/>
            <p:nvPr/>
          </p:nvSpPr>
          <p:spPr bwMode="auto">
            <a:xfrm>
              <a:off x="673100" y="5164817"/>
              <a:ext cx="2598488" cy="97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4" name="ïṥ1ïḓè"/>
            <p:cNvSpPr txBox="1"/>
            <p:nvPr/>
          </p:nvSpPr>
          <p:spPr bwMode="auto">
            <a:xfrm>
              <a:off x="673100" y="4723012"/>
              <a:ext cx="25984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在此输入标题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17526" y="1372865"/>
            <a:ext cx="8956949" cy="2945913"/>
            <a:chOff x="1617525" y="1372863"/>
            <a:chExt cx="8956949" cy="2945913"/>
          </a:xfrm>
        </p:grpSpPr>
        <p:grpSp>
          <p:nvGrpSpPr>
            <p:cNvPr id="16" name="i$lïḑè"/>
            <p:cNvGrpSpPr/>
            <p:nvPr/>
          </p:nvGrpSpPr>
          <p:grpSpPr>
            <a:xfrm>
              <a:off x="1617525" y="3101642"/>
              <a:ext cx="787220" cy="1217133"/>
              <a:chOff x="1617526" y="3235577"/>
              <a:chExt cx="787220" cy="1217133"/>
            </a:xfrm>
          </p:grpSpPr>
          <p:sp>
            <p:nvSpPr>
              <p:cNvPr id="45" name="îSlïḓê"/>
              <p:cNvSpPr/>
              <p:nvPr/>
            </p:nvSpPr>
            <p:spPr>
              <a:xfrm>
                <a:off x="1617526" y="3235577"/>
                <a:ext cx="787220" cy="1057523"/>
              </a:xfrm>
              <a:prstGeom prst="rect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6" name="iṣ1iḓè"/>
              <p:cNvGrpSpPr/>
              <p:nvPr/>
            </p:nvGrpSpPr>
            <p:grpSpPr>
              <a:xfrm>
                <a:off x="1617526" y="3665490"/>
                <a:ext cx="787220" cy="787220"/>
                <a:chOff x="1617526" y="3665490"/>
                <a:chExt cx="787220" cy="787220"/>
              </a:xfrm>
            </p:grpSpPr>
            <p:sp>
              <p:nvSpPr>
                <p:cNvPr id="47" name="ïṡlïḓè"/>
                <p:cNvSpPr/>
                <p:nvPr/>
              </p:nvSpPr>
              <p:spPr>
                <a:xfrm>
                  <a:off x="1617526" y="3665490"/>
                  <a:ext cx="787220" cy="78722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lnSpcReduction="1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išḻídê"/>
                <p:cNvSpPr/>
                <p:nvPr/>
              </p:nvSpPr>
              <p:spPr>
                <a:xfrm>
                  <a:off x="1860964" y="3854580"/>
                  <a:ext cx="300346" cy="409042"/>
                </a:xfrm>
                <a:custGeom>
                  <a:avLst/>
                  <a:gdLst>
                    <a:gd name="connsiteX0" fmla="*/ 219401 w 444350"/>
                    <a:gd name="connsiteY0" fmla="*/ 389328 h 605161"/>
                    <a:gd name="connsiteX1" fmla="*/ 216430 w 444350"/>
                    <a:gd name="connsiteY1" fmla="*/ 392295 h 605161"/>
                    <a:gd name="connsiteX2" fmla="*/ 216430 w 444350"/>
                    <a:gd name="connsiteY2" fmla="*/ 405460 h 605161"/>
                    <a:gd name="connsiteX3" fmla="*/ 196100 w 444350"/>
                    <a:gd name="connsiteY3" fmla="*/ 414731 h 605161"/>
                    <a:gd name="connsiteX4" fmla="*/ 187559 w 444350"/>
                    <a:gd name="connsiteY4" fmla="*/ 435591 h 605161"/>
                    <a:gd name="connsiteX5" fmla="*/ 195635 w 444350"/>
                    <a:gd name="connsiteY5" fmla="*/ 456822 h 605161"/>
                    <a:gd name="connsiteX6" fmla="*/ 221536 w 444350"/>
                    <a:gd name="connsiteY6" fmla="*/ 471192 h 605161"/>
                    <a:gd name="connsiteX7" fmla="*/ 231655 w 444350"/>
                    <a:gd name="connsiteY7" fmla="*/ 477589 h 605161"/>
                    <a:gd name="connsiteX8" fmla="*/ 234533 w 444350"/>
                    <a:gd name="connsiteY8" fmla="*/ 486768 h 605161"/>
                    <a:gd name="connsiteX9" fmla="*/ 231748 w 444350"/>
                    <a:gd name="connsiteY9" fmla="*/ 495019 h 605161"/>
                    <a:gd name="connsiteX10" fmla="*/ 223578 w 444350"/>
                    <a:gd name="connsiteY10" fmla="*/ 498264 h 605161"/>
                    <a:gd name="connsiteX11" fmla="*/ 213088 w 444350"/>
                    <a:gd name="connsiteY11" fmla="*/ 494185 h 605161"/>
                    <a:gd name="connsiteX12" fmla="*/ 209096 w 444350"/>
                    <a:gd name="connsiteY12" fmla="*/ 483894 h 605161"/>
                    <a:gd name="connsiteX13" fmla="*/ 205569 w 444350"/>
                    <a:gd name="connsiteY13" fmla="*/ 480834 h 605161"/>
                    <a:gd name="connsiteX14" fmla="*/ 187559 w 444350"/>
                    <a:gd name="connsiteY14" fmla="*/ 481205 h 605161"/>
                    <a:gd name="connsiteX15" fmla="*/ 184124 w 444350"/>
                    <a:gd name="connsiteY15" fmla="*/ 484821 h 605161"/>
                    <a:gd name="connsiteX16" fmla="*/ 193407 w 444350"/>
                    <a:gd name="connsiteY16" fmla="*/ 506886 h 605161"/>
                    <a:gd name="connsiteX17" fmla="*/ 216709 w 444350"/>
                    <a:gd name="connsiteY17" fmla="*/ 516714 h 605161"/>
                    <a:gd name="connsiteX18" fmla="*/ 216709 w 444350"/>
                    <a:gd name="connsiteY18" fmla="*/ 528952 h 605161"/>
                    <a:gd name="connsiteX19" fmla="*/ 219679 w 444350"/>
                    <a:gd name="connsiteY19" fmla="*/ 531919 h 605161"/>
                    <a:gd name="connsiteX20" fmla="*/ 230262 w 444350"/>
                    <a:gd name="connsiteY20" fmla="*/ 531919 h 605161"/>
                    <a:gd name="connsiteX21" fmla="*/ 233233 w 444350"/>
                    <a:gd name="connsiteY21" fmla="*/ 528952 h 605161"/>
                    <a:gd name="connsiteX22" fmla="*/ 233233 w 444350"/>
                    <a:gd name="connsiteY22" fmla="*/ 516343 h 605161"/>
                    <a:gd name="connsiteX23" fmla="*/ 251336 w 444350"/>
                    <a:gd name="connsiteY23" fmla="*/ 507535 h 605161"/>
                    <a:gd name="connsiteX24" fmla="*/ 259598 w 444350"/>
                    <a:gd name="connsiteY24" fmla="*/ 486490 h 605161"/>
                    <a:gd name="connsiteX25" fmla="*/ 251429 w 444350"/>
                    <a:gd name="connsiteY25" fmla="*/ 465352 h 605161"/>
                    <a:gd name="connsiteX26" fmla="*/ 225806 w 444350"/>
                    <a:gd name="connsiteY26" fmla="*/ 450518 h 605161"/>
                    <a:gd name="connsiteX27" fmla="*/ 215595 w 444350"/>
                    <a:gd name="connsiteY27" fmla="*/ 444028 h 605161"/>
                    <a:gd name="connsiteX28" fmla="*/ 212810 w 444350"/>
                    <a:gd name="connsiteY28" fmla="*/ 435591 h 605161"/>
                    <a:gd name="connsiteX29" fmla="*/ 215409 w 444350"/>
                    <a:gd name="connsiteY29" fmla="*/ 427154 h 605161"/>
                    <a:gd name="connsiteX30" fmla="*/ 223393 w 444350"/>
                    <a:gd name="connsiteY30" fmla="*/ 423817 h 605161"/>
                    <a:gd name="connsiteX31" fmla="*/ 231748 w 444350"/>
                    <a:gd name="connsiteY31" fmla="*/ 427896 h 605161"/>
                    <a:gd name="connsiteX32" fmla="*/ 234718 w 444350"/>
                    <a:gd name="connsiteY32" fmla="*/ 437074 h 605161"/>
                    <a:gd name="connsiteX33" fmla="*/ 238339 w 444350"/>
                    <a:gd name="connsiteY33" fmla="*/ 440134 h 605161"/>
                    <a:gd name="connsiteX34" fmla="*/ 256442 w 444350"/>
                    <a:gd name="connsiteY34" fmla="*/ 439948 h 605161"/>
                    <a:gd name="connsiteX35" fmla="*/ 259876 w 444350"/>
                    <a:gd name="connsiteY35" fmla="*/ 436333 h 605161"/>
                    <a:gd name="connsiteX36" fmla="*/ 252357 w 444350"/>
                    <a:gd name="connsiteY36" fmla="*/ 416585 h 605161"/>
                    <a:gd name="connsiteX37" fmla="*/ 233419 w 444350"/>
                    <a:gd name="connsiteY37" fmla="*/ 405923 h 605161"/>
                    <a:gd name="connsiteX38" fmla="*/ 233419 w 444350"/>
                    <a:gd name="connsiteY38" fmla="*/ 392295 h 605161"/>
                    <a:gd name="connsiteX39" fmla="*/ 230448 w 444350"/>
                    <a:gd name="connsiteY39" fmla="*/ 389328 h 605161"/>
                    <a:gd name="connsiteX40" fmla="*/ 209746 w 444350"/>
                    <a:gd name="connsiteY40" fmla="*/ 316549 h 605161"/>
                    <a:gd name="connsiteX41" fmla="*/ 234533 w 444350"/>
                    <a:gd name="connsiteY41" fmla="*/ 316549 h 605161"/>
                    <a:gd name="connsiteX42" fmla="*/ 234533 w 444350"/>
                    <a:gd name="connsiteY42" fmla="*/ 345197 h 605161"/>
                    <a:gd name="connsiteX43" fmla="*/ 337950 w 444350"/>
                    <a:gd name="connsiteY43" fmla="*/ 448571 h 605161"/>
                    <a:gd name="connsiteX44" fmla="*/ 366728 w 444350"/>
                    <a:gd name="connsiteY44" fmla="*/ 448571 h 605161"/>
                    <a:gd name="connsiteX45" fmla="*/ 366728 w 444350"/>
                    <a:gd name="connsiteY45" fmla="*/ 473139 h 605161"/>
                    <a:gd name="connsiteX46" fmla="*/ 337950 w 444350"/>
                    <a:gd name="connsiteY46" fmla="*/ 473139 h 605161"/>
                    <a:gd name="connsiteX47" fmla="*/ 234533 w 444350"/>
                    <a:gd name="connsiteY47" fmla="*/ 576513 h 605161"/>
                    <a:gd name="connsiteX48" fmla="*/ 234533 w 444350"/>
                    <a:gd name="connsiteY48" fmla="*/ 605161 h 605161"/>
                    <a:gd name="connsiteX49" fmla="*/ 209746 w 444350"/>
                    <a:gd name="connsiteY49" fmla="*/ 605161 h 605161"/>
                    <a:gd name="connsiteX50" fmla="*/ 209746 w 444350"/>
                    <a:gd name="connsiteY50" fmla="*/ 576513 h 605161"/>
                    <a:gd name="connsiteX51" fmla="*/ 106237 w 444350"/>
                    <a:gd name="connsiteY51" fmla="*/ 473139 h 605161"/>
                    <a:gd name="connsiteX52" fmla="*/ 77551 w 444350"/>
                    <a:gd name="connsiteY52" fmla="*/ 473139 h 605161"/>
                    <a:gd name="connsiteX53" fmla="*/ 77551 w 444350"/>
                    <a:gd name="connsiteY53" fmla="*/ 448571 h 605161"/>
                    <a:gd name="connsiteX54" fmla="*/ 106237 w 444350"/>
                    <a:gd name="connsiteY54" fmla="*/ 448571 h 605161"/>
                    <a:gd name="connsiteX55" fmla="*/ 209746 w 444350"/>
                    <a:gd name="connsiteY55" fmla="*/ 345197 h 605161"/>
                    <a:gd name="connsiteX56" fmla="*/ 215397 w 444350"/>
                    <a:gd name="connsiteY56" fmla="*/ 387 h 605161"/>
                    <a:gd name="connsiteX57" fmla="*/ 267668 w 444350"/>
                    <a:gd name="connsiteY57" fmla="*/ 11417 h 605161"/>
                    <a:gd name="connsiteX58" fmla="*/ 293015 w 444350"/>
                    <a:gd name="connsiteY58" fmla="*/ 35053 h 605161"/>
                    <a:gd name="connsiteX59" fmla="*/ 321054 w 444350"/>
                    <a:gd name="connsiteY59" fmla="*/ 123667 h 605161"/>
                    <a:gd name="connsiteX60" fmla="*/ 319197 w 444350"/>
                    <a:gd name="connsiteY60" fmla="*/ 131546 h 605161"/>
                    <a:gd name="connsiteX61" fmla="*/ 326624 w 444350"/>
                    <a:gd name="connsiteY61" fmla="*/ 168716 h 605161"/>
                    <a:gd name="connsiteX62" fmla="*/ 308520 w 444350"/>
                    <a:gd name="connsiteY62" fmla="*/ 200046 h 605161"/>
                    <a:gd name="connsiteX63" fmla="*/ 295893 w 444350"/>
                    <a:gd name="connsiteY63" fmla="*/ 234527 h 605161"/>
                    <a:gd name="connsiteX64" fmla="*/ 295893 w 444350"/>
                    <a:gd name="connsiteY64" fmla="*/ 277536 h 605161"/>
                    <a:gd name="connsiteX65" fmla="*/ 298121 w 444350"/>
                    <a:gd name="connsiteY65" fmla="*/ 281059 h 605161"/>
                    <a:gd name="connsiteX66" fmla="*/ 428381 w 444350"/>
                    <a:gd name="connsiteY66" fmla="*/ 364482 h 605161"/>
                    <a:gd name="connsiteX67" fmla="*/ 444350 w 444350"/>
                    <a:gd name="connsiteY67" fmla="*/ 398500 h 605161"/>
                    <a:gd name="connsiteX68" fmla="*/ 444350 w 444350"/>
                    <a:gd name="connsiteY68" fmla="*/ 461067 h 605161"/>
                    <a:gd name="connsiteX69" fmla="*/ 388365 w 444350"/>
                    <a:gd name="connsiteY69" fmla="*/ 461067 h 605161"/>
                    <a:gd name="connsiteX70" fmla="*/ 388365 w 444350"/>
                    <a:gd name="connsiteY70" fmla="*/ 448554 h 605161"/>
                    <a:gd name="connsiteX71" fmla="*/ 366733 w 444350"/>
                    <a:gd name="connsiteY71" fmla="*/ 426956 h 605161"/>
                    <a:gd name="connsiteX72" fmla="*/ 356056 w 444350"/>
                    <a:gd name="connsiteY72" fmla="*/ 426956 h 605161"/>
                    <a:gd name="connsiteX73" fmla="*/ 256156 w 444350"/>
                    <a:gd name="connsiteY73" fmla="*/ 327219 h 605161"/>
                    <a:gd name="connsiteX74" fmla="*/ 256156 w 444350"/>
                    <a:gd name="connsiteY74" fmla="*/ 316560 h 605161"/>
                    <a:gd name="connsiteX75" fmla="*/ 234523 w 444350"/>
                    <a:gd name="connsiteY75" fmla="*/ 294962 h 605161"/>
                    <a:gd name="connsiteX76" fmla="*/ 209734 w 444350"/>
                    <a:gd name="connsiteY76" fmla="*/ 294962 h 605161"/>
                    <a:gd name="connsiteX77" fmla="*/ 188101 w 444350"/>
                    <a:gd name="connsiteY77" fmla="*/ 316560 h 605161"/>
                    <a:gd name="connsiteX78" fmla="*/ 188101 w 444350"/>
                    <a:gd name="connsiteY78" fmla="*/ 327219 h 605161"/>
                    <a:gd name="connsiteX79" fmla="*/ 88202 w 444350"/>
                    <a:gd name="connsiteY79" fmla="*/ 426956 h 605161"/>
                    <a:gd name="connsiteX80" fmla="*/ 77525 w 444350"/>
                    <a:gd name="connsiteY80" fmla="*/ 426956 h 605161"/>
                    <a:gd name="connsiteX81" fmla="*/ 55892 w 444350"/>
                    <a:gd name="connsiteY81" fmla="*/ 448554 h 605161"/>
                    <a:gd name="connsiteX82" fmla="*/ 55985 w 444350"/>
                    <a:gd name="connsiteY82" fmla="*/ 448554 h 605161"/>
                    <a:gd name="connsiteX83" fmla="*/ 55985 w 444350"/>
                    <a:gd name="connsiteY83" fmla="*/ 461067 h 605161"/>
                    <a:gd name="connsiteX84" fmla="*/ 0 w 444350"/>
                    <a:gd name="connsiteY84" fmla="*/ 461067 h 605161"/>
                    <a:gd name="connsiteX85" fmla="*/ 0 w 444350"/>
                    <a:gd name="connsiteY85" fmla="*/ 398500 h 605161"/>
                    <a:gd name="connsiteX86" fmla="*/ 15969 w 444350"/>
                    <a:gd name="connsiteY86" fmla="*/ 364482 h 605161"/>
                    <a:gd name="connsiteX87" fmla="*/ 146229 w 444350"/>
                    <a:gd name="connsiteY87" fmla="*/ 281059 h 605161"/>
                    <a:gd name="connsiteX88" fmla="*/ 148457 w 444350"/>
                    <a:gd name="connsiteY88" fmla="*/ 277536 h 605161"/>
                    <a:gd name="connsiteX89" fmla="*/ 148457 w 444350"/>
                    <a:gd name="connsiteY89" fmla="*/ 234527 h 605161"/>
                    <a:gd name="connsiteX90" fmla="*/ 135830 w 444350"/>
                    <a:gd name="connsiteY90" fmla="*/ 200046 h 605161"/>
                    <a:gd name="connsiteX91" fmla="*/ 117726 w 444350"/>
                    <a:gd name="connsiteY91" fmla="*/ 168716 h 605161"/>
                    <a:gd name="connsiteX92" fmla="*/ 124782 w 444350"/>
                    <a:gd name="connsiteY92" fmla="*/ 131546 h 605161"/>
                    <a:gd name="connsiteX93" fmla="*/ 122925 w 444350"/>
                    <a:gd name="connsiteY93" fmla="*/ 123667 h 605161"/>
                    <a:gd name="connsiteX94" fmla="*/ 122739 w 444350"/>
                    <a:gd name="connsiteY94" fmla="*/ 80102 h 605161"/>
                    <a:gd name="connsiteX95" fmla="*/ 148179 w 444350"/>
                    <a:gd name="connsiteY95" fmla="*/ 35517 h 605161"/>
                    <a:gd name="connsiteX96" fmla="*/ 171761 w 444350"/>
                    <a:gd name="connsiteY96" fmla="*/ 16144 h 605161"/>
                    <a:gd name="connsiteX97" fmla="*/ 194600 w 444350"/>
                    <a:gd name="connsiteY97" fmla="*/ 4372 h 605161"/>
                    <a:gd name="connsiteX98" fmla="*/ 215397 w 444350"/>
                    <a:gd name="connsiteY98" fmla="*/ 387 h 605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444350" h="605161">
                      <a:moveTo>
                        <a:pt x="219401" y="389328"/>
                      </a:moveTo>
                      <a:cubicBezTo>
                        <a:pt x="217823" y="389328"/>
                        <a:pt x="216430" y="390718"/>
                        <a:pt x="216430" y="392295"/>
                      </a:cubicBezTo>
                      <a:lnTo>
                        <a:pt x="216430" y="405460"/>
                      </a:lnTo>
                      <a:cubicBezTo>
                        <a:pt x="208168" y="406665"/>
                        <a:pt x="201298" y="409724"/>
                        <a:pt x="196100" y="414731"/>
                      </a:cubicBezTo>
                      <a:cubicBezTo>
                        <a:pt x="190437" y="420108"/>
                        <a:pt x="187559" y="427154"/>
                        <a:pt x="187559" y="435591"/>
                      </a:cubicBezTo>
                      <a:cubicBezTo>
                        <a:pt x="187559" y="444955"/>
                        <a:pt x="190158" y="452001"/>
                        <a:pt x="195635" y="456822"/>
                      </a:cubicBezTo>
                      <a:cubicBezTo>
                        <a:pt x="201113" y="461643"/>
                        <a:pt x="209653" y="466464"/>
                        <a:pt x="221536" y="471192"/>
                      </a:cubicBezTo>
                      <a:cubicBezTo>
                        <a:pt x="226363" y="473325"/>
                        <a:pt x="229798" y="475364"/>
                        <a:pt x="231655" y="477589"/>
                      </a:cubicBezTo>
                      <a:cubicBezTo>
                        <a:pt x="233512" y="479722"/>
                        <a:pt x="234533" y="482781"/>
                        <a:pt x="234533" y="486768"/>
                      </a:cubicBezTo>
                      <a:cubicBezTo>
                        <a:pt x="234533" y="490198"/>
                        <a:pt x="233604" y="492980"/>
                        <a:pt x="231748" y="495019"/>
                      </a:cubicBezTo>
                      <a:cubicBezTo>
                        <a:pt x="229891" y="497152"/>
                        <a:pt x="227199" y="498264"/>
                        <a:pt x="223578" y="498264"/>
                      </a:cubicBezTo>
                      <a:cubicBezTo>
                        <a:pt x="219308" y="498264"/>
                        <a:pt x="215780" y="496874"/>
                        <a:pt x="213088" y="494185"/>
                      </a:cubicBezTo>
                      <a:cubicBezTo>
                        <a:pt x="210860" y="491960"/>
                        <a:pt x="209468" y="488529"/>
                        <a:pt x="209096" y="483894"/>
                      </a:cubicBezTo>
                      <a:cubicBezTo>
                        <a:pt x="209004" y="482225"/>
                        <a:pt x="207425" y="480834"/>
                        <a:pt x="205569" y="480834"/>
                      </a:cubicBezTo>
                      <a:lnTo>
                        <a:pt x="187559" y="481205"/>
                      </a:lnTo>
                      <a:cubicBezTo>
                        <a:pt x="185609" y="481205"/>
                        <a:pt x="184031" y="482781"/>
                        <a:pt x="184124" y="484821"/>
                      </a:cubicBezTo>
                      <a:cubicBezTo>
                        <a:pt x="184588" y="494278"/>
                        <a:pt x="187745" y="501695"/>
                        <a:pt x="193407" y="506886"/>
                      </a:cubicBezTo>
                      <a:cubicBezTo>
                        <a:pt x="199627" y="512635"/>
                        <a:pt x="207240" y="515972"/>
                        <a:pt x="216709" y="516714"/>
                      </a:cubicBezTo>
                      <a:lnTo>
                        <a:pt x="216709" y="528952"/>
                      </a:lnTo>
                      <a:cubicBezTo>
                        <a:pt x="216709" y="530528"/>
                        <a:pt x="218008" y="531919"/>
                        <a:pt x="219679" y="531919"/>
                      </a:cubicBezTo>
                      <a:lnTo>
                        <a:pt x="230262" y="531919"/>
                      </a:lnTo>
                      <a:cubicBezTo>
                        <a:pt x="231933" y="531919"/>
                        <a:pt x="233233" y="530528"/>
                        <a:pt x="233233" y="528952"/>
                      </a:cubicBezTo>
                      <a:lnTo>
                        <a:pt x="233233" y="516343"/>
                      </a:lnTo>
                      <a:cubicBezTo>
                        <a:pt x="240567" y="514952"/>
                        <a:pt x="246601" y="512078"/>
                        <a:pt x="251336" y="507535"/>
                      </a:cubicBezTo>
                      <a:cubicBezTo>
                        <a:pt x="256906" y="502251"/>
                        <a:pt x="259598" y="495205"/>
                        <a:pt x="259598" y="486490"/>
                      </a:cubicBezTo>
                      <a:cubicBezTo>
                        <a:pt x="259598" y="477404"/>
                        <a:pt x="256906" y="470358"/>
                        <a:pt x="251429" y="465352"/>
                      </a:cubicBezTo>
                      <a:cubicBezTo>
                        <a:pt x="246044" y="460438"/>
                        <a:pt x="237503" y="455524"/>
                        <a:pt x="225806" y="450518"/>
                      </a:cubicBezTo>
                      <a:cubicBezTo>
                        <a:pt x="220793" y="448293"/>
                        <a:pt x="217451" y="446067"/>
                        <a:pt x="215595" y="444028"/>
                      </a:cubicBezTo>
                      <a:cubicBezTo>
                        <a:pt x="213738" y="441895"/>
                        <a:pt x="212810" y="439021"/>
                        <a:pt x="212810" y="435591"/>
                      </a:cubicBezTo>
                      <a:cubicBezTo>
                        <a:pt x="212810" y="432161"/>
                        <a:pt x="213738" y="429379"/>
                        <a:pt x="215409" y="427154"/>
                      </a:cubicBezTo>
                      <a:cubicBezTo>
                        <a:pt x="217173" y="424929"/>
                        <a:pt x="219772" y="423817"/>
                        <a:pt x="223393" y="423817"/>
                      </a:cubicBezTo>
                      <a:cubicBezTo>
                        <a:pt x="226828" y="423817"/>
                        <a:pt x="229705" y="425207"/>
                        <a:pt x="231748" y="427896"/>
                      </a:cubicBezTo>
                      <a:cubicBezTo>
                        <a:pt x="233419" y="430121"/>
                        <a:pt x="234347" y="433088"/>
                        <a:pt x="234718" y="437074"/>
                      </a:cubicBezTo>
                      <a:cubicBezTo>
                        <a:pt x="234904" y="438929"/>
                        <a:pt x="236575" y="440134"/>
                        <a:pt x="238339" y="440134"/>
                      </a:cubicBezTo>
                      <a:lnTo>
                        <a:pt x="256442" y="439948"/>
                      </a:lnTo>
                      <a:cubicBezTo>
                        <a:pt x="258391" y="439948"/>
                        <a:pt x="259969" y="438280"/>
                        <a:pt x="259876" y="436333"/>
                      </a:cubicBezTo>
                      <a:cubicBezTo>
                        <a:pt x="259412" y="428452"/>
                        <a:pt x="256906" y="421870"/>
                        <a:pt x="252357" y="416585"/>
                      </a:cubicBezTo>
                      <a:cubicBezTo>
                        <a:pt x="247530" y="411022"/>
                        <a:pt x="241217" y="407499"/>
                        <a:pt x="233419" y="405923"/>
                      </a:cubicBezTo>
                      <a:lnTo>
                        <a:pt x="233419" y="392295"/>
                      </a:lnTo>
                      <a:cubicBezTo>
                        <a:pt x="233419" y="390718"/>
                        <a:pt x="232119" y="389328"/>
                        <a:pt x="230448" y="389328"/>
                      </a:cubicBezTo>
                      <a:close/>
                      <a:moveTo>
                        <a:pt x="209746" y="316549"/>
                      </a:moveTo>
                      <a:lnTo>
                        <a:pt x="234533" y="316549"/>
                      </a:lnTo>
                      <a:lnTo>
                        <a:pt x="234533" y="345197"/>
                      </a:lnTo>
                      <a:cubicBezTo>
                        <a:pt x="288841" y="350945"/>
                        <a:pt x="332287" y="394149"/>
                        <a:pt x="337950" y="448571"/>
                      </a:cubicBezTo>
                      <a:lnTo>
                        <a:pt x="366728" y="448571"/>
                      </a:lnTo>
                      <a:lnTo>
                        <a:pt x="366728" y="473139"/>
                      </a:lnTo>
                      <a:lnTo>
                        <a:pt x="337950" y="473139"/>
                      </a:lnTo>
                      <a:cubicBezTo>
                        <a:pt x="332287" y="527468"/>
                        <a:pt x="288933" y="570858"/>
                        <a:pt x="234533" y="576513"/>
                      </a:cubicBezTo>
                      <a:lnTo>
                        <a:pt x="234533" y="605161"/>
                      </a:lnTo>
                      <a:lnTo>
                        <a:pt x="209746" y="605161"/>
                      </a:lnTo>
                      <a:lnTo>
                        <a:pt x="209746" y="576513"/>
                      </a:lnTo>
                      <a:cubicBezTo>
                        <a:pt x="155438" y="570858"/>
                        <a:pt x="111992" y="527561"/>
                        <a:pt x="106237" y="473139"/>
                      </a:cubicBezTo>
                      <a:lnTo>
                        <a:pt x="77551" y="473139"/>
                      </a:lnTo>
                      <a:lnTo>
                        <a:pt x="77551" y="448571"/>
                      </a:lnTo>
                      <a:lnTo>
                        <a:pt x="106237" y="448571"/>
                      </a:lnTo>
                      <a:cubicBezTo>
                        <a:pt x="111992" y="394334"/>
                        <a:pt x="155253" y="350945"/>
                        <a:pt x="209746" y="345197"/>
                      </a:cubicBezTo>
                      <a:close/>
                      <a:moveTo>
                        <a:pt x="215397" y="387"/>
                      </a:moveTo>
                      <a:cubicBezTo>
                        <a:pt x="238051" y="-1560"/>
                        <a:pt x="255320" y="4094"/>
                        <a:pt x="267668" y="11417"/>
                      </a:cubicBezTo>
                      <a:cubicBezTo>
                        <a:pt x="285959" y="21520"/>
                        <a:pt x="293015" y="35053"/>
                        <a:pt x="293015" y="35053"/>
                      </a:cubicBezTo>
                      <a:cubicBezTo>
                        <a:pt x="293015" y="35053"/>
                        <a:pt x="335259" y="38020"/>
                        <a:pt x="321054" y="123667"/>
                      </a:cubicBezTo>
                      <a:cubicBezTo>
                        <a:pt x="320497" y="126263"/>
                        <a:pt x="319939" y="128951"/>
                        <a:pt x="319197" y="131546"/>
                      </a:cubicBezTo>
                      <a:cubicBezTo>
                        <a:pt x="327181" y="131546"/>
                        <a:pt x="335351" y="137756"/>
                        <a:pt x="326624" y="168716"/>
                      </a:cubicBezTo>
                      <a:cubicBezTo>
                        <a:pt x="319661" y="192816"/>
                        <a:pt x="313348" y="199675"/>
                        <a:pt x="308520" y="200046"/>
                      </a:cubicBezTo>
                      <a:cubicBezTo>
                        <a:pt x="306756" y="210891"/>
                        <a:pt x="302578" y="223033"/>
                        <a:pt x="295893" y="234527"/>
                      </a:cubicBezTo>
                      <a:lnTo>
                        <a:pt x="295893" y="277536"/>
                      </a:lnTo>
                      <a:cubicBezTo>
                        <a:pt x="295893" y="279019"/>
                        <a:pt x="296729" y="280317"/>
                        <a:pt x="298121" y="281059"/>
                      </a:cubicBezTo>
                      <a:cubicBezTo>
                        <a:pt x="310469" y="287176"/>
                        <a:pt x="371653" y="318043"/>
                        <a:pt x="428381" y="364482"/>
                      </a:cubicBezTo>
                      <a:cubicBezTo>
                        <a:pt x="438501" y="372824"/>
                        <a:pt x="444350" y="385430"/>
                        <a:pt x="444350" y="398500"/>
                      </a:cubicBezTo>
                      <a:lnTo>
                        <a:pt x="444350" y="461067"/>
                      </a:lnTo>
                      <a:lnTo>
                        <a:pt x="388365" y="461067"/>
                      </a:lnTo>
                      <a:lnTo>
                        <a:pt x="388365" y="448554"/>
                      </a:lnTo>
                      <a:cubicBezTo>
                        <a:pt x="388365" y="436596"/>
                        <a:pt x="378709" y="426956"/>
                        <a:pt x="366733" y="426956"/>
                      </a:cubicBezTo>
                      <a:lnTo>
                        <a:pt x="356056" y="426956"/>
                      </a:lnTo>
                      <a:cubicBezTo>
                        <a:pt x="343522" y="378200"/>
                        <a:pt x="304899" y="339640"/>
                        <a:pt x="256156" y="327219"/>
                      </a:cubicBezTo>
                      <a:lnTo>
                        <a:pt x="256156" y="316560"/>
                      </a:lnTo>
                      <a:cubicBezTo>
                        <a:pt x="256156" y="304602"/>
                        <a:pt x="246500" y="294962"/>
                        <a:pt x="234523" y="294962"/>
                      </a:cubicBezTo>
                      <a:lnTo>
                        <a:pt x="209734" y="294962"/>
                      </a:lnTo>
                      <a:cubicBezTo>
                        <a:pt x="197757" y="294962"/>
                        <a:pt x="188101" y="304602"/>
                        <a:pt x="188101" y="316560"/>
                      </a:cubicBezTo>
                      <a:lnTo>
                        <a:pt x="188101" y="327219"/>
                      </a:lnTo>
                      <a:cubicBezTo>
                        <a:pt x="139266" y="339547"/>
                        <a:pt x="100643" y="378200"/>
                        <a:pt x="88202" y="426956"/>
                      </a:cubicBezTo>
                      <a:lnTo>
                        <a:pt x="77525" y="426956"/>
                      </a:lnTo>
                      <a:cubicBezTo>
                        <a:pt x="65548" y="426956"/>
                        <a:pt x="55892" y="436596"/>
                        <a:pt x="55892" y="448554"/>
                      </a:cubicBezTo>
                      <a:lnTo>
                        <a:pt x="55985" y="448554"/>
                      </a:lnTo>
                      <a:lnTo>
                        <a:pt x="55985" y="461067"/>
                      </a:lnTo>
                      <a:lnTo>
                        <a:pt x="0" y="461067"/>
                      </a:lnTo>
                      <a:lnTo>
                        <a:pt x="0" y="398500"/>
                      </a:lnTo>
                      <a:cubicBezTo>
                        <a:pt x="0" y="385430"/>
                        <a:pt x="5849" y="372824"/>
                        <a:pt x="15969" y="364482"/>
                      </a:cubicBezTo>
                      <a:cubicBezTo>
                        <a:pt x="72697" y="318043"/>
                        <a:pt x="133881" y="287176"/>
                        <a:pt x="146229" y="281059"/>
                      </a:cubicBezTo>
                      <a:cubicBezTo>
                        <a:pt x="147621" y="280502"/>
                        <a:pt x="148457" y="279112"/>
                        <a:pt x="148457" y="277536"/>
                      </a:cubicBezTo>
                      <a:lnTo>
                        <a:pt x="148457" y="234527"/>
                      </a:lnTo>
                      <a:cubicBezTo>
                        <a:pt x="141772" y="223033"/>
                        <a:pt x="137594" y="210983"/>
                        <a:pt x="135830" y="200046"/>
                      </a:cubicBezTo>
                      <a:cubicBezTo>
                        <a:pt x="131002" y="199675"/>
                        <a:pt x="124596" y="192816"/>
                        <a:pt x="117726" y="168716"/>
                      </a:cubicBezTo>
                      <a:cubicBezTo>
                        <a:pt x="109091" y="138220"/>
                        <a:pt x="116890" y="131824"/>
                        <a:pt x="124782" y="131546"/>
                      </a:cubicBezTo>
                      <a:cubicBezTo>
                        <a:pt x="124039" y="128951"/>
                        <a:pt x="123482" y="126263"/>
                        <a:pt x="122925" y="123667"/>
                      </a:cubicBezTo>
                      <a:cubicBezTo>
                        <a:pt x="119861" y="108188"/>
                        <a:pt x="119118" y="93820"/>
                        <a:pt x="122739" y="80102"/>
                      </a:cubicBezTo>
                      <a:cubicBezTo>
                        <a:pt x="127010" y="61749"/>
                        <a:pt x="137037" y="46918"/>
                        <a:pt x="148179" y="35517"/>
                      </a:cubicBezTo>
                      <a:cubicBezTo>
                        <a:pt x="155235" y="28102"/>
                        <a:pt x="163219" y="21428"/>
                        <a:pt x="171761" y="16144"/>
                      </a:cubicBezTo>
                      <a:cubicBezTo>
                        <a:pt x="178631" y="11324"/>
                        <a:pt x="186337" y="7246"/>
                        <a:pt x="194600" y="4372"/>
                      </a:cubicBezTo>
                      <a:cubicBezTo>
                        <a:pt x="201192" y="2148"/>
                        <a:pt x="208156" y="757"/>
                        <a:pt x="215397" y="3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fontScale="3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8000">
                      <a:solidFill>
                        <a:srgbClr val="53585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is1idé"/>
            <p:cNvGrpSpPr/>
            <p:nvPr/>
          </p:nvGrpSpPr>
          <p:grpSpPr>
            <a:xfrm>
              <a:off x="4340768" y="2678661"/>
              <a:ext cx="787220" cy="1640114"/>
              <a:chOff x="4340769" y="2812596"/>
              <a:chExt cx="787220" cy="1640114"/>
            </a:xfrm>
          </p:grpSpPr>
          <p:sp>
            <p:nvSpPr>
              <p:cNvPr id="41" name="ïšľïďè"/>
              <p:cNvSpPr/>
              <p:nvPr/>
            </p:nvSpPr>
            <p:spPr>
              <a:xfrm>
                <a:off x="4340769" y="2812596"/>
                <a:ext cx="787220" cy="1480504"/>
              </a:xfrm>
              <a:prstGeom prst="rect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2" name="ïṥḻidè"/>
              <p:cNvGrpSpPr/>
              <p:nvPr/>
            </p:nvGrpSpPr>
            <p:grpSpPr>
              <a:xfrm>
                <a:off x="4340769" y="3665490"/>
                <a:ext cx="787220" cy="787220"/>
                <a:chOff x="4340769" y="3665490"/>
                <a:chExt cx="787220" cy="787220"/>
              </a:xfrm>
            </p:grpSpPr>
            <p:sp>
              <p:nvSpPr>
                <p:cNvPr id="43" name="íṧ1iḍê"/>
                <p:cNvSpPr/>
                <p:nvPr/>
              </p:nvSpPr>
              <p:spPr>
                <a:xfrm>
                  <a:off x="4340769" y="3665490"/>
                  <a:ext cx="787220" cy="78722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lnSpcReduction="1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îṩľîḑé"/>
                <p:cNvSpPr/>
                <p:nvPr/>
              </p:nvSpPr>
              <p:spPr>
                <a:xfrm>
                  <a:off x="4591931" y="3869475"/>
                  <a:ext cx="284898" cy="379252"/>
                </a:xfrm>
                <a:custGeom>
                  <a:avLst/>
                  <a:gdLst>
                    <a:gd name="connsiteX0" fmla="*/ 250200 w 456895"/>
                    <a:gd name="connsiteY0" fmla="*/ 282631 h 608211"/>
                    <a:gd name="connsiteX1" fmla="*/ 139337 w 456895"/>
                    <a:gd name="connsiteY1" fmla="*/ 361608 h 608211"/>
                    <a:gd name="connsiteX2" fmla="*/ 110275 w 456895"/>
                    <a:gd name="connsiteY2" fmla="*/ 361608 h 608211"/>
                    <a:gd name="connsiteX3" fmla="*/ 94119 w 456895"/>
                    <a:gd name="connsiteY3" fmla="*/ 377644 h 608211"/>
                    <a:gd name="connsiteX4" fmla="*/ 110275 w 456895"/>
                    <a:gd name="connsiteY4" fmla="*/ 393681 h 608211"/>
                    <a:gd name="connsiteX5" fmla="*/ 133116 w 456895"/>
                    <a:gd name="connsiteY5" fmla="*/ 393681 h 608211"/>
                    <a:gd name="connsiteX6" fmla="*/ 132930 w 456895"/>
                    <a:gd name="connsiteY6" fmla="*/ 399706 h 608211"/>
                    <a:gd name="connsiteX7" fmla="*/ 133116 w 456895"/>
                    <a:gd name="connsiteY7" fmla="*/ 405638 h 608211"/>
                    <a:gd name="connsiteX8" fmla="*/ 110275 w 456895"/>
                    <a:gd name="connsiteY8" fmla="*/ 405638 h 608211"/>
                    <a:gd name="connsiteX9" fmla="*/ 94119 w 456895"/>
                    <a:gd name="connsiteY9" fmla="*/ 421768 h 608211"/>
                    <a:gd name="connsiteX10" fmla="*/ 110275 w 456895"/>
                    <a:gd name="connsiteY10" fmla="*/ 437804 h 608211"/>
                    <a:gd name="connsiteX11" fmla="*/ 139337 w 456895"/>
                    <a:gd name="connsiteY11" fmla="*/ 437804 h 608211"/>
                    <a:gd name="connsiteX12" fmla="*/ 250200 w 456895"/>
                    <a:gd name="connsiteY12" fmla="*/ 516688 h 608211"/>
                    <a:gd name="connsiteX13" fmla="*/ 304981 w 456895"/>
                    <a:gd name="connsiteY13" fmla="*/ 503155 h 608211"/>
                    <a:gd name="connsiteX14" fmla="*/ 311666 w 456895"/>
                    <a:gd name="connsiteY14" fmla="*/ 481464 h 608211"/>
                    <a:gd name="connsiteX15" fmla="*/ 289939 w 456895"/>
                    <a:gd name="connsiteY15" fmla="*/ 474790 h 608211"/>
                    <a:gd name="connsiteX16" fmla="*/ 250200 w 456895"/>
                    <a:gd name="connsiteY16" fmla="*/ 484615 h 608211"/>
                    <a:gd name="connsiteX17" fmla="*/ 174155 w 456895"/>
                    <a:gd name="connsiteY17" fmla="*/ 437804 h 608211"/>
                    <a:gd name="connsiteX18" fmla="*/ 254935 w 456895"/>
                    <a:gd name="connsiteY18" fmla="*/ 437804 h 608211"/>
                    <a:gd name="connsiteX19" fmla="*/ 271091 w 456895"/>
                    <a:gd name="connsiteY19" fmla="*/ 421768 h 608211"/>
                    <a:gd name="connsiteX20" fmla="*/ 254935 w 456895"/>
                    <a:gd name="connsiteY20" fmla="*/ 405638 h 608211"/>
                    <a:gd name="connsiteX21" fmla="*/ 165335 w 456895"/>
                    <a:gd name="connsiteY21" fmla="*/ 405638 h 608211"/>
                    <a:gd name="connsiteX22" fmla="*/ 165056 w 456895"/>
                    <a:gd name="connsiteY22" fmla="*/ 399706 h 608211"/>
                    <a:gd name="connsiteX23" fmla="*/ 165335 w 456895"/>
                    <a:gd name="connsiteY23" fmla="*/ 393681 h 608211"/>
                    <a:gd name="connsiteX24" fmla="*/ 254935 w 456895"/>
                    <a:gd name="connsiteY24" fmla="*/ 393681 h 608211"/>
                    <a:gd name="connsiteX25" fmla="*/ 271091 w 456895"/>
                    <a:gd name="connsiteY25" fmla="*/ 377644 h 608211"/>
                    <a:gd name="connsiteX26" fmla="*/ 254935 w 456895"/>
                    <a:gd name="connsiteY26" fmla="*/ 361608 h 608211"/>
                    <a:gd name="connsiteX27" fmla="*/ 174155 w 456895"/>
                    <a:gd name="connsiteY27" fmla="*/ 361608 h 608211"/>
                    <a:gd name="connsiteX28" fmla="*/ 250200 w 456895"/>
                    <a:gd name="connsiteY28" fmla="*/ 314704 h 608211"/>
                    <a:gd name="connsiteX29" fmla="*/ 289939 w 456895"/>
                    <a:gd name="connsiteY29" fmla="*/ 324529 h 608211"/>
                    <a:gd name="connsiteX30" fmla="*/ 311666 w 456895"/>
                    <a:gd name="connsiteY30" fmla="*/ 317948 h 608211"/>
                    <a:gd name="connsiteX31" fmla="*/ 304981 w 456895"/>
                    <a:gd name="connsiteY31" fmla="*/ 296164 h 608211"/>
                    <a:gd name="connsiteX32" fmla="*/ 250200 w 456895"/>
                    <a:gd name="connsiteY32" fmla="*/ 282631 h 608211"/>
                    <a:gd name="connsiteX33" fmla="*/ 80284 w 456895"/>
                    <a:gd name="connsiteY33" fmla="*/ 143031 h 608211"/>
                    <a:gd name="connsiteX34" fmla="*/ 126152 w 456895"/>
                    <a:gd name="connsiteY34" fmla="*/ 166205 h 608211"/>
                    <a:gd name="connsiteX35" fmla="*/ 174805 w 456895"/>
                    <a:gd name="connsiteY35" fmla="*/ 193550 h 608211"/>
                    <a:gd name="connsiteX36" fmla="*/ 206096 w 456895"/>
                    <a:gd name="connsiteY36" fmla="*/ 192345 h 608211"/>
                    <a:gd name="connsiteX37" fmla="*/ 234229 w 456895"/>
                    <a:gd name="connsiteY37" fmla="*/ 186134 h 608211"/>
                    <a:gd name="connsiteX38" fmla="*/ 264963 w 456895"/>
                    <a:gd name="connsiteY38" fmla="*/ 192252 h 608211"/>
                    <a:gd name="connsiteX39" fmla="*/ 302288 w 456895"/>
                    <a:gd name="connsiteY39" fmla="*/ 199019 h 608211"/>
                    <a:gd name="connsiteX40" fmla="*/ 331350 w 456895"/>
                    <a:gd name="connsiteY40" fmla="*/ 224974 h 608211"/>
                    <a:gd name="connsiteX41" fmla="*/ 425222 w 456895"/>
                    <a:gd name="connsiteY41" fmla="*/ 338248 h 608211"/>
                    <a:gd name="connsiteX42" fmla="*/ 449177 w 456895"/>
                    <a:gd name="connsiteY42" fmla="*/ 498705 h 608211"/>
                    <a:gd name="connsiteX43" fmla="*/ 364219 w 456895"/>
                    <a:gd name="connsiteY43" fmla="*/ 585098 h 608211"/>
                    <a:gd name="connsiteX44" fmla="*/ 228751 w 456895"/>
                    <a:gd name="connsiteY44" fmla="*/ 607901 h 608211"/>
                    <a:gd name="connsiteX45" fmla="*/ 103218 w 456895"/>
                    <a:gd name="connsiteY45" fmla="*/ 577868 h 608211"/>
                    <a:gd name="connsiteX46" fmla="*/ 48251 w 456895"/>
                    <a:gd name="connsiteY46" fmla="*/ 532910 h 608211"/>
                    <a:gd name="connsiteX47" fmla="*/ 6283 w 456895"/>
                    <a:gd name="connsiteY47" fmla="*/ 462925 h 608211"/>
                    <a:gd name="connsiteX48" fmla="*/ 25967 w 456895"/>
                    <a:gd name="connsiteY48" fmla="*/ 331852 h 608211"/>
                    <a:gd name="connsiteX49" fmla="*/ 131259 w 456895"/>
                    <a:gd name="connsiteY49" fmla="*/ 215333 h 608211"/>
                    <a:gd name="connsiteX50" fmla="*/ 122809 w 456895"/>
                    <a:gd name="connsiteY50" fmla="*/ 214685 h 608211"/>
                    <a:gd name="connsiteX51" fmla="*/ 69792 w 456895"/>
                    <a:gd name="connsiteY51" fmla="*/ 228589 h 608211"/>
                    <a:gd name="connsiteX52" fmla="*/ 62828 w 456895"/>
                    <a:gd name="connsiteY52" fmla="*/ 203746 h 608211"/>
                    <a:gd name="connsiteX53" fmla="*/ 114546 w 456895"/>
                    <a:gd name="connsiteY53" fmla="*/ 189564 h 608211"/>
                    <a:gd name="connsiteX54" fmla="*/ 114453 w 456895"/>
                    <a:gd name="connsiteY54" fmla="*/ 189471 h 608211"/>
                    <a:gd name="connsiteX55" fmla="*/ 73413 w 456895"/>
                    <a:gd name="connsiteY55" fmla="*/ 167873 h 608211"/>
                    <a:gd name="connsiteX56" fmla="*/ 80284 w 456895"/>
                    <a:gd name="connsiteY56" fmla="*/ 143031 h 608211"/>
                    <a:gd name="connsiteX57" fmla="*/ 193924 w 456895"/>
                    <a:gd name="connsiteY57" fmla="*/ 0 h 608211"/>
                    <a:gd name="connsiteX58" fmla="*/ 204415 w 456895"/>
                    <a:gd name="connsiteY58" fmla="*/ 1669 h 608211"/>
                    <a:gd name="connsiteX59" fmla="*/ 238485 w 456895"/>
                    <a:gd name="connsiteY59" fmla="*/ 20582 h 608211"/>
                    <a:gd name="connsiteX60" fmla="*/ 258815 w 456895"/>
                    <a:gd name="connsiteY60" fmla="*/ 33654 h 608211"/>
                    <a:gd name="connsiteX61" fmla="*/ 306532 w 456895"/>
                    <a:gd name="connsiteY61" fmla="*/ 42925 h 608211"/>
                    <a:gd name="connsiteX62" fmla="*/ 337909 w 456895"/>
                    <a:gd name="connsiteY62" fmla="*/ 42091 h 608211"/>
                    <a:gd name="connsiteX63" fmla="*/ 372722 w 456895"/>
                    <a:gd name="connsiteY63" fmla="*/ 57666 h 608211"/>
                    <a:gd name="connsiteX64" fmla="*/ 372351 w 456895"/>
                    <a:gd name="connsiteY64" fmla="*/ 87612 h 608211"/>
                    <a:gd name="connsiteX65" fmla="*/ 353505 w 456895"/>
                    <a:gd name="connsiteY65" fmla="*/ 126365 h 608211"/>
                    <a:gd name="connsiteX66" fmla="*/ 291400 w 456895"/>
                    <a:gd name="connsiteY66" fmla="*/ 176522 h 608211"/>
                    <a:gd name="connsiteX67" fmla="*/ 286944 w 456895"/>
                    <a:gd name="connsiteY67" fmla="*/ 176986 h 608211"/>
                    <a:gd name="connsiteX68" fmla="*/ 271812 w 456895"/>
                    <a:gd name="connsiteY68" fmla="*/ 172350 h 608211"/>
                    <a:gd name="connsiteX69" fmla="*/ 238392 w 456895"/>
                    <a:gd name="connsiteY69" fmla="*/ 164933 h 608211"/>
                    <a:gd name="connsiteX70" fmla="*/ 238020 w 456895"/>
                    <a:gd name="connsiteY70" fmla="*/ 164933 h 608211"/>
                    <a:gd name="connsiteX71" fmla="*/ 214626 w 456895"/>
                    <a:gd name="connsiteY71" fmla="*/ 169847 h 608211"/>
                    <a:gd name="connsiteX72" fmla="*/ 187797 w 456895"/>
                    <a:gd name="connsiteY72" fmla="*/ 175224 h 608211"/>
                    <a:gd name="connsiteX73" fmla="*/ 179535 w 456895"/>
                    <a:gd name="connsiteY73" fmla="*/ 174483 h 608211"/>
                    <a:gd name="connsiteX74" fmla="*/ 165610 w 456895"/>
                    <a:gd name="connsiteY74" fmla="*/ 168086 h 608211"/>
                    <a:gd name="connsiteX75" fmla="*/ 147508 w 456895"/>
                    <a:gd name="connsiteY75" fmla="*/ 133504 h 608211"/>
                    <a:gd name="connsiteX76" fmla="*/ 135625 w 456895"/>
                    <a:gd name="connsiteY76" fmla="*/ 85480 h 608211"/>
                    <a:gd name="connsiteX77" fmla="*/ 150478 w 456895"/>
                    <a:gd name="connsiteY77" fmla="*/ 35601 h 608211"/>
                    <a:gd name="connsiteX78" fmla="*/ 193924 w 456895"/>
                    <a:gd name="connsiteY78" fmla="*/ 0 h 60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456895" h="608211">
                      <a:moveTo>
                        <a:pt x="250200" y="282631"/>
                      </a:moveTo>
                      <a:cubicBezTo>
                        <a:pt x="198854" y="282631"/>
                        <a:pt x="155214" y="315723"/>
                        <a:pt x="139337" y="361608"/>
                      </a:cubicBezTo>
                      <a:lnTo>
                        <a:pt x="110275" y="361608"/>
                      </a:lnTo>
                      <a:cubicBezTo>
                        <a:pt x="101361" y="361608"/>
                        <a:pt x="94119" y="368745"/>
                        <a:pt x="94119" y="377644"/>
                      </a:cubicBezTo>
                      <a:cubicBezTo>
                        <a:pt x="94119" y="386450"/>
                        <a:pt x="101361" y="393681"/>
                        <a:pt x="110275" y="393681"/>
                      </a:cubicBezTo>
                      <a:lnTo>
                        <a:pt x="133116" y="393681"/>
                      </a:lnTo>
                      <a:cubicBezTo>
                        <a:pt x="132930" y="395627"/>
                        <a:pt x="132930" y="397667"/>
                        <a:pt x="132930" y="399706"/>
                      </a:cubicBezTo>
                      <a:cubicBezTo>
                        <a:pt x="132930" y="401653"/>
                        <a:pt x="132930" y="403692"/>
                        <a:pt x="133116" y="405638"/>
                      </a:cubicBezTo>
                      <a:lnTo>
                        <a:pt x="110275" y="405638"/>
                      </a:lnTo>
                      <a:cubicBezTo>
                        <a:pt x="101361" y="405638"/>
                        <a:pt x="94119" y="412869"/>
                        <a:pt x="94119" y="421768"/>
                      </a:cubicBezTo>
                      <a:cubicBezTo>
                        <a:pt x="94119" y="430574"/>
                        <a:pt x="101361" y="437804"/>
                        <a:pt x="110275" y="437804"/>
                      </a:cubicBezTo>
                      <a:lnTo>
                        <a:pt x="139337" y="437804"/>
                      </a:lnTo>
                      <a:cubicBezTo>
                        <a:pt x="155214" y="483689"/>
                        <a:pt x="198854" y="516688"/>
                        <a:pt x="250200" y="516688"/>
                      </a:cubicBezTo>
                      <a:cubicBezTo>
                        <a:pt x="269234" y="516688"/>
                        <a:pt x="288268" y="512054"/>
                        <a:pt x="304981" y="503155"/>
                      </a:cubicBezTo>
                      <a:cubicBezTo>
                        <a:pt x="312873" y="498983"/>
                        <a:pt x="315845" y="489250"/>
                        <a:pt x="311666" y="481464"/>
                      </a:cubicBezTo>
                      <a:cubicBezTo>
                        <a:pt x="307488" y="473585"/>
                        <a:pt x="297832" y="470618"/>
                        <a:pt x="289939" y="474790"/>
                      </a:cubicBezTo>
                      <a:cubicBezTo>
                        <a:pt x="277590" y="481278"/>
                        <a:pt x="264220" y="484615"/>
                        <a:pt x="250200" y="484615"/>
                      </a:cubicBezTo>
                      <a:cubicBezTo>
                        <a:pt x="216959" y="484615"/>
                        <a:pt x="188176" y="465520"/>
                        <a:pt x="174155" y="437804"/>
                      </a:cubicBezTo>
                      <a:lnTo>
                        <a:pt x="254935" y="437804"/>
                      </a:lnTo>
                      <a:cubicBezTo>
                        <a:pt x="263849" y="437804"/>
                        <a:pt x="271091" y="430574"/>
                        <a:pt x="271091" y="421768"/>
                      </a:cubicBezTo>
                      <a:cubicBezTo>
                        <a:pt x="271091" y="412869"/>
                        <a:pt x="263849" y="405638"/>
                        <a:pt x="254935" y="405638"/>
                      </a:cubicBezTo>
                      <a:lnTo>
                        <a:pt x="165335" y="405638"/>
                      </a:lnTo>
                      <a:cubicBezTo>
                        <a:pt x="165149" y="403692"/>
                        <a:pt x="165056" y="401653"/>
                        <a:pt x="165056" y="399706"/>
                      </a:cubicBezTo>
                      <a:cubicBezTo>
                        <a:pt x="165056" y="397667"/>
                        <a:pt x="165149" y="395627"/>
                        <a:pt x="165335" y="393681"/>
                      </a:cubicBezTo>
                      <a:lnTo>
                        <a:pt x="254935" y="393681"/>
                      </a:lnTo>
                      <a:cubicBezTo>
                        <a:pt x="263849" y="393681"/>
                        <a:pt x="271091" y="386450"/>
                        <a:pt x="271091" y="377644"/>
                      </a:cubicBezTo>
                      <a:cubicBezTo>
                        <a:pt x="271091" y="368745"/>
                        <a:pt x="263849" y="361608"/>
                        <a:pt x="254935" y="361608"/>
                      </a:cubicBezTo>
                      <a:lnTo>
                        <a:pt x="174155" y="361608"/>
                      </a:lnTo>
                      <a:cubicBezTo>
                        <a:pt x="188176" y="333799"/>
                        <a:pt x="216959" y="314704"/>
                        <a:pt x="250200" y="314704"/>
                      </a:cubicBezTo>
                      <a:cubicBezTo>
                        <a:pt x="264220" y="314704"/>
                        <a:pt x="277590" y="318041"/>
                        <a:pt x="289939" y="324529"/>
                      </a:cubicBezTo>
                      <a:cubicBezTo>
                        <a:pt x="297832" y="328701"/>
                        <a:pt x="307488" y="325734"/>
                        <a:pt x="311666" y="317948"/>
                      </a:cubicBezTo>
                      <a:cubicBezTo>
                        <a:pt x="315845" y="310069"/>
                        <a:pt x="312873" y="300336"/>
                        <a:pt x="304981" y="296164"/>
                      </a:cubicBezTo>
                      <a:cubicBezTo>
                        <a:pt x="288268" y="287358"/>
                        <a:pt x="269234" y="282631"/>
                        <a:pt x="250200" y="282631"/>
                      </a:cubicBezTo>
                      <a:close/>
                      <a:moveTo>
                        <a:pt x="80284" y="143031"/>
                      </a:moveTo>
                      <a:cubicBezTo>
                        <a:pt x="97368" y="146738"/>
                        <a:pt x="112224" y="155915"/>
                        <a:pt x="126152" y="166205"/>
                      </a:cubicBezTo>
                      <a:cubicBezTo>
                        <a:pt x="160321" y="191511"/>
                        <a:pt x="174805" y="193550"/>
                        <a:pt x="174805" y="193550"/>
                      </a:cubicBezTo>
                      <a:cubicBezTo>
                        <a:pt x="185483" y="195589"/>
                        <a:pt x="195604" y="194848"/>
                        <a:pt x="206096" y="192345"/>
                      </a:cubicBezTo>
                      <a:cubicBezTo>
                        <a:pt x="215474" y="190120"/>
                        <a:pt x="224480" y="186690"/>
                        <a:pt x="234229" y="186134"/>
                      </a:cubicBezTo>
                      <a:cubicBezTo>
                        <a:pt x="244721" y="185393"/>
                        <a:pt x="255121" y="189008"/>
                        <a:pt x="264963" y="192252"/>
                      </a:cubicBezTo>
                      <a:cubicBezTo>
                        <a:pt x="275640" y="195775"/>
                        <a:pt x="293561" y="195867"/>
                        <a:pt x="302288" y="199019"/>
                      </a:cubicBezTo>
                      <a:cubicBezTo>
                        <a:pt x="312038" y="207176"/>
                        <a:pt x="321323" y="215519"/>
                        <a:pt x="331350" y="224974"/>
                      </a:cubicBezTo>
                      <a:cubicBezTo>
                        <a:pt x="367469" y="258993"/>
                        <a:pt x="401267" y="294496"/>
                        <a:pt x="425222" y="338248"/>
                      </a:cubicBezTo>
                      <a:cubicBezTo>
                        <a:pt x="451406" y="385894"/>
                        <a:pt x="467190" y="445312"/>
                        <a:pt x="449177" y="498705"/>
                      </a:cubicBezTo>
                      <a:cubicBezTo>
                        <a:pt x="435528" y="539121"/>
                        <a:pt x="402752" y="568320"/>
                        <a:pt x="364219" y="585098"/>
                      </a:cubicBezTo>
                      <a:cubicBezTo>
                        <a:pt x="321973" y="603452"/>
                        <a:pt x="274619" y="609755"/>
                        <a:pt x="228751" y="607901"/>
                      </a:cubicBezTo>
                      <a:cubicBezTo>
                        <a:pt x="185947" y="606140"/>
                        <a:pt x="141379" y="597983"/>
                        <a:pt x="103218" y="577868"/>
                      </a:cubicBezTo>
                      <a:cubicBezTo>
                        <a:pt x="82048" y="566651"/>
                        <a:pt x="64221" y="550615"/>
                        <a:pt x="48251" y="532910"/>
                      </a:cubicBezTo>
                      <a:cubicBezTo>
                        <a:pt x="30052" y="512517"/>
                        <a:pt x="14453" y="489250"/>
                        <a:pt x="6283" y="462925"/>
                      </a:cubicBezTo>
                      <a:cubicBezTo>
                        <a:pt x="-7645" y="418060"/>
                        <a:pt x="2754" y="371712"/>
                        <a:pt x="25967" y="331852"/>
                      </a:cubicBezTo>
                      <a:cubicBezTo>
                        <a:pt x="52800" y="285782"/>
                        <a:pt x="90498" y="248889"/>
                        <a:pt x="131259" y="215333"/>
                      </a:cubicBezTo>
                      <a:cubicBezTo>
                        <a:pt x="128473" y="214870"/>
                        <a:pt x="125688" y="214499"/>
                        <a:pt x="122809" y="214685"/>
                      </a:cubicBezTo>
                      <a:cubicBezTo>
                        <a:pt x="104518" y="215519"/>
                        <a:pt x="87248" y="223862"/>
                        <a:pt x="69792" y="228589"/>
                      </a:cubicBezTo>
                      <a:cubicBezTo>
                        <a:pt x="53636" y="233038"/>
                        <a:pt x="46765" y="208103"/>
                        <a:pt x="62828" y="203746"/>
                      </a:cubicBezTo>
                      <a:cubicBezTo>
                        <a:pt x="80098" y="199019"/>
                        <a:pt x="96718" y="191881"/>
                        <a:pt x="114546" y="189564"/>
                      </a:cubicBezTo>
                      <a:cubicBezTo>
                        <a:pt x="114546" y="189564"/>
                        <a:pt x="114546" y="189564"/>
                        <a:pt x="114453" y="189471"/>
                      </a:cubicBezTo>
                      <a:cubicBezTo>
                        <a:pt x="101825" y="180202"/>
                        <a:pt x="89012" y="171303"/>
                        <a:pt x="73413" y="167873"/>
                      </a:cubicBezTo>
                      <a:cubicBezTo>
                        <a:pt x="57072" y="164351"/>
                        <a:pt x="64035" y="139508"/>
                        <a:pt x="80284" y="143031"/>
                      </a:cubicBezTo>
                      <a:close/>
                      <a:moveTo>
                        <a:pt x="193924" y="0"/>
                      </a:moveTo>
                      <a:cubicBezTo>
                        <a:pt x="197359" y="0"/>
                        <a:pt x="200887" y="556"/>
                        <a:pt x="204415" y="1669"/>
                      </a:cubicBezTo>
                      <a:cubicBezTo>
                        <a:pt x="217133" y="5563"/>
                        <a:pt x="227994" y="13258"/>
                        <a:pt x="238485" y="20582"/>
                      </a:cubicBezTo>
                      <a:cubicBezTo>
                        <a:pt x="245354" y="25495"/>
                        <a:pt x="251853" y="30131"/>
                        <a:pt x="258815" y="33654"/>
                      </a:cubicBezTo>
                      <a:cubicBezTo>
                        <a:pt x="274875" y="41813"/>
                        <a:pt x="291957" y="42925"/>
                        <a:pt x="306532" y="42925"/>
                      </a:cubicBezTo>
                      <a:cubicBezTo>
                        <a:pt x="312380" y="42925"/>
                        <a:pt x="334289" y="42091"/>
                        <a:pt x="337909" y="42091"/>
                      </a:cubicBezTo>
                      <a:cubicBezTo>
                        <a:pt x="349792" y="42091"/>
                        <a:pt x="366502" y="43667"/>
                        <a:pt x="372722" y="57666"/>
                      </a:cubicBezTo>
                      <a:cubicBezTo>
                        <a:pt x="377642" y="68421"/>
                        <a:pt x="374857" y="79917"/>
                        <a:pt x="372351" y="87612"/>
                      </a:cubicBezTo>
                      <a:cubicBezTo>
                        <a:pt x="366966" y="104207"/>
                        <a:pt x="360746" y="116909"/>
                        <a:pt x="353505" y="126365"/>
                      </a:cubicBezTo>
                      <a:cubicBezTo>
                        <a:pt x="338838" y="145279"/>
                        <a:pt x="316836" y="163079"/>
                        <a:pt x="291400" y="176522"/>
                      </a:cubicBezTo>
                      <a:cubicBezTo>
                        <a:pt x="290471" y="176986"/>
                        <a:pt x="289079" y="177542"/>
                        <a:pt x="286944" y="176986"/>
                      </a:cubicBezTo>
                      <a:cubicBezTo>
                        <a:pt x="281745" y="175688"/>
                        <a:pt x="276732" y="173926"/>
                        <a:pt x="271812" y="172350"/>
                      </a:cubicBezTo>
                      <a:cubicBezTo>
                        <a:pt x="260486" y="168642"/>
                        <a:pt x="249810" y="165026"/>
                        <a:pt x="238392" y="164933"/>
                      </a:cubicBezTo>
                      <a:lnTo>
                        <a:pt x="238020" y="164933"/>
                      </a:lnTo>
                      <a:cubicBezTo>
                        <a:pt x="230315" y="164933"/>
                        <a:pt x="222703" y="167344"/>
                        <a:pt x="214626" y="169847"/>
                      </a:cubicBezTo>
                      <a:cubicBezTo>
                        <a:pt x="206086" y="172536"/>
                        <a:pt x="197174" y="175224"/>
                        <a:pt x="187797" y="175224"/>
                      </a:cubicBezTo>
                      <a:cubicBezTo>
                        <a:pt x="184920" y="175224"/>
                        <a:pt x="182135" y="174946"/>
                        <a:pt x="179535" y="174483"/>
                      </a:cubicBezTo>
                      <a:cubicBezTo>
                        <a:pt x="168117" y="172350"/>
                        <a:pt x="166260" y="169291"/>
                        <a:pt x="165610" y="168086"/>
                      </a:cubicBezTo>
                      <a:cubicBezTo>
                        <a:pt x="159112" y="156960"/>
                        <a:pt x="152892" y="145928"/>
                        <a:pt x="147508" y="133504"/>
                      </a:cubicBezTo>
                      <a:cubicBezTo>
                        <a:pt x="141938" y="120710"/>
                        <a:pt x="135532" y="103651"/>
                        <a:pt x="135625" y="85480"/>
                      </a:cubicBezTo>
                      <a:cubicBezTo>
                        <a:pt x="135718" y="65454"/>
                        <a:pt x="143609" y="48302"/>
                        <a:pt x="150478" y="35601"/>
                      </a:cubicBezTo>
                      <a:cubicBezTo>
                        <a:pt x="155213" y="26793"/>
                        <a:pt x="169788" y="0"/>
                        <a:pt x="19392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8000">
                      <a:solidFill>
                        <a:srgbClr val="53585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íṥḻîḍe"/>
            <p:cNvGrpSpPr/>
            <p:nvPr/>
          </p:nvGrpSpPr>
          <p:grpSpPr>
            <a:xfrm>
              <a:off x="7064011" y="2264583"/>
              <a:ext cx="787220" cy="2054192"/>
              <a:chOff x="7064012" y="2398518"/>
              <a:chExt cx="787220" cy="2054192"/>
            </a:xfrm>
          </p:grpSpPr>
          <p:sp>
            <p:nvSpPr>
              <p:cNvPr id="37" name="íşliḍê"/>
              <p:cNvSpPr/>
              <p:nvPr/>
            </p:nvSpPr>
            <p:spPr>
              <a:xfrm>
                <a:off x="7064012" y="2398518"/>
                <a:ext cx="787220" cy="1894582"/>
              </a:xfrm>
              <a:prstGeom prst="rect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8" name="íš1ïḓé"/>
              <p:cNvGrpSpPr/>
              <p:nvPr/>
            </p:nvGrpSpPr>
            <p:grpSpPr>
              <a:xfrm>
                <a:off x="7064012" y="3665490"/>
                <a:ext cx="787220" cy="787220"/>
                <a:chOff x="7064012" y="3665490"/>
                <a:chExt cx="787220" cy="787220"/>
              </a:xfrm>
            </p:grpSpPr>
            <p:sp>
              <p:nvSpPr>
                <p:cNvPr id="39" name="îṩľïdê"/>
                <p:cNvSpPr/>
                <p:nvPr/>
              </p:nvSpPr>
              <p:spPr>
                <a:xfrm>
                  <a:off x="7064012" y="3665490"/>
                  <a:ext cx="787220" cy="78722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lnSpcReduction="1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1iḑe"/>
                <p:cNvSpPr/>
                <p:nvPr/>
              </p:nvSpPr>
              <p:spPr>
                <a:xfrm>
                  <a:off x="7271719" y="3887947"/>
                  <a:ext cx="371808" cy="342308"/>
                </a:xfrm>
                <a:custGeom>
                  <a:avLst/>
                  <a:gdLst>
                    <a:gd name="connsiteX0" fmla="*/ 171287 w 602903"/>
                    <a:gd name="connsiteY0" fmla="*/ 447704 h 555068"/>
                    <a:gd name="connsiteX1" fmla="*/ 170224 w 602903"/>
                    <a:gd name="connsiteY1" fmla="*/ 447856 h 555068"/>
                    <a:gd name="connsiteX2" fmla="*/ 167188 w 602903"/>
                    <a:gd name="connsiteY2" fmla="*/ 452404 h 555068"/>
                    <a:gd name="connsiteX3" fmla="*/ 141071 w 602903"/>
                    <a:gd name="connsiteY3" fmla="*/ 495762 h 555068"/>
                    <a:gd name="connsiteX4" fmla="*/ 171287 w 602903"/>
                    <a:gd name="connsiteY4" fmla="*/ 495762 h 555068"/>
                    <a:gd name="connsiteX5" fmla="*/ 171287 w 602903"/>
                    <a:gd name="connsiteY5" fmla="*/ 402223 h 555068"/>
                    <a:gd name="connsiteX6" fmla="*/ 171287 w 602903"/>
                    <a:gd name="connsiteY6" fmla="*/ 402829 h 555068"/>
                    <a:gd name="connsiteX7" fmla="*/ 205755 w 602903"/>
                    <a:gd name="connsiteY7" fmla="*/ 402829 h 555068"/>
                    <a:gd name="connsiteX8" fmla="*/ 205755 w 602903"/>
                    <a:gd name="connsiteY8" fmla="*/ 495762 h 555068"/>
                    <a:gd name="connsiteX9" fmla="*/ 221850 w 602903"/>
                    <a:gd name="connsiteY9" fmla="*/ 495762 h 555068"/>
                    <a:gd name="connsiteX10" fmla="*/ 221850 w 602903"/>
                    <a:gd name="connsiteY10" fmla="*/ 522141 h 555068"/>
                    <a:gd name="connsiteX11" fmla="*/ 205755 w 602903"/>
                    <a:gd name="connsiteY11" fmla="*/ 522141 h 555068"/>
                    <a:gd name="connsiteX12" fmla="*/ 205755 w 602903"/>
                    <a:gd name="connsiteY12" fmla="*/ 554433 h 555068"/>
                    <a:gd name="connsiteX13" fmla="*/ 171287 w 602903"/>
                    <a:gd name="connsiteY13" fmla="*/ 554433 h 555068"/>
                    <a:gd name="connsiteX14" fmla="*/ 171287 w 602903"/>
                    <a:gd name="connsiteY14" fmla="*/ 522141 h 555068"/>
                    <a:gd name="connsiteX15" fmla="*/ 111462 w 602903"/>
                    <a:gd name="connsiteY15" fmla="*/ 522141 h 555068"/>
                    <a:gd name="connsiteX16" fmla="*/ 109792 w 602903"/>
                    <a:gd name="connsiteY16" fmla="*/ 500462 h 555068"/>
                    <a:gd name="connsiteX17" fmla="*/ 236104 w 602903"/>
                    <a:gd name="connsiteY17" fmla="*/ 400882 h 555068"/>
                    <a:gd name="connsiteX18" fmla="*/ 272540 w 602903"/>
                    <a:gd name="connsiteY18" fmla="*/ 400882 h 555068"/>
                    <a:gd name="connsiteX19" fmla="*/ 272540 w 602903"/>
                    <a:gd name="connsiteY19" fmla="*/ 454996 h 555068"/>
                    <a:gd name="connsiteX20" fmla="*/ 284533 w 602903"/>
                    <a:gd name="connsiteY20" fmla="*/ 443173 h 555068"/>
                    <a:gd name="connsiteX21" fmla="*/ 300322 w 602903"/>
                    <a:gd name="connsiteY21" fmla="*/ 438928 h 555068"/>
                    <a:gd name="connsiteX22" fmla="*/ 327801 w 602903"/>
                    <a:gd name="connsiteY22" fmla="*/ 451055 h 555068"/>
                    <a:gd name="connsiteX23" fmla="*/ 336758 w 602903"/>
                    <a:gd name="connsiteY23" fmla="*/ 475611 h 555068"/>
                    <a:gd name="connsiteX24" fmla="*/ 337213 w 602903"/>
                    <a:gd name="connsiteY24" fmla="*/ 488950 h 555068"/>
                    <a:gd name="connsiteX25" fmla="*/ 337213 w 602903"/>
                    <a:gd name="connsiteY25" fmla="*/ 554432 h 555068"/>
                    <a:gd name="connsiteX26" fmla="*/ 315200 w 602903"/>
                    <a:gd name="connsiteY26" fmla="*/ 554432 h 555068"/>
                    <a:gd name="connsiteX27" fmla="*/ 302903 w 602903"/>
                    <a:gd name="connsiteY27" fmla="*/ 554432 h 555068"/>
                    <a:gd name="connsiteX28" fmla="*/ 302903 w 602903"/>
                    <a:gd name="connsiteY28" fmla="*/ 488798 h 555068"/>
                    <a:gd name="connsiteX29" fmla="*/ 298956 w 602903"/>
                    <a:gd name="connsiteY29" fmla="*/ 470912 h 555068"/>
                    <a:gd name="connsiteX30" fmla="*/ 287114 w 602903"/>
                    <a:gd name="connsiteY30" fmla="*/ 466061 h 555068"/>
                    <a:gd name="connsiteX31" fmla="*/ 278309 w 602903"/>
                    <a:gd name="connsiteY31" fmla="*/ 467577 h 555068"/>
                    <a:gd name="connsiteX32" fmla="*/ 272540 w 602903"/>
                    <a:gd name="connsiteY32" fmla="*/ 471821 h 555068"/>
                    <a:gd name="connsiteX33" fmla="*/ 272540 w 602903"/>
                    <a:gd name="connsiteY33" fmla="*/ 554432 h 555068"/>
                    <a:gd name="connsiteX34" fmla="*/ 236104 w 602903"/>
                    <a:gd name="connsiteY34" fmla="*/ 554432 h 555068"/>
                    <a:gd name="connsiteX35" fmla="*/ 51764 w 602903"/>
                    <a:gd name="connsiteY35" fmla="*/ 399683 h 555068"/>
                    <a:gd name="connsiteX36" fmla="*/ 90918 w 602903"/>
                    <a:gd name="connsiteY36" fmla="*/ 412112 h 555068"/>
                    <a:gd name="connsiteX37" fmla="*/ 105032 w 602903"/>
                    <a:gd name="connsiteY37" fmla="*/ 445759 h 555068"/>
                    <a:gd name="connsiteX38" fmla="*/ 97444 w 602903"/>
                    <a:gd name="connsiteY38" fmla="*/ 471223 h 555068"/>
                    <a:gd name="connsiteX39" fmla="*/ 69975 w 602903"/>
                    <a:gd name="connsiteY39" fmla="*/ 503961 h 555068"/>
                    <a:gd name="connsiteX40" fmla="*/ 49336 w 602903"/>
                    <a:gd name="connsiteY40" fmla="*/ 525787 h 555068"/>
                    <a:gd name="connsiteX41" fmla="*/ 49639 w 602903"/>
                    <a:gd name="connsiteY41" fmla="*/ 526090 h 555068"/>
                    <a:gd name="connsiteX42" fmla="*/ 108522 w 602903"/>
                    <a:gd name="connsiteY42" fmla="*/ 526090 h 555068"/>
                    <a:gd name="connsiteX43" fmla="*/ 108522 w 602903"/>
                    <a:gd name="connsiteY43" fmla="*/ 554433 h 555068"/>
                    <a:gd name="connsiteX44" fmla="*/ 3200 w 602903"/>
                    <a:gd name="connsiteY44" fmla="*/ 554433 h 555068"/>
                    <a:gd name="connsiteX45" fmla="*/ 3200 w 602903"/>
                    <a:gd name="connsiteY45" fmla="*/ 530940 h 555068"/>
                    <a:gd name="connsiteX46" fmla="*/ 51764 w 602903"/>
                    <a:gd name="connsiteY46" fmla="*/ 479559 h 555068"/>
                    <a:gd name="connsiteX47" fmla="*/ 65119 w 602903"/>
                    <a:gd name="connsiteY47" fmla="*/ 460613 h 555068"/>
                    <a:gd name="connsiteX48" fmla="*/ 69520 w 602903"/>
                    <a:gd name="connsiteY48" fmla="*/ 446214 h 555068"/>
                    <a:gd name="connsiteX49" fmla="*/ 65119 w 602903"/>
                    <a:gd name="connsiteY49" fmla="*/ 432118 h 555068"/>
                    <a:gd name="connsiteX50" fmla="*/ 51764 w 602903"/>
                    <a:gd name="connsiteY50" fmla="*/ 426965 h 555068"/>
                    <a:gd name="connsiteX51" fmla="*/ 39319 w 602903"/>
                    <a:gd name="connsiteY51" fmla="*/ 433937 h 555068"/>
                    <a:gd name="connsiteX52" fmla="*/ 34767 w 602903"/>
                    <a:gd name="connsiteY52" fmla="*/ 451367 h 555068"/>
                    <a:gd name="connsiteX53" fmla="*/ 317 w 602903"/>
                    <a:gd name="connsiteY53" fmla="*/ 451367 h 555068"/>
                    <a:gd name="connsiteX54" fmla="*/ 14 w 602903"/>
                    <a:gd name="connsiteY54" fmla="*/ 450458 h 555068"/>
                    <a:gd name="connsiteX55" fmla="*/ 13824 w 602903"/>
                    <a:gd name="connsiteY55" fmla="*/ 414385 h 555068"/>
                    <a:gd name="connsiteX56" fmla="*/ 51764 w 602903"/>
                    <a:gd name="connsiteY56" fmla="*/ 399683 h 555068"/>
                    <a:gd name="connsiteX57" fmla="*/ 286629 w 602903"/>
                    <a:gd name="connsiteY57" fmla="*/ 131887 h 555068"/>
                    <a:gd name="connsiteX58" fmla="*/ 318984 w 602903"/>
                    <a:gd name="connsiteY58" fmla="*/ 131887 h 555068"/>
                    <a:gd name="connsiteX59" fmla="*/ 318984 w 602903"/>
                    <a:gd name="connsiteY59" fmla="*/ 283539 h 555068"/>
                    <a:gd name="connsiteX60" fmla="*/ 404050 w 602903"/>
                    <a:gd name="connsiteY60" fmla="*/ 283539 h 555068"/>
                    <a:gd name="connsiteX61" fmla="*/ 404050 w 602903"/>
                    <a:gd name="connsiteY61" fmla="*/ 315992 h 555068"/>
                    <a:gd name="connsiteX62" fmla="*/ 286629 w 602903"/>
                    <a:gd name="connsiteY62" fmla="*/ 315992 h 555068"/>
                    <a:gd name="connsiteX63" fmla="*/ 322786 w 602903"/>
                    <a:gd name="connsiteY63" fmla="*/ 0 h 555068"/>
                    <a:gd name="connsiteX64" fmla="*/ 602903 w 602903"/>
                    <a:gd name="connsiteY64" fmla="*/ 279429 h 555068"/>
                    <a:gd name="connsiteX65" fmla="*/ 369699 w 602903"/>
                    <a:gd name="connsiteY65" fmla="*/ 555068 h 555068"/>
                    <a:gd name="connsiteX66" fmla="*/ 369699 w 602903"/>
                    <a:gd name="connsiteY66" fmla="*/ 489115 h 555068"/>
                    <a:gd name="connsiteX67" fmla="*/ 538074 w 602903"/>
                    <a:gd name="connsiteY67" fmla="*/ 279429 h 555068"/>
                    <a:gd name="connsiteX68" fmla="*/ 322937 w 602903"/>
                    <a:gd name="connsiteY68" fmla="*/ 64589 h 555068"/>
                    <a:gd name="connsiteX69" fmla="*/ 112659 w 602903"/>
                    <a:gd name="connsiteY69" fmla="*/ 233035 h 555068"/>
                    <a:gd name="connsiteX70" fmla="*/ 159118 w 602903"/>
                    <a:gd name="connsiteY70" fmla="*/ 233035 h 555068"/>
                    <a:gd name="connsiteX71" fmla="*/ 79410 w 602903"/>
                    <a:gd name="connsiteY71" fmla="*/ 366457 h 555068"/>
                    <a:gd name="connsiteX72" fmla="*/ 1827 w 602903"/>
                    <a:gd name="connsiteY72" fmla="*/ 233035 h 555068"/>
                    <a:gd name="connsiteX73" fmla="*/ 46767 w 602903"/>
                    <a:gd name="connsiteY73" fmla="*/ 233035 h 555068"/>
                    <a:gd name="connsiteX74" fmla="*/ 322786 w 602903"/>
                    <a:gd name="connsiteY74" fmla="*/ 0 h 55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02903" h="555068">
                      <a:moveTo>
                        <a:pt x="171287" y="447704"/>
                      </a:moveTo>
                      <a:lnTo>
                        <a:pt x="170224" y="447856"/>
                      </a:lnTo>
                      <a:lnTo>
                        <a:pt x="167188" y="452404"/>
                      </a:lnTo>
                      <a:lnTo>
                        <a:pt x="141071" y="495762"/>
                      </a:lnTo>
                      <a:lnTo>
                        <a:pt x="171287" y="495762"/>
                      </a:lnTo>
                      <a:close/>
                      <a:moveTo>
                        <a:pt x="171287" y="402223"/>
                      </a:moveTo>
                      <a:lnTo>
                        <a:pt x="171287" y="402829"/>
                      </a:lnTo>
                      <a:lnTo>
                        <a:pt x="205755" y="402829"/>
                      </a:lnTo>
                      <a:lnTo>
                        <a:pt x="205755" y="495762"/>
                      </a:lnTo>
                      <a:lnTo>
                        <a:pt x="221850" y="495762"/>
                      </a:lnTo>
                      <a:lnTo>
                        <a:pt x="221850" y="522141"/>
                      </a:lnTo>
                      <a:lnTo>
                        <a:pt x="205755" y="522141"/>
                      </a:lnTo>
                      <a:lnTo>
                        <a:pt x="205755" y="554433"/>
                      </a:lnTo>
                      <a:lnTo>
                        <a:pt x="171287" y="554433"/>
                      </a:lnTo>
                      <a:lnTo>
                        <a:pt x="171287" y="522141"/>
                      </a:lnTo>
                      <a:lnTo>
                        <a:pt x="111462" y="522141"/>
                      </a:lnTo>
                      <a:lnTo>
                        <a:pt x="109792" y="500462"/>
                      </a:lnTo>
                      <a:close/>
                      <a:moveTo>
                        <a:pt x="236104" y="400882"/>
                      </a:moveTo>
                      <a:lnTo>
                        <a:pt x="272540" y="400882"/>
                      </a:lnTo>
                      <a:lnTo>
                        <a:pt x="272540" y="454996"/>
                      </a:lnTo>
                      <a:cubicBezTo>
                        <a:pt x="274513" y="449842"/>
                        <a:pt x="279675" y="445901"/>
                        <a:pt x="284533" y="443173"/>
                      </a:cubicBezTo>
                      <a:cubicBezTo>
                        <a:pt x="289391" y="440293"/>
                        <a:pt x="294401" y="438928"/>
                        <a:pt x="300322" y="438928"/>
                      </a:cubicBezTo>
                      <a:cubicBezTo>
                        <a:pt x="312012" y="438928"/>
                        <a:pt x="321121" y="443021"/>
                        <a:pt x="327801" y="451055"/>
                      </a:cubicBezTo>
                      <a:cubicBezTo>
                        <a:pt x="332659" y="456966"/>
                        <a:pt x="335391" y="465152"/>
                        <a:pt x="336758" y="475611"/>
                      </a:cubicBezTo>
                      <a:cubicBezTo>
                        <a:pt x="337365" y="479703"/>
                        <a:pt x="337213" y="484099"/>
                        <a:pt x="337213" y="488950"/>
                      </a:cubicBezTo>
                      <a:lnTo>
                        <a:pt x="337213" y="554432"/>
                      </a:lnTo>
                      <a:lnTo>
                        <a:pt x="315200" y="554432"/>
                      </a:lnTo>
                      <a:lnTo>
                        <a:pt x="302903" y="554432"/>
                      </a:lnTo>
                      <a:lnTo>
                        <a:pt x="302903" y="488798"/>
                      </a:lnTo>
                      <a:cubicBezTo>
                        <a:pt x="302903" y="480158"/>
                        <a:pt x="301537" y="474246"/>
                        <a:pt x="298956" y="470912"/>
                      </a:cubicBezTo>
                      <a:cubicBezTo>
                        <a:pt x="296375" y="467729"/>
                        <a:pt x="292428" y="466061"/>
                        <a:pt x="287114" y="466061"/>
                      </a:cubicBezTo>
                      <a:cubicBezTo>
                        <a:pt x="283622" y="466061"/>
                        <a:pt x="280890" y="466516"/>
                        <a:pt x="278309" y="467577"/>
                      </a:cubicBezTo>
                      <a:cubicBezTo>
                        <a:pt x="275880" y="468486"/>
                        <a:pt x="272540" y="470002"/>
                        <a:pt x="272540" y="471821"/>
                      </a:cubicBezTo>
                      <a:lnTo>
                        <a:pt x="272540" y="554432"/>
                      </a:lnTo>
                      <a:lnTo>
                        <a:pt x="236104" y="554432"/>
                      </a:lnTo>
                      <a:close/>
                      <a:moveTo>
                        <a:pt x="51764" y="399683"/>
                      </a:moveTo>
                      <a:cubicBezTo>
                        <a:pt x="68457" y="399683"/>
                        <a:pt x="81509" y="403775"/>
                        <a:pt x="90918" y="412112"/>
                      </a:cubicBezTo>
                      <a:cubicBezTo>
                        <a:pt x="100327" y="420296"/>
                        <a:pt x="105032" y="431512"/>
                        <a:pt x="105032" y="445759"/>
                      </a:cubicBezTo>
                      <a:cubicBezTo>
                        <a:pt x="105032" y="455308"/>
                        <a:pt x="102452" y="463796"/>
                        <a:pt x="97444" y="471223"/>
                      </a:cubicBezTo>
                      <a:cubicBezTo>
                        <a:pt x="92435" y="478498"/>
                        <a:pt x="83330" y="489411"/>
                        <a:pt x="69975" y="503961"/>
                      </a:cubicBezTo>
                      <a:lnTo>
                        <a:pt x="49336" y="525787"/>
                      </a:lnTo>
                      <a:lnTo>
                        <a:pt x="49639" y="526090"/>
                      </a:lnTo>
                      <a:lnTo>
                        <a:pt x="108522" y="526090"/>
                      </a:lnTo>
                      <a:lnTo>
                        <a:pt x="108522" y="554433"/>
                      </a:lnTo>
                      <a:lnTo>
                        <a:pt x="3200" y="554433"/>
                      </a:lnTo>
                      <a:lnTo>
                        <a:pt x="3200" y="530940"/>
                      </a:lnTo>
                      <a:lnTo>
                        <a:pt x="51764" y="479559"/>
                      </a:lnTo>
                      <a:cubicBezTo>
                        <a:pt x="57986" y="472587"/>
                        <a:pt x="62235" y="466221"/>
                        <a:pt x="65119" y="460613"/>
                      </a:cubicBezTo>
                      <a:cubicBezTo>
                        <a:pt x="68002" y="455005"/>
                        <a:pt x="69520" y="450306"/>
                        <a:pt x="69520" y="446214"/>
                      </a:cubicBezTo>
                      <a:cubicBezTo>
                        <a:pt x="69520" y="440303"/>
                        <a:pt x="68002" y="435604"/>
                        <a:pt x="65119" y="432118"/>
                      </a:cubicBezTo>
                      <a:cubicBezTo>
                        <a:pt x="62083" y="428632"/>
                        <a:pt x="57682" y="426965"/>
                        <a:pt x="51764" y="426965"/>
                      </a:cubicBezTo>
                      <a:cubicBezTo>
                        <a:pt x="46452" y="426965"/>
                        <a:pt x="42355" y="429390"/>
                        <a:pt x="39319" y="433937"/>
                      </a:cubicBezTo>
                      <a:cubicBezTo>
                        <a:pt x="36284" y="438333"/>
                        <a:pt x="34767" y="443334"/>
                        <a:pt x="34767" y="451367"/>
                      </a:cubicBezTo>
                      <a:lnTo>
                        <a:pt x="317" y="451367"/>
                      </a:lnTo>
                      <a:lnTo>
                        <a:pt x="14" y="450458"/>
                      </a:lnTo>
                      <a:cubicBezTo>
                        <a:pt x="-290" y="436362"/>
                        <a:pt x="4263" y="424237"/>
                        <a:pt x="13824" y="414385"/>
                      </a:cubicBezTo>
                      <a:cubicBezTo>
                        <a:pt x="23385" y="404685"/>
                        <a:pt x="35981" y="399683"/>
                        <a:pt x="51764" y="399683"/>
                      </a:cubicBezTo>
                      <a:close/>
                      <a:moveTo>
                        <a:pt x="286629" y="131887"/>
                      </a:moveTo>
                      <a:lnTo>
                        <a:pt x="318984" y="131887"/>
                      </a:lnTo>
                      <a:lnTo>
                        <a:pt x="318984" y="283539"/>
                      </a:lnTo>
                      <a:lnTo>
                        <a:pt x="404050" y="283539"/>
                      </a:lnTo>
                      <a:lnTo>
                        <a:pt x="404050" y="315992"/>
                      </a:lnTo>
                      <a:lnTo>
                        <a:pt x="286629" y="315992"/>
                      </a:lnTo>
                      <a:close/>
                      <a:moveTo>
                        <a:pt x="322786" y="0"/>
                      </a:moveTo>
                      <a:cubicBezTo>
                        <a:pt x="477192" y="0"/>
                        <a:pt x="602903" y="125387"/>
                        <a:pt x="602903" y="279429"/>
                      </a:cubicBezTo>
                      <a:cubicBezTo>
                        <a:pt x="602903" y="417703"/>
                        <a:pt x="501180" y="532780"/>
                        <a:pt x="369699" y="555068"/>
                      </a:cubicBezTo>
                      <a:lnTo>
                        <a:pt x="369699" y="489115"/>
                      </a:lnTo>
                      <a:cubicBezTo>
                        <a:pt x="464742" y="467737"/>
                        <a:pt x="538074" y="381922"/>
                        <a:pt x="538074" y="279429"/>
                      </a:cubicBezTo>
                      <a:cubicBezTo>
                        <a:pt x="538074" y="161017"/>
                        <a:pt x="441513" y="64589"/>
                        <a:pt x="322937" y="64589"/>
                      </a:cubicBezTo>
                      <a:cubicBezTo>
                        <a:pt x="220152" y="64589"/>
                        <a:pt x="133915" y="136000"/>
                        <a:pt x="112659" y="233035"/>
                      </a:cubicBezTo>
                      <a:lnTo>
                        <a:pt x="159118" y="233035"/>
                      </a:lnTo>
                      <a:lnTo>
                        <a:pt x="79410" y="366457"/>
                      </a:lnTo>
                      <a:lnTo>
                        <a:pt x="1827" y="233035"/>
                      </a:lnTo>
                      <a:lnTo>
                        <a:pt x="46767" y="233035"/>
                      </a:lnTo>
                      <a:cubicBezTo>
                        <a:pt x="69086" y="101583"/>
                        <a:pt x="184321" y="0"/>
                        <a:pt x="32278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8000">
                      <a:solidFill>
                        <a:srgbClr val="53585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iSľîḋê"/>
            <p:cNvGrpSpPr/>
            <p:nvPr/>
          </p:nvGrpSpPr>
          <p:grpSpPr>
            <a:xfrm>
              <a:off x="9787254" y="1848924"/>
              <a:ext cx="787220" cy="2469852"/>
              <a:chOff x="9787254" y="1982859"/>
              <a:chExt cx="787220" cy="2469852"/>
            </a:xfrm>
          </p:grpSpPr>
          <p:sp>
            <p:nvSpPr>
              <p:cNvPr id="33" name="ïşlïḋê"/>
              <p:cNvSpPr/>
              <p:nvPr/>
            </p:nvSpPr>
            <p:spPr>
              <a:xfrm>
                <a:off x="9787254" y="1982859"/>
                <a:ext cx="787220" cy="2310241"/>
              </a:xfrm>
              <a:prstGeom prst="rect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4" name="iSľiḍé"/>
              <p:cNvGrpSpPr/>
              <p:nvPr/>
            </p:nvGrpSpPr>
            <p:grpSpPr>
              <a:xfrm>
                <a:off x="9787254" y="3665491"/>
                <a:ext cx="787220" cy="787220"/>
                <a:chOff x="9787254" y="3665491"/>
                <a:chExt cx="787220" cy="787220"/>
              </a:xfrm>
            </p:grpSpPr>
            <p:sp>
              <p:nvSpPr>
                <p:cNvPr id="35" name="ïŝḻîdè"/>
                <p:cNvSpPr/>
                <p:nvPr/>
              </p:nvSpPr>
              <p:spPr>
                <a:xfrm>
                  <a:off x="9787254" y="3665491"/>
                  <a:ext cx="787220" cy="787220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lnSpcReduction="1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ïṩlíďe"/>
                <p:cNvSpPr/>
                <p:nvPr/>
              </p:nvSpPr>
              <p:spPr>
                <a:xfrm>
                  <a:off x="10009160" y="3854580"/>
                  <a:ext cx="343410" cy="409042"/>
                </a:xfrm>
                <a:custGeom>
                  <a:avLst/>
                  <a:gdLst>
                    <a:gd name="connsiteX0" fmla="*/ 251911 w 462441"/>
                    <a:gd name="connsiteY0" fmla="*/ 300494 h 550823"/>
                    <a:gd name="connsiteX1" fmla="*/ 462441 w 462441"/>
                    <a:gd name="connsiteY1" fmla="*/ 354689 h 550823"/>
                    <a:gd name="connsiteX2" fmla="*/ 370738 w 462441"/>
                    <a:gd name="connsiteY2" fmla="*/ 550823 h 550823"/>
                    <a:gd name="connsiteX3" fmla="*/ 341031 w 462441"/>
                    <a:gd name="connsiteY3" fmla="*/ 488886 h 550823"/>
                    <a:gd name="connsiteX4" fmla="*/ 47839 w 462441"/>
                    <a:gd name="connsiteY4" fmla="*/ 348237 h 550823"/>
                    <a:gd name="connsiteX5" fmla="*/ 285493 w 462441"/>
                    <a:gd name="connsiteY5" fmla="*/ 370173 h 550823"/>
                    <a:gd name="connsiteX6" fmla="*/ 166586 w 462441"/>
                    <a:gd name="connsiteY6" fmla="*/ 92985 h 550823"/>
                    <a:gd name="connsiteX7" fmla="*/ 196302 w 462441"/>
                    <a:gd name="connsiteY7" fmla="*/ 92985 h 550823"/>
                    <a:gd name="connsiteX8" fmla="*/ 196302 w 462441"/>
                    <a:gd name="connsiteY8" fmla="*/ 109739 h 550823"/>
                    <a:gd name="connsiteX9" fmla="*/ 207930 w 462441"/>
                    <a:gd name="connsiteY9" fmla="*/ 114894 h 550823"/>
                    <a:gd name="connsiteX10" fmla="*/ 207930 w 462441"/>
                    <a:gd name="connsiteY10" fmla="*/ 108450 h 550823"/>
                    <a:gd name="connsiteX11" fmla="*/ 237645 w 462441"/>
                    <a:gd name="connsiteY11" fmla="*/ 108450 h 550823"/>
                    <a:gd name="connsiteX12" fmla="*/ 237645 w 462441"/>
                    <a:gd name="connsiteY12" fmla="*/ 152268 h 550823"/>
                    <a:gd name="connsiteX13" fmla="*/ 207930 w 462441"/>
                    <a:gd name="connsiteY13" fmla="*/ 152268 h 550823"/>
                    <a:gd name="connsiteX14" fmla="*/ 200178 w 462441"/>
                    <a:gd name="connsiteY14" fmla="*/ 145824 h 550823"/>
                    <a:gd name="connsiteX15" fmla="*/ 193718 w 462441"/>
                    <a:gd name="connsiteY15" fmla="*/ 140669 h 550823"/>
                    <a:gd name="connsiteX16" fmla="*/ 184674 w 462441"/>
                    <a:gd name="connsiteY16" fmla="*/ 138091 h 550823"/>
                    <a:gd name="connsiteX17" fmla="*/ 174338 w 462441"/>
                    <a:gd name="connsiteY17" fmla="*/ 136803 h 550823"/>
                    <a:gd name="connsiteX18" fmla="*/ 160126 w 462441"/>
                    <a:gd name="connsiteY18" fmla="*/ 140669 h 550823"/>
                    <a:gd name="connsiteX19" fmla="*/ 156250 w 462441"/>
                    <a:gd name="connsiteY19" fmla="*/ 149690 h 550823"/>
                    <a:gd name="connsiteX20" fmla="*/ 185966 w 462441"/>
                    <a:gd name="connsiteY20" fmla="*/ 167733 h 550823"/>
                    <a:gd name="connsiteX21" fmla="*/ 214389 w 462441"/>
                    <a:gd name="connsiteY21" fmla="*/ 176754 h 550823"/>
                    <a:gd name="connsiteX22" fmla="*/ 231185 w 462441"/>
                    <a:gd name="connsiteY22" fmla="*/ 190930 h 550823"/>
                    <a:gd name="connsiteX23" fmla="*/ 238937 w 462441"/>
                    <a:gd name="connsiteY23" fmla="*/ 205107 h 550823"/>
                    <a:gd name="connsiteX24" fmla="*/ 240229 w 462441"/>
                    <a:gd name="connsiteY24" fmla="*/ 216706 h 550823"/>
                    <a:gd name="connsiteX25" fmla="*/ 237645 w 462441"/>
                    <a:gd name="connsiteY25" fmla="*/ 232171 h 550823"/>
                    <a:gd name="connsiteX26" fmla="*/ 227309 w 462441"/>
                    <a:gd name="connsiteY26" fmla="*/ 245058 h 550823"/>
                    <a:gd name="connsiteX27" fmla="*/ 214389 w 462441"/>
                    <a:gd name="connsiteY27" fmla="*/ 254079 h 550823"/>
                    <a:gd name="connsiteX28" fmla="*/ 196302 w 462441"/>
                    <a:gd name="connsiteY28" fmla="*/ 257946 h 550823"/>
                    <a:gd name="connsiteX29" fmla="*/ 196302 w 462441"/>
                    <a:gd name="connsiteY29" fmla="*/ 272122 h 550823"/>
                    <a:gd name="connsiteX30" fmla="*/ 166586 w 462441"/>
                    <a:gd name="connsiteY30" fmla="*/ 272122 h 550823"/>
                    <a:gd name="connsiteX31" fmla="*/ 166586 w 462441"/>
                    <a:gd name="connsiteY31" fmla="*/ 254079 h 550823"/>
                    <a:gd name="connsiteX32" fmla="*/ 161418 w 462441"/>
                    <a:gd name="connsiteY32" fmla="*/ 252791 h 550823"/>
                    <a:gd name="connsiteX33" fmla="*/ 157542 w 462441"/>
                    <a:gd name="connsiteY33" fmla="*/ 250213 h 550823"/>
                    <a:gd name="connsiteX34" fmla="*/ 157542 w 462441"/>
                    <a:gd name="connsiteY34" fmla="*/ 256657 h 550823"/>
                    <a:gd name="connsiteX35" fmla="*/ 127826 w 462441"/>
                    <a:gd name="connsiteY35" fmla="*/ 256657 h 550823"/>
                    <a:gd name="connsiteX36" fmla="*/ 127826 w 462441"/>
                    <a:gd name="connsiteY36" fmla="*/ 212839 h 550823"/>
                    <a:gd name="connsiteX37" fmla="*/ 157542 w 462441"/>
                    <a:gd name="connsiteY37" fmla="*/ 212839 h 550823"/>
                    <a:gd name="connsiteX38" fmla="*/ 165294 w 462441"/>
                    <a:gd name="connsiteY38" fmla="*/ 219283 h 550823"/>
                    <a:gd name="connsiteX39" fmla="*/ 173046 w 462441"/>
                    <a:gd name="connsiteY39" fmla="*/ 224438 h 550823"/>
                    <a:gd name="connsiteX40" fmla="*/ 180798 w 462441"/>
                    <a:gd name="connsiteY40" fmla="*/ 227016 h 550823"/>
                    <a:gd name="connsiteX41" fmla="*/ 192426 w 462441"/>
                    <a:gd name="connsiteY41" fmla="*/ 228304 h 550823"/>
                    <a:gd name="connsiteX42" fmla="*/ 205346 w 462441"/>
                    <a:gd name="connsiteY42" fmla="*/ 225727 h 550823"/>
                    <a:gd name="connsiteX43" fmla="*/ 210514 w 462441"/>
                    <a:gd name="connsiteY43" fmla="*/ 216706 h 550823"/>
                    <a:gd name="connsiteX44" fmla="*/ 207930 w 462441"/>
                    <a:gd name="connsiteY44" fmla="*/ 208973 h 550823"/>
                    <a:gd name="connsiteX45" fmla="*/ 201470 w 462441"/>
                    <a:gd name="connsiteY45" fmla="*/ 203818 h 550823"/>
                    <a:gd name="connsiteX46" fmla="*/ 191134 w 462441"/>
                    <a:gd name="connsiteY46" fmla="*/ 199952 h 550823"/>
                    <a:gd name="connsiteX47" fmla="*/ 180798 w 462441"/>
                    <a:gd name="connsiteY47" fmla="*/ 197374 h 550823"/>
                    <a:gd name="connsiteX48" fmla="*/ 152374 w 462441"/>
                    <a:gd name="connsiteY48" fmla="*/ 188353 h 550823"/>
                    <a:gd name="connsiteX49" fmla="*/ 135578 w 462441"/>
                    <a:gd name="connsiteY49" fmla="*/ 176754 h 550823"/>
                    <a:gd name="connsiteX50" fmla="*/ 127826 w 462441"/>
                    <a:gd name="connsiteY50" fmla="*/ 162578 h 550823"/>
                    <a:gd name="connsiteX51" fmla="*/ 126534 w 462441"/>
                    <a:gd name="connsiteY51" fmla="*/ 149690 h 550823"/>
                    <a:gd name="connsiteX52" fmla="*/ 129118 w 462441"/>
                    <a:gd name="connsiteY52" fmla="*/ 134225 h 550823"/>
                    <a:gd name="connsiteX53" fmla="*/ 136870 w 462441"/>
                    <a:gd name="connsiteY53" fmla="*/ 121338 h 550823"/>
                    <a:gd name="connsiteX54" fmla="*/ 149790 w 462441"/>
                    <a:gd name="connsiteY54" fmla="*/ 112316 h 550823"/>
                    <a:gd name="connsiteX55" fmla="*/ 166586 w 462441"/>
                    <a:gd name="connsiteY55" fmla="*/ 107161 h 550823"/>
                    <a:gd name="connsiteX56" fmla="*/ 183407 w 462441"/>
                    <a:gd name="connsiteY56" fmla="*/ 0 h 550823"/>
                    <a:gd name="connsiteX57" fmla="*/ 365521 w 462441"/>
                    <a:gd name="connsiteY57" fmla="*/ 181908 h 550823"/>
                    <a:gd name="connsiteX58" fmla="*/ 328065 w 462441"/>
                    <a:gd name="connsiteY58" fmla="*/ 294150 h 550823"/>
                    <a:gd name="connsiteX59" fmla="*/ 321607 w 462441"/>
                    <a:gd name="connsiteY59" fmla="*/ 300600 h 550823"/>
                    <a:gd name="connsiteX60" fmla="*/ 288026 w 462441"/>
                    <a:gd name="connsiteY60" fmla="*/ 290279 h 550823"/>
                    <a:gd name="connsiteX61" fmla="*/ 293192 w 462441"/>
                    <a:gd name="connsiteY61" fmla="*/ 285119 h 550823"/>
                    <a:gd name="connsiteX62" fmla="*/ 334523 w 462441"/>
                    <a:gd name="connsiteY62" fmla="*/ 181908 h 550823"/>
                    <a:gd name="connsiteX63" fmla="*/ 183407 w 462441"/>
                    <a:gd name="connsiteY63" fmla="*/ 32253 h 550823"/>
                    <a:gd name="connsiteX64" fmla="*/ 32290 w 462441"/>
                    <a:gd name="connsiteY64" fmla="*/ 181908 h 550823"/>
                    <a:gd name="connsiteX65" fmla="*/ 183407 w 462441"/>
                    <a:gd name="connsiteY65" fmla="*/ 332854 h 550823"/>
                    <a:gd name="connsiteX66" fmla="*/ 238945 w 462441"/>
                    <a:gd name="connsiteY66" fmla="*/ 322533 h 550823"/>
                    <a:gd name="connsiteX67" fmla="*/ 250569 w 462441"/>
                    <a:gd name="connsiteY67" fmla="*/ 352206 h 550823"/>
                    <a:gd name="connsiteX68" fmla="*/ 183407 w 462441"/>
                    <a:gd name="connsiteY68" fmla="*/ 365107 h 550823"/>
                    <a:gd name="connsiteX69" fmla="*/ 0 w 462441"/>
                    <a:gd name="connsiteY69" fmla="*/ 181908 h 550823"/>
                    <a:gd name="connsiteX70" fmla="*/ 183407 w 462441"/>
                    <a:gd name="connsiteY70" fmla="*/ 0 h 550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462441" h="550823">
                      <a:moveTo>
                        <a:pt x="251911" y="300494"/>
                      </a:moveTo>
                      <a:lnTo>
                        <a:pt x="462441" y="354689"/>
                      </a:lnTo>
                      <a:lnTo>
                        <a:pt x="370738" y="550823"/>
                      </a:lnTo>
                      <a:lnTo>
                        <a:pt x="341031" y="488886"/>
                      </a:lnTo>
                      <a:cubicBezTo>
                        <a:pt x="341031" y="488886"/>
                        <a:pt x="174416" y="568888"/>
                        <a:pt x="47839" y="348237"/>
                      </a:cubicBezTo>
                      <a:cubicBezTo>
                        <a:pt x="186040" y="432110"/>
                        <a:pt x="285493" y="370173"/>
                        <a:pt x="285493" y="370173"/>
                      </a:cubicBezTo>
                      <a:close/>
                      <a:moveTo>
                        <a:pt x="166586" y="92985"/>
                      </a:moveTo>
                      <a:lnTo>
                        <a:pt x="196302" y="92985"/>
                      </a:lnTo>
                      <a:lnTo>
                        <a:pt x="196302" y="109739"/>
                      </a:lnTo>
                      <a:cubicBezTo>
                        <a:pt x="200178" y="111028"/>
                        <a:pt x="204054" y="112316"/>
                        <a:pt x="207930" y="114894"/>
                      </a:cubicBezTo>
                      <a:lnTo>
                        <a:pt x="207930" y="108450"/>
                      </a:lnTo>
                      <a:lnTo>
                        <a:pt x="237645" y="108450"/>
                      </a:lnTo>
                      <a:lnTo>
                        <a:pt x="237645" y="152268"/>
                      </a:lnTo>
                      <a:lnTo>
                        <a:pt x="207930" y="152268"/>
                      </a:lnTo>
                      <a:cubicBezTo>
                        <a:pt x="205346" y="149690"/>
                        <a:pt x="202762" y="147113"/>
                        <a:pt x="200178" y="145824"/>
                      </a:cubicBezTo>
                      <a:cubicBezTo>
                        <a:pt x="198886" y="143246"/>
                        <a:pt x="196302" y="141958"/>
                        <a:pt x="193718" y="140669"/>
                      </a:cubicBezTo>
                      <a:cubicBezTo>
                        <a:pt x="191134" y="139380"/>
                        <a:pt x="188550" y="138091"/>
                        <a:pt x="184674" y="138091"/>
                      </a:cubicBezTo>
                      <a:cubicBezTo>
                        <a:pt x="182090" y="136803"/>
                        <a:pt x="178214" y="136803"/>
                        <a:pt x="174338" y="136803"/>
                      </a:cubicBezTo>
                      <a:cubicBezTo>
                        <a:pt x="167878" y="136803"/>
                        <a:pt x="164002" y="138091"/>
                        <a:pt x="160126" y="140669"/>
                      </a:cubicBezTo>
                      <a:cubicBezTo>
                        <a:pt x="157542" y="143246"/>
                        <a:pt x="156250" y="147113"/>
                        <a:pt x="156250" y="149690"/>
                      </a:cubicBezTo>
                      <a:cubicBezTo>
                        <a:pt x="156250" y="158712"/>
                        <a:pt x="165294" y="165155"/>
                        <a:pt x="185966" y="167733"/>
                      </a:cubicBezTo>
                      <a:cubicBezTo>
                        <a:pt x="197594" y="170310"/>
                        <a:pt x="207930" y="172888"/>
                        <a:pt x="214389" y="176754"/>
                      </a:cubicBezTo>
                      <a:cubicBezTo>
                        <a:pt x="222141" y="180620"/>
                        <a:pt x="227309" y="185775"/>
                        <a:pt x="231185" y="190930"/>
                      </a:cubicBezTo>
                      <a:cubicBezTo>
                        <a:pt x="235061" y="196085"/>
                        <a:pt x="237645" y="199952"/>
                        <a:pt x="238937" y="205107"/>
                      </a:cubicBezTo>
                      <a:cubicBezTo>
                        <a:pt x="240229" y="210262"/>
                        <a:pt x="240229" y="214128"/>
                        <a:pt x="240229" y="216706"/>
                      </a:cubicBezTo>
                      <a:cubicBezTo>
                        <a:pt x="240229" y="221861"/>
                        <a:pt x="238937" y="227016"/>
                        <a:pt x="237645" y="232171"/>
                      </a:cubicBezTo>
                      <a:cubicBezTo>
                        <a:pt x="235061" y="237326"/>
                        <a:pt x="232477" y="241192"/>
                        <a:pt x="227309" y="245058"/>
                      </a:cubicBezTo>
                      <a:cubicBezTo>
                        <a:pt x="223433" y="248924"/>
                        <a:pt x="219557" y="251502"/>
                        <a:pt x="214389" y="254079"/>
                      </a:cubicBezTo>
                      <a:cubicBezTo>
                        <a:pt x="207930" y="256657"/>
                        <a:pt x="202762" y="257946"/>
                        <a:pt x="196302" y="257946"/>
                      </a:cubicBezTo>
                      <a:lnTo>
                        <a:pt x="196302" y="272122"/>
                      </a:lnTo>
                      <a:lnTo>
                        <a:pt x="166586" y="272122"/>
                      </a:lnTo>
                      <a:lnTo>
                        <a:pt x="166586" y="254079"/>
                      </a:lnTo>
                      <a:cubicBezTo>
                        <a:pt x="164002" y="254079"/>
                        <a:pt x="162710" y="252791"/>
                        <a:pt x="161418" y="252791"/>
                      </a:cubicBezTo>
                      <a:cubicBezTo>
                        <a:pt x="160126" y="251502"/>
                        <a:pt x="158834" y="251502"/>
                        <a:pt x="157542" y="250213"/>
                      </a:cubicBezTo>
                      <a:lnTo>
                        <a:pt x="157542" y="256657"/>
                      </a:lnTo>
                      <a:lnTo>
                        <a:pt x="127826" y="256657"/>
                      </a:lnTo>
                      <a:lnTo>
                        <a:pt x="127826" y="212839"/>
                      </a:lnTo>
                      <a:lnTo>
                        <a:pt x="157542" y="212839"/>
                      </a:lnTo>
                      <a:cubicBezTo>
                        <a:pt x="160126" y="215417"/>
                        <a:pt x="162710" y="217994"/>
                        <a:pt x="165294" y="219283"/>
                      </a:cubicBezTo>
                      <a:cubicBezTo>
                        <a:pt x="167878" y="221861"/>
                        <a:pt x="170462" y="223149"/>
                        <a:pt x="173046" y="224438"/>
                      </a:cubicBezTo>
                      <a:cubicBezTo>
                        <a:pt x="175630" y="225727"/>
                        <a:pt x="178214" y="227016"/>
                        <a:pt x="180798" y="227016"/>
                      </a:cubicBezTo>
                      <a:cubicBezTo>
                        <a:pt x="184674" y="228304"/>
                        <a:pt x="188550" y="228304"/>
                        <a:pt x="192426" y="228304"/>
                      </a:cubicBezTo>
                      <a:cubicBezTo>
                        <a:pt x="197594" y="228304"/>
                        <a:pt x="201470" y="227016"/>
                        <a:pt x="205346" y="225727"/>
                      </a:cubicBezTo>
                      <a:cubicBezTo>
                        <a:pt x="209222" y="223149"/>
                        <a:pt x="210514" y="220572"/>
                        <a:pt x="210514" y="216706"/>
                      </a:cubicBezTo>
                      <a:cubicBezTo>
                        <a:pt x="210514" y="214128"/>
                        <a:pt x="210514" y="211550"/>
                        <a:pt x="207930" y="208973"/>
                      </a:cubicBezTo>
                      <a:cubicBezTo>
                        <a:pt x="206638" y="206395"/>
                        <a:pt x="204054" y="205107"/>
                        <a:pt x="201470" y="203818"/>
                      </a:cubicBezTo>
                      <a:cubicBezTo>
                        <a:pt x="197594" y="201240"/>
                        <a:pt x="195010" y="199952"/>
                        <a:pt x="191134" y="199952"/>
                      </a:cubicBezTo>
                      <a:cubicBezTo>
                        <a:pt x="188550" y="198663"/>
                        <a:pt x="184674" y="197374"/>
                        <a:pt x="180798" y="197374"/>
                      </a:cubicBezTo>
                      <a:cubicBezTo>
                        <a:pt x="169170" y="196085"/>
                        <a:pt x="158834" y="192219"/>
                        <a:pt x="152374" y="188353"/>
                      </a:cubicBezTo>
                      <a:cubicBezTo>
                        <a:pt x="144622" y="184487"/>
                        <a:pt x="139454" y="180620"/>
                        <a:pt x="135578" y="176754"/>
                      </a:cubicBezTo>
                      <a:cubicBezTo>
                        <a:pt x="131702" y="171599"/>
                        <a:pt x="129118" y="167733"/>
                        <a:pt x="127826" y="162578"/>
                      </a:cubicBezTo>
                      <a:cubicBezTo>
                        <a:pt x="126534" y="157423"/>
                        <a:pt x="126534" y="153557"/>
                        <a:pt x="126534" y="149690"/>
                      </a:cubicBezTo>
                      <a:cubicBezTo>
                        <a:pt x="126534" y="144535"/>
                        <a:pt x="126534" y="139380"/>
                        <a:pt x="129118" y="134225"/>
                      </a:cubicBezTo>
                      <a:cubicBezTo>
                        <a:pt x="130410" y="129070"/>
                        <a:pt x="134286" y="125204"/>
                        <a:pt x="136870" y="121338"/>
                      </a:cubicBezTo>
                      <a:cubicBezTo>
                        <a:pt x="140746" y="117471"/>
                        <a:pt x="144622" y="114894"/>
                        <a:pt x="149790" y="112316"/>
                      </a:cubicBezTo>
                      <a:cubicBezTo>
                        <a:pt x="154958" y="109739"/>
                        <a:pt x="160126" y="108450"/>
                        <a:pt x="166586" y="107161"/>
                      </a:cubicBezTo>
                      <a:close/>
                      <a:moveTo>
                        <a:pt x="183407" y="0"/>
                      </a:moveTo>
                      <a:cubicBezTo>
                        <a:pt x="284151" y="0"/>
                        <a:pt x="365521" y="81278"/>
                        <a:pt x="365521" y="181908"/>
                      </a:cubicBezTo>
                      <a:cubicBezTo>
                        <a:pt x="365521" y="224483"/>
                        <a:pt x="351314" y="263187"/>
                        <a:pt x="328065" y="294150"/>
                      </a:cubicBezTo>
                      <a:cubicBezTo>
                        <a:pt x="325482" y="296730"/>
                        <a:pt x="324190" y="299310"/>
                        <a:pt x="321607" y="300600"/>
                      </a:cubicBezTo>
                      <a:lnTo>
                        <a:pt x="288026" y="290279"/>
                      </a:lnTo>
                      <a:cubicBezTo>
                        <a:pt x="289317" y="288989"/>
                        <a:pt x="291900" y="286409"/>
                        <a:pt x="293192" y="285119"/>
                      </a:cubicBezTo>
                      <a:cubicBezTo>
                        <a:pt x="319024" y="258026"/>
                        <a:pt x="334523" y="221902"/>
                        <a:pt x="334523" y="181908"/>
                      </a:cubicBezTo>
                      <a:cubicBezTo>
                        <a:pt x="334523" y="99340"/>
                        <a:pt x="266069" y="32253"/>
                        <a:pt x="183407" y="32253"/>
                      </a:cubicBezTo>
                      <a:cubicBezTo>
                        <a:pt x="100745" y="32253"/>
                        <a:pt x="32290" y="99340"/>
                        <a:pt x="32290" y="181908"/>
                      </a:cubicBezTo>
                      <a:cubicBezTo>
                        <a:pt x="32290" y="265767"/>
                        <a:pt x="100745" y="332854"/>
                        <a:pt x="183407" y="332854"/>
                      </a:cubicBezTo>
                      <a:cubicBezTo>
                        <a:pt x="202780" y="332854"/>
                        <a:pt x="220863" y="328983"/>
                        <a:pt x="238945" y="322533"/>
                      </a:cubicBezTo>
                      <a:lnTo>
                        <a:pt x="250569" y="352206"/>
                      </a:lnTo>
                      <a:cubicBezTo>
                        <a:pt x="229904" y="359946"/>
                        <a:pt x="206655" y="365107"/>
                        <a:pt x="183407" y="365107"/>
                      </a:cubicBezTo>
                      <a:cubicBezTo>
                        <a:pt x="82662" y="365107"/>
                        <a:pt x="0" y="282539"/>
                        <a:pt x="0" y="181908"/>
                      </a:cubicBezTo>
                      <a:cubicBezTo>
                        <a:pt x="0" y="81278"/>
                        <a:pt x="82662" y="0"/>
                        <a:pt x="18340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 fontScale="3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8000">
                      <a:solidFill>
                        <a:srgbClr val="53585F"/>
                      </a:solidFill>
                    </a:defRPr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ïsḻíḋê"/>
            <p:cNvGrpSpPr/>
            <p:nvPr/>
          </p:nvGrpSpPr>
          <p:grpSpPr>
            <a:xfrm>
              <a:off x="2391662" y="2640823"/>
              <a:ext cx="1962189" cy="601448"/>
              <a:chOff x="2391663" y="2774758"/>
              <a:chExt cx="1962189" cy="601448"/>
            </a:xfrm>
          </p:grpSpPr>
          <p:sp>
            <p:nvSpPr>
              <p:cNvPr id="31" name="îṧľîḋè"/>
              <p:cNvSpPr/>
              <p:nvPr/>
            </p:nvSpPr>
            <p:spPr>
              <a:xfrm rot="10800000" flipH="1">
                <a:off x="2391663" y="2774758"/>
                <a:ext cx="1962189" cy="46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" y="0"/>
                    </a:moveTo>
                    <a:lnTo>
                      <a:pt x="0" y="21595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  <p:txBody>
              <a:bodyPr wrap="square" lIns="91440" tIns="45720" rIns="91440" bIns="45720" numCol="1" anchor="ctr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8000">
                    <a:solidFill>
                      <a:srgbClr val="53585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iṩḷiḓé"/>
              <p:cNvSpPr/>
              <p:nvPr/>
            </p:nvSpPr>
            <p:spPr>
              <a:xfrm>
                <a:off x="3148547" y="2907714"/>
                <a:ext cx="448420" cy="46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íslïḑe"/>
            <p:cNvGrpSpPr/>
            <p:nvPr/>
          </p:nvGrpSpPr>
          <p:grpSpPr>
            <a:xfrm>
              <a:off x="5114905" y="2217842"/>
              <a:ext cx="1962189" cy="601447"/>
              <a:chOff x="5114906" y="2351777"/>
              <a:chExt cx="1962189" cy="601447"/>
            </a:xfrm>
          </p:grpSpPr>
          <p:sp>
            <p:nvSpPr>
              <p:cNvPr id="29" name="îŝḻiḓé"/>
              <p:cNvSpPr/>
              <p:nvPr/>
            </p:nvSpPr>
            <p:spPr>
              <a:xfrm rot="10800000" flipH="1">
                <a:off x="5114906" y="2351777"/>
                <a:ext cx="1962189" cy="46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  <p:txBody>
              <a:bodyPr wrap="square" lIns="91440" tIns="45720" rIns="91440" bIns="45720" numCol="1" anchor="ctr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8000">
                    <a:solidFill>
                      <a:srgbClr val="53585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íṩļíḋê"/>
              <p:cNvSpPr/>
              <p:nvPr/>
            </p:nvSpPr>
            <p:spPr>
              <a:xfrm>
                <a:off x="5871790" y="2484732"/>
                <a:ext cx="448420" cy="46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íṥ1ïḑê"/>
            <p:cNvGrpSpPr/>
            <p:nvPr/>
          </p:nvGrpSpPr>
          <p:grpSpPr>
            <a:xfrm>
              <a:off x="7838148" y="1803764"/>
              <a:ext cx="1962189" cy="601448"/>
              <a:chOff x="7838149" y="1937699"/>
              <a:chExt cx="1962189" cy="601448"/>
            </a:xfrm>
          </p:grpSpPr>
          <p:sp>
            <p:nvSpPr>
              <p:cNvPr id="27" name="ïSľidé"/>
              <p:cNvSpPr/>
              <p:nvPr/>
            </p:nvSpPr>
            <p:spPr>
              <a:xfrm rot="10800000" flipH="1">
                <a:off x="7838149" y="1937699"/>
                <a:ext cx="1962189" cy="460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  <p:txBody>
              <a:bodyPr wrap="square" lIns="91440" tIns="45720" rIns="91440" bIns="45720" numCol="1" anchor="ctr">
                <a:normAutofit fontScale="3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8000">
                    <a:solidFill>
                      <a:srgbClr val="53585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şḷiḍé"/>
              <p:cNvSpPr/>
              <p:nvPr/>
            </p:nvSpPr>
            <p:spPr>
              <a:xfrm>
                <a:off x="8595033" y="2070655"/>
                <a:ext cx="448420" cy="468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ïş1íḑe"/>
            <p:cNvSpPr txBox="1"/>
            <p:nvPr/>
          </p:nvSpPr>
          <p:spPr bwMode="auto">
            <a:xfrm>
              <a:off x="3023943" y="2209922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i="1" u="sng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5" name="islíḓe"/>
            <p:cNvSpPr txBox="1"/>
            <p:nvPr/>
          </p:nvSpPr>
          <p:spPr bwMode="auto">
            <a:xfrm>
              <a:off x="5747186" y="1786941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i="1" u="sng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6" name="íS1iḍè"/>
            <p:cNvSpPr txBox="1"/>
            <p:nvPr/>
          </p:nvSpPr>
          <p:spPr bwMode="auto">
            <a:xfrm>
              <a:off x="8470429" y="1372863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i="1" u="sng" dirty="0"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91457" y="521742"/>
            <a:ext cx="282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此处输入标题</a:t>
            </a:r>
            <a:endParaRPr lang="en-US" altLang="zh-CN" sz="2800" b="1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8899" y="1233908"/>
            <a:ext cx="10614203" cy="4309450"/>
            <a:chOff x="788899" y="1233908"/>
            <a:chExt cx="10614202" cy="4309450"/>
          </a:xfrm>
        </p:grpSpPr>
        <p:sp>
          <p:nvSpPr>
            <p:cNvPr id="4" name="圆角矩形 57"/>
            <p:cNvSpPr/>
            <p:nvPr/>
          </p:nvSpPr>
          <p:spPr>
            <a:xfrm>
              <a:off x="4365691" y="4518408"/>
              <a:ext cx="4701527" cy="492058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56"/>
            <p:cNvSpPr/>
            <p:nvPr/>
          </p:nvSpPr>
          <p:spPr>
            <a:xfrm>
              <a:off x="4296954" y="4518408"/>
              <a:ext cx="492058" cy="492058"/>
            </a:xfrm>
            <a:prstGeom prst="roundRect">
              <a:avLst/>
            </a:prstGeom>
            <a:solidFill>
              <a:schemeClr val="accent2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2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55"/>
            <p:cNvSpPr/>
            <p:nvPr/>
          </p:nvSpPr>
          <p:spPr>
            <a:xfrm>
              <a:off x="8955881" y="4529373"/>
              <a:ext cx="492058" cy="492058"/>
            </a:xfrm>
            <a:prstGeom prst="roundRect">
              <a:avLst/>
            </a:prstGeom>
            <a:solidFill>
              <a:schemeClr val="accent1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735119" y="1320938"/>
              <a:ext cx="302834" cy="19527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 flipH="1">
              <a:off x="11154047" y="1320938"/>
              <a:ext cx="302834" cy="195273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33501" y="1233908"/>
              <a:ext cx="952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XXXXXX</a:t>
              </a:r>
            </a:p>
          </p:txBody>
        </p:sp>
        <p:sp>
          <p:nvSpPr>
            <p:cNvPr id="10" name="圆角矩形 8"/>
            <p:cNvSpPr/>
            <p:nvPr/>
          </p:nvSpPr>
          <p:spPr>
            <a:xfrm>
              <a:off x="788899" y="2141782"/>
              <a:ext cx="1296105" cy="255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Sun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矩形 9"/>
            <p:cNvSpPr/>
            <p:nvPr/>
          </p:nvSpPr>
          <p:spPr>
            <a:xfrm>
              <a:off x="2341915" y="2141782"/>
              <a:ext cx="1296105" cy="255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Mon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0"/>
            <p:cNvSpPr/>
            <p:nvPr/>
          </p:nvSpPr>
          <p:spPr>
            <a:xfrm>
              <a:off x="3894931" y="2141782"/>
              <a:ext cx="1296105" cy="255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Tues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11"/>
            <p:cNvSpPr/>
            <p:nvPr/>
          </p:nvSpPr>
          <p:spPr>
            <a:xfrm>
              <a:off x="5447948" y="2141782"/>
              <a:ext cx="1296105" cy="255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Wed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圆角矩形 12"/>
            <p:cNvSpPr/>
            <p:nvPr/>
          </p:nvSpPr>
          <p:spPr>
            <a:xfrm>
              <a:off x="7000964" y="2141782"/>
              <a:ext cx="1296105" cy="255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Thur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圆角矩形 13"/>
            <p:cNvSpPr/>
            <p:nvPr/>
          </p:nvSpPr>
          <p:spPr>
            <a:xfrm>
              <a:off x="8553980" y="2141782"/>
              <a:ext cx="1296105" cy="255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Fri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4"/>
            <p:cNvSpPr/>
            <p:nvPr/>
          </p:nvSpPr>
          <p:spPr>
            <a:xfrm>
              <a:off x="10106996" y="2141782"/>
              <a:ext cx="1296105" cy="2553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Sat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11799" y="27485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064815" y="27485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17832" y="274853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11800" y="337799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064816" y="337799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9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572949" y="3377990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10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52751" y="337799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05768" y="337799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58784" y="337799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99735" y="3377990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466915" y="400744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15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019932" y="400744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16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572948" y="400744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17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807867" y="400744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360883" y="400744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13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913899" y="400744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14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54852" y="400744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11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66915" y="4636902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22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024740" y="4636902"/>
              <a:ext cx="354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23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572948" y="4636902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24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807866" y="4636902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19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60883" y="4636902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913899" y="4636902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21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54850" y="4636902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18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466915" y="526635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29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019930" y="526635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30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572948" y="526635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31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807866" y="526635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26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360883" y="526635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27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913899" y="526635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28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254850" y="5266359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25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571765" y="4607279"/>
              <a:ext cx="91922" cy="91922"/>
            </a:xfrm>
            <a:prstGeom prst="ellipse">
              <a:avLst/>
            </a:prstGeom>
            <a:solidFill>
              <a:schemeClr val="accent4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4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223913" y="3961485"/>
              <a:ext cx="91922" cy="91922"/>
            </a:xfrm>
            <a:prstGeom prst="ellipse">
              <a:avLst/>
            </a:prstGeom>
            <a:solidFill>
              <a:schemeClr val="accent3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chemeClr val="accent3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54629" y="0"/>
            <a:ext cx="5064099" cy="6858000"/>
            <a:chOff x="5254629" y="0"/>
            <a:chExt cx="5064099" cy="6858000"/>
          </a:xfrm>
        </p:grpSpPr>
        <p:sp>
          <p:nvSpPr>
            <p:cNvPr id="2" name="矩形 1"/>
            <p:cNvSpPr/>
            <p:nvPr/>
          </p:nvSpPr>
          <p:spPr>
            <a:xfrm>
              <a:off x="5919498" y="0"/>
              <a:ext cx="4399230" cy="6858000"/>
            </a:xfrm>
            <a:prstGeom prst="rect">
              <a:avLst/>
            </a:prstGeom>
            <a:ln>
              <a:noFill/>
            </a:ln>
            <a:effectLst>
              <a:outerShdw blurRad="203200" dir="1800000" sx="104000" sy="1040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5254629" y="861193"/>
              <a:ext cx="1511365" cy="674126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768651" y="3610586"/>
              <a:ext cx="2005313" cy="89444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5763338" y="1322929"/>
              <a:ext cx="20053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8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$ļíḋé"/>
            <p:cNvSpPr/>
            <p:nvPr/>
          </p:nvSpPr>
          <p:spPr bwMode="auto">
            <a:xfrm>
              <a:off x="6096000" y="2859044"/>
              <a:ext cx="3803301" cy="47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6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输</a:t>
              </a: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入标题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549492" y="5353258"/>
            <a:ext cx="5899085" cy="15078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360229" y="0"/>
            <a:ext cx="3831771" cy="2187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0"/>
            <a:ext cx="3789651" cy="3478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 flipH="1">
            <a:off x="10474888" y="2524063"/>
            <a:ext cx="1717112" cy="25461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81895" y="2883517"/>
            <a:ext cx="5437604" cy="3472894"/>
            <a:chOff x="481894" y="2883517"/>
            <a:chExt cx="5437604" cy="347289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81894" y="2883517"/>
              <a:ext cx="4807610" cy="313355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2038153" y="5929766"/>
              <a:ext cx="3881345" cy="4266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1865288" y="5610452"/>
              <a:ext cx="2441513" cy="2683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C0909"/>
      </a:accent1>
      <a:accent2>
        <a:srgbClr val="F3D469"/>
      </a:accent2>
      <a:accent3>
        <a:srgbClr val="C51212"/>
      </a:accent3>
      <a:accent4>
        <a:srgbClr val="EFCD8E"/>
      </a:accent4>
      <a:accent5>
        <a:srgbClr val="8A0101"/>
      </a:accent5>
      <a:accent6>
        <a:srgbClr val="BA1415"/>
      </a:accent6>
      <a:hlink>
        <a:srgbClr val="0563C1"/>
      </a:hlink>
      <a:folHlink>
        <a:srgbClr val="954F72"/>
      </a:folHlink>
    </a:clrScheme>
    <a:fontScheme name="mpghar5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2237</Words>
  <Application>Microsoft Office PowerPoint</Application>
  <PresentationFormat>宽屏</PresentationFormat>
  <Paragraphs>308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2022-03-09T03:11:35Z</dcterms:created>
  <dcterms:modified xsi:type="dcterms:W3CDTF">2023-01-10T07:06:22Z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2DBBAFDE6E184CAA90C38C0D450680FE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