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478" r:id="rId3"/>
    <p:sldId id="413" r:id="rId4"/>
    <p:sldId id="410" r:id="rId5"/>
    <p:sldId id="310" r:id="rId6"/>
    <p:sldId id="597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644" r:id="rId21"/>
    <p:sldId id="645" r:id="rId22"/>
    <p:sldId id="647" r:id="rId23"/>
    <p:sldId id="648" r:id="rId24"/>
    <p:sldId id="649" r:id="rId25"/>
    <p:sldId id="650" r:id="rId26"/>
    <p:sldId id="651" r:id="rId27"/>
    <p:sldId id="658" r:id="rId28"/>
    <p:sldId id="317" r:id="rId29"/>
    <p:sldId id="657" r:id="rId30"/>
    <p:sldId id="319" r:id="rId31"/>
    <p:sldId id="258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等线" panose="02010600030101010101" pitchFamily="2" charset="-122"/>
      <p:regular r:id="rId40"/>
      <p:bold r:id="rId41"/>
    </p:embeddedFont>
    <p:embeddedFont>
      <p:font typeface="楷体" panose="02010609060101010101" pitchFamily="49" charset="-122"/>
      <p:regular r:id="rId42"/>
    </p:embeddedFont>
    <p:embeddedFont>
      <p:font typeface="站酷庆科黄油体" panose="02010600030101010101" charset="-122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C40E33E-9819-4040-B288-7DF11167E98B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B66AED1-6B3E-4172-BC2B-E903243DBBD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-414792" y="266132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464" y="321067"/>
            <a:ext cx="2913210" cy="423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1" name="矩形: 圆角 10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A4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Circle: Hollow 7"/>
          <p:cNvSpPr/>
          <p:nvPr/>
        </p:nvSpPr>
        <p:spPr>
          <a:xfrm>
            <a:off x="7318809" y="276321"/>
            <a:ext cx="3773780" cy="3773780"/>
          </a:xfrm>
          <a:prstGeom prst="donut">
            <a:avLst>
              <a:gd name="adj" fmla="val 115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sp>
        <p:nvSpPr>
          <p:cNvPr id="6" name="Circle: Hollow 6"/>
          <p:cNvSpPr/>
          <p:nvPr/>
        </p:nvSpPr>
        <p:spPr>
          <a:xfrm>
            <a:off x="6719389" y="1150498"/>
            <a:ext cx="6965949" cy="6965949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9217419" y="6045728"/>
            <a:ext cx="3139583" cy="261610"/>
            <a:chOff x="8928184" y="6481553"/>
            <a:chExt cx="3139991" cy="261644"/>
          </a:xfrm>
        </p:grpSpPr>
        <p:sp>
          <p:nvSpPr>
            <p:cNvPr id="8" name="Rectangle 2"/>
            <p:cNvSpPr/>
            <p:nvPr/>
          </p:nvSpPr>
          <p:spPr>
            <a:xfrm>
              <a:off x="8928184" y="6481553"/>
              <a:ext cx="2712955" cy="261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张海山锐线体简"/>
                  <a:cs typeface="+mn-ea"/>
                  <a:sym typeface="+mn-lt"/>
                </a:rPr>
                <a:t>senorita female template</a:t>
              </a:r>
            </a:p>
          </p:txBody>
        </p:sp>
        <p:sp>
          <p:nvSpPr>
            <p:cNvPr id="9" name="TextBox 3"/>
            <p:cNvSpPr txBox="1"/>
            <p:nvPr/>
          </p:nvSpPr>
          <p:spPr>
            <a:xfrm flipH="1" flipV="1">
              <a:off x="11741150" y="6527519"/>
              <a:ext cx="327025" cy="127368"/>
            </a:xfrm>
            <a:custGeom>
              <a:avLst/>
              <a:gdLst/>
              <a:ahLst/>
              <a:cxnLst/>
              <a:rect l="l" t="t" r="r" b="b"/>
              <a:pathLst>
                <a:path w="74228" h="28910">
                  <a:moveTo>
                    <a:pt x="21543" y="0"/>
                  </a:moveTo>
                  <a:cubicBezTo>
                    <a:pt x="25561" y="0"/>
                    <a:pt x="29022" y="763"/>
                    <a:pt x="31924" y="2289"/>
                  </a:cubicBezTo>
                  <a:cubicBezTo>
                    <a:pt x="34826" y="3814"/>
                    <a:pt x="37449" y="5489"/>
                    <a:pt x="39793" y="7312"/>
                  </a:cubicBezTo>
                  <a:cubicBezTo>
                    <a:pt x="42137" y="9135"/>
                    <a:pt x="44332" y="10828"/>
                    <a:pt x="46379" y="12390"/>
                  </a:cubicBezTo>
                  <a:cubicBezTo>
                    <a:pt x="48425" y="13953"/>
                    <a:pt x="50639" y="14734"/>
                    <a:pt x="53020" y="14734"/>
                  </a:cubicBezTo>
                  <a:cubicBezTo>
                    <a:pt x="55699" y="14734"/>
                    <a:pt x="57727" y="13748"/>
                    <a:pt x="59103" y="11777"/>
                  </a:cubicBezTo>
                  <a:cubicBezTo>
                    <a:pt x="60480" y="9805"/>
                    <a:pt x="61168" y="6884"/>
                    <a:pt x="61168" y="3014"/>
                  </a:cubicBezTo>
                  <a:cubicBezTo>
                    <a:pt x="61168" y="1824"/>
                    <a:pt x="61559" y="1024"/>
                    <a:pt x="62341" y="614"/>
                  </a:cubicBezTo>
                  <a:cubicBezTo>
                    <a:pt x="63122" y="205"/>
                    <a:pt x="64815" y="0"/>
                    <a:pt x="67419" y="0"/>
                  </a:cubicBezTo>
                  <a:cubicBezTo>
                    <a:pt x="70173" y="0"/>
                    <a:pt x="71996" y="280"/>
                    <a:pt x="72889" y="838"/>
                  </a:cubicBezTo>
                  <a:cubicBezTo>
                    <a:pt x="73782" y="1396"/>
                    <a:pt x="74228" y="2642"/>
                    <a:pt x="74228" y="4577"/>
                  </a:cubicBezTo>
                  <a:cubicBezTo>
                    <a:pt x="74228" y="12465"/>
                    <a:pt x="72293" y="18492"/>
                    <a:pt x="68424" y="22660"/>
                  </a:cubicBezTo>
                  <a:cubicBezTo>
                    <a:pt x="64554" y="26827"/>
                    <a:pt x="59308" y="28910"/>
                    <a:pt x="52685" y="28910"/>
                  </a:cubicBezTo>
                  <a:cubicBezTo>
                    <a:pt x="49932" y="28910"/>
                    <a:pt x="47476" y="28557"/>
                    <a:pt x="45318" y="27850"/>
                  </a:cubicBezTo>
                  <a:cubicBezTo>
                    <a:pt x="43160" y="27143"/>
                    <a:pt x="41188" y="26231"/>
                    <a:pt x="39402" y="25115"/>
                  </a:cubicBezTo>
                  <a:cubicBezTo>
                    <a:pt x="37616" y="23999"/>
                    <a:pt x="35979" y="22808"/>
                    <a:pt x="34491" y="21543"/>
                  </a:cubicBezTo>
                  <a:cubicBezTo>
                    <a:pt x="33003" y="20278"/>
                    <a:pt x="31533" y="19088"/>
                    <a:pt x="30082" y="17971"/>
                  </a:cubicBezTo>
                  <a:cubicBezTo>
                    <a:pt x="28631" y="16855"/>
                    <a:pt x="27198" y="15944"/>
                    <a:pt x="25785" y="15237"/>
                  </a:cubicBezTo>
                  <a:cubicBezTo>
                    <a:pt x="24371" y="14530"/>
                    <a:pt x="22845" y="14176"/>
                    <a:pt x="21208" y="14176"/>
                  </a:cubicBezTo>
                  <a:cubicBezTo>
                    <a:pt x="18232" y="14176"/>
                    <a:pt x="16148" y="15255"/>
                    <a:pt x="14957" y="17413"/>
                  </a:cubicBezTo>
                  <a:cubicBezTo>
                    <a:pt x="13767" y="19571"/>
                    <a:pt x="13171" y="22436"/>
                    <a:pt x="13171" y="26008"/>
                  </a:cubicBezTo>
                  <a:cubicBezTo>
                    <a:pt x="13171" y="26529"/>
                    <a:pt x="13097" y="26994"/>
                    <a:pt x="12948" y="27403"/>
                  </a:cubicBezTo>
                  <a:cubicBezTo>
                    <a:pt x="12799" y="27813"/>
                    <a:pt x="12483" y="28129"/>
                    <a:pt x="11999" y="28352"/>
                  </a:cubicBezTo>
                  <a:cubicBezTo>
                    <a:pt x="11516" y="28575"/>
                    <a:pt x="10809" y="28724"/>
                    <a:pt x="9879" y="28799"/>
                  </a:cubicBezTo>
                  <a:cubicBezTo>
                    <a:pt x="8948" y="28873"/>
                    <a:pt x="7776" y="28910"/>
                    <a:pt x="6363" y="28910"/>
                  </a:cubicBezTo>
                  <a:cubicBezTo>
                    <a:pt x="5172" y="28910"/>
                    <a:pt x="4167" y="28855"/>
                    <a:pt x="3349" y="28743"/>
                  </a:cubicBezTo>
                  <a:cubicBezTo>
                    <a:pt x="2530" y="28631"/>
                    <a:pt x="1879" y="28408"/>
                    <a:pt x="1395" y="28073"/>
                  </a:cubicBezTo>
                  <a:cubicBezTo>
                    <a:pt x="912" y="27738"/>
                    <a:pt x="558" y="27255"/>
                    <a:pt x="335" y="26622"/>
                  </a:cubicBezTo>
                  <a:cubicBezTo>
                    <a:pt x="112" y="25990"/>
                    <a:pt x="0" y="25190"/>
                    <a:pt x="0" y="24222"/>
                  </a:cubicBezTo>
                  <a:cubicBezTo>
                    <a:pt x="0" y="16855"/>
                    <a:pt x="1860" y="10977"/>
                    <a:pt x="5581" y="6586"/>
                  </a:cubicBezTo>
                  <a:cubicBezTo>
                    <a:pt x="9302" y="2196"/>
                    <a:pt x="14622" y="0"/>
                    <a:pt x="21543" y="0"/>
                  </a:cubicBezTo>
                  <a:close/>
                </a:path>
              </a:pathLst>
            </a:custGeom>
            <a:gradFill>
              <a:gsLst>
                <a:gs pos="0">
                  <a:srgbClr val="0F8EC6">
                    <a:lumMod val="75000"/>
                  </a:srgbClr>
                </a:gs>
                <a:gs pos="100000">
                  <a:srgbClr val="0F8EC6"/>
                </a:gs>
              </a:gsLst>
              <a:lin ang="18900000" scaled="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张海山锐线体简"/>
                <a:cs typeface="+mn-ea"/>
                <a:sym typeface="+mn-lt"/>
              </a:endParaRPr>
            </a:p>
          </p:txBody>
        </p:sp>
      </p:grpSp>
      <p:sp>
        <p:nvSpPr>
          <p:cNvPr id="10" name="Circle: Hollow 8"/>
          <p:cNvSpPr/>
          <p:nvPr/>
        </p:nvSpPr>
        <p:spPr>
          <a:xfrm>
            <a:off x="11077641" y="-345907"/>
            <a:ext cx="1279360" cy="1279360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298363" y="251436"/>
            <a:ext cx="377710" cy="3777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pic>
        <p:nvPicPr>
          <p:cNvPr id="22" name="图片 21" descr="图片包含 户外, 植物, 草, 花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6937074" y="1367757"/>
            <a:ext cx="6530579" cy="6531430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6060906" y="1367780"/>
            <a:ext cx="1030566" cy="723667"/>
            <a:chOff x="4837369" y="1890086"/>
            <a:chExt cx="1030566" cy="723667"/>
          </a:xfrm>
        </p:grpSpPr>
        <p:sp>
          <p:nvSpPr>
            <p:cNvPr id="24" name="加号 23"/>
            <p:cNvSpPr/>
            <p:nvPr/>
          </p:nvSpPr>
          <p:spPr>
            <a:xfrm>
              <a:off x="4837369" y="2364772"/>
              <a:ext cx="248981" cy="248981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加号 24"/>
            <p:cNvSpPr/>
            <p:nvPr/>
          </p:nvSpPr>
          <p:spPr>
            <a:xfrm>
              <a:off x="5028972" y="2161209"/>
              <a:ext cx="376238" cy="376238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5325690" y="1890086"/>
              <a:ext cx="542245" cy="542245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58520" y="1464310"/>
            <a:ext cx="5202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二年级下册 </a:t>
            </a: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1.3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0" y="2418715"/>
            <a:ext cx="75380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14000">
                      <a:srgbClr val="E100FF"/>
                    </a:gs>
                    <a:gs pos="85000">
                      <a:srgbClr val="7A00FF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开满鲜花的小路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01820" y="3740965"/>
            <a:ext cx="5448180" cy="489369"/>
            <a:chOff x="901820" y="3740965"/>
            <a:chExt cx="5448180" cy="489369"/>
          </a:xfrm>
        </p:grpSpPr>
        <p:sp>
          <p:nvSpPr>
            <p:cNvPr id="30" name="文本框 29"/>
            <p:cNvSpPr txBox="1"/>
            <p:nvPr/>
          </p:nvSpPr>
          <p:spPr>
            <a:xfrm>
              <a:off x="901820" y="3861002"/>
              <a:ext cx="544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F3F3F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91544" y="3740965"/>
              <a:ext cx="535845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993180" y="4631735"/>
            <a:ext cx="1223308" cy="250794"/>
            <a:chOff x="911225" y="4009593"/>
            <a:chExt cx="1122363" cy="230099"/>
          </a:xfrm>
        </p:grpSpPr>
        <p:sp>
          <p:nvSpPr>
            <p:cNvPr id="33" name="形状"/>
            <p:cNvSpPr>
              <a:spLocks noChangeAspect="1"/>
            </p:cNvSpPr>
            <p:nvPr/>
          </p:nvSpPr>
          <p:spPr bwMode="auto">
            <a:xfrm>
              <a:off x="911225" y="4009593"/>
              <a:ext cx="230296" cy="230099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4" name="形状"/>
            <p:cNvSpPr>
              <a:spLocks noChangeAspect="1"/>
            </p:cNvSpPr>
            <p:nvPr/>
          </p:nvSpPr>
          <p:spPr bwMode="auto">
            <a:xfrm>
              <a:off x="1786823" y="4009593"/>
              <a:ext cx="246765" cy="230099"/>
            </a:xfrm>
            <a:custGeom>
              <a:avLst/>
              <a:gdLst>
                <a:gd name="T0" fmla="*/ 3958 w 4630"/>
                <a:gd name="T1" fmla="*/ 1193 h 4324"/>
                <a:gd name="T2" fmla="*/ 3772 w 4630"/>
                <a:gd name="T3" fmla="*/ 1223 h 4324"/>
                <a:gd name="T4" fmla="*/ 3358 w 4630"/>
                <a:gd name="T5" fmla="*/ 1778 h 4324"/>
                <a:gd name="T6" fmla="*/ 3055 w 4630"/>
                <a:gd name="T7" fmla="*/ 1876 h 4324"/>
                <a:gd name="T8" fmla="*/ 2515 w 4630"/>
                <a:gd name="T9" fmla="*/ 1484 h 4324"/>
                <a:gd name="T10" fmla="*/ 2515 w 4630"/>
                <a:gd name="T11" fmla="*/ 1166 h 4324"/>
                <a:gd name="T12" fmla="*/ 2915 w 4630"/>
                <a:gd name="T13" fmla="*/ 600 h 4324"/>
                <a:gd name="T14" fmla="*/ 2315 w 4630"/>
                <a:gd name="T15" fmla="*/ 0 h 4324"/>
                <a:gd name="T16" fmla="*/ 1715 w 4630"/>
                <a:gd name="T17" fmla="*/ 600 h 4324"/>
                <a:gd name="T18" fmla="*/ 2115 w 4630"/>
                <a:gd name="T19" fmla="*/ 1166 h 4324"/>
                <a:gd name="T20" fmla="*/ 2115 w 4630"/>
                <a:gd name="T21" fmla="*/ 1484 h 4324"/>
                <a:gd name="T22" fmla="*/ 1575 w 4630"/>
                <a:gd name="T23" fmla="*/ 1877 h 4324"/>
                <a:gd name="T24" fmla="*/ 1273 w 4630"/>
                <a:gd name="T25" fmla="*/ 1778 h 4324"/>
                <a:gd name="T26" fmla="*/ 858 w 4630"/>
                <a:gd name="T27" fmla="*/ 1223 h 4324"/>
                <a:gd name="T28" fmla="*/ 673 w 4630"/>
                <a:gd name="T29" fmla="*/ 1193 h 4324"/>
                <a:gd name="T30" fmla="*/ 102 w 4630"/>
                <a:gd name="T31" fmla="*/ 1608 h 4324"/>
                <a:gd name="T32" fmla="*/ 488 w 4630"/>
                <a:gd name="T33" fmla="*/ 2364 h 4324"/>
                <a:gd name="T34" fmla="*/ 673 w 4630"/>
                <a:gd name="T35" fmla="*/ 2394 h 4324"/>
                <a:gd name="T36" fmla="*/ 1149 w 4630"/>
                <a:gd name="T37" fmla="*/ 2159 h 4324"/>
                <a:gd name="T38" fmla="*/ 1452 w 4630"/>
                <a:gd name="T39" fmla="*/ 2258 h 4324"/>
                <a:gd name="T40" fmla="*/ 1449 w 4630"/>
                <a:gd name="T41" fmla="*/ 2327 h 4324"/>
                <a:gd name="T42" fmla="*/ 1658 w 4630"/>
                <a:gd name="T43" fmla="*/ 2891 h 4324"/>
                <a:gd name="T44" fmla="*/ 1471 w 4630"/>
                <a:gd name="T45" fmla="*/ 3149 h 4324"/>
                <a:gd name="T46" fmla="*/ 1301 w 4630"/>
                <a:gd name="T47" fmla="*/ 3124 h 4324"/>
                <a:gd name="T48" fmla="*/ 815 w 4630"/>
                <a:gd name="T49" fmla="*/ 3371 h 4324"/>
                <a:gd name="T50" fmla="*/ 948 w 4630"/>
                <a:gd name="T51" fmla="*/ 4209 h 4324"/>
                <a:gd name="T52" fmla="*/ 1300 w 4630"/>
                <a:gd name="T53" fmla="*/ 4324 h 4324"/>
                <a:gd name="T54" fmla="*/ 1786 w 4630"/>
                <a:gd name="T55" fmla="*/ 4077 h 4324"/>
                <a:gd name="T56" fmla="*/ 1795 w 4630"/>
                <a:gd name="T57" fmla="*/ 3384 h 4324"/>
                <a:gd name="T58" fmla="*/ 1981 w 4630"/>
                <a:gd name="T59" fmla="*/ 3127 h 4324"/>
                <a:gd name="T60" fmla="*/ 2315 w 4630"/>
                <a:gd name="T61" fmla="*/ 3194 h 4324"/>
                <a:gd name="T62" fmla="*/ 2647 w 4630"/>
                <a:gd name="T63" fmla="*/ 3127 h 4324"/>
                <a:gd name="T64" fmla="*/ 2836 w 4630"/>
                <a:gd name="T65" fmla="*/ 3385 h 4324"/>
                <a:gd name="T66" fmla="*/ 2845 w 4630"/>
                <a:gd name="T67" fmla="*/ 4077 h 4324"/>
                <a:gd name="T68" fmla="*/ 3331 w 4630"/>
                <a:gd name="T69" fmla="*/ 4324 h 4324"/>
                <a:gd name="T70" fmla="*/ 3331 w 4630"/>
                <a:gd name="T71" fmla="*/ 4324 h 4324"/>
                <a:gd name="T72" fmla="*/ 3683 w 4630"/>
                <a:gd name="T73" fmla="*/ 4209 h 4324"/>
                <a:gd name="T74" fmla="*/ 3816 w 4630"/>
                <a:gd name="T75" fmla="*/ 3371 h 4324"/>
                <a:gd name="T76" fmla="*/ 3330 w 4630"/>
                <a:gd name="T77" fmla="*/ 3124 h 4324"/>
                <a:gd name="T78" fmla="*/ 3159 w 4630"/>
                <a:gd name="T79" fmla="*/ 3149 h 4324"/>
                <a:gd name="T80" fmla="*/ 2971 w 4630"/>
                <a:gd name="T81" fmla="*/ 2893 h 4324"/>
                <a:gd name="T82" fmla="*/ 3182 w 4630"/>
                <a:gd name="T83" fmla="*/ 2327 h 4324"/>
                <a:gd name="T84" fmla="*/ 3179 w 4630"/>
                <a:gd name="T85" fmla="*/ 2257 h 4324"/>
                <a:gd name="T86" fmla="*/ 3481 w 4630"/>
                <a:gd name="T87" fmla="*/ 2159 h 4324"/>
                <a:gd name="T88" fmla="*/ 3957 w 4630"/>
                <a:gd name="T89" fmla="*/ 2394 h 4324"/>
                <a:gd name="T90" fmla="*/ 3957 w 4630"/>
                <a:gd name="T91" fmla="*/ 2394 h 4324"/>
                <a:gd name="T92" fmla="*/ 4143 w 4630"/>
                <a:gd name="T93" fmla="*/ 2364 h 4324"/>
                <a:gd name="T94" fmla="*/ 4528 w 4630"/>
                <a:gd name="T95" fmla="*/ 1608 h 4324"/>
                <a:gd name="T96" fmla="*/ 3958 w 4630"/>
                <a:gd name="T97" fmla="*/ 1193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0" h="4324">
                  <a:moveTo>
                    <a:pt x="3958" y="1193"/>
                  </a:moveTo>
                  <a:cubicBezTo>
                    <a:pt x="3895" y="1193"/>
                    <a:pt x="3832" y="1203"/>
                    <a:pt x="3772" y="1223"/>
                  </a:cubicBezTo>
                  <a:cubicBezTo>
                    <a:pt x="3524" y="1304"/>
                    <a:pt x="3364" y="1531"/>
                    <a:pt x="3358" y="1778"/>
                  </a:cubicBezTo>
                  <a:lnTo>
                    <a:pt x="3055" y="1876"/>
                  </a:lnTo>
                  <a:cubicBezTo>
                    <a:pt x="2936" y="1682"/>
                    <a:pt x="2743" y="1538"/>
                    <a:pt x="2515" y="1484"/>
                  </a:cubicBezTo>
                  <a:lnTo>
                    <a:pt x="2515" y="1166"/>
                  </a:lnTo>
                  <a:cubicBezTo>
                    <a:pt x="2748" y="1083"/>
                    <a:pt x="2915" y="861"/>
                    <a:pt x="2915" y="600"/>
                  </a:cubicBezTo>
                  <a:cubicBezTo>
                    <a:pt x="2915" y="270"/>
                    <a:pt x="2646" y="0"/>
                    <a:pt x="2315" y="0"/>
                  </a:cubicBezTo>
                  <a:cubicBezTo>
                    <a:pt x="1984" y="0"/>
                    <a:pt x="1715" y="270"/>
                    <a:pt x="1715" y="600"/>
                  </a:cubicBezTo>
                  <a:cubicBezTo>
                    <a:pt x="1715" y="861"/>
                    <a:pt x="1882" y="1083"/>
                    <a:pt x="2115" y="1166"/>
                  </a:cubicBezTo>
                  <a:lnTo>
                    <a:pt x="2115" y="1484"/>
                  </a:lnTo>
                  <a:cubicBezTo>
                    <a:pt x="1887" y="1538"/>
                    <a:pt x="1694" y="1682"/>
                    <a:pt x="1575" y="1877"/>
                  </a:cubicBezTo>
                  <a:lnTo>
                    <a:pt x="1273" y="1778"/>
                  </a:lnTo>
                  <a:cubicBezTo>
                    <a:pt x="1266" y="1531"/>
                    <a:pt x="1107" y="1304"/>
                    <a:pt x="858" y="1223"/>
                  </a:cubicBezTo>
                  <a:cubicBezTo>
                    <a:pt x="798" y="1203"/>
                    <a:pt x="736" y="1193"/>
                    <a:pt x="673" y="1193"/>
                  </a:cubicBezTo>
                  <a:cubicBezTo>
                    <a:pt x="412" y="1193"/>
                    <a:pt x="183" y="1360"/>
                    <a:pt x="102" y="1608"/>
                  </a:cubicBezTo>
                  <a:cubicBezTo>
                    <a:pt x="0" y="1923"/>
                    <a:pt x="173" y="2262"/>
                    <a:pt x="488" y="2364"/>
                  </a:cubicBezTo>
                  <a:cubicBezTo>
                    <a:pt x="548" y="2384"/>
                    <a:pt x="610" y="2394"/>
                    <a:pt x="673" y="2394"/>
                  </a:cubicBezTo>
                  <a:cubicBezTo>
                    <a:pt x="864" y="2394"/>
                    <a:pt x="1038" y="2304"/>
                    <a:pt x="1149" y="2159"/>
                  </a:cubicBezTo>
                  <a:lnTo>
                    <a:pt x="1452" y="2258"/>
                  </a:lnTo>
                  <a:cubicBezTo>
                    <a:pt x="1450" y="2281"/>
                    <a:pt x="1449" y="2304"/>
                    <a:pt x="1449" y="2327"/>
                  </a:cubicBezTo>
                  <a:cubicBezTo>
                    <a:pt x="1449" y="2542"/>
                    <a:pt x="1528" y="2740"/>
                    <a:pt x="1658" y="2891"/>
                  </a:cubicBezTo>
                  <a:lnTo>
                    <a:pt x="1471" y="3149"/>
                  </a:lnTo>
                  <a:cubicBezTo>
                    <a:pt x="1416" y="3132"/>
                    <a:pt x="1359" y="3124"/>
                    <a:pt x="1301" y="3124"/>
                  </a:cubicBezTo>
                  <a:cubicBezTo>
                    <a:pt x="1109" y="3124"/>
                    <a:pt x="927" y="3216"/>
                    <a:pt x="815" y="3371"/>
                  </a:cubicBezTo>
                  <a:cubicBezTo>
                    <a:pt x="620" y="3639"/>
                    <a:pt x="680" y="4015"/>
                    <a:pt x="948" y="4209"/>
                  </a:cubicBezTo>
                  <a:cubicBezTo>
                    <a:pt x="1051" y="4284"/>
                    <a:pt x="1173" y="4324"/>
                    <a:pt x="1300" y="4324"/>
                  </a:cubicBezTo>
                  <a:cubicBezTo>
                    <a:pt x="1492" y="4324"/>
                    <a:pt x="1673" y="4232"/>
                    <a:pt x="1786" y="4077"/>
                  </a:cubicBezTo>
                  <a:cubicBezTo>
                    <a:pt x="1939" y="3866"/>
                    <a:pt x="1934" y="3588"/>
                    <a:pt x="1795" y="3384"/>
                  </a:cubicBezTo>
                  <a:lnTo>
                    <a:pt x="1981" y="3127"/>
                  </a:lnTo>
                  <a:cubicBezTo>
                    <a:pt x="2084" y="3170"/>
                    <a:pt x="2197" y="3194"/>
                    <a:pt x="2315" y="3194"/>
                  </a:cubicBezTo>
                  <a:cubicBezTo>
                    <a:pt x="2433" y="3194"/>
                    <a:pt x="2545" y="3170"/>
                    <a:pt x="2647" y="3127"/>
                  </a:cubicBezTo>
                  <a:lnTo>
                    <a:pt x="2836" y="3385"/>
                  </a:lnTo>
                  <a:cubicBezTo>
                    <a:pt x="2696" y="3588"/>
                    <a:pt x="2692" y="3866"/>
                    <a:pt x="2845" y="4077"/>
                  </a:cubicBezTo>
                  <a:cubicBezTo>
                    <a:pt x="2957" y="4232"/>
                    <a:pt x="3139" y="4324"/>
                    <a:pt x="3331" y="4324"/>
                  </a:cubicBezTo>
                  <a:lnTo>
                    <a:pt x="3331" y="4324"/>
                  </a:lnTo>
                  <a:cubicBezTo>
                    <a:pt x="3458" y="4324"/>
                    <a:pt x="3580" y="4284"/>
                    <a:pt x="3683" y="4209"/>
                  </a:cubicBezTo>
                  <a:cubicBezTo>
                    <a:pt x="3951" y="4015"/>
                    <a:pt x="4010" y="3639"/>
                    <a:pt x="3816" y="3371"/>
                  </a:cubicBezTo>
                  <a:cubicBezTo>
                    <a:pt x="3703" y="3216"/>
                    <a:pt x="3522" y="3124"/>
                    <a:pt x="3330" y="3124"/>
                  </a:cubicBezTo>
                  <a:cubicBezTo>
                    <a:pt x="3271" y="3124"/>
                    <a:pt x="3214" y="3133"/>
                    <a:pt x="3159" y="3149"/>
                  </a:cubicBezTo>
                  <a:lnTo>
                    <a:pt x="2971" y="2893"/>
                  </a:lnTo>
                  <a:cubicBezTo>
                    <a:pt x="3102" y="2741"/>
                    <a:pt x="3182" y="2543"/>
                    <a:pt x="3182" y="2327"/>
                  </a:cubicBezTo>
                  <a:cubicBezTo>
                    <a:pt x="3182" y="2303"/>
                    <a:pt x="3181" y="2280"/>
                    <a:pt x="3179" y="2257"/>
                  </a:cubicBezTo>
                  <a:lnTo>
                    <a:pt x="3481" y="2159"/>
                  </a:lnTo>
                  <a:cubicBezTo>
                    <a:pt x="3592" y="2304"/>
                    <a:pt x="3766" y="2394"/>
                    <a:pt x="3957" y="2394"/>
                  </a:cubicBezTo>
                  <a:lnTo>
                    <a:pt x="3957" y="2394"/>
                  </a:lnTo>
                  <a:cubicBezTo>
                    <a:pt x="4020" y="2394"/>
                    <a:pt x="4083" y="2384"/>
                    <a:pt x="4143" y="2364"/>
                  </a:cubicBezTo>
                  <a:cubicBezTo>
                    <a:pt x="4458" y="2262"/>
                    <a:pt x="4630" y="1923"/>
                    <a:pt x="4528" y="1608"/>
                  </a:cubicBezTo>
                  <a:cubicBezTo>
                    <a:pt x="4447" y="1360"/>
                    <a:pt x="4218" y="1193"/>
                    <a:pt x="3958" y="1193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5" name="形状"/>
            <p:cNvSpPr>
              <a:spLocks noChangeAspect="1"/>
            </p:cNvSpPr>
            <p:nvPr/>
          </p:nvSpPr>
          <p:spPr bwMode="auto">
            <a:xfrm>
              <a:off x="1358366" y="4009673"/>
              <a:ext cx="230296" cy="229940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</p:grpSp>
      <p:sp>
        <p:nvSpPr>
          <p:cNvPr id="36" name="矩形: 圆角 35"/>
          <p:cNvSpPr/>
          <p:nvPr/>
        </p:nvSpPr>
        <p:spPr>
          <a:xfrm>
            <a:off x="-414792" y="5235697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87269" y="5340043"/>
            <a:ext cx="3793150" cy="307777"/>
            <a:chOff x="3484532" y="4842938"/>
            <a:chExt cx="5222936" cy="326020"/>
          </a:xfrm>
        </p:grpSpPr>
        <p:sp>
          <p:nvSpPr>
            <p:cNvPr id="38" name="矩形 37"/>
            <p:cNvSpPr/>
            <p:nvPr/>
          </p:nvSpPr>
          <p:spPr>
            <a:xfrm>
              <a:off x="3484532" y="4842938"/>
              <a:ext cx="2193316" cy="32602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90141" y="4842938"/>
              <a:ext cx="2217327" cy="32602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91405" y="155268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3385" y="239533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9075" y="2372471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阝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邮费   邮递员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叔叔是一名邮递员。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左宽右窄，第二笔横折的折在竖中线上，最后一笔是悬针竖。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029825" y="226236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040291" y="227179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</a:t>
            </a:r>
          </a:p>
        </p:txBody>
      </p:sp>
      <p:grpSp>
        <p:nvGrpSpPr>
          <p:cNvPr id="28675" name="Group 4"/>
          <p:cNvGrpSpPr/>
          <p:nvPr/>
        </p:nvGrpSpPr>
        <p:grpSpPr>
          <a:xfrm>
            <a:off x="1195815" y="2330561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692" name="Rectangle 34"/>
          <p:cNvSpPr/>
          <p:nvPr/>
        </p:nvSpPr>
        <p:spPr>
          <a:xfrm>
            <a:off x="1773525" y="2857611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39"/>
          <p:cNvSpPr/>
          <p:nvPr/>
        </p:nvSpPr>
        <p:spPr>
          <a:xfrm>
            <a:off x="1783190" y="3395773"/>
            <a:ext cx="204787" cy="808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273">
                <a:moveTo>
                  <a:pt x="237" y="51"/>
                </a:moveTo>
                <a:lnTo>
                  <a:pt x="271" y="407"/>
                </a:lnTo>
                <a:lnTo>
                  <a:pt x="305" y="781"/>
                </a:lnTo>
                <a:lnTo>
                  <a:pt x="322" y="883"/>
                </a:lnTo>
                <a:lnTo>
                  <a:pt x="322" y="968"/>
                </a:lnTo>
                <a:lnTo>
                  <a:pt x="322" y="1036"/>
                </a:lnTo>
                <a:lnTo>
                  <a:pt x="322" y="1103"/>
                </a:lnTo>
                <a:lnTo>
                  <a:pt x="322" y="1154"/>
                </a:lnTo>
                <a:lnTo>
                  <a:pt x="322" y="1188"/>
                </a:lnTo>
                <a:lnTo>
                  <a:pt x="322" y="1222"/>
                </a:lnTo>
                <a:lnTo>
                  <a:pt x="322" y="1239"/>
                </a:lnTo>
                <a:lnTo>
                  <a:pt x="322" y="1256"/>
                </a:lnTo>
                <a:lnTo>
                  <a:pt x="305" y="1273"/>
                </a:lnTo>
                <a:lnTo>
                  <a:pt x="288" y="1256"/>
                </a:lnTo>
                <a:lnTo>
                  <a:pt x="254" y="1239"/>
                </a:lnTo>
                <a:lnTo>
                  <a:pt x="237" y="1205"/>
                </a:lnTo>
                <a:lnTo>
                  <a:pt x="220" y="1171"/>
                </a:lnTo>
                <a:lnTo>
                  <a:pt x="203" y="1103"/>
                </a:lnTo>
                <a:lnTo>
                  <a:pt x="203" y="1052"/>
                </a:lnTo>
                <a:lnTo>
                  <a:pt x="186" y="968"/>
                </a:lnTo>
                <a:lnTo>
                  <a:pt x="186" y="917"/>
                </a:lnTo>
                <a:lnTo>
                  <a:pt x="169" y="866"/>
                </a:lnTo>
                <a:lnTo>
                  <a:pt x="152" y="798"/>
                </a:lnTo>
                <a:lnTo>
                  <a:pt x="152" y="730"/>
                </a:lnTo>
                <a:lnTo>
                  <a:pt x="135" y="645"/>
                </a:lnTo>
                <a:lnTo>
                  <a:pt x="119" y="560"/>
                </a:lnTo>
                <a:lnTo>
                  <a:pt x="102" y="458"/>
                </a:lnTo>
                <a:lnTo>
                  <a:pt x="102" y="390"/>
                </a:lnTo>
                <a:lnTo>
                  <a:pt x="85" y="322"/>
                </a:lnTo>
                <a:lnTo>
                  <a:pt x="68" y="255"/>
                </a:lnTo>
                <a:lnTo>
                  <a:pt x="68" y="204"/>
                </a:lnTo>
                <a:lnTo>
                  <a:pt x="51" y="170"/>
                </a:lnTo>
                <a:lnTo>
                  <a:pt x="34" y="136"/>
                </a:lnTo>
                <a:lnTo>
                  <a:pt x="17" y="119"/>
                </a:ln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51" y="0"/>
                </a:lnTo>
                <a:lnTo>
                  <a:pt x="102" y="0"/>
                </a:lnTo>
                <a:lnTo>
                  <a:pt x="152" y="17"/>
                </a:lnTo>
                <a:lnTo>
                  <a:pt x="237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40"/>
          <p:cNvSpPr/>
          <p:nvPr/>
        </p:nvSpPr>
        <p:spPr>
          <a:xfrm>
            <a:off x="1889552" y="3298936"/>
            <a:ext cx="839788" cy="873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2" h="1375">
                <a:moveTo>
                  <a:pt x="1119" y="1222"/>
                </a:moveTo>
                <a:lnTo>
                  <a:pt x="1085" y="1290"/>
                </a:lnTo>
                <a:lnTo>
                  <a:pt x="1068" y="1341"/>
                </a:lnTo>
                <a:lnTo>
                  <a:pt x="1051" y="1375"/>
                </a:lnTo>
                <a:lnTo>
                  <a:pt x="1034" y="1375"/>
                </a:lnTo>
                <a:lnTo>
                  <a:pt x="1017" y="1375"/>
                </a:lnTo>
                <a:lnTo>
                  <a:pt x="983" y="1324"/>
                </a:lnTo>
                <a:lnTo>
                  <a:pt x="949" y="1273"/>
                </a:lnTo>
                <a:lnTo>
                  <a:pt x="932" y="1222"/>
                </a:lnTo>
                <a:lnTo>
                  <a:pt x="915" y="1172"/>
                </a:lnTo>
                <a:lnTo>
                  <a:pt x="932" y="1155"/>
                </a:lnTo>
                <a:lnTo>
                  <a:pt x="932" y="1121"/>
                </a:lnTo>
                <a:lnTo>
                  <a:pt x="949" y="1087"/>
                </a:lnTo>
                <a:lnTo>
                  <a:pt x="966" y="1036"/>
                </a:lnTo>
                <a:lnTo>
                  <a:pt x="983" y="985"/>
                </a:lnTo>
                <a:lnTo>
                  <a:pt x="1000" y="917"/>
                </a:lnTo>
                <a:lnTo>
                  <a:pt x="1000" y="849"/>
                </a:lnTo>
                <a:lnTo>
                  <a:pt x="1017" y="764"/>
                </a:lnTo>
                <a:lnTo>
                  <a:pt x="1017" y="696"/>
                </a:lnTo>
                <a:lnTo>
                  <a:pt x="1034" y="628"/>
                </a:lnTo>
                <a:lnTo>
                  <a:pt x="1034" y="560"/>
                </a:lnTo>
                <a:lnTo>
                  <a:pt x="1034" y="492"/>
                </a:lnTo>
                <a:lnTo>
                  <a:pt x="1051" y="441"/>
                </a:lnTo>
                <a:lnTo>
                  <a:pt x="1051" y="408"/>
                </a:lnTo>
                <a:lnTo>
                  <a:pt x="1051" y="374"/>
                </a:lnTo>
                <a:lnTo>
                  <a:pt x="1051" y="340"/>
                </a:lnTo>
                <a:lnTo>
                  <a:pt x="1051" y="306"/>
                </a:lnTo>
                <a:lnTo>
                  <a:pt x="1034" y="272"/>
                </a:lnTo>
                <a:lnTo>
                  <a:pt x="1034" y="238"/>
                </a:lnTo>
                <a:lnTo>
                  <a:pt x="1034" y="221"/>
                </a:lnTo>
                <a:lnTo>
                  <a:pt x="1000" y="187"/>
                </a:lnTo>
                <a:lnTo>
                  <a:pt x="966" y="170"/>
                </a:lnTo>
                <a:lnTo>
                  <a:pt x="932" y="170"/>
                </a:lnTo>
                <a:lnTo>
                  <a:pt x="898" y="170"/>
                </a:lnTo>
                <a:lnTo>
                  <a:pt x="847" y="187"/>
                </a:lnTo>
                <a:lnTo>
                  <a:pt x="763" y="204"/>
                </a:lnTo>
                <a:lnTo>
                  <a:pt x="661" y="204"/>
                </a:lnTo>
                <a:lnTo>
                  <a:pt x="543" y="238"/>
                </a:lnTo>
                <a:lnTo>
                  <a:pt x="390" y="255"/>
                </a:lnTo>
                <a:lnTo>
                  <a:pt x="204" y="289"/>
                </a:lnTo>
                <a:lnTo>
                  <a:pt x="0" y="323"/>
                </a:lnTo>
                <a:lnTo>
                  <a:pt x="0" y="204"/>
                </a:lnTo>
                <a:lnTo>
                  <a:pt x="17" y="204"/>
                </a:lnTo>
                <a:lnTo>
                  <a:pt x="51" y="204"/>
                </a:lnTo>
                <a:lnTo>
                  <a:pt x="85" y="187"/>
                </a:lnTo>
                <a:lnTo>
                  <a:pt x="119" y="187"/>
                </a:lnTo>
                <a:lnTo>
                  <a:pt x="221" y="170"/>
                </a:lnTo>
                <a:lnTo>
                  <a:pt x="356" y="153"/>
                </a:lnTo>
                <a:lnTo>
                  <a:pt x="492" y="119"/>
                </a:lnTo>
                <a:lnTo>
                  <a:pt x="610" y="102"/>
                </a:lnTo>
                <a:lnTo>
                  <a:pt x="695" y="85"/>
                </a:lnTo>
                <a:lnTo>
                  <a:pt x="780" y="68"/>
                </a:lnTo>
                <a:lnTo>
                  <a:pt x="831" y="51"/>
                </a:lnTo>
                <a:lnTo>
                  <a:pt x="881" y="51"/>
                </a:lnTo>
                <a:lnTo>
                  <a:pt x="915" y="34"/>
                </a:lnTo>
                <a:lnTo>
                  <a:pt x="932" y="17"/>
                </a:lnTo>
                <a:lnTo>
                  <a:pt x="983" y="0"/>
                </a:lnTo>
                <a:lnTo>
                  <a:pt x="1034" y="0"/>
                </a:lnTo>
                <a:lnTo>
                  <a:pt x="1051" y="0"/>
                </a:lnTo>
                <a:lnTo>
                  <a:pt x="1102" y="17"/>
                </a:lnTo>
                <a:lnTo>
                  <a:pt x="1135" y="34"/>
                </a:lnTo>
                <a:lnTo>
                  <a:pt x="1203" y="51"/>
                </a:lnTo>
                <a:lnTo>
                  <a:pt x="1254" y="102"/>
                </a:lnTo>
                <a:lnTo>
                  <a:pt x="1288" y="119"/>
                </a:lnTo>
                <a:lnTo>
                  <a:pt x="1305" y="153"/>
                </a:lnTo>
                <a:lnTo>
                  <a:pt x="1322" y="170"/>
                </a:lnTo>
                <a:lnTo>
                  <a:pt x="1305" y="204"/>
                </a:lnTo>
                <a:lnTo>
                  <a:pt x="1271" y="221"/>
                </a:lnTo>
                <a:lnTo>
                  <a:pt x="1254" y="238"/>
                </a:lnTo>
                <a:lnTo>
                  <a:pt x="1254" y="289"/>
                </a:lnTo>
                <a:lnTo>
                  <a:pt x="1237" y="340"/>
                </a:lnTo>
                <a:lnTo>
                  <a:pt x="1237" y="408"/>
                </a:lnTo>
                <a:lnTo>
                  <a:pt x="1237" y="492"/>
                </a:lnTo>
                <a:lnTo>
                  <a:pt x="1220" y="594"/>
                </a:lnTo>
                <a:lnTo>
                  <a:pt x="1203" y="696"/>
                </a:lnTo>
                <a:lnTo>
                  <a:pt x="1203" y="815"/>
                </a:lnTo>
                <a:lnTo>
                  <a:pt x="1186" y="934"/>
                </a:lnTo>
                <a:lnTo>
                  <a:pt x="1169" y="1036"/>
                </a:lnTo>
                <a:lnTo>
                  <a:pt x="1135" y="1138"/>
                </a:lnTo>
                <a:lnTo>
                  <a:pt x="1119" y="122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030840" y="3632311"/>
            <a:ext cx="450850" cy="119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1" h="187">
                <a:moveTo>
                  <a:pt x="271" y="187"/>
                </a:moveTo>
                <a:lnTo>
                  <a:pt x="186" y="187"/>
                </a:lnTo>
                <a:lnTo>
                  <a:pt x="118" y="187"/>
                </a:lnTo>
                <a:lnTo>
                  <a:pt x="67" y="187"/>
                </a:lnTo>
                <a:lnTo>
                  <a:pt x="33" y="170"/>
                </a:lnTo>
                <a:lnTo>
                  <a:pt x="17" y="153"/>
                </a:lnTo>
                <a:lnTo>
                  <a:pt x="0" y="136"/>
                </a:lnTo>
                <a:lnTo>
                  <a:pt x="0" y="119"/>
                </a:lnTo>
                <a:lnTo>
                  <a:pt x="17" y="102"/>
                </a:lnTo>
                <a:lnTo>
                  <a:pt x="50" y="85"/>
                </a:lnTo>
                <a:lnTo>
                  <a:pt x="101" y="68"/>
                </a:lnTo>
                <a:lnTo>
                  <a:pt x="203" y="51"/>
                </a:lnTo>
                <a:lnTo>
                  <a:pt x="288" y="17"/>
                </a:lnTo>
                <a:lnTo>
                  <a:pt x="372" y="17"/>
                </a:lnTo>
                <a:lnTo>
                  <a:pt x="457" y="0"/>
                </a:lnTo>
                <a:lnTo>
                  <a:pt x="542" y="0"/>
                </a:lnTo>
                <a:lnTo>
                  <a:pt x="610" y="0"/>
                </a:lnTo>
                <a:lnTo>
                  <a:pt x="660" y="0"/>
                </a:lnTo>
                <a:lnTo>
                  <a:pt x="694" y="17"/>
                </a:lnTo>
                <a:lnTo>
                  <a:pt x="711" y="34"/>
                </a:lnTo>
                <a:lnTo>
                  <a:pt x="711" y="51"/>
                </a:lnTo>
                <a:lnTo>
                  <a:pt x="694" y="68"/>
                </a:lnTo>
                <a:lnTo>
                  <a:pt x="660" y="102"/>
                </a:lnTo>
                <a:lnTo>
                  <a:pt x="610" y="119"/>
                </a:lnTo>
                <a:lnTo>
                  <a:pt x="542" y="136"/>
                </a:lnTo>
                <a:lnTo>
                  <a:pt x="457" y="153"/>
                </a:lnTo>
                <a:lnTo>
                  <a:pt x="372" y="170"/>
                </a:lnTo>
                <a:lnTo>
                  <a:pt x="271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137202" y="2846498"/>
            <a:ext cx="193675" cy="11969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05" h="1885">
                <a:moveTo>
                  <a:pt x="0" y="34"/>
                </a:move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53" y="17"/>
                </a:lnTo>
                <a:lnTo>
                  <a:pt x="203" y="51"/>
                </a:lnTo>
                <a:lnTo>
                  <a:pt x="254" y="68"/>
                </a:lnTo>
                <a:lnTo>
                  <a:pt x="271" y="85"/>
                </a:lnTo>
                <a:lnTo>
                  <a:pt x="288" y="102"/>
                </a:lnTo>
                <a:lnTo>
                  <a:pt x="305" y="153"/>
                </a:lnTo>
                <a:lnTo>
                  <a:pt x="305" y="187"/>
                </a:lnTo>
                <a:lnTo>
                  <a:pt x="288" y="221"/>
                </a:lnTo>
                <a:lnTo>
                  <a:pt x="271" y="221"/>
                </a:lnTo>
                <a:lnTo>
                  <a:pt x="271" y="255"/>
                </a:lnTo>
                <a:lnTo>
                  <a:pt x="271" y="289"/>
                </a:lnTo>
                <a:lnTo>
                  <a:pt x="271" y="340"/>
                </a:lnTo>
                <a:lnTo>
                  <a:pt x="254" y="407"/>
                </a:lnTo>
                <a:lnTo>
                  <a:pt x="254" y="475"/>
                </a:lnTo>
                <a:lnTo>
                  <a:pt x="254" y="560"/>
                </a:lnTo>
                <a:lnTo>
                  <a:pt x="237" y="662"/>
                </a:lnTo>
                <a:lnTo>
                  <a:pt x="237" y="764"/>
                </a:lnTo>
                <a:lnTo>
                  <a:pt x="237" y="900"/>
                </a:lnTo>
                <a:lnTo>
                  <a:pt x="237" y="1036"/>
                </a:lnTo>
                <a:lnTo>
                  <a:pt x="220" y="1171"/>
                </a:lnTo>
                <a:lnTo>
                  <a:pt x="220" y="1341"/>
                </a:lnTo>
                <a:lnTo>
                  <a:pt x="220" y="1511"/>
                </a:lnTo>
                <a:lnTo>
                  <a:pt x="203" y="1698"/>
                </a:lnTo>
                <a:lnTo>
                  <a:pt x="203" y="1885"/>
                </a:lnTo>
                <a:lnTo>
                  <a:pt x="85" y="1885"/>
                </a:lnTo>
                <a:lnTo>
                  <a:pt x="85" y="1681"/>
                </a:lnTo>
                <a:lnTo>
                  <a:pt x="85" y="1494"/>
                </a:lnTo>
                <a:lnTo>
                  <a:pt x="85" y="1307"/>
                </a:lnTo>
                <a:lnTo>
                  <a:pt x="85" y="1138"/>
                </a:lnTo>
                <a:lnTo>
                  <a:pt x="85" y="985"/>
                </a:lnTo>
                <a:lnTo>
                  <a:pt x="68" y="849"/>
                </a:lnTo>
                <a:lnTo>
                  <a:pt x="68" y="713"/>
                </a:lnTo>
                <a:lnTo>
                  <a:pt x="68" y="594"/>
                </a:lnTo>
                <a:lnTo>
                  <a:pt x="68" y="492"/>
                </a:lnTo>
                <a:lnTo>
                  <a:pt x="68" y="407"/>
                </a:lnTo>
                <a:lnTo>
                  <a:pt x="68" y="323"/>
                </a:lnTo>
                <a:lnTo>
                  <a:pt x="51" y="255"/>
                </a:lnTo>
                <a:lnTo>
                  <a:pt x="51" y="204"/>
                </a:lnTo>
                <a:lnTo>
                  <a:pt x="51" y="170"/>
                </a:lnTo>
                <a:lnTo>
                  <a:pt x="51" y="136"/>
                </a:lnTo>
                <a:lnTo>
                  <a:pt x="51" y="119"/>
                </a:lnTo>
                <a:lnTo>
                  <a:pt x="17" y="102"/>
                </a:lnTo>
                <a:lnTo>
                  <a:pt x="0" y="68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1954640" y="3989498"/>
            <a:ext cx="581025" cy="128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15" h="203">
                <a:moveTo>
                  <a:pt x="0" y="203"/>
                </a:moveTo>
                <a:lnTo>
                  <a:pt x="0" y="85"/>
                </a:lnTo>
                <a:lnTo>
                  <a:pt x="85" y="85"/>
                </a:lnTo>
                <a:lnTo>
                  <a:pt x="169" y="68"/>
                </a:lnTo>
                <a:lnTo>
                  <a:pt x="271" y="68"/>
                </a:lnTo>
                <a:lnTo>
                  <a:pt x="390" y="34"/>
                </a:lnTo>
                <a:lnTo>
                  <a:pt x="508" y="17"/>
                </a:lnTo>
                <a:lnTo>
                  <a:pt x="610" y="0"/>
                </a:lnTo>
                <a:lnTo>
                  <a:pt x="678" y="0"/>
                </a:lnTo>
                <a:lnTo>
                  <a:pt x="729" y="0"/>
                </a:lnTo>
                <a:lnTo>
                  <a:pt x="779" y="0"/>
                </a:lnTo>
                <a:lnTo>
                  <a:pt x="813" y="34"/>
                </a:lnTo>
                <a:lnTo>
                  <a:pt x="864" y="85"/>
                </a:lnTo>
                <a:lnTo>
                  <a:pt x="915" y="135"/>
                </a:lnTo>
                <a:lnTo>
                  <a:pt x="712" y="152"/>
                </a:lnTo>
                <a:lnTo>
                  <a:pt x="491" y="169"/>
                </a:lnTo>
                <a:lnTo>
                  <a:pt x="254" y="186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8"/>
          <p:cNvSpPr/>
          <p:nvPr/>
        </p:nvSpPr>
        <p:spPr>
          <a:xfrm>
            <a:off x="2891265" y="3073511"/>
            <a:ext cx="592137" cy="1130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32" h="1782">
                <a:moveTo>
                  <a:pt x="932" y="1494"/>
                </a:moveTo>
                <a:lnTo>
                  <a:pt x="915" y="1561"/>
                </a:lnTo>
                <a:lnTo>
                  <a:pt x="898" y="1612"/>
                </a:lnTo>
                <a:lnTo>
                  <a:pt x="881" y="1663"/>
                </a:lnTo>
                <a:lnTo>
                  <a:pt x="847" y="1714"/>
                </a:lnTo>
                <a:lnTo>
                  <a:pt x="813" y="1748"/>
                </a:lnTo>
                <a:lnTo>
                  <a:pt x="779" y="1765"/>
                </a:lnTo>
                <a:lnTo>
                  <a:pt x="762" y="1782"/>
                </a:lnTo>
                <a:lnTo>
                  <a:pt x="728" y="1782"/>
                </a:lnTo>
                <a:lnTo>
                  <a:pt x="712" y="1782"/>
                </a:lnTo>
                <a:lnTo>
                  <a:pt x="695" y="1765"/>
                </a:lnTo>
                <a:lnTo>
                  <a:pt x="695" y="1731"/>
                </a:lnTo>
                <a:lnTo>
                  <a:pt x="678" y="1697"/>
                </a:lnTo>
                <a:lnTo>
                  <a:pt x="678" y="1663"/>
                </a:lnTo>
                <a:lnTo>
                  <a:pt x="627" y="1612"/>
                </a:lnTo>
                <a:lnTo>
                  <a:pt x="559" y="1561"/>
                </a:lnTo>
                <a:lnTo>
                  <a:pt x="474" y="1511"/>
                </a:lnTo>
                <a:lnTo>
                  <a:pt x="424" y="1477"/>
                </a:lnTo>
                <a:lnTo>
                  <a:pt x="373" y="1443"/>
                </a:lnTo>
                <a:lnTo>
                  <a:pt x="339" y="1426"/>
                </a:lnTo>
                <a:lnTo>
                  <a:pt x="305" y="1409"/>
                </a:lnTo>
                <a:lnTo>
                  <a:pt x="271" y="1392"/>
                </a:lnTo>
                <a:lnTo>
                  <a:pt x="271" y="1375"/>
                </a:lnTo>
                <a:lnTo>
                  <a:pt x="254" y="1375"/>
                </a:lnTo>
                <a:lnTo>
                  <a:pt x="254" y="1358"/>
                </a:lnTo>
                <a:lnTo>
                  <a:pt x="271" y="1358"/>
                </a:lnTo>
                <a:lnTo>
                  <a:pt x="322" y="1358"/>
                </a:lnTo>
                <a:lnTo>
                  <a:pt x="373" y="1358"/>
                </a:lnTo>
                <a:lnTo>
                  <a:pt x="457" y="1375"/>
                </a:lnTo>
                <a:lnTo>
                  <a:pt x="542" y="1392"/>
                </a:lnTo>
                <a:lnTo>
                  <a:pt x="610" y="1409"/>
                </a:lnTo>
                <a:lnTo>
                  <a:pt x="661" y="1409"/>
                </a:lnTo>
                <a:lnTo>
                  <a:pt x="678" y="1392"/>
                </a:lnTo>
                <a:lnTo>
                  <a:pt x="695" y="1392"/>
                </a:lnTo>
                <a:lnTo>
                  <a:pt x="695" y="1375"/>
                </a:lnTo>
                <a:lnTo>
                  <a:pt x="695" y="1341"/>
                </a:lnTo>
                <a:lnTo>
                  <a:pt x="695" y="1290"/>
                </a:lnTo>
                <a:lnTo>
                  <a:pt x="678" y="1256"/>
                </a:lnTo>
                <a:lnTo>
                  <a:pt x="644" y="1188"/>
                </a:lnTo>
                <a:lnTo>
                  <a:pt x="576" y="1103"/>
                </a:lnTo>
                <a:lnTo>
                  <a:pt x="508" y="1018"/>
                </a:lnTo>
                <a:lnTo>
                  <a:pt x="440" y="916"/>
                </a:lnTo>
                <a:lnTo>
                  <a:pt x="390" y="848"/>
                </a:lnTo>
                <a:lnTo>
                  <a:pt x="356" y="814"/>
                </a:lnTo>
                <a:lnTo>
                  <a:pt x="339" y="797"/>
                </a:lnTo>
                <a:lnTo>
                  <a:pt x="339" y="781"/>
                </a:lnTo>
                <a:lnTo>
                  <a:pt x="356" y="764"/>
                </a:lnTo>
                <a:lnTo>
                  <a:pt x="356" y="747"/>
                </a:lnTo>
                <a:lnTo>
                  <a:pt x="373" y="713"/>
                </a:lnTo>
                <a:lnTo>
                  <a:pt x="390" y="662"/>
                </a:lnTo>
                <a:lnTo>
                  <a:pt x="407" y="611"/>
                </a:lnTo>
                <a:lnTo>
                  <a:pt x="440" y="509"/>
                </a:lnTo>
                <a:lnTo>
                  <a:pt x="491" y="390"/>
                </a:lnTo>
                <a:lnTo>
                  <a:pt x="508" y="339"/>
                </a:lnTo>
                <a:lnTo>
                  <a:pt x="525" y="305"/>
                </a:lnTo>
                <a:lnTo>
                  <a:pt x="525" y="271"/>
                </a:lnTo>
                <a:lnTo>
                  <a:pt x="542" y="237"/>
                </a:lnTo>
                <a:lnTo>
                  <a:pt x="542" y="220"/>
                </a:lnTo>
                <a:lnTo>
                  <a:pt x="525" y="220"/>
                </a:lnTo>
                <a:lnTo>
                  <a:pt x="508" y="203"/>
                </a:lnTo>
                <a:lnTo>
                  <a:pt x="491" y="203"/>
                </a:lnTo>
                <a:lnTo>
                  <a:pt x="474" y="203"/>
                </a:lnTo>
                <a:lnTo>
                  <a:pt x="440" y="203"/>
                </a:lnTo>
                <a:lnTo>
                  <a:pt x="390" y="220"/>
                </a:lnTo>
                <a:lnTo>
                  <a:pt x="339" y="220"/>
                </a:lnTo>
                <a:lnTo>
                  <a:pt x="271" y="237"/>
                </a:lnTo>
                <a:lnTo>
                  <a:pt x="203" y="237"/>
                </a:lnTo>
                <a:lnTo>
                  <a:pt x="102" y="254"/>
                </a:lnTo>
                <a:lnTo>
                  <a:pt x="0" y="271"/>
                </a:lnTo>
                <a:lnTo>
                  <a:pt x="0" y="169"/>
                </a:lnTo>
                <a:lnTo>
                  <a:pt x="68" y="169"/>
                </a:lnTo>
                <a:lnTo>
                  <a:pt x="152" y="152"/>
                </a:lnTo>
                <a:lnTo>
                  <a:pt x="237" y="135"/>
                </a:lnTo>
                <a:lnTo>
                  <a:pt x="322" y="118"/>
                </a:lnTo>
                <a:lnTo>
                  <a:pt x="390" y="101"/>
                </a:lnTo>
                <a:lnTo>
                  <a:pt x="457" y="84"/>
                </a:lnTo>
                <a:lnTo>
                  <a:pt x="491" y="50"/>
                </a:lnTo>
                <a:lnTo>
                  <a:pt x="525" y="33"/>
                </a:lnTo>
                <a:lnTo>
                  <a:pt x="542" y="16"/>
                </a:lnTo>
                <a:lnTo>
                  <a:pt x="576" y="0"/>
                </a:lnTo>
                <a:lnTo>
                  <a:pt x="610" y="0"/>
                </a:lnTo>
                <a:lnTo>
                  <a:pt x="644" y="16"/>
                </a:lnTo>
                <a:lnTo>
                  <a:pt x="695" y="50"/>
                </a:lnTo>
                <a:lnTo>
                  <a:pt x="745" y="84"/>
                </a:lnTo>
                <a:lnTo>
                  <a:pt x="813" y="118"/>
                </a:lnTo>
                <a:lnTo>
                  <a:pt x="847" y="135"/>
                </a:lnTo>
                <a:lnTo>
                  <a:pt x="864" y="169"/>
                </a:lnTo>
                <a:lnTo>
                  <a:pt x="881" y="186"/>
                </a:lnTo>
                <a:lnTo>
                  <a:pt x="864" y="203"/>
                </a:lnTo>
                <a:lnTo>
                  <a:pt x="847" y="220"/>
                </a:lnTo>
                <a:lnTo>
                  <a:pt x="830" y="237"/>
                </a:lnTo>
                <a:lnTo>
                  <a:pt x="813" y="237"/>
                </a:lnTo>
                <a:lnTo>
                  <a:pt x="796" y="254"/>
                </a:lnTo>
                <a:lnTo>
                  <a:pt x="762" y="288"/>
                </a:lnTo>
                <a:lnTo>
                  <a:pt x="745" y="305"/>
                </a:lnTo>
                <a:lnTo>
                  <a:pt x="712" y="356"/>
                </a:lnTo>
                <a:lnTo>
                  <a:pt x="678" y="390"/>
                </a:lnTo>
                <a:lnTo>
                  <a:pt x="644" y="441"/>
                </a:lnTo>
                <a:lnTo>
                  <a:pt x="593" y="509"/>
                </a:lnTo>
                <a:lnTo>
                  <a:pt x="559" y="560"/>
                </a:lnTo>
                <a:lnTo>
                  <a:pt x="525" y="611"/>
                </a:lnTo>
                <a:lnTo>
                  <a:pt x="491" y="662"/>
                </a:lnTo>
                <a:lnTo>
                  <a:pt x="474" y="696"/>
                </a:lnTo>
                <a:lnTo>
                  <a:pt x="457" y="730"/>
                </a:lnTo>
                <a:lnTo>
                  <a:pt x="440" y="747"/>
                </a:lnTo>
                <a:lnTo>
                  <a:pt x="440" y="764"/>
                </a:lnTo>
                <a:lnTo>
                  <a:pt x="440" y="781"/>
                </a:lnTo>
                <a:lnTo>
                  <a:pt x="457" y="797"/>
                </a:lnTo>
                <a:lnTo>
                  <a:pt x="491" y="831"/>
                </a:lnTo>
                <a:lnTo>
                  <a:pt x="525" y="865"/>
                </a:lnTo>
                <a:lnTo>
                  <a:pt x="593" y="916"/>
                </a:lnTo>
                <a:lnTo>
                  <a:pt x="745" y="1052"/>
                </a:lnTo>
                <a:lnTo>
                  <a:pt x="796" y="1120"/>
                </a:lnTo>
                <a:lnTo>
                  <a:pt x="847" y="1188"/>
                </a:lnTo>
                <a:lnTo>
                  <a:pt x="881" y="1256"/>
                </a:lnTo>
                <a:lnTo>
                  <a:pt x="915" y="1341"/>
                </a:lnTo>
                <a:lnTo>
                  <a:pt x="932" y="1409"/>
                </a:lnTo>
                <a:lnTo>
                  <a:pt x="932" y="149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7"/>
          <p:cNvSpPr/>
          <p:nvPr/>
        </p:nvSpPr>
        <p:spPr>
          <a:xfrm>
            <a:off x="2803952" y="3148123"/>
            <a:ext cx="119063" cy="16383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87" h="2581">
                <a:moveTo>
                  <a:pt x="0" y="153"/>
                </a:moveTo>
                <a:lnTo>
                  <a:pt x="0" y="102"/>
                </a:lnTo>
                <a:lnTo>
                  <a:pt x="0" y="68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17"/>
                </a:lnTo>
                <a:lnTo>
                  <a:pt x="119" y="17"/>
                </a:lnTo>
                <a:lnTo>
                  <a:pt x="187" y="51"/>
                </a:lnTo>
                <a:lnTo>
                  <a:pt x="187" y="306"/>
                </a:lnTo>
                <a:lnTo>
                  <a:pt x="187" y="544"/>
                </a:lnTo>
                <a:lnTo>
                  <a:pt x="187" y="764"/>
                </a:lnTo>
                <a:lnTo>
                  <a:pt x="187" y="968"/>
                </a:lnTo>
                <a:lnTo>
                  <a:pt x="187" y="1172"/>
                </a:lnTo>
                <a:lnTo>
                  <a:pt x="187" y="1342"/>
                </a:lnTo>
                <a:lnTo>
                  <a:pt x="187" y="1511"/>
                </a:lnTo>
                <a:lnTo>
                  <a:pt x="187" y="1664"/>
                </a:lnTo>
                <a:lnTo>
                  <a:pt x="187" y="1800"/>
                </a:lnTo>
                <a:lnTo>
                  <a:pt x="187" y="1919"/>
                </a:lnTo>
                <a:lnTo>
                  <a:pt x="187" y="2038"/>
                </a:lnTo>
                <a:lnTo>
                  <a:pt x="187" y="2123"/>
                </a:lnTo>
                <a:lnTo>
                  <a:pt x="187" y="2208"/>
                </a:lnTo>
                <a:lnTo>
                  <a:pt x="187" y="2275"/>
                </a:lnTo>
                <a:lnTo>
                  <a:pt x="187" y="2326"/>
                </a:lnTo>
                <a:lnTo>
                  <a:pt x="170" y="2360"/>
                </a:lnTo>
                <a:lnTo>
                  <a:pt x="170" y="2445"/>
                </a:lnTo>
                <a:lnTo>
                  <a:pt x="153" y="2530"/>
                </a:lnTo>
                <a:lnTo>
                  <a:pt x="136" y="2564"/>
                </a:lnTo>
                <a:lnTo>
                  <a:pt x="136" y="2581"/>
                </a:lnTo>
                <a:lnTo>
                  <a:pt x="102" y="2564"/>
                </a:lnTo>
                <a:lnTo>
                  <a:pt x="85" y="2547"/>
                </a:lnTo>
                <a:lnTo>
                  <a:pt x="68" y="2513"/>
                </a:lnTo>
                <a:lnTo>
                  <a:pt x="51" y="2445"/>
                </a:lnTo>
                <a:lnTo>
                  <a:pt x="34" y="2394"/>
                </a:lnTo>
                <a:lnTo>
                  <a:pt x="17" y="2343"/>
                </a:lnTo>
                <a:lnTo>
                  <a:pt x="17" y="2292"/>
                </a:lnTo>
                <a:lnTo>
                  <a:pt x="17" y="2275"/>
                </a:lnTo>
                <a:lnTo>
                  <a:pt x="17" y="2258"/>
                </a:lnTo>
                <a:lnTo>
                  <a:pt x="17" y="2208"/>
                </a:lnTo>
                <a:lnTo>
                  <a:pt x="17" y="2140"/>
                </a:lnTo>
                <a:lnTo>
                  <a:pt x="34" y="2055"/>
                </a:lnTo>
                <a:lnTo>
                  <a:pt x="34" y="2004"/>
                </a:lnTo>
                <a:lnTo>
                  <a:pt x="34" y="1936"/>
                </a:lnTo>
                <a:lnTo>
                  <a:pt x="34" y="1834"/>
                </a:lnTo>
                <a:lnTo>
                  <a:pt x="34" y="1732"/>
                </a:lnTo>
                <a:lnTo>
                  <a:pt x="34" y="1596"/>
                </a:lnTo>
                <a:lnTo>
                  <a:pt x="34" y="1443"/>
                </a:lnTo>
                <a:lnTo>
                  <a:pt x="34" y="1274"/>
                </a:lnTo>
                <a:lnTo>
                  <a:pt x="34" y="1070"/>
                </a:lnTo>
                <a:lnTo>
                  <a:pt x="34" y="883"/>
                </a:lnTo>
                <a:lnTo>
                  <a:pt x="34" y="713"/>
                </a:lnTo>
                <a:lnTo>
                  <a:pt x="34" y="561"/>
                </a:lnTo>
                <a:lnTo>
                  <a:pt x="34" y="442"/>
                </a:lnTo>
                <a:lnTo>
                  <a:pt x="17" y="323"/>
                </a:lnTo>
                <a:lnTo>
                  <a:pt x="17" y="255"/>
                </a:lnTo>
                <a:lnTo>
                  <a:pt x="17" y="187"/>
                </a:lnTo>
                <a:lnTo>
                  <a:pt x="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2750" y="166201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0466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504661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辶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快递   递交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我已经可以帮妈妈取快递了。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，中间是竖，不是竖钩。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7169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8112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26661" name="Freeform 37"/>
          <p:cNvSpPr/>
          <p:nvPr/>
        </p:nvSpPr>
        <p:spPr>
          <a:xfrm>
            <a:off x="2114715" y="3224116"/>
            <a:ext cx="280987" cy="249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391">
                <a:moveTo>
                  <a:pt x="441" y="289"/>
                </a:moveTo>
                <a:lnTo>
                  <a:pt x="424" y="323"/>
                </a:lnTo>
                <a:lnTo>
                  <a:pt x="424" y="357"/>
                </a:lnTo>
                <a:lnTo>
                  <a:pt x="407" y="391"/>
                </a:lnTo>
                <a:lnTo>
                  <a:pt x="390" y="391"/>
                </a:lnTo>
                <a:lnTo>
                  <a:pt x="356" y="391"/>
                </a:lnTo>
                <a:lnTo>
                  <a:pt x="322" y="374"/>
                </a:lnTo>
                <a:lnTo>
                  <a:pt x="288" y="340"/>
                </a:lnTo>
                <a:lnTo>
                  <a:pt x="220" y="289"/>
                </a:lnTo>
                <a:lnTo>
                  <a:pt x="170" y="238"/>
                </a:lnTo>
                <a:lnTo>
                  <a:pt x="119" y="187"/>
                </a:lnTo>
                <a:lnTo>
                  <a:pt x="68" y="136"/>
                </a:lnTo>
                <a:lnTo>
                  <a:pt x="51" y="102"/>
                </a:lnTo>
                <a:lnTo>
                  <a:pt x="17" y="68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0"/>
                </a:lnTo>
                <a:lnTo>
                  <a:pt x="187" y="0"/>
                </a:lnTo>
                <a:lnTo>
                  <a:pt x="254" y="17"/>
                </a:lnTo>
                <a:lnTo>
                  <a:pt x="305" y="34"/>
                </a:lnTo>
                <a:lnTo>
                  <a:pt x="356" y="68"/>
                </a:lnTo>
                <a:lnTo>
                  <a:pt x="407" y="119"/>
                </a:lnTo>
                <a:lnTo>
                  <a:pt x="424" y="170"/>
                </a:lnTo>
                <a:lnTo>
                  <a:pt x="441" y="221"/>
                </a:lnTo>
                <a:lnTo>
                  <a:pt x="441" y="28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438440" y="2439891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62" name="Freeform 38"/>
          <p:cNvSpPr/>
          <p:nvPr/>
        </p:nvSpPr>
        <p:spPr>
          <a:xfrm>
            <a:off x="1932152" y="3678141"/>
            <a:ext cx="473075" cy="776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6" h="1222">
                <a:moveTo>
                  <a:pt x="170" y="288"/>
                </a:moveTo>
                <a:lnTo>
                  <a:pt x="119" y="271"/>
                </a:lnTo>
                <a:lnTo>
                  <a:pt x="68" y="237"/>
                </a:lnTo>
                <a:lnTo>
                  <a:pt x="34" y="237"/>
                </a:lnTo>
                <a:lnTo>
                  <a:pt x="17" y="220"/>
                </a:lnTo>
                <a:lnTo>
                  <a:pt x="0" y="203"/>
                </a:lnTo>
                <a:lnTo>
                  <a:pt x="0" y="186"/>
                </a:lnTo>
                <a:lnTo>
                  <a:pt x="17" y="186"/>
                </a:lnTo>
                <a:lnTo>
                  <a:pt x="68" y="169"/>
                </a:lnTo>
                <a:lnTo>
                  <a:pt x="119" y="152"/>
                </a:lnTo>
                <a:lnTo>
                  <a:pt x="203" y="135"/>
                </a:lnTo>
                <a:lnTo>
                  <a:pt x="288" y="118"/>
                </a:lnTo>
                <a:lnTo>
                  <a:pt x="356" y="101"/>
                </a:lnTo>
                <a:lnTo>
                  <a:pt x="407" y="67"/>
                </a:lnTo>
                <a:lnTo>
                  <a:pt x="441" y="50"/>
                </a:lnTo>
                <a:lnTo>
                  <a:pt x="458" y="16"/>
                </a:lnTo>
                <a:lnTo>
                  <a:pt x="491" y="0"/>
                </a:lnTo>
                <a:lnTo>
                  <a:pt x="508" y="0"/>
                </a:lnTo>
                <a:lnTo>
                  <a:pt x="525" y="0"/>
                </a:lnTo>
                <a:lnTo>
                  <a:pt x="542" y="16"/>
                </a:lnTo>
                <a:lnTo>
                  <a:pt x="576" y="33"/>
                </a:lnTo>
                <a:lnTo>
                  <a:pt x="661" y="67"/>
                </a:lnTo>
                <a:lnTo>
                  <a:pt x="695" y="118"/>
                </a:lnTo>
                <a:lnTo>
                  <a:pt x="729" y="135"/>
                </a:lnTo>
                <a:lnTo>
                  <a:pt x="746" y="169"/>
                </a:lnTo>
                <a:lnTo>
                  <a:pt x="729" y="220"/>
                </a:lnTo>
                <a:lnTo>
                  <a:pt x="712" y="237"/>
                </a:lnTo>
                <a:lnTo>
                  <a:pt x="695" y="254"/>
                </a:lnTo>
                <a:lnTo>
                  <a:pt x="661" y="288"/>
                </a:lnTo>
                <a:lnTo>
                  <a:pt x="627" y="339"/>
                </a:lnTo>
                <a:lnTo>
                  <a:pt x="593" y="390"/>
                </a:lnTo>
                <a:lnTo>
                  <a:pt x="576" y="458"/>
                </a:lnTo>
                <a:lnTo>
                  <a:pt x="542" y="509"/>
                </a:lnTo>
                <a:lnTo>
                  <a:pt x="508" y="560"/>
                </a:lnTo>
                <a:lnTo>
                  <a:pt x="508" y="594"/>
                </a:lnTo>
                <a:lnTo>
                  <a:pt x="491" y="611"/>
                </a:lnTo>
                <a:lnTo>
                  <a:pt x="508" y="628"/>
                </a:lnTo>
                <a:lnTo>
                  <a:pt x="508" y="662"/>
                </a:lnTo>
                <a:lnTo>
                  <a:pt x="542" y="696"/>
                </a:lnTo>
                <a:lnTo>
                  <a:pt x="559" y="764"/>
                </a:lnTo>
                <a:lnTo>
                  <a:pt x="576" y="848"/>
                </a:lnTo>
                <a:lnTo>
                  <a:pt x="593" y="950"/>
                </a:lnTo>
                <a:lnTo>
                  <a:pt x="610" y="1069"/>
                </a:lnTo>
                <a:lnTo>
                  <a:pt x="593" y="1222"/>
                </a:lnTo>
                <a:lnTo>
                  <a:pt x="542" y="1222"/>
                </a:lnTo>
                <a:lnTo>
                  <a:pt x="542" y="1205"/>
                </a:lnTo>
                <a:lnTo>
                  <a:pt x="525" y="1171"/>
                </a:lnTo>
                <a:lnTo>
                  <a:pt x="508" y="1103"/>
                </a:lnTo>
                <a:lnTo>
                  <a:pt x="491" y="1001"/>
                </a:lnTo>
                <a:lnTo>
                  <a:pt x="441" y="899"/>
                </a:lnTo>
                <a:lnTo>
                  <a:pt x="407" y="780"/>
                </a:lnTo>
                <a:lnTo>
                  <a:pt x="390" y="730"/>
                </a:lnTo>
                <a:lnTo>
                  <a:pt x="373" y="696"/>
                </a:lnTo>
                <a:lnTo>
                  <a:pt x="373" y="662"/>
                </a:lnTo>
                <a:lnTo>
                  <a:pt x="356" y="628"/>
                </a:lnTo>
                <a:lnTo>
                  <a:pt x="356" y="611"/>
                </a:lnTo>
                <a:lnTo>
                  <a:pt x="356" y="594"/>
                </a:lnTo>
                <a:lnTo>
                  <a:pt x="373" y="560"/>
                </a:lnTo>
                <a:lnTo>
                  <a:pt x="390" y="492"/>
                </a:lnTo>
                <a:lnTo>
                  <a:pt x="407" y="424"/>
                </a:lnTo>
                <a:lnTo>
                  <a:pt x="441" y="339"/>
                </a:lnTo>
                <a:lnTo>
                  <a:pt x="441" y="288"/>
                </a:lnTo>
                <a:lnTo>
                  <a:pt x="458" y="254"/>
                </a:lnTo>
                <a:lnTo>
                  <a:pt x="441" y="237"/>
                </a:lnTo>
                <a:lnTo>
                  <a:pt x="441" y="220"/>
                </a:lnTo>
                <a:lnTo>
                  <a:pt x="407" y="220"/>
                </a:lnTo>
                <a:lnTo>
                  <a:pt x="373" y="237"/>
                </a:lnTo>
                <a:lnTo>
                  <a:pt x="322" y="237"/>
                </a:lnTo>
                <a:lnTo>
                  <a:pt x="271" y="254"/>
                </a:lnTo>
                <a:lnTo>
                  <a:pt x="220" y="271"/>
                </a:lnTo>
                <a:lnTo>
                  <a:pt x="186" y="271"/>
                </a:lnTo>
                <a:lnTo>
                  <a:pt x="170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738602" y="3095528"/>
            <a:ext cx="19367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305">
                <a:moveTo>
                  <a:pt x="305" y="203"/>
                </a:moveTo>
                <a:lnTo>
                  <a:pt x="305" y="237"/>
                </a:lnTo>
                <a:lnTo>
                  <a:pt x="305" y="271"/>
                </a:lnTo>
                <a:lnTo>
                  <a:pt x="288" y="288"/>
                </a:lnTo>
                <a:lnTo>
                  <a:pt x="288" y="305"/>
                </a:lnTo>
                <a:lnTo>
                  <a:pt x="271" y="305"/>
                </a:lnTo>
                <a:lnTo>
                  <a:pt x="237" y="288"/>
                </a:lnTo>
                <a:lnTo>
                  <a:pt x="203" y="271"/>
                </a:lnTo>
                <a:lnTo>
                  <a:pt x="152" y="237"/>
                </a:lnTo>
                <a:lnTo>
                  <a:pt x="118" y="203"/>
                </a:lnTo>
                <a:lnTo>
                  <a:pt x="84" y="169"/>
                </a:lnTo>
                <a:lnTo>
                  <a:pt x="51" y="136"/>
                </a:lnTo>
                <a:lnTo>
                  <a:pt x="34" y="102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4" y="0"/>
                </a:lnTo>
                <a:lnTo>
                  <a:pt x="118" y="0"/>
                </a:lnTo>
                <a:lnTo>
                  <a:pt x="152" y="0"/>
                </a:lnTo>
                <a:lnTo>
                  <a:pt x="186" y="17"/>
                </a:lnTo>
                <a:lnTo>
                  <a:pt x="237" y="51"/>
                </a:lnTo>
                <a:lnTo>
                  <a:pt x="271" y="68"/>
                </a:lnTo>
                <a:lnTo>
                  <a:pt x="305" y="119"/>
                </a:lnTo>
                <a:lnTo>
                  <a:pt x="305" y="152"/>
                </a:lnTo>
                <a:lnTo>
                  <a:pt x="305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3083090" y="2976466"/>
            <a:ext cx="322262" cy="292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8" h="458">
                <a:moveTo>
                  <a:pt x="203" y="187"/>
                </a:moveTo>
                <a:lnTo>
                  <a:pt x="237" y="119"/>
                </a:lnTo>
                <a:lnTo>
                  <a:pt x="237" y="85"/>
                </a:lnTo>
                <a:lnTo>
                  <a:pt x="237" y="68"/>
                </a:lnTo>
                <a:lnTo>
                  <a:pt x="220" y="34"/>
                </a:lnTo>
                <a:lnTo>
                  <a:pt x="220" y="17"/>
                </a:lnTo>
                <a:lnTo>
                  <a:pt x="237" y="0"/>
                </a:lnTo>
                <a:lnTo>
                  <a:pt x="254" y="0"/>
                </a:lnTo>
                <a:lnTo>
                  <a:pt x="271" y="0"/>
                </a:lnTo>
                <a:lnTo>
                  <a:pt x="305" y="0"/>
                </a:lnTo>
                <a:lnTo>
                  <a:pt x="339" y="17"/>
                </a:lnTo>
                <a:lnTo>
                  <a:pt x="407" y="34"/>
                </a:lnTo>
                <a:lnTo>
                  <a:pt x="440" y="68"/>
                </a:lnTo>
                <a:lnTo>
                  <a:pt x="474" y="85"/>
                </a:lnTo>
                <a:lnTo>
                  <a:pt x="491" y="102"/>
                </a:lnTo>
                <a:lnTo>
                  <a:pt x="508" y="119"/>
                </a:lnTo>
                <a:lnTo>
                  <a:pt x="508" y="136"/>
                </a:lnTo>
                <a:lnTo>
                  <a:pt x="491" y="170"/>
                </a:lnTo>
                <a:lnTo>
                  <a:pt x="474" y="187"/>
                </a:lnTo>
                <a:lnTo>
                  <a:pt x="457" y="204"/>
                </a:lnTo>
                <a:lnTo>
                  <a:pt x="423" y="238"/>
                </a:lnTo>
                <a:lnTo>
                  <a:pt x="373" y="255"/>
                </a:lnTo>
                <a:lnTo>
                  <a:pt x="322" y="289"/>
                </a:lnTo>
                <a:lnTo>
                  <a:pt x="271" y="323"/>
                </a:lnTo>
                <a:lnTo>
                  <a:pt x="169" y="390"/>
                </a:lnTo>
                <a:lnTo>
                  <a:pt x="85" y="441"/>
                </a:lnTo>
                <a:lnTo>
                  <a:pt x="34" y="458"/>
                </a:lnTo>
                <a:lnTo>
                  <a:pt x="17" y="458"/>
                </a:lnTo>
                <a:lnTo>
                  <a:pt x="0" y="458"/>
                </a:lnTo>
                <a:lnTo>
                  <a:pt x="0" y="441"/>
                </a:lnTo>
                <a:lnTo>
                  <a:pt x="34" y="390"/>
                </a:lnTo>
                <a:lnTo>
                  <a:pt x="68" y="339"/>
                </a:lnTo>
                <a:lnTo>
                  <a:pt x="152" y="255"/>
                </a:lnTo>
                <a:lnTo>
                  <a:pt x="186" y="221"/>
                </a:lnTo>
                <a:lnTo>
                  <a:pt x="203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2630652" y="3289203"/>
            <a:ext cx="828675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05" h="510">
                <a:moveTo>
                  <a:pt x="475" y="238"/>
                </a:moveTo>
                <a:lnTo>
                  <a:pt x="407" y="255"/>
                </a:lnTo>
                <a:lnTo>
                  <a:pt x="339" y="272"/>
                </a:lnTo>
                <a:lnTo>
                  <a:pt x="271" y="272"/>
                </a:lnTo>
                <a:lnTo>
                  <a:pt x="221" y="289"/>
                </a:lnTo>
                <a:lnTo>
                  <a:pt x="187" y="289"/>
                </a:lnTo>
                <a:lnTo>
                  <a:pt x="153" y="289"/>
                </a:lnTo>
                <a:lnTo>
                  <a:pt x="119" y="289"/>
                </a:lnTo>
                <a:lnTo>
                  <a:pt x="102" y="289"/>
                </a:lnTo>
                <a:lnTo>
                  <a:pt x="68" y="272"/>
                </a:lnTo>
                <a:lnTo>
                  <a:pt x="51" y="255"/>
                </a:lnTo>
                <a:lnTo>
                  <a:pt x="17" y="221"/>
                </a:lnTo>
                <a:lnTo>
                  <a:pt x="0" y="187"/>
                </a:lnTo>
                <a:lnTo>
                  <a:pt x="136" y="170"/>
                </a:lnTo>
                <a:lnTo>
                  <a:pt x="238" y="170"/>
                </a:lnTo>
                <a:lnTo>
                  <a:pt x="356" y="153"/>
                </a:lnTo>
                <a:lnTo>
                  <a:pt x="441" y="136"/>
                </a:lnTo>
                <a:lnTo>
                  <a:pt x="526" y="119"/>
                </a:lnTo>
                <a:lnTo>
                  <a:pt x="610" y="119"/>
                </a:lnTo>
                <a:lnTo>
                  <a:pt x="678" y="102"/>
                </a:lnTo>
                <a:lnTo>
                  <a:pt x="729" y="85"/>
                </a:lnTo>
                <a:lnTo>
                  <a:pt x="831" y="68"/>
                </a:lnTo>
                <a:lnTo>
                  <a:pt x="898" y="51"/>
                </a:lnTo>
                <a:lnTo>
                  <a:pt x="949" y="34"/>
                </a:lnTo>
                <a:lnTo>
                  <a:pt x="983" y="17"/>
                </a:lnTo>
                <a:lnTo>
                  <a:pt x="1034" y="0"/>
                </a:lnTo>
                <a:lnTo>
                  <a:pt x="1068" y="0"/>
                </a:lnTo>
                <a:lnTo>
                  <a:pt x="1102" y="0"/>
                </a:lnTo>
                <a:lnTo>
                  <a:pt x="1135" y="17"/>
                </a:lnTo>
                <a:lnTo>
                  <a:pt x="1169" y="17"/>
                </a:lnTo>
                <a:lnTo>
                  <a:pt x="1220" y="51"/>
                </a:lnTo>
                <a:lnTo>
                  <a:pt x="1254" y="85"/>
                </a:lnTo>
                <a:lnTo>
                  <a:pt x="1288" y="102"/>
                </a:lnTo>
                <a:lnTo>
                  <a:pt x="1305" y="119"/>
                </a:lnTo>
                <a:lnTo>
                  <a:pt x="1305" y="136"/>
                </a:lnTo>
                <a:lnTo>
                  <a:pt x="1305" y="170"/>
                </a:lnTo>
                <a:lnTo>
                  <a:pt x="1288" y="187"/>
                </a:lnTo>
                <a:lnTo>
                  <a:pt x="1254" y="187"/>
                </a:lnTo>
                <a:lnTo>
                  <a:pt x="1254" y="204"/>
                </a:lnTo>
                <a:lnTo>
                  <a:pt x="1220" y="221"/>
                </a:lnTo>
                <a:lnTo>
                  <a:pt x="1203" y="255"/>
                </a:lnTo>
                <a:lnTo>
                  <a:pt x="1169" y="289"/>
                </a:lnTo>
                <a:lnTo>
                  <a:pt x="1135" y="340"/>
                </a:lnTo>
                <a:lnTo>
                  <a:pt x="1102" y="391"/>
                </a:lnTo>
                <a:lnTo>
                  <a:pt x="1051" y="442"/>
                </a:lnTo>
                <a:lnTo>
                  <a:pt x="1017" y="510"/>
                </a:lnTo>
                <a:lnTo>
                  <a:pt x="915" y="510"/>
                </a:lnTo>
                <a:lnTo>
                  <a:pt x="932" y="442"/>
                </a:lnTo>
                <a:lnTo>
                  <a:pt x="966" y="374"/>
                </a:lnTo>
                <a:lnTo>
                  <a:pt x="983" y="323"/>
                </a:lnTo>
                <a:lnTo>
                  <a:pt x="1000" y="272"/>
                </a:lnTo>
                <a:lnTo>
                  <a:pt x="1017" y="238"/>
                </a:lnTo>
                <a:lnTo>
                  <a:pt x="1017" y="204"/>
                </a:lnTo>
                <a:lnTo>
                  <a:pt x="1017" y="187"/>
                </a:lnTo>
                <a:lnTo>
                  <a:pt x="1017" y="170"/>
                </a:lnTo>
                <a:lnTo>
                  <a:pt x="1017" y="153"/>
                </a:lnTo>
                <a:lnTo>
                  <a:pt x="983" y="153"/>
                </a:lnTo>
                <a:lnTo>
                  <a:pt x="949" y="153"/>
                </a:lnTo>
                <a:lnTo>
                  <a:pt x="915" y="153"/>
                </a:lnTo>
                <a:lnTo>
                  <a:pt x="881" y="153"/>
                </a:lnTo>
                <a:lnTo>
                  <a:pt x="847" y="170"/>
                </a:lnTo>
                <a:lnTo>
                  <a:pt x="797" y="170"/>
                </a:lnTo>
                <a:lnTo>
                  <a:pt x="746" y="187"/>
                </a:lnTo>
                <a:lnTo>
                  <a:pt x="627" y="221"/>
                </a:lnTo>
                <a:lnTo>
                  <a:pt x="475" y="2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0" name="Freeform 46"/>
          <p:cNvSpPr/>
          <p:nvPr/>
        </p:nvSpPr>
        <p:spPr>
          <a:xfrm>
            <a:off x="2684627" y="3581303"/>
            <a:ext cx="657225" cy="1063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034" h="169">
                <a:moveTo>
                  <a:pt x="983" y="0"/>
                </a:moveTo>
                <a:lnTo>
                  <a:pt x="1017" y="17"/>
                </a:lnTo>
                <a:lnTo>
                  <a:pt x="1034" y="34"/>
                </a:lnTo>
                <a:lnTo>
                  <a:pt x="1034" y="51"/>
                </a:lnTo>
                <a:lnTo>
                  <a:pt x="1034" y="68"/>
                </a:lnTo>
                <a:lnTo>
                  <a:pt x="1017" y="85"/>
                </a:lnTo>
                <a:lnTo>
                  <a:pt x="983" y="85"/>
                </a:lnTo>
                <a:lnTo>
                  <a:pt x="932" y="102"/>
                </a:lnTo>
                <a:lnTo>
                  <a:pt x="881" y="102"/>
                </a:lnTo>
                <a:lnTo>
                  <a:pt x="813" y="119"/>
                </a:lnTo>
                <a:lnTo>
                  <a:pt x="729" y="119"/>
                </a:lnTo>
                <a:lnTo>
                  <a:pt x="627" y="136"/>
                </a:lnTo>
                <a:lnTo>
                  <a:pt x="441" y="153"/>
                </a:lnTo>
                <a:lnTo>
                  <a:pt x="271" y="169"/>
                </a:lnTo>
                <a:lnTo>
                  <a:pt x="119" y="169"/>
                </a:lnTo>
                <a:lnTo>
                  <a:pt x="0" y="169"/>
                </a:lnTo>
                <a:lnTo>
                  <a:pt x="0" y="102"/>
                </a:lnTo>
                <a:lnTo>
                  <a:pt x="34" y="102"/>
                </a:lnTo>
                <a:lnTo>
                  <a:pt x="102" y="85"/>
                </a:lnTo>
                <a:lnTo>
                  <a:pt x="203" y="68"/>
                </a:lnTo>
                <a:lnTo>
                  <a:pt x="339" y="51"/>
                </a:lnTo>
                <a:lnTo>
                  <a:pt x="458" y="51"/>
                </a:lnTo>
                <a:lnTo>
                  <a:pt x="576" y="34"/>
                </a:lnTo>
                <a:lnTo>
                  <a:pt x="678" y="17"/>
                </a:lnTo>
                <a:lnTo>
                  <a:pt x="779" y="0"/>
                </a:lnTo>
                <a:lnTo>
                  <a:pt x="847" y="0"/>
                </a:lnTo>
                <a:lnTo>
                  <a:pt x="915" y="0"/>
                </a:lnTo>
                <a:lnTo>
                  <a:pt x="949" y="0"/>
                </a:lnTo>
                <a:lnTo>
                  <a:pt x="983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1909927" y="4421091"/>
            <a:ext cx="1882775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65" h="560">
                <a:moveTo>
                  <a:pt x="2694" y="424"/>
                </a:moveTo>
                <a:lnTo>
                  <a:pt x="2559" y="475"/>
                </a:lnTo>
                <a:lnTo>
                  <a:pt x="2440" y="509"/>
                </a:lnTo>
                <a:lnTo>
                  <a:pt x="2355" y="526"/>
                </a:lnTo>
                <a:lnTo>
                  <a:pt x="2270" y="543"/>
                </a:lnTo>
                <a:lnTo>
                  <a:pt x="2186" y="560"/>
                </a:lnTo>
                <a:lnTo>
                  <a:pt x="2101" y="543"/>
                </a:lnTo>
                <a:lnTo>
                  <a:pt x="1999" y="526"/>
                </a:lnTo>
                <a:lnTo>
                  <a:pt x="1881" y="492"/>
                </a:lnTo>
                <a:lnTo>
                  <a:pt x="1813" y="475"/>
                </a:lnTo>
                <a:lnTo>
                  <a:pt x="1745" y="441"/>
                </a:lnTo>
                <a:lnTo>
                  <a:pt x="1576" y="390"/>
                </a:lnTo>
                <a:lnTo>
                  <a:pt x="1389" y="340"/>
                </a:lnTo>
                <a:lnTo>
                  <a:pt x="1186" y="272"/>
                </a:lnTo>
                <a:lnTo>
                  <a:pt x="1085" y="238"/>
                </a:lnTo>
                <a:lnTo>
                  <a:pt x="983" y="204"/>
                </a:lnTo>
                <a:lnTo>
                  <a:pt x="898" y="187"/>
                </a:lnTo>
                <a:lnTo>
                  <a:pt x="830" y="153"/>
                </a:lnTo>
                <a:lnTo>
                  <a:pt x="763" y="136"/>
                </a:lnTo>
                <a:lnTo>
                  <a:pt x="712" y="136"/>
                </a:lnTo>
                <a:lnTo>
                  <a:pt x="678" y="119"/>
                </a:lnTo>
                <a:lnTo>
                  <a:pt x="644" y="119"/>
                </a:lnTo>
                <a:lnTo>
                  <a:pt x="593" y="119"/>
                </a:lnTo>
                <a:lnTo>
                  <a:pt x="542" y="136"/>
                </a:lnTo>
                <a:lnTo>
                  <a:pt x="475" y="153"/>
                </a:lnTo>
                <a:lnTo>
                  <a:pt x="407" y="187"/>
                </a:lnTo>
                <a:lnTo>
                  <a:pt x="339" y="221"/>
                </a:lnTo>
                <a:lnTo>
                  <a:pt x="288" y="238"/>
                </a:lnTo>
                <a:lnTo>
                  <a:pt x="254" y="255"/>
                </a:lnTo>
                <a:lnTo>
                  <a:pt x="220" y="272"/>
                </a:lnTo>
                <a:lnTo>
                  <a:pt x="187" y="255"/>
                </a:lnTo>
                <a:lnTo>
                  <a:pt x="136" y="221"/>
                </a:lnTo>
                <a:lnTo>
                  <a:pt x="85" y="170"/>
                </a:lnTo>
                <a:lnTo>
                  <a:pt x="0" y="85"/>
                </a:lnTo>
                <a:lnTo>
                  <a:pt x="170" y="51"/>
                </a:lnTo>
                <a:lnTo>
                  <a:pt x="322" y="34"/>
                </a:lnTo>
                <a:lnTo>
                  <a:pt x="458" y="17"/>
                </a:lnTo>
                <a:lnTo>
                  <a:pt x="559" y="0"/>
                </a:lnTo>
                <a:lnTo>
                  <a:pt x="661" y="0"/>
                </a:lnTo>
                <a:lnTo>
                  <a:pt x="797" y="17"/>
                </a:lnTo>
                <a:lnTo>
                  <a:pt x="949" y="51"/>
                </a:lnTo>
                <a:lnTo>
                  <a:pt x="1135" y="102"/>
                </a:lnTo>
                <a:lnTo>
                  <a:pt x="1322" y="136"/>
                </a:lnTo>
                <a:lnTo>
                  <a:pt x="1491" y="187"/>
                </a:lnTo>
                <a:lnTo>
                  <a:pt x="1661" y="221"/>
                </a:lnTo>
                <a:lnTo>
                  <a:pt x="1813" y="255"/>
                </a:lnTo>
                <a:lnTo>
                  <a:pt x="1982" y="272"/>
                </a:lnTo>
                <a:lnTo>
                  <a:pt x="2152" y="289"/>
                </a:lnTo>
                <a:lnTo>
                  <a:pt x="2338" y="272"/>
                </a:lnTo>
                <a:lnTo>
                  <a:pt x="2542" y="272"/>
                </a:lnTo>
                <a:lnTo>
                  <a:pt x="2626" y="255"/>
                </a:lnTo>
                <a:lnTo>
                  <a:pt x="2711" y="255"/>
                </a:lnTo>
                <a:lnTo>
                  <a:pt x="2779" y="255"/>
                </a:lnTo>
                <a:lnTo>
                  <a:pt x="2847" y="255"/>
                </a:lnTo>
                <a:lnTo>
                  <a:pt x="2897" y="255"/>
                </a:lnTo>
                <a:lnTo>
                  <a:pt x="2931" y="255"/>
                </a:lnTo>
                <a:lnTo>
                  <a:pt x="2948" y="255"/>
                </a:lnTo>
                <a:lnTo>
                  <a:pt x="2965" y="272"/>
                </a:lnTo>
                <a:lnTo>
                  <a:pt x="2948" y="289"/>
                </a:lnTo>
                <a:lnTo>
                  <a:pt x="2931" y="306"/>
                </a:lnTo>
                <a:lnTo>
                  <a:pt x="2897" y="323"/>
                </a:lnTo>
                <a:lnTo>
                  <a:pt x="2863" y="340"/>
                </a:lnTo>
                <a:lnTo>
                  <a:pt x="2813" y="374"/>
                </a:lnTo>
                <a:lnTo>
                  <a:pt x="2762" y="390"/>
                </a:lnTo>
                <a:lnTo>
                  <a:pt x="2694" y="4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7" name="Freeform 43"/>
          <p:cNvSpPr/>
          <p:nvPr/>
        </p:nvSpPr>
        <p:spPr>
          <a:xfrm>
            <a:off x="2578265" y="3613053"/>
            <a:ext cx="977900" cy="7000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41" h="1103">
                <a:moveTo>
                  <a:pt x="118" y="628"/>
                </a:moveTo>
                <a:lnTo>
                  <a:pt x="101" y="628"/>
                </a:lnTo>
                <a:lnTo>
                  <a:pt x="84" y="611"/>
                </a:lnTo>
                <a:lnTo>
                  <a:pt x="67" y="611"/>
                </a:lnTo>
                <a:lnTo>
                  <a:pt x="50" y="577"/>
                </a:lnTo>
                <a:lnTo>
                  <a:pt x="17" y="543"/>
                </a:lnTo>
                <a:lnTo>
                  <a:pt x="17" y="526"/>
                </a:lnTo>
                <a:lnTo>
                  <a:pt x="0" y="492"/>
                </a:lnTo>
                <a:lnTo>
                  <a:pt x="0" y="458"/>
                </a:lnTo>
                <a:lnTo>
                  <a:pt x="34" y="441"/>
                </a:lnTo>
                <a:lnTo>
                  <a:pt x="50" y="424"/>
                </a:lnTo>
                <a:lnTo>
                  <a:pt x="67" y="390"/>
                </a:lnTo>
                <a:lnTo>
                  <a:pt x="84" y="339"/>
                </a:lnTo>
                <a:lnTo>
                  <a:pt x="84" y="288"/>
                </a:lnTo>
                <a:lnTo>
                  <a:pt x="84" y="237"/>
                </a:lnTo>
                <a:lnTo>
                  <a:pt x="84" y="203"/>
                </a:lnTo>
                <a:lnTo>
                  <a:pt x="67" y="118"/>
                </a:lnTo>
                <a:lnTo>
                  <a:pt x="67" y="68"/>
                </a:lnTo>
                <a:lnTo>
                  <a:pt x="67" y="51"/>
                </a:lnTo>
                <a:lnTo>
                  <a:pt x="67" y="17"/>
                </a:lnTo>
                <a:lnTo>
                  <a:pt x="67" y="0"/>
                </a:lnTo>
                <a:lnTo>
                  <a:pt x="84" y="0"/>
                </a:lnTo>
                <a:lnTo>
                  <a:pt x="118" y="0"/>
                </a:lnTo>
                <a:lnTo>
                  <a:pt x="169" y="17"/>
                </a:lnTo>
                <a:lnTo>
                  <a:pt x="220" y="51"/>
                </a:lnTo>
                <a:lnTo>
                  <a:pt x="220" y="135"/>
                </a:lnTo>
                <a:lnTo>
                  <a:pt x="220" y="220"/>
                </a:lnTo>
                <a:lnTo>
                  <a:pt x="220" y="288"/>
                </a:lnTo>
                <a:lnTo>
                  <a:pt x="220" y="339"/>
                </a:lnTo>
                <a:lnTo>
                  <a:pt x="203" y="373"/>
                </a:lnTo>
                <a:lnTo>
                  <a:pt x="203" y="407"/>
                </a:lnTo>
                <a:lnTo>
                  <a:pt x="203" y="424"/>
                </a:lnTo>
                <a:lnTo>
                  <a:pt x="220" y="441"/>
                </a:lnTo>
                <a:lnTo>
                  <a:pt x="237" y="441"/>
                </a:lnTo>
                <a:lnTo>
                  <a:pt x="271" y="441"/>
                </a:lnTo>
                <a:lnTo>
                  <a:pt x="305" y="441"/>
                </a:lnTo>
                <a:lnTo>
                  <a:pt x="338" y="441"/>
                </a:lnTo>
                <a:lnTo>
                  <a:pt x="389" y="424"/>
                </a:lnTo>
                <a:lnTo>
                  <a:pt x="457" y="424"/>
                </a:lnTo>
                <a:lnTo>
                  <a:pt x="525" y="407"/>
                </a:lnTo>
                <a:lnTo>
                  <a:pt x="677" y="390"/>
                </a:lnTo>
                <a:lnTo>
                  <a:pt x="796" y="356"/>
                </a:lnTo>
                <a:lnTo>
                  <a:pt x="915" y="339"/>
                </a:lnTo>
                <a:lnTo>
                  <a:pt x="999" y="339"/>
                </a:lnTo>
                <a:lnTo>
                  <a:pt x="1084" y="322"/>
                </a:lnTo>
                <a:lnTo>
                  <a:pt x="1152" y="305"/>
                </a:lnTo>
                <a:lnTo>
                  <a:pt x="1203" y="288"/>
                </a:lnTo>
                <a:lnTo>
                  <a:pt x="1253" y="271"/>
                </a:lnTo>
                <a:lnTo>
                  <a:pt x="1304" y="271"/>
                </a:lnTo>
                <a:lnTo>
                  <a:pt x="1355" y="271"/>
                </a:lnTo>
                <a:lnTo>
                  <a:pt x="1423" y="305"/>
                </a:lnTo>
                <a:lnTo>
                  <a:pt x="1457" y="322"/>
                </a:lnTo>
                <a:lnTo>
                  <a:pt x="1491" y="356"/>
                </a:lnTo>
                <a:lnTo>
                  <a:pt x="1524" y="390"/>
                </a:lnTo>
                <a:lnTo>
                  <a:pt x="1541" y="407"/>
                </a:lnTo>
                <a:lnTo>
                  <a:pt x="1541" y="441"/>
                </a:lnTo>
                <a:lnTo>
                  <a:pt x="1541" y="458"/>
                </a:lnTo>
                <a:lnTo>
                  <a:pt x="1508" y="509"/>
                </a:lnTo>
                <a:lnTo>
                  <a:pt x="1491" y="543"/>
                </a:lnTo>
                <a:lnTo>
                  <a:pt x="1491" y="577"/>
                </a:lnTo>
                <a:lnTo>
                  <a:pt x="1474" y="611"/>
                </a:lnTo>
                <a:lnTo>
                  <a:pt x="1440" y="679"/>
                </a:lnTo>
                <a:lnTo>
                  <a:pt x="1423" y="781"/>
                </a:lnTo>
                <a:lnTo>
                  <a:pt x="1389" y="866"/>
                </a:lnTo>
                <a:lnTo>
                  <a:pt x="1355" y="933"/>
                </a:lnTo>
                <a:lnTo>
                  <a:pt x="1321" y="1001"/>
                </a:lnTo>
                <a:lnTo>
                  <a:pt x="1304" y="1035"/>
                </a:lnTo>
                <a:lnTo>
                  <a:pt x="1270" y="1069"/>
                </a:lnTo>
                <a:lnTo>
                  <a:pt x="1236" y="1086"/>
                </a:lnTo>
                <a:lnTo>
                  <a:pt x="1219" y="1103"/>
                </a:lnTo>
                <a:lnTo>
                  <a:pt x="1203" y="1103"/>
                </a:lnTo>
                <a:lnTo>
                  <a:pt x="1186" y="1103"/>
                </a:lnTo>
                <a:lnTo>
                  <a:pt x="1169" y="1086"/>
                </a:lnTo>
                <a:lnTo>
                  <a:pt x="1152" y="1069"/>
                </a:lnTo>
                <a:lnTo>
                  <a:pt x="1152" y="1035"/>
                </a:lnTo>
                <a:lnTo>
                  <a:pt x="1101" y="950"/>
                </a:lnTo>
                <a:lnTo>
                  <a:pt x="1067" y="916"/>
                </a:lnTo>
                <a:lnTo>
                  <a:pt x="1016" y="882"/>
                </a:lnTo>
                <a:lnTo>
                  <a:pt x="982" y="849"/>
                </a:lnTo>
                <a:lnTo>
                  <a:pt x="948" y="815"/>
                </a:lnTo>
                <a:lnTo>
                  <a:pt x="931" y="798"/>
                </a:lnTo>
                <a:lnTo>
                  <a:pt x="931" y="781"/>
                </a:lnTo>
                <a:lnTo>
                  <a:pt x="965" y="781"/>
                </a:lnTo>
                <a:lnTo>
                  <a:pt x="999" y="781"/>
                </a:lnTo>
                <a:lnTo>
                  <a:pt x="1050" y="798"/>
                </a:lnTo>
                <a:lnTo>
                  <a:pt x="1101" y="815"/>
                </a:lnTo>
                <a:lnTo>
                  <a:pt x="1135" y="815"/>
                </a:lnTo>
                <a:lnTo>
                  <a:pt x="1169" y="815"/>
                </a:lnTo>
                <a:lnTo>
                  <a:pt x="1203" y="798"/>
                </a:lnTo>
                <a:lnTo>
                  <a:pt x="1219" y="764"/>
                </a:lnTo>
                <a:lnTo>
                  <a:pt x="1236" y="730"/>
                </a:lnTo>
                <a:lnTo>
                  <a:pt x="1253" y="679"/>
                </a:lnTo>
                <a:lnTo>
                  <a:pt x="1270" y="611"/>
                </a:lnTo>
                <a:lnTo>
                  <a:pt x="1270" y="560"/>
                </a:lnTo>
                <a:lnTo>
                  <a:pt x="1287" y="509"/>
                </a:lnTo>
                <a:lnTo>
                  <a:pt x="1270" y="475"/>
                </a:lnTo>
                <a:lnTo>
                  <a:pt x="1270" y="441"/>
                </a:lnTo>
                <a:lnTo>
                  <a:pt x="1236" y="441"/>
                </a:lnTo>
                <a:lnTo>
                  <a:pt x="1186" y="424"/>
                </a:lnTo>
                <a:lnTo>
                  <a:pt x="1118" y="424"/>
                </a:lnTo>
                <a:lnTo>
                  <a:pt x="1016" y="441"/>
                </a:lnTo>
                <a:lnTo>
                  <a:pt x="796" y="475"/>
                </a:lnTo>
                <a:lnTo>
                  <a:pt x="576" y="492"/>
                </a:lnTo>
                <a:lnTo>
                  <a:pt x="474" y="526"/>
                </a:lnTo>
                <a:lnTo>
                  <a:pt x="389" y="543"/>
                </a:lnTo>
                <a:lnTo>
                  <a:pt x="322" y="560"/>
                </a:lnTo>
                <a:lnTo>
                  <a:pt x="254" y="577"/>
                </a:lnTo>
                <a:lnTo>
                  <a:pt x="203" y="611"/>
                </a:lnTo>
                <a:lnTo>
                  <a:pt x="169" y="611"/>
                </a:lnTo>
                <a:lnTo>
                  <a:pt x="135" y="628"/>
                </a:lnTo>
                <a:lnTo>
                  <a:pt x="118" y="6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9" name="Freeform 45"/>
          <p:cNvSpPr/>
          <p:nvPr/>
        </p:nvSpPr>
        <p:spPr>
          <a:xfrm>
            <a:off x="2965615" y="3386041"/>
            <a:ext cx="106362" cy="1241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" h="1953">
                <a:moveTo>
                  <a:pt x="17" y="1783"/>
                </a:moveTo>
                <a:lnTo>
                  <a:pt x="0" y="1715"/>
                </a:lnTo>
                <a:lnTo>
                  <a:pt x="0" y="1630"/>
                </a:lnTo>
                <a:lnTo>
                  <a:pt x="0" y="1494"/>
                </a:lnTo>
                <a:lnTo>
                  <a:pt x="0" y="1477"/>
                </a:lnTo>
                <a:lnTo>
                  <a:pt x="17" y="1443"/>
                </a:lnTo>
                <a:lnTo>
                  <a:pt x="17" y="1409"/>
                </a:lnTo>
                <a:lnTo>
                  <a:pt x="17" y="1358"/>
                </a:lnTo>
                <a:lnTo>
                  <a:pt x="17" y="1290"/>
                </a:lnTo>
                <a:lnTo>
                  <a:pt x="17" y="1223"/>
                </a:lnTo>
                <a:lnTo>
                  <a:pt x="17" y="1155"/>
                </a:lnTo>
                <a:lnTo>
                  <a:pt x="17" y="1070"/>
                </a:lnTo>
                <a:lnTo>
                  <a:pt x="17" y="968"/>
                </a:lnTo>
                <a:lnTo>
                  <a:pt x="17" y="866"/>
                </a:lnTo>
                <a:lnTo>
                  <a:pt x="17" y="747"/>
                </a:lnTo>
                <a:lnTo>
                  <a:pt x="17" y="628"/>
                </a:lnTo>
                <a:lnTo>
                  <a:pt x="17" y="492"/>
                </a:lnTo>
                <a:lnTo>
                  <a:pt x="17" y="340"/>
                </a:lnTo>
                <a:lnTo>
                  <a:pt x="17" y="187"/>
                </a:lnTo>
                <a:lnTo>
                  <a:pt x="17" y="34"/>
                </a:lnTo>
                <a:lnTo>
                  <a:pt x="169" y="0"/>
                </a:lnTo>
                <a:lnTo>
                  <a:pt x="169" y="272"/>
                </a:lnTo>
                <a:lnTo>
                  <a:pt x="152" y="526"/>
                </a:lnTo>
                <a:lnTo>
                  <a:pt x="169" y="798"/>
                </a:lnTo>
                <a:lnTo>
                  <a:pt x="169" y="1036"/>
                </a:lnTo>
                <a:lnTo>
                  <a:pt x="169" y="1155"/>
                </a:lnTo>
                <a:lnTo>
                  <a:pt x="169" y="1273"/>
                </a:lnTo>
                <a:lnTo>
                  <a:pt x="169" y="1358"/>
                </a:lnTo>
                <a:lnTo>
                  <a:pt x="169" y="1460"/>
                </a:lnTo>
                <a:lnTo>
                  <a:pt x="152" y="1545"/>
                </a:lnTo>
                <a:lnTo>
                  <a:pt x="152" y="1613"/>
                </a:lnTo>
                <a:lnTo>
                  <a:pt x="152" y="1681"/>
                </a:lnTo>
                <a:lnTo>
                  <a:pt x="152" y="1732"/>
                </a:lnTo>
                <a:lnTo>
                  <a:pt x="135" y="1834"/>
                </a:lnTo>
                <a:lnTo>
                  <a:pt x="118" y="1902"/>
                </a:lnTo>
                <a:lnTo>
                  <a:pt x="101" y="1953"/>
                </a:lnTo>
                <a:lnTo>
                  <a:pt x="84" y="1953"/>
                </a:lnTo>
                <a:lnTo>
                  <a:pt x="67" y="1919"/>
                </a:lnTo>
                <a:lnTo>
                  <a:pt x="50" y="1868"/>
                </a:lnTo>
                <a:lnTo>
                  <a:pt x="17" y="17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8" name="Freeform 44"/>
          <p:cNvSpPr/>
          <p:nvPr/>
        </p:nvSpPr>
        <p:spPr>
          <a:xfrm>
            <a:off x="2459202" y="3882928"/>
            <a:ext cx="558800" cy="5064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798">
                <a:moveTo>
                  <a:pt x="221" y="679"/>
                </a:moveTo>
                <a:lnTo>
                  <a:pt x="136" y="730"/>
                </a:lnTo>
                <a:lnTo>
                  <a:pt x="68" y="764"/>
                </a:lnTo>
                <a:lnTo>
                  <a:pt x="17" y="798"/>
                </a:lnTo>
                <a:lnTo>
                  <a:pt x="0" y="798"/>
                </a:lnTo>
                <a:lnTo>
                  <a:pt x="0" y="781"/>
                </a:lnTo>
                <a:lnTo>
                  <a:pt x="0" y="764"/>
                </a:lnTo>
                <a:lnTo>
                  <a:pt x="17" y="747"/>
                </a:lnTo>
                <a:lnTo>
                  <a:pt x="34" y="730"/>
                </a:lnTo>
                <a:lnTo>
                  <a:pt x="68" y="713"/>
                </a:lnTo>
                <a:lnTo>
                  <a:pt x="102" y="679"/>
                </a:lnTo>
                <a:lnTo>
                  <a:pt x="153" y="645"/>
                </a:lnTo>
                <a:lnTo>
                  <a:pt x="204" y="594"/>
                </a:lnTo>
                <a:lnTo>
                  <a:pt x="271" y="543"/>
                </a:lnTo>
                <a:lnTo>
                  <a:pt x="339" y="492"/>
                </a:lnTo>
                <a:lnTo>
                  <a:pt x="407" y="425"/>
                </a:lnTo>
                <a:lnTo>
                  <a:pt x="475" y="357"/>
                </a:lnTo>
                <a:lnTo>
                  <a:pt x="559" y="272"/>
                </a:lnTo>
                <a:lnTo>
                  <a:pt x="644" y="187"/>
                </a:lnTo>
                <a:lnTo>
                  <a:pt x="847" y="0"/>
                </a:lnTo>
                <a:lnTo>
                  <a:pt x="881" y="136"/>
                </a:lnTo>
                <a:lnTo>
                  <a:pt x="830" y="187"/>
                </a:lnTo>
                <a:lnTo>
                  <a:pt x="763" y="255"/>
                </a:lnTo>
                <a:lnTo>
                  <a:pt x="695" y="323"/>
                </a:lnTo>
                <a:lnTo>
                  <a:pt x="610" y="408"/>
                </a:lnTo>
                <a:lnTo>
                  <a:pt x="525" y="475"/>
                </a:lnTo>
                <a:lnTo>
                  <a:pt x="424" y="560"/>
                </a:lnTo>
                <a:lnTo>
                  <a:pt x="322" y="628"/>
                </a:lnTo>
                <a:lnTo>
                  <a:pt x="221" y="67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542746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yuán 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38539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362531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党员   团员   员工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爸爸是一名共产党员。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口”要扁，撇在横中线和竖中线的交点起笔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25242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26185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员</a:t>
            </a:r>
          </a:p>
        </p:txBody>
      </p:sp>
      <p:sp>
        <p:nvSpPr>
          <p:cNvPr id="27684" name="Freeform 36"/>
          <p:cNvSpPr/>
          <p:nvPr/>
        </p:nvSpPr>
        <p:spPr>
          <a:xfrm>
            <a:off x="2725434" y="4201808"/>
            <a:ext cx="560388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881" h="743">
                <a:moveTo>
                  <a:pt x="0" y="0"/>
                </a:moveTo>
                <a:lnTo>
                  <a:pt x="33" y="0"/>
                </a:lnTo>
                <a:lnTo>
                  <a:pt x="67" y="0"/>
                </a:lnTo>
                <a:lnTo>
                  <a:pt x="118" y="0"/>
                </a:lnTo>
                <a:lnTo>
                  <a:pt x="203" y="34"/>
                </a:lnTo>
                <a:lnTo>
                  <a:pt x="288" y="67"/>
                </a:lnTo>
                <a:lnTo>
                  <a:pt x="389" y="101"/>
                </a:lnTo>
                <a:lnTo>
                  <a:pt x="559" y="203"/>
                </a:lnTo>
                <a:lnTo>
                  <a:pt x="643" y="253"/>
                </a:lnTo>
                <a:lnTo>
                  <a:pt x="711" y="304"/>
                </a:lnTo>
                <a:lnTo>
                  <a:pt x="779" y="355"/>
                </a:lnTo>
                <a:lnTo>
                  <a:pt x="813" y="405"/>
                </a:lnTo>
                <a:lnTo>
                  <a:pt x="847" y="473"/>
                </a:lnTo>
                <a:lnTo>
                  <a:pt x="864" y="524"/>
                </a:lnTo>
                <a:lnTo>
                  <a:pt x="881" y="591"/>
                </a:lnTo>
                <a:lnTo>
                  <a:pt x="864" y="642"/>
                </a:lnTo>
                <a:lnTo>
                  <a:pt x="864" y="676"/>
                </a:lnTo>
                <a:lnTo>
                  <a:pt x="847" y="710"/>
                </a:lnTo>
                <a:lnTo>
                  <a:pt x="830" y="743"/>
                </a:lnTo>
                <a:lnTo>
                  <a:pt x="813" y="743"/>
                </a:lnTo>
                <a:lnTo>
                  <a:pt x="796" y="726"/>
                </a:lnTo>
                <a:lnTo>
                  <a:pt x="745" y="710"/>
                </a:lnTo>
                <a:lnTo>
                  <a:pt x="694" y="659"/>
                </a:lnTo>
                <a:lnTo>
                  <a:pt x="610" y="591"/>
                </a:lnTo>
                <a:lnTo>
                  <a:pt x="440" y="422"/>
                </a:lnTo>
                <a:lnTo>
                  <a:pt x="271" y="253"/>
                </a:lnTo>
                <a:lnTo>
                  <a:pt x="186" y="186"/>
                </a:lnTo>
                <a:lnTo>
                  <a:pt x="118" y="118"/>
                </a:lnTo>
                <a:lnTo>
                  <a:pt x="67" y="84"/>
                </a:lnTo>
                <a:lnTo>
                  <a:pt x="50" y="51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0724" name="Group 4"/>
          <p:cNvGrpSpPr/>
          <p:nvPr/>
        </p:nvGrpSpPr>
        <p:grpSpPr>
          <a:xfrm>
            <a:off x="1260172" y="2320621"/>
            <a:ext cx="2879725" cy="2879725"/>
            <a:chOff x="1474" y="663"/>
            <a:chExt cx="2948" cy="2835"/>
          </a:xfrm>
        </p:grpSpPr>
        <p:sp>
          <p:nvSpPr>
            <p:cNvPr id="3072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41" name="Rectangle 27"/>
          <p:cNvSpPr/>
          <p:nvPr/>
        </p:nvSpPr>
        <p:spPr>
          <a:xfrm>
            <a:off x="1909320" y="2765121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78" name="Freeform 30"/>
          <p:cNvSpPr/>
          <p:nvPr/>
        </p:nvSpPr>
        <p:spPr>
          <a:xfrm>
            <a:off x="2209497" y="3387421"/>
            <a:ext cx="161925" cy="857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5" h="1351">
                <a:moveTo>
                  <a:pt x="17" y="101"/>
                </a:moveTo>
                <a:lnTo>
                  <a:pt x="0" y="67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17"/>
                </a:lnTo>
                <a:lnTo>
                  <a:pt x="119" y="17"/>
                </a:lnTo>
                <a:lnTo>
                  <a:pt x="170" y="51"/>
                </a:lnTo>
                <a:lnTo>
                  <a:pt x="255" y="67"/>
                </a:lnTo>
                <a:lnTo>
                  <a:pt x="255" y="304"/>
                </a:lnTo>
                <a:lnTo>
                  <a:pt x="255" y="507"/>
                </a:lnTo>
                <a:lnTo>
                  <a:pt x="238" y="693"/>
                </a:lnTo>
                <a:lnTo>
                  <a:pt x="238" y="845"/>
                </a:lnTo>
                <a:lnTo>
                  <a:pt x="238" y="963"/>
                </a:lnTo>
                <a:lnTo>
                  <a:pt x="221" y="1081"/>
                </a:lnTo>
                <a:lnTo>
                  <a:pt x="221" y="1149"/>
                </a:lnTo>
                <a:lnTo>
                  <a:pt x="221" y="1199"/>
                </a:lnTo>
                <a:lnTo>
                  <a:pt x="187" y="1267"/>
                </a:lnTo>
                <a:lnTo>
                  <a:pt x="170" y="1318"/>
                </a:lnTo>
                <a:lnTo>
                  <a:pt x="153" y="1351"/>
                </a:lnTo>
                <a:lnTo>
                  <a:pt x="136" y="1351"/>
                </a:lnTo>
                <a:lnTo>
                  <a:pt x="102" y="1318"/>
                </a:lnTo>
                <a:lnTo>
                  <a:pt x="85" y="1284"/>
                </a:lnTo>
                <a:lnTo>
                  <a:pt x="68" y="1233"/>
                </a:lnTo>
                <a:lnTo>
                  <a:pt x="51" y="1199"/>
                </a:lnTo>
                <a:lnTo>
                  <a:pt x="34" y="1149"/>
                </a:lnTo>
                <a:lnTo>
                  <a:pt x="34" y="1132"/>
                </a:lnTo>
                <a:lnTo>
                  <a:pt x="34" y="1098"/>
                </a:lnTo>
                <a:lnTo>
                  <a:pt x="34" y="1081"/>
                </a:lnTo>
                <a:lnTo>
                  <a:pt x="34" y="1047"/>
                </a:lnTo>
                <a:lnTo>
                  <a:pt x="51" y="997"/>
                </a:lnTo>
                <a:lnTo>
                  <a:pt x="51" y="929"/>
                </a:lnTo>
                <a:lnTo>
                  <a:pt x="68" y="862"/>
                </a:lnTo>
                <a:lnTo>
                  <a:pt x="68" y="760"/>
                </a:lnTo>
                <a:lnTo>
                  <a:pt x="68" y="642"/>
                </a:lnTo>
                <a:lnTo>
                  <a:pt x="68" y="574"/>
                </a:lnTo>
                <a:lnTo>
                  <a:pt x="68" y="490"/>
                </a:lnTo>
                <a:lnTo>
                  <a:pt x="68" y="422"/>
                </a:lnTo>
                <a:lnTo>
                  <a:pt x="68" y="338"/>
                </a:lnTo>
                <a:lnTo>
                  <a:pt x="51" y="287"/>
                </a:lnTo>
                <a:lnTo>
                  <a:pt x="51" y="236"/>
                </a:lnTo>
                <a:lnTo>
                  <a:pt x="34" y="186"/>
                </a:lnTo>
                <a:lnTo>
                  <a:pt x="34" y="152"/>
                </a:lnTo>
                <a:lnTo>
                  <a:pt x="34" y="118"/>
                </a:lnTo>
                <a:lnTo>
                  <a:pt x="17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166634" y="2893708"/>
            <a:ext cx="246063" cy="385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89" h="608">
                <a:moveTo>
                  <a:pt x="67" y="101"/>
                </a:moveTo>
                <a:lnTo>
                  <a:pt x="33" y="84"/>
                </a:lnTo>
                <a:lnTo>
                  <a:pt x="17" y="67"/>
                </a:lnTo>
                <a:lnTo>
                  <a:pt x="0" y="50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101" y="0"/>
                </a:lnTo>
                <a:lnTo>
                  <a:pt x="135" y="0"/>
                </a:lnTo>
                <a:lnTo>
                  <a:pt x="186" y="17"/>
                </a:lnTo>
                <a:lnTo>
                  <a:pt x="237" y="17"/>
                </a:lnTo>
                <a:lnTo>
                  <a:pt x="254" y="17"/>
                </a:lnTo>
                <a:lnTo>
                  <a:pt x="288" y="67"/>
                </a:lnTo>
                <a:lnTo>
                  <a:pt x="305" y="135"/>
                </a:lnTo>
                <a:lnTo>
                  <a:pt x="338" y="219"/>
                </a:lnTo>
                <a:lnTo>
                  <a:pt x="355" y="321"/>
                </a:lnTo>
                <a:lnTo>
                  <a:pt x="372" y="405"/>
                </a:lnTo>
                <a:lnTo>
                  <a:pt x="372" y="473"/>
                </a:lnTo>
                <a:lnTo>
                  <a:pt x="389" y="523"/>
                </a:lnTo>
                <a:lnTo>
                  <a:pt x="372" y="557"/>
                </a:lnTo>
                <a:lnTo>
                  <a:pt x="372" y="591"/>
                </a:lnTo>
                <a:lnTo>
                  <a:pt x="355" y="608"/>
                </a:lnTo>
                <a:lnTo>
                  <a:pt x="338" y="608"/>
                </a:lnTo>
                <a:lnTo>
                  <a:pt x="322" y="591"/>
                </a:lnTo>
                <a:lnTo>
                  <a:pt x="305" y="574"/>
                </a:lnTo>
                <a:lnTo>
                  <a:pt x="288" y="540"/>
                </a:lnTo>
                <a:lnTo>
                  <a:pt x="271" y="523"/>
                </a:lnTo>
                <a:lnTo>
                  <a:pt x="254" y="473"/>
                </a:lnTo>
                <a:lnTo>
                  <a:pt x="237" y="422"/>
                </a:lnTo>
                <a:lnTo>
                  <a:pt x="220" y="371"/>
                </a:lnTo>
                <a:lnTo>
                  <a:pt x="186" y="304"/>
                </a:lnTo>
                <a:lnTo>
                  <a:pt x="169" y="253"/>
                </a:lnTo>
                <a:lnTo>
                  <a:pt x="152" y="219"/>
                </a:lnTo>
                <a:lnTo>
                  <a:pt x="135" y="169"/>
                </a:lnTo>
                <a:lnTo>
                  <a:pt x="84" y="118"/>
                </a:lnTo>
                <a:lnTo>
                  <a:pt x="67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252359" y="2785758"/>
            <a:ext cx="925513" cy="342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540">
                <a:moveTo>
                  <a:pt x="1186" y="540"/>
                </a:moveTo>
                <a:lnTo>
                  <a:pt x="1051" y="540"/>
                </a:lnTo>
                <a:lnTo>
                  <a:pt x="1068" y="473"/>
                </a:lnTo>
                <a:lnTo>
                  <a:pt x="1084" y="388"/>
                </a:lnTo>
                <a:lnTo>
                  <a:pt x="1101" y="338"/>
                </a:lnTo>
                <a:lnTo>
                  <a:pt x="1101" y="287"/>
                </a:lnTo>
                <a:lnTo>
                  <a:pt x="1118" y="236"/>
                </a:lnTo>
                <a:lnTo>
                  <a:pt x="1118" y="202"/>
                </a:lnTo>
                <a:lnTo>
                  <a:pt x="1118" y="186"/>
                </a:lnTo>
                <a:lnTo>
                  <a:pt x="1068" y="169"/>
                </a:lnTo>
                <a:lnTo>
                  <a:pt x="1017" y="169"/>
                </a:lnTo>
                <a:lnTo>
                  <a:pt x="1000" y="169"/>
                </a:lnTo>
                <a:lnTo>
                  <a:pt x="983" y="169"/>
                </a:lnTo>
                <a:lnTo>
                  <a:pt x="932" y="169"/>
                </a:lnTo>
                <a:lnTo>
                  <a:pt x="881" y="186"/>
                </a:lnTo>
                <a:lnTo>
                  <a:pt x="830" y="186"/>
                </a:lnTo>
                <a:lnTo>
                  <a:pt x="763" y="186"/>
                </a:lnTo>
                <a:lnTo>
                  <a:pt x="678" y="202"/>
                </a:lnTo>
                <a:lnTo>
                  <a:pt x="593" y="219"/>
                </a:lnTo>
                <a:lnTo>
                  <a:pt x="407" y="236"/>
                </a:lnTo>
                <a:lnTo>
                  <a:pt x="254" y="270"/>
                </a:lnTo>
                <a:lnTo>
                  <a:pt x="119" y="270"/>
                </a:lnTo>
                <a:lnTo>
                  <a:pt x="0" y="287"/>
                </a:lnTo>
                <a:lnTo>
                  <a:pt x="0" y="186"/>
                </a:lnTo>
                <a:lnTo>
                  <a:pt x="68" y="186"/>
                </a:lnTo>
                <a:lnTo>
                  <a:pt x="153" y="186"/>
                </a:lnTo>
                <a:lnTo>
                  <a:pt x="254" y="169"/>
                </a:lnTo>
                <a:lnTo>
                  <a:pt x="373" y="135"/>
                </a:lnTo>
                <a:lnTo>
                  <a:pt x="627" y="101"/>
                </a:lnTo>
                <a:lnTo>
                  <a:pt x="746" y="84"/>
                </a:lnTo>
                <a:lnTo>
                  <a:pt x="847" y="84"/>
                </a:lnTo>
                <a:lnTo>
                  <a:pt x="949" y="67"/>
                </a:lnTo>
                <a:lnTo>
                  <a:pt x="1017" y="50"/>
                </a:lnTo>
                <a:lnTo>
                  <a:pt x="1068" y="33"/>
                </a:lnTo>
                <a:lnTo>
                  <a:pt x="1084" y="33"/>
                </a:lnTo>
                <a:lnTo>
                  <a:pt x="1118" y="17"/>
                </a:lnTo>
                <a:lnTo>
                  <a:pt x="1135" y="0"/>
                </a:lnTo>
                <a:lnTo>
                  <a:pt x="1152" y="0"/>
                </a:lnTo>
                <a:lnTo>
                  <a:pt x="1186" y="0"/>
                </a:lnTo>
                <a:lnTo>
                  <a:pt x="1220" y="17"/>
                </a:lnTo>
                <a:lnTo>
                  <a:pt x="1271" y="33"/>
                </a:lnTo>
                <a:lnTo>
                  <a:pt x="1339" y="67"/>
                </a:lnTo>
                <a:lnTo>
                  <a:pt x="1389" y="101"/>
                </a:lnTo>
                <a:lnTo>
                  <a:pt x="1423" y="135"/>
                </a:lnTo>
                <a:lnTo>
                  <a:pt x="1440" y="152"/>
                </a:lnTo>
                <a:lnTo>
                  <a:pt x="1457" y="169"/>
                </a:lnTo>
                <a:lnTo>
                  <a:pt x="1440" y="186"/>
                </a:lnTo>
                <a:lnTo>
                  <a:pt x="1440" y="202"/>
                </a:lnTo>
                <a:lnTo>
                  <a:pt x="1423" y="236"/>
                </a:lnTo>
                <a:lnTo>
                  <a:pt x="1406" y="253"/>
                </a:lnTo>
                <a:lnTo>
                  <a:pt x="1356" y="304"/>
                </a:lnTo>
                <a:lnTo>
                  <a:pt x="1305" y="354"/>
                </a:lnTo>
                <a:lnTo>
                  <a:pt x="1254" y="439"/>
                </a:lnTo>
                <a:lnTo>
                  <a:pt x="1186" y="54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2371422" y="3076271"/>
            <a:ext cx="741362" cy="149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169" h="236">
                <a:moveTo>
                  <a:pt x="0" y="135"/>
                </a:moveTo>
                <a:lnTo>
                  <a:pt x="118" y="118"/>
                </a:lnTo>
                <a:lnTo>
                  <a:pt x="254" y="101"/>
                </a:lnTo>
                <a:lnTo>
                  <a:pt x="355" y="84"/>
                </a:lnTo>
                <a:lnTo>
                  <a:pt x="457" y="67"/>
                </a:lnTo>
                <a:lnTo>
                  <a:pt x="559" y="51"/>
                </a:lnTo>
                <a:lnTo>
                  <a:pt x="643" y="34"/>
                </a:lnTo>
                <a:lnTo>
                  <a:pt x="728" y="34"/>
                </a:lnTo>
                <a:lnTo>
                  <a:pt x="796" y="17"/>
                </a:lnTo>
                <a:lnTo>
                  <a:pt x="864" y="17"/>
                </a:lnTo>
                <a:lnTo>
                  <a:pt x="931" y="0"/>
                </a:lnTo>
                <a:lnTo>
                  <a:pt x="982" y="0"/>
                </a:lnTo>
                <a:lnTo>
                  <a:pt x="1016" y="0"/>
                </a:lnTo>
                <a:lnTo>
                  <a:pt x="1050" y="0"/>
                </a:lnTo>
                <a:lnTo>
                  <a:pt x="1084" y="0"/>
                </a:lnTo>
                <a:lnTo>
                  <a:pt x="1101" y="0"/>
                </a:lnTo>
                <a:lnTo>
                  <a:pt x="1135" y="34"/>
                </a:lnTo>
                <a:lnTo>
                  <a:pt x="1152" y="51"/>
                </a:lnTo>
                <a:lnTo>
                  <a:pt x="1169" y="84"/>
                </a:lnTo>
                <a:lnTo>
                  <a:pt x="1152" y="84"/>
                </a:lnTo>
                <a:lnTo>
                  <a:pt x="1135" y="101"/>
                </a:lnTo>
                <a:lnTo>
                  <a:pt x="1101" y="101"/>
                </a:lnTo>
                <a:lnTo>
                  <a:pt x="1067" y="118"/>
                </a:lnTo>
                <a:lnTo>
                  <a:pt x="1016" y="118"/>
                </a:lnTo>
                <a:lnTo>
                  <a:pt x="948" y="135"/>
                </a:lnTo>
                <a:lnTo>
                  <a:pt x="881" y="135"/>
                </a:lnTo>
                <a:lnTo>
                  <a:pt x="813" y="152"/>
                </a:lnTo>
                <a:lnTo>
                  <a:pt x="728" y="152"/>
                </a:lnTo>
                <a:lnTo>
                  <a:pt x="626" y="169"/>
                </a:lnTo>
                <a:lnTo>
                  <a:pt x="525" y="186"/>
                </a:lnTo>
                <a:lnTo>
                  <a:pt x="406" y="203"/>
                </a:lnTo>
                <a:lnTo>
                  <a:pt x="288" y="220"/>
                </a:lnTo>
                <a:lnTo>
                  <a:pt x="169" y="220"/>
                </a:lnTo>
                <a:lnTo>
                  <a:pt x="16" y="236"/>
                </a:lnTo>
                <a:lnTo>
                  <a:pt x="0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2" name="Freeform 34"/>
          <p:cNvSpPr/>
          <p:nvPr/>
        </p:nvSpPr>
        <p:spPr>
          <a:xfrm>
            <a:off x="2272997" y="3322333"/>
            <a:ext cx="925512" cy="922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1453">
                <a:moveTo>
                  <a:pt x="1169" y="1386"/>
                </a:moveTo>
                <a:lnTo>
                  <a:pt x="1169" y="1335"/>
                </a:lnTo>
                <a:lnTo>
                  <a:pt x="1152" y="1301"/>
                </a:lnTo>
                <a:lnTo>
                  <a:pt x="1152" y="1268"/>
                </a:lnTo>
                <a:lnTo>
                  <a:pt x="1152" y="1234"/>
                </a:lnTo>
                <a:lnTo>
                  <a:pt x="1152" y="1217"/>
                </a:lnTo>
                <a:lnTo>
                  <a:pt x="1152" y="1200"/>
                </a:lnTo>
                <a:lnTo>
                  <a:pt x="1152" y="1166"/>
                </a:lnTo>
                <a:lnTo>
                  <a:pt x="1152" y="1116"/>
                </a:lnTo>
                <a:lnTo>
                  <a:pt x="1169" y="1065"/>
                </a:lnTo>
                <a:lnTo>
                  <a:pt x="1169" y="997"/>
                </a:lnTo>
                <a:lnTo>
                  <a:pt x="1169" y="913"/>
                </a:lnTo>
                <a:lnTo>
                  <a:pt x="1169" y="828"/>
                </a:lnTo>
                <a:lnTo>
                  <a:pt x="1169" y="744"/>
                </a:lnTo>
                <a:lnTo>
                  <a:pt x="1169" y="676"/>
                </a:lnTo>
                <a:lnTo>
                  <a:pt x="1186" y="592"/>
                </a:lnTo>
                <a:lnTo>
                  <a:pt x="1186" y="541"/>
                </a:lnTo>
                <a:lnTo>
                  <a:pt x="1186" y="423"/>
                </a:lnTo>
                <a:lnTo>
                  <a:pt x="1186" y="355"/>
                </a:lnTo>
                <a:lnTo>
                  <a:pt x="1186" y="305"/>
                </a:lnTo>
                <a:lnTo>
                  <a:pt x="1169" y="254"/>
                </a:lnTo>
                <a:lnTo>
                  <a:pt x="1152" y="220"/>
                </a:lnTo>
                <a:lnTo>
                  <a:pt x="1135" y="203"/>
                </a:lnTo>
                <a:lnTo>
                  <a:pt x="1101" y="186"/>
                </a:lnTo>
                <a:lnTo>
                  <a:pt x="1050" y="186"/>
                </a:lnTo>
                <a:lnTo>
                  <a:pt x="983" y="186"/>
                </a:lnTo>
                <a:lnTo>
                  <a:pt x="915" y="186"/>
                </a:lnTo>
                <a:lnTo>
                  <a:pt x="864" y="186"/>
                </a:lnTo>
                <a:lnTo>
                  <a:pt x="796" y="203"/>
                </a:lnTo>
                <a:lnTo>
                  <a:pt x="712" y="203"/>
                </a:lnTo>
                <a:lnTo>
                  <a:pt x="593" y="220"/>
                </a:lnTo>
                <a:lnTo>
                  <a:pt x="474" y="237"/>
                </a:lnTo>
                <a:lnTo>
                  <a:pt x="339" y="254"/>
                </a:lnTo>
                <a:lnTo>
                  <a:pt x="186" y="271"/>
                </a:lnTo>
                <a:lnTo>
                  <a:pt x="0" y="305"/>
                </a:lnTo>
                <a:lnTo>
                  <a:pt x="0" y="169"/>
                </a:lnTo>
                <a:lnTo>
                  <a:pt x="220" y="153"/>
                </a:lnTo>
                <a:lnTo>
                  <a:pt x="424" y="136"/>
                </a:lnTo>
                <a:lnTo>
                  <a:pt x="627" y="119"/>
                </a:lnTo>
                <a:lnTo>
                  <a:pt x="830" y="85"/>
                </a:lnTo>
                <a:lnTo>
                  <a:pt x="915" y="68"/>
                </a:lnTo>
                <a:lnTo>
                  <a:pt x="983" y="51"/>
                </a:lnTo>
                <a:lnTo>
                  <a:pt x="1034" y="34"/>
                </a:lnTo>
                <a:lnTo>
                  <a:pt x="1067" y="17"/>
                </a:lnTo>
                <a:lnTo>
                  <a:pt x="1084" y="0"/>
                </a:lnTo>
                <a:lnTo>
                  <a:pt x="1118" y="0"/>
                </a:lnTo>
                <a:lnTo>
                  <a:pt x="1135" y="0"/>
                </a:lnTo>
                <a:lnTo>
                  <a:pt x="1169" y="17"/>
                </a:lnTo>
                <a:lnTo>
                  <a:pt x="1237" y="34"/>
                </a:lnTo>
                <a:lnTo>
                  <a:pt x="1305" y="51"/>
                </a:lnTo>
                <a:lnTo>
                  <a:pt x="1372" y="102"/>
                </a:lnTo>
                <a:lnTo>
                  <a:pt x="1423" y="119"/>
                </a:lnTo>
                <a:lnTo>
                  <a:pt x="1440" y="153"/>
                </a:lnTo>
                <a:lnTo>
                  <a:pt x="1457" y="169"/>
                </a:lnTo>
                <a:lnTo>
                  <a:pt x="1457" y="186"/>
                </a:lnTo>
                <a:lnTo>
                  <a:pt x="1440" y="203"/>
                </a:lnTo>
                <a:lnTo>
                  <a:pt x="1423" y="220"/>
                </a:lnTo>
                <a:lnTo>
                  <a:pt x="1406" y="237"/>
                </a:lnTo>
                <a:lnTo>
                  <a:pt x="1389" y="254"/>
                </a:lnTo>
                <a:lnTo>
                  <a:pt x="1372" y="288"/>
                </a:lnTo>
                <a:lnTo>
                  <a:pt x="1372" y="338"/>
                </a:lnTo>
                <a:lnTo>
                  <a:pt x="1355" y="389"/>
                </a:lnTo>
                <a:lnTo>
                  <a:pt x="1355" y="457"/>
                </a:lnTo>
                <a:lnTo>
                  <a:pt x="1355" y="558"/>
                </a:lnTo>
                <a:lnTo>
                  <a:pt x="1355" y="659"/>
                </a:lnTo>
                <a:lnTo>
                  <a:pt x="1355" y="778"/>
                </a:lnTo>
                <a:lnTo>
                  <a:pt x="1355" y="896"/>
                </a:lnTo>
                <a:lnTo>
                  <a:pt x="1355" y="997"/>
                </a:lnTo>
                <a:lnTo>
                  <a:pt x="1338" y="1082"/>
                </a:lnTo>
                <a:lnTo>
                  <a:pt x="1338" y="1166"/>
                </a:lnTo>
                <a:lnTo>
                  <a:pt x="1338" y="1234"/>
                </a:lnTo>
                <a:lnTo>
                  <a:pt x="1322" y="1301"/>
                </a:lnTo>
                <a:lnTo>
                  <a:pt x="1322" y="1335"/>
                </a:lnTo>
                <a:lnTo>
                  <a:pt x="1305" y="1369"/>
                </a:lnTo>
                <a:lnTo>
                  <a:pt x="1288" y="1403"/>
                </a:lnTo>
                <a:lnTo>
                  <a:pt x="1271" y="1437"/>
                </a:lnTo>
                <a:lnTo>
                  <a:pt x="1254" y="1453"/>
                </a:lnTo>
                <a:lnTo>
                  <a:pt x="1237" y="1453"/>
                </a:lnTo>
                <a:lnTo>
                  <a:pt x="1220" y="1453"/>
                </a:lnTo>
                <a:lnTo>
                  <a:pt x="1203" y="1437"/>
                </a:lnTo>
                <a:lnTo>
                  <a:pt x="1186" y="1420"/>
                </a:lnTo>
                <a:lnTo>
                  <a:pt x="1169" y="13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3" name="Freeform 35"/>
          <p:cNvSpPr/>
          <p:nvPr/>
        </p:nvSpPr>
        <p:spPr>
          <a:xfrm>
            <a:off x="1918984" y="3590621"/>
            <a:ext cx="838200" cy="1093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1" h="1723">
                <a:moveTo>
                  <a:pt x="610" y="1537"/>
                </a:moveTo>
                <a:lnTo>
                  <a:pt x="508" y="1588"/>
                </a:lnTo>
                <a:lnTo>
                  <a:pt x="407" y="1639"/>
                </a:lnTo>
                <a:lnTo>
                  <a:pt x="305" y="1673"/>
                </a:lnTo>
                <a:lnTo>
                  <a:pt x="203" y="1706"/>
                </a:lnTo>
                <a:lnTo>
                  <a:pt x="152" y="1706"/>
                </a:lnTo>
                <a:lnTo>
                  <a:pt x="119" y="1723"/>
                </a:lnTo>
                <a:lnTo>
                  <a:pt x="51" y="1723"/>
                </a:lnTo>
                <a:lnTo>
                  <a:pt x="17" y="1723"/>
                </a:lnTo>
                <a:lnTo>
                  <a:pt x="0" y="1723"/>
                </a:lnTo>
                <a:lnTo>
                  <a:pt x="0" y="1706"/>
                </a:lnTo>
                <a:lnTo>
                  <a:pt x="34" y="1689"/>
                </a:lnTo>
                <a:lnTo>
                  <a:pt x="51" y="1673"/>
                </a:lnTo>
                <a:lnTo>
                  <a:pt x="102" y="1656"/>
                </a:lnTo>
                <a:lnTo>
                  <a:pt x="135" y="1639"/>
                </a:lnTo>
                <a:lnTo>
                  <a:pt x="203" y="1605"/>
                </a:lnTo>
                <a:lnTo>
                  <a:pt x="271" y="1571"/>
                </a:lnTo>
                <a:lnTo>
                  <a:pt x="407" y="1504"/>
                </a:lnTo>
                <a:lnTo>
                  <a:pt x="525" y="1419"/>
                </a:lnTo>
                <a:lnTo>
                  <a:pt x="644" y="1335"/>
                </a:lnTo>
                <a:lnTo>
                  <a:pt x="745" y="1233"/>
                </a:lnTo>
                <a:lnTo>
                  <a:pt x="830" y="1132"/>
                </a:lnTo>
                <a:lnTo>
                  <a:pt x="915" y="1014"/>
                </a:lnTo>
                <a:lnTo>
                  <a:pt x="966" y="895"/>
                </a:lnTo>
                <a:lnTo>
                  <a:pt x="1000" y="760"/>
                </a:lnTo>
                <a:lnTo>
                  <a:pt x="1050" y="524"/>
                </a:lnTo>
                <a:lnTo>
                  <a:pt x="1067" y="405"/>
                </a:lnTo>
                <a:lnTo>
                  <a:pt x="1067" y="304"/>
                </a:lnTo>
                <a:lnTo>
                  <a:pt x="1067" y="203"/>
                </a:lnTo>
                <a:lnTo>
                  <a:pt x="1067" y="135"/>
                </a:lnTo>
                <a:lnTo>
                  <a:pt x="1050" y="84"/>
                </a:lnTo>
                <a:lnTo>
                  <a:pt x="1033" y="67"/>
                </a:lnTo>
                <a:lnTo>
                  <a:pt x="1016" y="51"/>
                </a:lnTo>
                <a:lnTo>
                  <a:pt x="1016" y="34"/>
                </a:lnTo>
                <a:lnTo>
                  <a:pt x="1033" y="17"/>
                </a:lnTo>
                <a:lnTo>
                  <a:pt x="1050" y="0"/>
                </a:lnTo>
                <a:lnTo>
                  <a:pt x="1084" y="0"/>
                </a:lnTo>
                <a:lnTo>
                  <a:pt x="1135" y="0"/>
                </a:lnTo>
                <a:lnTo>
                  <a:pt x="1186" y="34"/>
                </a:lnTo>
                <a:lnTo>
                  <a:pt x="1237" y="51"/>
                </a:lnTo>
                <a:lnTo>
                  <a:pt x="1271" y="84"/>
                </a:lnTo>
                <a:lnTo>
                  <a:pt x="1304" y="101"/>
                </a:lnTo>
                <a:lnTo>
                  <a:pt x="1321" y="118"/>
                </a:lnTo>
                <a:lnTo>
                  <a:pt x="1321" y="152"/>
                </a:lnTo>
                <a:lnTo>
                  <a:pt x="1304" y="203"/>
                </a:lnTo>
                <a:lnTo>
                  <a:pt x="1304" y="253"/>
                </a:lnTo>
                <a:lnTo>
                  <a:pt x="1288" y="355"/>
                </a:lnTo>
                <a:lnTo>
                  <a:pt x="1271" y="439"/>
                </a:lnTo>
                <a:lnTo>
                  <a:pt x="1254" y="541"/>
                </a:lnTo>
                <a:lnTo>
                  <a:pt x="1203" y="760"/>
                </a:lnTo>
                <a:lnTo>
                  <a:pt x="1169" y="878"/>
                </a:lnTo>
                <a:lnTo>
                  <a:pt x="1118" y="997"/>
                </a:lnTo>
                <a:lnTo>
                  <a:pt x="1050" y="1098"/>
                </a:lnTo>
                <a:lnTo>
                  <a:pt x="1000" y="1216"/>
                </a:lnTo>
                <a:lnTo>
                  <a:pt x="915" y="1301"/>
                </a:lnTo>
                <a:lnTo>
                  <a:pt x="830" y="1402"/>
                </a:lnTo>
                <a:lnTo>
                  <a:pt x="728" y="1470"/>
                </a:lnTo>
                <a:lnTo>
                  <a:pt x="610" y="15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17031" y="1671955"/>
            <a:ext cx="128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yuán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41985" y="25146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72590" y="24917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原来   原本    平原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我们地区属于华北平原。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部，不是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部。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258425" y="23816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268891" y="23910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29734" name="Freeform 38"/>
          <p:cNvSpPr/>
          <p:nvPr/>
        </p:nvSpPr>
        <p:spPr>
          <a:xfrm>
            <a:off x="3358625" y="4368800"/>
            <a:ext cx="342900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42" h="575">
                <a:moveTo>
                  <a:pt x="542" y="575"/>
                </a:moveTo>
                <a:lnTo>
                  <a:pt x="525" y="575"/>
                </a:lnTo>
                <a:lnTo>
                  <a:pt x="491" y="575"/>
                </a:lnTo>
                <a:lnTo>
                  <a:pt x="457" y="558"/>
                </a:lnTo>
                <a:lnTo>
                  <a:pt x="423" y="541"/>
                </a:lnTo>
                <a:lnTo>
                  <a:pt x="373" y="490"/>
                </a:lnTo>
                <a:lnTo>
                  <a:pt x="305" y="439"/>
                </a:lnTo>
                <a:lnTo>
                  <a:pt x="237" y="355"/>
                </a:lnTo>
                <a:lnTo>
                  <a:pt x="152" y="254"/>
                </a:lnTo>
                <a:lnTo>
                  <a:pt x="85" y="152"/>
                </a:lnTo>
                <a:lnTo>
                  <a:pt x="34" y="85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35" y="17"/>
                </a:lnTo>
                <a:lnTo>
                  <a:pt x="203" y="51"/>
                </a:lnTo>
                <a:lnTo>
                  <a:pt x="271" y="102"/>
                </a:lnTo>
                <a:lnTo>
                  <a:pt x="356" y="152"/>
                </a:lnTo>
                <a:lnTo>
                  <a:pt x="423" y="220"/>
                </a:lnTo>
                <a:lnTo>
                  <a:pt x="491" y="270"/>
                </a:lnTo>
                <a:lnTo>
                  <a:pt x="525" y="338"/>
                </a:lnTo>
                <a:lnTo>
                  <a:pt x="542" y="406"/>
                </a:lnTo>
                <a:lnTo>
                  <a:pt x="542" y="473"/>
                </a:lnTo>
                <a:lnTo>
                  <a:pt x="542" y="524"/>
                </a:lnTo>
                <a:lnTo>
                  <a:pt x="542" y="558"/>
                </a:lnTo>
                <a:lnTo>
                  <a:pt x="542" y="5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748" name="Group 4"/>
          <p:cNvGrpSpPr/>
          <p:nvPr/>
        </p:nvGrpSpPr>
        <p:grpSpPr>
          <a:xfrm>
            <a:off x="1475850" y="2473325"/>
            <a:ext cx="2879725" cy="2879725"/>
            <a:chOff x="1474" y="663"/>
            <a:chExt cx="2948" cy="2835"/>
          </a:xfrm>
        </p:grpSpPr>
        <p:sp>
          <p:nvSpPr>
            <p:cNvPr id="3174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31"/>
          <p:cNvSpPr/>
          <p:nvPr/>
        </p:nvSpPr>
        <p:spPr>
          <a:xfrm>
            <a:off x="2583925" y="3071812"/>
            <a:ext cx="957262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08" h="355">
                <a:moveTo>
                  <a:pt x="847" y="270"/>
                </a:moveTo>
                <a:lnTo>
                  <a:pt x="695" y="287"/>
                </a:lnTo>
                <a:lnTo>
                  <a:pt x="542" y="304"/>
                </a:lnTo>
                <a:lnTo>
                  <a:pt x="424" y="321"/>
                </a:lnTo>
                <a:lnTo>
                  <a:pt x="305" y="338"/>
                </a:lnTo>
                <a:lnTo>
                  <a:pt x="203" y="355"/>
                </a:lnTo>
                <a:lnTo>
                  <a:pt x="119" y="355"/>
                </a:lnTo>
                <a:lnTo>
                  <a:pt x="51" y="355"/>
                </a:lnTo>
                <a:lnTo>
                  <a:pt x="0" y="355"/>
                </a:lnTo>
                <a:lnTo>
                  <a:pt x="0" y="219"/>
                </a:lnTo>
                <a:lnTo>
                  <a:pt x="136" y="203"/>
                </a:lnTo>
                <a:lnTo>
                  <a:pt x="288" y="186"/>
                </a:lnTo>
                <a:lnTo>
                  <a:pt x="474" y="152"/>
                </a:lnTo>
                <a:lnTo>
                  <a:pt x="678" y="101"/>
                </a:lnTo>
                <a:lnTo>
                  <a:pt x="779" y="84"/>
                </a:lnTo>
                <a:lnTo>
                  <a:pt x="881" y="50"/>
                </a:lnTo>
                <a:lnTo>
                  <a:pt x="966" y="34"/>
                </a:lnTo>
                <a:lnTo>
                  <a:pt x="1050" y="17"/>
                </a:lnTo>
                <a:lnTo>
                  <a:pt x="1118" y="17"/>
                </a:lnTo>
                <a:lnTo>
                  <a:pt x="1169" y="0"/>
                </a:lnTo>
                <a:lnTo>
                  <a:pt x="1220" y="0"/>
                </a:lnTo>
                <a:lnTo>
                  <a:pt x="1254" y="0"/>
                </a:lnTo>
                <a:lnTo>
                  <a:pt x="1322" y="0"/>
                </a:lnTo>
                <a:lnTo>
                  <a:pt x="1389" y="0"/>
                </a:lnTo>
                <a:lnTo>
                  <a:pt x="1423" y="17"/>
                </a:lnTo>
                <a:lnTo>
                  <a:pt x="1457" y="50"/>
                </a:lnTo>
                <a:lnTo>
                  <a:pt x="1474" y="84"/>
                </a:lnTo>
                <a:lnTo>
                  <a:pt x="1491" y="101"/>
                </a:lnTo>
                <a:lnTo>
                  <a:pt x="1508" y="135"/>
                </a:lnTo>
                <a:lnTo>
                  <a:pt x="1491" y="135"/>
                </a:lnTo>
                <a:lnTo>
                  <a:pt x="1457" y="152"/>
                </a:lnTo>
                <a:lnTo>
                  <a:pt x="1406" y="169"/>
                </a:lnTo>
                <a:lnTo>
                  <a:pt x="1338" y="186"/>
                </a:lnTo>
                <a:lnTo>
                  <a:pt x="1254" y="203"/>
                </a:lnTo>
                <a:lnTo>
                  <a:pt x="1135" y="219"/>
                </a:lnTo>
                <a:lnTo>
                  <a:pt x="1000" y="236"/>
                </a:lnTo>
                <a:lnTo>
                  <a:pt x="847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2"/>
          <p:cNvSpPr/>
          <p:nvPr/>
        </p:nvSpPr>
        <p:spPr>
          <a:xfrm>
            <a:off x="2863325" y="3243262"/>
            <a:ext cx="301625" cy="450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710">
                <a:moveTo>
                  <a:pt x="338" y="17"/>
                </a:moveTo>
                <a:lnTo>
                  <a:pt x="389" y="34"/>
                </a:lnTo>
                <a:lnTo>
                  <a:pt x="440" y="51"/>
                </a:lnTo>
                <a:lnTo>
                  <a:pt x="457" y="85"/>
                </a:lnTo>
                <a:lnTo>
                  <a:pt x="474" y="101"/>
                </a:lnTo>
                <a:lnTo>
                  <a:pt x="474" y="135"/>
                </a:lnTo>
                <a:lnTo>
                  <a:pt x="457" y="186"/>
                </a:lnTo>
                <a:lnTo>
                  <a:pt x="440" y="237"/>
                </a:lnTo>
                <a:lnTo>
                  <a:pt x="389" y="304"/>
                </a:lnTo>
                <a:lnTo>
                  <a:pt x="338" y="372"/>
                </a:lnTo>
                <a:lnTo>
                  <a:pt x="271" y="473"/>
                </a:lnTo>
                <a:lnTo>
                  <a:pt x="169" y="575"/>
                </a:lnTo>
                <a:lnTo>
                  <a:pt x="67" y="710"/>
                </a:lnTo>
                <a:lnTo>
                  <a:pt x="0" y="710"/>
                </a:lnTo>
                <a:lnTo>
                  <a:pt x="33" y="625"/>
                </a:lnTo>
                <a:lnTo>
                  <a:pt x="67" y="541"/>
                </a:lnTo>
                <a:lnTo>
                  <a:pt x="135" y="423"/>
                </a:lnTo>
                <a:lnTo>
                  <a:pt x="186" y="304"/>
                </a:lnTo>
                <a:lnTo>
                  <a:pt x="220" y="237"/>
                </a:lnTo>
                <a:lnTo>
                  <a:pt x="237" y="169"/>
                </a:lnTo>
                <a:lnTo>
                  <a:pt x="254" y="118"/>
                </a:lnTo>
                <a:lnTo>
                  <a:pt x="254" y="68"/>
                </a:lnTo>
                <a:lnTo>
                  <a:pt x="254" y="34"/>
                </a:lnTo>
                <a:lnTo>
                  <a:pt x="254" y="17"/>
                </a:lnTo>
                <a:lnTo>
                  <a:pt x="271" y="0"/>
                </a:lnTo>
                <a:lnTo>
                  <a:pt x="305" y="0"/>
                </a:lnTo>
                <a:lnTo>
                  <a:pt x="338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3"/>
          <p:cNvSpPr/>
          <p:nvPr/>
        </p:nvSpPr>
        <p:spPr>
          <a:xfrm>
            <a:off x="2680762" y="3649662"/>
            <a:ext cx="182563" cy="601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946">
                <a:moveTo>
                  <a:pt x="237" y="946"/>
                </a:moveTo>
                <a:lnTo>
                  <a:pt x="220" y="946"/>
                </a:lnTo>
                <a:lnTo>
                  <a:pt x="203" y="929"/>
                </a:lnTo>
                <a:lnTo>
                  <a:pt x="203" y="896"/>
                </a:lnTo>
                <a:lnTo>
                  <a:pt x="186" y="862"/>
                </a:lnTo>
                <a:lnTo>
                  <a:pt x="169" y="811"/>
                </a:lnTo>
                <a:lnTo>
                  <a:pt x="169" y="744"/>
                </a:lnTo>
                <a:lnTo>
                  <a:pt x="152" y="676"/>
                </a:lnTo>
                <a:lnTo>
                  <a:pt x="135" y="592"/>
                </a:lnTo>
                <a:lnTo>
                  <a:pt x="118" y="439"/>
                </a:lnTo>
                <a:lnTo>
                  <a:pt x="101" y="355"/>
                </a:lnTo>
                <a:lnTo>
                  <a:pt x="84" y="304"/>
                </a:lnTo>
                <a:lnTo>
                  <a:pt x="67" y="254"/>
                </a:lnTo>
                <a:lnTo>
                  <a:pt x="50" y="203"/>
                </a:lnTo>
                <a:lnTo>
                  <a:pt x="33" y="169"/>
                </a:lnTo>
                <a:lnTo>
                  <a:pt x="33" y="135"/>
                </a:lnTo>
                <a:lnTo>
                  <a:pt x="0" y="85"/>
                </a:lnTo>
                <a:lnTo>
                  <a:pt x="0" y="51"/>
                </a:lnTo>
                <a:lnTo>
                  <a:pt x="0" y="17"/>
                </a:lnTo>
                <a:lnTo>
                  <a:pt x="16" y="0"/>
                </a:lnTo>
                <a:lnTo>
                  <a:pt x="33" y="0"/>
                </a:lnTo>
                <a:lnTo>
                  <a:pt x="84" y="17"/>
                </a:lnTo>
                <a:lnTo>
                  <a:pt x="135" y="34"/>
                </a:lnTo>
                <a:lnTo>
                  <a:pt x="203" y="68"/>
                </a:lnTo>
                <a:lnTo>
                  <a:pt x="220" y="237"/>
                </a:lnTo>
                <a:lnTo>
                  <a:pt x="237" y="389"/>
                </a:lnTo>
                <a:lnTo>
                  <a:pt x="254" y="524"/>
                </a:lnTo>
                <a:lnTo>
                  <a:pt x="271" y="625"/>
                </a:lnTo>
                <a:lnTo>
                  <a:pt x="288" y="727"/>
                </a:lnTo>
                <a:lnTo>
                  <a:pt x="288" y="794"/>
                </a:lnTo>
                <a:lnTo>
                  <a:pt x="288" y="845"/>
                </a:lnTo>
                <a:lnTo>
                  <a:pt x="288" y="862"/>
                </a:lnTo>
                <a:lnTo>
                  <a:pt x="288" y="896"/>
                </a:lnTo>
                <a:lnTo>
                  <a:pt x="271" y="929"/>
                </a:lnTo>
                <a:lnTo>
                  <a:pt x="254" y="946"/>
                </a:lnTo>
                <a:lnTo>
                  <a:pt x="237" y="94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4"/>
          <p:cNvSpPr/>
          <p:nvPr/>
        </p:nvSpPr>
        <p:spPr>
          <a:xfrm>
            <a:off x="2755375" y="3543300"/>
            <a:ext cx="871537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72" h="1048">
                <a:moveTo>
                  <a:pt x="1067" y="980"/>
                </a:moveTo>
                <a:lnTo>
                  <a:pt x="1051" y="1014"/>
                </a:lnTo>
                <a:lnTo>
                  <a:pt x="1034" y="1048"/>
                </a:lnTo>
                <a:lnTo>
                  <a:pt x="1017" y="1048"/>
                </a:lnTo>
                <a:lnTo>
                  <a:pt x="1000" y="1031"/>
                </a:lnTo>
                <a:lnTo>
                  <a:pt x="983" y="1014"/>
                </a:lnTo>
                <a:lnTo>
                  <a:pt x="966" y="980"/>
                </a:lnTo>
                <a:lnTo>
                  <a:pt x="949" y="946"/>
                </a:lnTo>
                <a:lnTo>
                  <a:pt x="949" y="879"/>
                </a:lnTo>
                <a:lnTo>
                  <a:pt x="949" y="811"/>
                </a:lnTo>
                <a:lnTo>
                  <a:pt x="949" y="761"/>
                </a:lnTo>
                <a:lnTo>
                  <a:pt x="966" y="693"/>
                </a:lnTo>
                <a:lnTo>
                  <a:pt x="983" y="625"/>
                </a:lnTo>
                <a:lnTo>
                  <a:pt x="1000" y="558"/>
                </a:lnTo>
                <a:lnTo>
                  <a:pt x="1017" y="490"/>
                </a:lnTo>
                <a:lnTo>
                  <a:pt x="1034" y="423"/>
                </a:lnTo>
                <a:lnTo>
                  <a:pt x="1034" y="372"/>
                </a:lnTo>
                <a:lnTo>
                  <a:pt x="1051" y="321"/>
                </a:lnTo>
                <a:lnTo>
                  <a:pt x="1051" y="287"/>
                </a:lnTo>
                <a:lnTo>
                  <a:pt x="1051" y="254"/>
                </a:lnTo>
                <a:lnTo>
                  <a:pt x="1051" y="237"/>
                </a:lnTo>
                <a:lnTo>
                  <a:pt x="1051" y="220"/>
                </a:lnTo>
                <a:lnTo>
                  <a:pt x="1000" y="186"/>
                </a:lnTo>
                <a:lnTo>
                  <a:pt x="966" y="186"/>
                </a:lnTo>
                <a:lnTo>
                  <a:pt x="932" y="169"/>
                </a:lnTo>
                <a:lnTo>
                  <a:pt x="830" y="186"/>
                </a:lnTo>
                <a:lnTo>
                  <a:pt x="729" y="203"/>
                </a:lnTo>
                <a:lnTo>
                  <a:pt x="695" y="220"/>
                </a:lnTo>
                <a:lnTo>
                  <a:pt x="644" y="220"/>
                </a:lnTo>
                <a:lnTo>
                  <a:pt x="576" y="237"/>
                </a:lnTo>
                <a:lnTo>
                  <a:pt x="491" y="254"/>
                </a:lnTo>
                <a:lnTo>
                  <a:pt x="390" y="271"/>
                </a:lnTo>
                <a:lnTo>
                  <a:pt x="271" y="287"/>
                </a:lnTo>
                <a:lnTo>
                  <a:pt x="153" y="321"/>
                </a:lnTo>
                <a:lnTo>
                  <a:pt x="0" y="338"/>
                </a:lnTo>
                <a:lnTo>
                  <a:pt x="0" y="237"/>
                </a:lnTo>
                <a:lnTo>
                  <a:pt x="68" y="220"/>
                </a:lnTo>
                <a:lnTo>
                  <a:pt x="119" y="203"/>
                </a:lnTo>
                <a:lnTo>
                  <a:pt x="170" y="203"/>
                </a:lnTo>
                <a:lnTo>
                  <a:pt x="203" y="186"/>
                </a:lnTo>
                <a:lnTo>
                  <a:pt x="254" y="169"/>
                </a:lnTo>
                <a:lnTo>
                  <a:pt x="305" y="169"/>
                </a:lnTo>
                <a:lnTo>
                  <a:pt x="390" y="152"/>
                </a:lnTo>
                <a:lnTo>
                  <a:pt x="508" y="135"/>
                </a:lnTo>
                <a:lnTo>
                  <a:pt x="644" y="102"/>
                </a:lnTo>
                <a:lnTo>
                  <a:pt x="729" y="102"/>
                </a:lnTo>
                <a:lnTo>
                  <a:pt x="779" y="85"/>
                </a:lnTo>
                <a:lnTo>
                  <a:pt x="847" y="68"/>
                </a:lnTo>
                <a:lnTo>
                  <a:pt x="881" y="51"/>
                </a:lnTo>
                <a:lnTo>
                  <a:pt x="932" y="51"/>
                </a:lnTo>
                <a:lnTo>
                  <a:pt x="949" y="34"/>
                </a:lnTo>
                <a:lnTo>
                  <a:pt x="983" y="17"/>
                </a:lnTo>
                <a:lnTo>
                  <a:pt x="1000" y="0"/>
                </a:lnTo>
                <a:lnTo>
                  <a:pt x="1034" y="0"/>
                </a:lnTo>
                <a:lnTo>
                  <a:pt x="1067" y="0"/>
                </a:lnTo>
                <a:lnTo>
                  <a:pt x="1118" y="17"/>
                </a:lnTo>
                <a:lnTo>
                  <a:pt x="1203" y="51"/>
                </a:lnTo>
                <a:lnTo>
                  <a:pt x="1288" y="102"/>
                </a:lnTo>
                <a:lnTo>
                  <a:pt x="1322" y="135"/>
                </a:lnTo>
                <a:lnTo>
                  <a:pt x="1355" y="169"/>
                </a:lnTo>
                <a:lnTo>
                  <a:pt x="1355" y="186"/>
                </a:lnTo>
                <a:lnTo>
                  <a:pt x="1372" y="203"/>
                </a:lnTo>
                <a:lnTo>
                  <a:pt x="1355" y="220"/>
                </a:lnTo>
                <a:lnTo>
                  <a:pt x="1355" y="254"/>
                </a:lnTo>
                <a:lnTo>
                  <a:pt x="1305" y="304"/>
                </a:lnTo>
                <a:lnTo>
                  <a:pt x="1271" y="338"/>
                </a:lnTo>
                <a:lnTo>
                  <a:pt x="1237" y="406"/>
                </a:lnTo>
                <a:lnTo>
                  <a:pt x="1203" y="490"/>
                </a:lnTo>
                <a:lnTo>
                  <a:pt x="1186" y="558"/>
                </a:lnTo>
                <a:lnTo>
                  <a:pt x="1169" y="608"/>
                </a:lnTo>
                <a:lnTo>
                  <a:pt x="1135" y="727"/>
                </a:lnTo>
                <a:lnTo>
                  <a:pt x="1101" y="845"/>
                </a:lnTo>
                <a:lnTo>
                  <a:pt x="1084" y="913"/>
                </a:lnTo>
                <a:lnTo>
                  <a:pt x="1067" y="9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5"/>
          <p:cNvSpPr/>
          <p:nvPr/>
        </p:nvSpPr>
        <p:spPr>
          <a:xfrm>
            <a:off x="2798237" y="3821112"/>
            <a:ext cx="495300" cy="1508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79" h="237">
                <a:moveTo>
                  <a:pt x="0" y="136"/>
                </a:moveTo>
                <a:lnTo>
                  <a:pt x="51" y="136"/>
                </a:lnTo>
                <a:lnTo>
                  <a:pt x="135" y="119"/>
                </a:lnTo>
                <a:lnTo>
                  <a:pt x="254" y="85"/>
                </a:lnTo>
                <a:lnTo>
                  <a:pt x="373" y="51"/>
                </a:lnTo>
                <a:lnTo>
                  <a:pt x="491" y="17"/>
                </a:lnTo>
                <a:lnTo>
                  <a:pt x="593" y="17"/>
                </a:lnTo>
                <a:lnTo>
                  <a:pt x="661" y="0"/>
                </a:lnTo>
                <a:lnTo>
                  <a:pt x="711" y="17"/>
                </a:lnTo>
                <a:lnTo>
                  <a:pt x="762" y="51"/>
                </a:lnTo>
                <a:lnTo>
                  <a:pt x="779" y="68"/>
                </a:lnTo>
                <a:lnTo>
                  <a:pt x="779" y="85"/>
                </a:lnTo>
                <a:lnTo>
                  <a:pt x="762" y="102"/>
                </a:lnTo>
                <a:lnTo>
                  <a:pt x="728" y="119"/>
                </a:lnTo>
                <a:lnTo>
                  <a:pt x="661" y="136"/>
                </a:lnTo>
                <a:lnTo>
                  <a:pt x="576" y="153"/>
                </a:lnTo>
                <a:lnTo>
                  <a:pt x="474" y="169"/>
                </a:lnTo>
                <a:lnTo>
                  <a:pt x="339" y="186"/>
                </a:lnTo>
                <a:lnTo>
                  <a:pt x="186" y="220"/>
                </a:lnTo>
                <a:lnTo>
                  <a:pt x="0" y="237"/>
                </a:lnTo>
                <a:lnTo>
                  <a:pt x="0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841100" y="4090987"/>
            <a:ext cx="549275" cy="128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64" h="203">
                <a:moveTo>
                  <a:pt x="0" y="203"/>
                </a:moveTo>
                <a:lnTo>
                  <a:pt x="0" y="84"/>
                </a:lnTo>
                <a:lnTo>
                  <a:pt x="237" y="51"/>
                </a:lnTo>
                <a:lnTo>
                  <a:pt x="457" y="17"/>
                </a:lnTo>
                <a:lnTo>
                  <a:pt x="660" y="0"/>
                </a:lnTo>
                <a:lnTo>
                  <a:pt x="864" y="0"/>
                </a:lnTo>
                <a:lnTo>
                  <a:pt x="864" y="101"/>
                </a:lnTo>
                <a:lnTo>
                  <a:pt x="796" y="118"/>
                </a:lnTo>
                <a:lnTo>
                  <a:pt x="694" y="118"/>
                </a:lnTo>
                <a:lnTo>
                  <a:pt x="610" y="118"/>
                </a:lnTo>
                <a:lnTo>
                  <a:pt x="508" y="135"/>
                </a:lnTo>
                <a:lnTo>
                  <a:pt x="389" y="152"/>
                </a:lnTo>
                <a:lnTo>
                  <a:pt x="271" y="169"/>
                </a:lnTo>
                <a:lnTo>
                  <a:pt x="135" y="186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583925" y="4357687"/>
            <a:ext cx="193675" cy="4508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05" h="710">
                <a:moveTo>
                  <a:pt x="237" y="0"/>
                </a:moveTo>
                <a:lnTo>
                  <a:pt x="254" y="17"/>
                </a:lnTo>
                <a:lnTo>
                  <a:pt x="271" y="34"/>
                </a:lnTo>
                <a:lnTo>
                  <a:pt x="288" y="68"/>
                </a:lnTo>
                <a:lnTo>
                  <a:pt x="305" y="119"/>
                </a:lnTo>
                <a:lnTo>
                  <a:pt x="305" y="220"/>
                </a:lnTo>
                <a:lnTo>
                  <a:pt x="305" y="355"/>
                </a:lnTo>
                <a:lnTo>
                  <a:pt x="288" y="406"/>
                </a:lnTo>
                <a:lnTo>
                  <a:pt x="271" y="473"/>
                </a:lnTo>
                <a:lnTo>
                  <a:pt x="203" y="592"/>
                </a:lnTo>
                <a:lnTo>
                  <a:pt x="169" y="642"/>
                </a:lnTo>
                <a:lnTo>
                  <a:pt x="136" y="693"/>
                </a:lnTo>
                <a:lnTo>
                  <a:pt x="102" y="710"/>
                </a:lnTo>
                <a:lnTo>
                  <a:pt x="85" y="710"/>
                </a:lnTo>
                <a:lnTo>
                  <a:pt x="68" y="693"/>
                </a:lnTo>
                <a:lnTo>
                  <a:pt x="34" y="676"/>
                </a:lnTo>
                <a:lnTo>
                  <a:pt x="17" y="642"/>
                </a:lnTo>
                <a:lnTo>
                  <a:pt x="0" y="558"/>
                </a:lnTo>
                <a:lnTo>
                  <a:pt x="0" y="541"/>
                </a:lnTo>
                <a:lnTo>
                  <a:pt x="0" y="507"/>
                </a:lnTo>
                <a:lnTo>
                  <a:pt x="0" y="490"/>
                </a:lnTo>
                <a:lnTo>
                  <a:pt x="17" y="473"/>
                </a:lnTo>
                <a:lnTo>
                  <a:pt x="34" y="440"/>
                </a:lnTo>
                <a:lnTo>
                  <a:pt x="68" y="423"/>
                </a:lnTo>
                <a:lnTo>
                  <a:pt x="85" y="389"/>
                </a:lnTo>
                <a:lnTo>
                  <a:pt x="102" y="372"/>
                </a:lnTo>
                <a:lnTo>
                  <a:pt x="119" y="338"/>
                </a:lnTo>
                <a:lnTo>
                  <a:pt x="136" y="287"/>
                </a:lnTo>
                <a:lnTo>
                  <a:pt x="169" y="220"/>
                </a:lnTo>
                <a:lnTo>
                  <a:pt x="186" y="169"/>
                </a:lnTo>
                <a:lnTo>
                  <a:pt x="220" y="85"/>
                </a:lnTo>
                <a:lnTo>
                  <a:pt x="23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5" name="Freeform 39"/>
          <p:cNvSpPr/>
          <p:nvPr/>
        </p:nvSpPr>
        <p:spPr>
          <a:xfrm>
            <a:off x="2872850" y="4132262"/>
            <a:ext cx="312737" cy="847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2" h="1335">
                <a:moveTo>
                  <a:pt x="424" y="1268"/>
                </a:moveTo>
                <a:lnTo>
                  <a:pt x="407" y="1301"/>
                </a:lnTo>
                <a:lnTo>
                  <a:pt x="373" y="1318"/>
                </a:lnTo>
                <a:lnTo>
                  <a:pt x="339" y="1335"/>
                </a:lnTo>
                <a:lnTo>
                  <a:pt x="322" y="1335"/>
                </a:lnTo>
                <a:lnTo>
                  <a:pt x="289" y="1335"/>
                </a:lnTo>
                <a:lnTo>
                  <a:pt x="272" y="1318"/>
                </a:lnTo>
                <a:lnTo>
                  <a:pt x="272" y="1285"/>
                </a:lnTo>
                <a:lnTo>
                  <a:pt x="255" y="1251"/>
                </a:lnTo>
                <a:lnTo>
                  <a:pt x="238" y="1200"/>
                </a:lnTo>
                <a:lnTo>
                  <a:pt x="221" y="1149"/>
                </a:lnTo>
                <a:lnTo>
                  <a:pt x="187" y="1099"/>
                </a:lnTo>
                <a:lnTo>
                  <a:pt x="119" y="1065"/>
                </a:lnTo>
                <a:lnTo>
                  <a:pt x="68" y="997"/>
                </a:lnTo>
                <a:lnTo>
                  <a:pt x="34" y="964"/>
                </a:lnTo>
                <a:lnTo>
                  <a:pt x="0" y="947"/>
                </a:lnTo>
                <a:lnTo>
                  <a:pt x="0" y="930"/>
                </a:lnTo>
                <a:lnTo>
                  <a:pt x="17" y="930"/>
                </a:lnTo>
                <a:lnTo>
                  <a:pt x="51" y="930"/>
                </a:lnTo>
                <a:lnTo>
                  <a:pt x="85" y="947"/>
                </a:lnTo>
                <a:lnTo>
                  <a:pt x="153" y="947"/>
                </a:lnTo>
                <a:lnTo>
                  <a:pt x="204" y="964"/>
                </a:lnTo>
                <a:lnTo>
                  <a:pt x="255" y="964"/>
                </a:lnTo>
                <a:lnTo>
                  <a:pt x="289" y="947"/>
                </a:lnTo>
                <a:lnTo>
                  <a:pt x="305" y="930"/>
                </a:lnTo>
                <a:lnTo>
                  <a:pt x="322" y="913"/>
                </a:lnTo>
                <a:lnTo>
                  <a:pt x="339" y="862"/>
                </a:lnTo>
                <a:lnTo>
                  <a:pt x="339" y="795"/>
                </a:lnTo>
                <a:lnTo>
                  <a:pt x="339" y="693"/>
                </a:lnTo>
                <a:lnTo>
                  <a:pt x="339" y="626"/>
                </a:lnTo>
                <a:lnTo>
                  <a:pt x="339" y="558"/>
                </a:lnTo>
                <a:lnTo>
                  <a:pt x="339" y="490"/>
                </a:lnTo>
                <a:lnTo>
                  <a:pt x="322" y="406"/>
                </a:lnTo>
                <a:lnTo>
                  <a:pt x="305" y="321"/>
                </a:lnTo>
                <a:lnTo>
                  <a:pt x="305" y="220"/>
                </a:lnTo>
                <a:lnTo>
                  <a:pt x="289" y="102"/>
                </a:lnTo>
                <a:lnTo>
                  <a:pt x="272" y="0"/>
                </a:lnTo>
                <a:lnTo>
                  <a:pt x="356" y="34"/>
                </a:lnTo>
                <a:lnTo>
                  <a:pt x="407" y="68"/>
                </a:lnTo>
                <a:lnTo>
                  <a:pt x="458" y="102"/>
                </a:lnTo>
                <a:lnTo>
                  <a:pt x="475" y="119"/>
                </a:lnTo>
                <a:lnTo>
                  <a:pt x="492" y="186"/>
                </a:lnTo>
                <a:lnTo>
                  <a:pt x="475" y="237"/>
                </a:lnTo>
                <a:lnTo>
                  <a:pt x="475" y="288"/>
                </a:lnTo>
                <a:lnTo>
                  <a:pt x="475" y="355"/>
                </a:lnTo>
                <a:lnTo>
                  <a:pt x="475" y="457"/>
                </a:lnTo>
                <a:lnTo>
                  <a:pt x="492" y="575"/>
                </a:lnTo>
                <a:lnTo>
                  <a:pt x="492" y="693"/>
                </a:lnTo>
                <a:lnTo>
                  <a:pt x="492" y="811"/>
                </a:lnTo>
                <a:lnTo>
                  <a:pt x="492" y="913"/>
                </a:lnTo>
                <a:lnTo>
                  <a:pt x="492" y="997"/>
                </a:lnTo>
                <a:lnTo>
                  <a:pt x="492" y="1082"/>
                </a:lnTo>
                <a:lnTo>
                  <a:pt x="475" y="1166"/>
                </a:lnTo>
                <a:lnTo>
                  <a:pt x="458" y="1234"/>
                </a:lnTo>
                <a:lnTo>
                  <a:pt x="424" y="12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0"/>
          <p:cNvSpPr/>
          <p:nvPr/>
        </p:nvSpPr>
        <p:spPr>
          <a:xfrm>
            <a:off x="2045762" y="3157537"/>
            <a:ext cx="612775" cy="1684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2653">
                <a:moveTo>
                  <a:pt x="152" y="2534"/>
                </a:moveTo>
                <a:lnTo>
                  <a:pt x="102" y="2585"/>
                </a:lnTo>
                <a:lnTo>
                  <a:pt x="51" y="2636"/>
                </a:lnTo>
                <a:lnTo>
                  <a:pt x="17" y="2653"/>
                </a:lnTo>
                <a:lnTo>
                  <a:pt x="0" y="2653"/>
                </a:lnTo>
                <a:lnTo>
                  <a:pt x="0" y="2636"/>
                </a:lnTo>
                <a:lnTo>
                  <a:pt x="0" y="2619"/>
                </a:lnTo>
                <a:lnTo>
                  <a:pt x="0" y="2602"/>
                </a:lnTo>
                <a:lnTo>
                  <a:pt x="17" y="2568"/>
                </a:lnTo>
                <a:lnTo>
                  <a:pt x="68" y="2484"/>
                </a:lnTo>
                <a:lnTo>
                  <a:pt x="135" y="2382"/>
                </a:lnTo>
                <a:lnTo>
                  <a:pt x="203" y="2264"/>
                </a:lnTo>
                <a:lnTo>
                  <a:pt x="288" y="2129"/>
                </a:lnTo>
                <a:lnTo>
                  <a:pt x="373" y="1977"/>
                </a:lnTo>
                <a:lnTo>
                  <a:pt x="440" y="1825"/>
                </a:lnTo>
                <a:lnTo>
                  <a:pt x="508" y="1656"/>
                </a:lnTo>
                <a:lnTo>
                  <a:pt x="576" y="1487"/>
                </a:lnTo>
                <a:lnTo>
                  <a:pt x="678" y="1132"/>
                </a:lnTo>
                <a:lnTo>
                  <a:pt x="712" y="946"/>
                </a:lnTo>
                <a:lnTo>
                  <a:pt x="745" y="777"/>
                </a:lnTo>
                <a:lnTo>
                  <a:pt x="762" y="625"/>
                </a:lnTo>
                <a:lnTo>
                  <a:pt x="779" y="490"/>
                </a:lnTo>
                <a:lnTo>
                  <a:pt x="779" y="355"/>
                </a:lnTo>
                <a:lnTo>
                  <a:pt x="779" y="253"/>
                </a:lnTo>
                <a:lnTo>
                  <a:pt x="762" y="169"/>
                </a:lnTo>
                <a:lnTo>
                  <a:pt x="762" y="101"/>
                </a:lnTo>
                <a:lnTo>
                  <a:pt x="762" y="68"/>
                </a:lnTo>
                <a:lnTo>
                  <a:pt x="762" y="34"/>
                </a:lnTo>
                <a:lnTo>
                  <a:pt x="762" y="17"/>
                </a:lnTo>
                <a:lnTo>
                  <a:pt x="779" y="0"/>
                </a:lnTo>
                <a:lnTo>
                  <a:pt x="813" y="0"/>
                </a:lnTo>
                <a:lnTo>
                  <a:pt x="864" y="17"/>
                </a:lnTo>
                <a:lnTo>
                  <a:pt x="915" y="51"/>
                </a:lnTo>
                <a:lnTo>
                  <a:pt x="966" y="84"/>
                </a:lnTo>
                <a:lnTo>
                  <a:pt x="966" y="304"/>
                </a:lnTo>
                <a:lnTo>
                  <a:pt x="949" y="524"/>
                </a:lnTo>
                <a:lnTo>
                  <a:pt x="932" y="710"/>
                </a:lnTo>
                <a:lnTo>
                  <a:pt x="915" y="895"/>
                </a:lnTo>
                <a:lnTo>
                  <a:pt x="830" y="1250"/>
                </a:lnTo>
                <a:lnTo>
                  <a:pt x="779" y="1419"/>
                </a:lnTo>
                <a:lnTo>
                  <a:pt x="712" y="1588"/>
                </a:lnTo>
                <a:lnTo>
                  <a:pt x="644" y="1740"/>
                </a:lnTo>
                <a:lnTo>
                  <a:pt x="576" y="1892"/>
                </a:lnTo>
                <a:lnTo>
                  <a:pt x="508" y="2027"/>
                </a:lnTo>
                <a:lnTo>
                  <a:pt x="440" y="2146"/>
                </a:lnTo>
                <a:lnTo>
                  <a:pt x="373" y="2247"/>
                </a:lnTo>
                <a:lnTo>
                  <a:pt x="288" y="2348"/>
                </a:lnTo>
                <a:lnTo>
                  <a:pt x="220" y="2450"/>
                </a:lnTo>
                <a:lnTo>
                  <a:pt x="152" y="25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大叔   叔叔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我的叔叔是一名人民教师。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右半部的“又”上下居中，左右比例匀称、结构紧凑。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叔</a:t>
            </a:r>
          </a:p>
        </p:txBody>
      </p:sp>
      <p:sp>
        <p:nvSpPr>
          <p:cNvPr id="30764" name="Freeform 44"/>
          <p:cNvSpPr/>
          <p:nvPr/>
        </p:nvSpPr>
        <p:spPr>
          <a:xfrm>
            <a:off x="2137257" y="3981450"/>
            <a:ext cx="182563" cy="4397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693">
                <a:moveTo>
                  <a:pt x="34" y="642"/>
                </a:moveTo>
                <a:lnTo>
                  <a:pt x="0" y="574"/>
                </a:lnTo>
                <a:lnTo>
                  <a:pt x="0" y="524"/>
                </a:lnTo>
                <a:lnTo>
                  <a:pt x="0" y="507"/>
                </a:lnTo>
                <a:lnTo>
                  <a:pt x="17" y="473"/>
                </a:lnTo>
                <a:lnTo>
                  <a:pt x="34" y="439"/>
                </a:lnTo>
                <a:lnTo>
                  <a:pt x="51" y="389"/>
                </a:lnTo>
                <a:lnTo>
                  <a:pt x="84" y="321"/>
                </a:lnTo>
                <a:lnTo>
                  <a:pt x="118" y="237"/>
                </a:lnTo>
                <a:lnTo>
                  <a:pt x="152" y="135"/>
                </a:lnTo>
                <a:lnTo>
                  <a:pt x="169" y="68"/>
                </a:lnTo>
                <a:lnTo>
                  <a:pt x="186" y="0"/>
                </a:lnTo>
                <a:lnTo>
                  <a:pt x="203" y="0"/>
                </a:lnTo>
                <a:lnTo>
                  <a:pt x="220" y="17"/>
                </a:lnTo>
                <a:lnTo>
                  <a:pt x="254" y="34"/>
                </a:lnTo>
                <a:lnTo>
                  <a:pt x="271" y="85"/>
                </a:lnTo>
                <a:lnTo>
                  <a:pt x="271" y="135"/>
                </a:lnTo>
                <a:lnTo>
                  <a:pt x="288" y="186"/>
                </a:lnTo>
                <a:lnTo>
                  <a:pt x="271" y="321"/>
                </a:lnTo>
                <a:lnTo>
                  <a:pt x="271" y="406"/>
                </a:lnTo>
                <a:lnTo>
                  <a:pt x="237" y="473"/>
                </a:lnTo>
                <a:lnTo>
                  <a:pt x="220" y="524"/>
                </a:lnTo>
                <a:lnTo>
                  <a:pt x="186" y="574"/>
                </a:lnTo>
                <a:lnTo>
                  <a:pt x="169" y="625"/>
                </a:lnTo>
                <a:lnTo>
                  <a:pt x="135" y="659"/>
                </a:lnTo>
                <a:lnTo>
                  <a:pt x="118" y="676"/>
                </a:lnTo>
                <a:lnTo>
                  <a:pt x="101" y="693"/>
                </a:lnTo>
                <a:lnTo>
                  <a:pt x="84" y="676"/>
                </a:lnTo>
                <a:lnTo>
                  <a:pt x="51" y="659"/>
                </a:lnTo>
                <a:lnTo>
                  <a:pt x="34" y="64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1478445" y="2286000"/>
            <a:ext cx="2879725" cy="2879725"/>
            <a:chOff x="1474" y="663"/>
            <a:chExt cx="2948" cy="2835"/>
          </a:xfrm>
        </p:grpSpPr>
        <p:sp>
          <p:nvSpPr>
            <p:cNvPr id="3277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60" name="Freeform 40"/>
          <p:cNvSpPr/>
          <p:nvPr/>
        </p:nvSpPr>
        <p:spPr>
          <a:xfrm>
            <a:off x="2491270" y="2865437"/>
            <a:ext cx="193675" cy="814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284">
                <a:moveTo>
                  <a:pt x="101" y="1284"/>
                </a:moveTo>
                <a:lnTo>
                  <a:pt x="101" y="1098"/>
                </a:lnTo>
                <a:lnTo>
                  <a:pt x="101" y="912"/>
                </a:lnTo>
                <a:lnTo>
                  <a:pt x="101" y="760"/>
                </a:lnTo>
                <a:lnTo>
                  <a:pt x="101" y="625"/>
                </a:lnTo>
                <a:lnTo>
                  <a:pt x="85" y="507"/>
                </a:lnTo>
                <a:lnTo>
                  <a:pt x="85" y="422"/>
                </a:lnTo>
                <a:lnTo>
                  <a:pt x="85" y="355"/>
                </a:lnTo>
                <a:lnTo>
                  <a:pt x="85" y="304"/>
                </a:lnTo>
                <a:lnTo>
                  <a:pt x="68" y="236"/>
                </a:lnTo>
                <a:lnTo>
                  <a:pt x="68" y="169"/>
                </a:lnTo>
                <a:lnTo>
                  <a:pt x="51" y="118"/>
                </a:lnTo>
                <a:lnTo>
                  <a:pt x="34" y="84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8" y="17"/>
                </a:lnTo>
                <a:lnTo>
                  <a:pt x="186" y="34"/>
                </a:lnTo>
                <a:lnTo>
                  <a:pt x="237" y="67"/>
                </a:lnTo>
                <a:lnTo>
                  <a:pt x="271" y="84"/>
                </a:lnTo>
                <a:lnTo>
                  <a:pt x="305" y="118"/>
                </a:lnTo>
                <a:lnTo>
                  <a:pt x="305" y="135"/>
                </a:lnTo>
                <a:lnTo>
                  <a:pt x="305" y="169"/>
                </a:lnTo>
                <a:lnTo>
                  <a:pt x="305" y="220"/>
                </a:lnTo>
                <a:lnTo>
                  <a:pt x="288" y="270"/>
                </a:lnTo>
                <a:lnTo>
                  <a:pt x="271" y="338"/>
                </a:lnTo>
                <a:lnTo>
                  <a:pt x="271" y="372"/>
                </a:lnTo>
                <a:lnTo>
                  <a:pt x="271" y="439"/>
                </a:lnTo>
                <a:lnTo>
                  <a:pt x="271" y="524"/>
                </a:lnTo>
                <a:lnTo>
                  <a:pt x="271" y="625"/>
                </a:lnTo>
                <a:lnTo>
                  <a:pt x="254" y="760"/>
                </a:lnTo>
                <a:lnTo>
                  <a:pt x="254" y="912"/>
                </a:lnTo>
                <a:lnTo>
                  <a:pt x="254" y="1081"/>
                </a:lnTo>
                <a:lnTo>
                  <a:pt x="254" y="1284"/>
                </a:lnTo>
                <a:lnTo>
                  <a:pt x="101" y="12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2610332" y="3154362"/>
            <a:ext cx="430213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78" h="254">
                <a:moveTo>
                  <a:pt x="542" y="186"/>
                </a:moveTo>
                <a:lnTo>
                  <a:pt x="491" y="203"/>
                </a:lnTo>
                <a:lnTo>
                  <a:pt x="458" y="203"/>
                </a:lnTo>
                <a:lnTo>
                  <a:pt x="390" y="220"/>
                </a:lnTo>
                <a:lnTo>
                  <a:pt x="339" y="237"/>
                </a:lnTo>
                <a:lnTo>
                  <a:pt x="254" y="237"/>
                </a:lnTo>
                <a:lnTo>
                  <a:pt x="187" y="254"/>
                </a:lnTo>
                <a:lnTo>
                  <a:pt x="0" y="254"/>
                </a:lnTo>
                <a:lnTo>
                  <a:pt x="0" y="135"/>
                </a:lnTo>
                <a:lnTo>
                  <a:pt x="68" y="135"/>
                </a:lnTo>
                <a:lnTo>
                  <a:pt x="153" y="118"/>
                </a:lnTo>
                <a:lnTo>
                  <a:pt x="237" y="101"/>
                </a:lnTo>
                <a:lnTo>
                  <a:pt x="322" y="68"/>
                </a:lnTo>
                <a:lnTo>
                  <a:pt x="390" y="34"/>
                </a:lnTo>
                <a:lnTo>
                  <a:pt x="458" y="17"/>
                </a:lnTo>
                <a:lnTo>
                  <a:pt x="508" y="0"/>
                </a:lnTo>
                <a:lnTo>
                  <a:pt x="525" y="0"/>
                </a:lnTo>
                <a:lnTo>
                  <a:pt x="542" y="0"/>
                </a:lnTo>
                <a:lnTo>
                  <a:pt x="559" y="0"/>
                </a:lnTo>
                <a:lnTo>
                  <a:pt x="627" y="17"/>
                </a:lnTo>
                <a:lnTo>
                  <a:pt x="661" y="51"/>
                </a:lnTo>
                <a:lnTo>
                  <a:pt x="678" y="68"/>
                </a:lnTo>
                <a:lnTo>
                  <a:pt x="678" y="85"/>
                </a:lnTo>
                <a:lnTo>
                  <a:pt x="678" y="101"/>
                </a:lnTo>
                <a:lnTo>
                  <a:pt x="644" y="118"/>
                </a:lnTo>
                <a:lnTo>
                  <a:pt x="610" y="152"/>
                </a:lnTo>
                <a:lnTo>
                  <a:pt x="542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1975332" y="3594100"/>
            <a:ext cx="946150" cy="290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0" h="456">
                <a:moveTo>
                  <a:pt x="50" y="405"/>
                </a:moveTo>
                <a:lnTo>
                  <a:pt x="17" y="355"/>
                </a:lnTo>
                <a:lnTo>
                  <a:pt x="0" y="338"/>
                </a:lnTo>
                <a:lnTo>
                  <a:pt x="0" y="321"/>
                </a:lnTo>
                <a:lnTo>
                  <a:pt x="0" y="304"/>
                </a:lnTo>
                <a:lnTo>
                  <a:pt x="33" y="304"/>
                </a:lnTo>
                <a:lnTo>
                  <a:pt x="67" y="287"/>
                </a:lnTo>
                <a:lnTo>
                  <a:pt x="118" y="270"/>
                </a:lnTo>
                <a:lnTo>
                  <a:pt x="152" y="270"/>
                </a:lnTo>
                <a:lnTo>
                  <a:pt x="203" y="270"/>
                </a:lnTo>
                <a:lnTo>
                  <a:pt x="254" y="253"/>
                </a:lnTo>
                <a:lnTo>
                  <a:pt x="338" y="236"/>
                </a:lnTo>
                <a:lnTo>
                  <a:pt x="423" y="219"/>
                </a:lnTo>
                <a:lnTo>
                  <a:pt x="525" y="186"/>
                </a:lnTo>
                <a:lnTo>
                  <a:pt x="643" y="169"/>
                </a:lnTo>
                <a:lnTo>
                  <a:pt x="762" y="135"/>
                </a:lnTo>
                <a:lnTo>
                  <a:pt x="881" y="101"/>
                </a:lnTo>
                <a:lnTo>
                  <a:pt x="999" y="67"/>
                </a:lnTo>
                <a:lnTo>
                  <a:pt x="1101" y="50"/>
                </a:lnTo>
                <a:lnTo>
                  <a:pt x="1186" y="17"/>
                </a:lnTo>
                <a:lnTo>
                  <a:pt x="1253" y="17"/>
                </a:lnTo>
                <a:lnTo>
                  <a:pt x="1304" y="0"/>
                </a:lnTo>
                <a:lnTo>
                  <a:pt x="1355" y="0"/>
                </a:lnTo>
                <a:lnTo>
                  <a:pt x="1372" y="0"/>
                </a:lnTo>
                <a:lnTo>
                  <a:pt x="1423" y="0"/>
                </a:lnTo>
                <a:lnTo>
                  <a:pt x="1440" y="0"/>
                </a:lnTo>
                <a:lnTo>
                  <a:pt x="1474" y="17"/>
                </a:lnTo>
                <a:lnTo>
                  <a:pt x="1490" y="50"/>
                </a:lnTo>
                <a:lnTo>
                  <a:pt x="1490" y="67"/>
                </a:lnTo>
                <a:lnTo>
                  <a:pt x="1457" y="101"/>
                </a:lnTo>
                <a:lnTo>
                  <a:pt x="1389" y="118"/>
                </a:lnTo>
                <a:lnTo>
                  <a:pt x="1304" y="135"/>
                </a:lnTo>
                <a:lnTo>
                  <a:pt x="1202" y="152"/>
                </a:lnTo>
                <a:lnTo>
                  <a:pt x="1118" y="169"/>
                </a:lnTo>
                <a:lnTo>
                  <a:pt x="1033" y="186"/>
                </a:lnTo>
                <a:lnTo>
                  <a:pt x="965" y="203"/>
                </a:lnTo>
                <a:lnTo>
                  <a:pt x="898" y="236"/>
                </a:lnTo>
                <a:lnTo>
                  <a:pt x="796" y="270"/>
                </a:lnTo>
                <a:lnTo>
                  <a:pt x="677" y="304"/>
                </a:lnTo>
                <a:lnTo>
                  <a:pt x="525" y="355"/>
                </a:lnTo>
                <a:lnTo>
                  <a:pt x="457" y="388"/>
                </a:lnTo>
                <a:lnTo>
                  <a:pt x="389" y="405"/>
                </a:lnTo>
                <a:lnTo>
                  <a:pt x="338" y="422"/>
                </a:lnTo>
                <a:lnTo>
                  <a:pt x="288" y="439"/>
                </a:lnTo>
                <a:lnTo>
                  <a:pt x="254" y="456"/>
                </a:lnTo>
                <a:lnTo>
                  <a:pt x="220" y="456"/>
                </a:lnTo>
                <a:lnTo>
                  <a:pt x="203" y="456"/>
                </a:lnTo>
                <a:lnTo>
                  <a:pt x="186" y="456"/>
                </a:lnTo>
                <a:lnTo>
                  <a:pt x="118" y="439"/>
                </a:lnTo>
                <a:lnTo>
                  <a:pt x="50" y="4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372207" y="3702050"/>
            <a:ext cx="301625" cy="911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5" h="1436">
                <a:moveTo>
                  <a:pt x="238" y="1335"/>
                </a:moveTo>
                <a:lnTo>
                  <a:pt x="238" y="1284"/>
                </a:lnTo>
                <a:lnTo>
                  <a:pt x="204" y="1233"/>
                </a:lnTo>
                <a:lnTo>
                  <a:pt x="170" y="1182"/>
                </a:lnTo>
                <a:lnTo>
                  <a:pt x="119" y="1115"/>
                </a:lnTo>
                <a:lnTo>
                  <a:pt x="51" y="1064"/>
                </a:lnTo>
                <a:lnTo>
                  <a:pt x="17" y="1030"/>
                </a:lnTo>
                <a:lnTo>
                  <a:pt x="0" y="1013"/>
                </a:lnTo>
                <a:lnTo>
                  <a:pt x="0" y="997"/>
                </a:lnTo>
                <a:lnTo>
                  <a:pt x="17" y="980"/>
                </a:lnTo>
                <a:lnTo>
                  <a:pt x="51" y="997"/>
                </a:lnTo>
                <a:lnTo>
                  <a:pt x="85" y="997"/>
                </a:lnTo>
                <a:lnTo>
                  <a:pt x="153" y="1013"/>
                </a:lnTo>
                <a:lnTo>
                  <a:pt x="204" y="1030"/>
                </a:lnTo>
                <a:lnTo>
                  <a:pt x="255" y="1030"/>
                </a:lnTo>
                <a:lnTo>
                  <a:pt x="272" y="1047"/>
                </a:lnTo>
                <a:lnTo>
                  <a:pt x="288" y="1030"/>
                </a:lnTo>
                <a:lnTo>
                  <a:pt x="305" y="1030"/>
                </a:lnTo>
                <a:lnTo>
                  <a:pt x="305" y="1013"/>
                </a:lnTo>
                <a:lnTo>
                  <a:pt x="305" y="980"/>
                </a:lnTo>
                <a:lnTo>
                  <a:pt x="305" y="946"/>
                </a:lnTo>
                <a:lnTo>
                  <a:pt x="305" y="895"/>
                </a:lnTo>
                <a:lnTo>
                  <a:pt x="305" y="845"/>
                </a:lnTo>
                <a:lnTo>
                  <a:pt x="305" y="777"/>
                </a:lnTo>
                <a:lnTo>
                  <a:pt x="305" y="709"/>
                </a:lnTo>
                <a:lnTo>
                  <a:pt x="305" y="540"/>
                </a:lnTo>
                <a:lnTo>
                  <a:pt x="288" y="371"/>
                </a:lnTo>
                <a:lnTo>
                  <a:pt x="288" y="186"/>
                </a:lnTo>
                <a:lnTo>
                  <a:pt x="272" y="0"/>
                </a:lnTo>
                <a:lnTo>
                  <a:pt x="356" y="50"/>
                </a:lnTo>
                <a:lnTo>
                  <a:pt x="424" y="101"/>
                </a:lnTo>
                <a:lnTo>
                  <a:pt x="458" y="135"/>
                </a:lnTo>
                <a:lnTo>
                  <a:pt x="475" y="169"/>
                </a:lnTo>
                <a:lnTo>
                  <a:pt x="475" y="203"/>
                </a:lnTo>
                <a:lnTo>
                  <a:pt x="458" y="253"/>
                </a:lnTo>
                <a:lnTo>
                  <a:pt x="458" y="287"/>
                </a:lnTo>
                <a:lnTo>
                  <a:pt x="458" y="304"/>
                </a:lnTo>
                <a:lnTo>
                  <a:pt x="458" y="355"/>
                </a:lnTo>
                <a:lnTo>
                  <a:pt x="441" y="405"/>
                </a:lnTo>
                <a:lnTo>
                  <a:pt x="441" y="473"/>
                </a:lnTo>
                <a:lnTo>
                  <a:pt x="441" y="540"/>
                </a:lnTo>
                <a:lnTo>
                  <a:pt x="441" y="625"/>
                </a:lnTo>
                <a:lnTo>
                  <a:pt x="458" y="726"/>
                </a:lnTo>
                <a:lnTo>
                  <a:pt x="441" y="828"/>
                </a:lnTo>
                <a:lnTo>
                  <a:pt x="441" y="912"/>
                </a:lnTo>
                <a:lnTo>
                  <a:pt x="441" y="997"/>
                </a:lnTo>
                <a:lnTo>
                  <a:pt x="441" y="1081"/>
                </a:lnTo>
                <a:lnTo>
                  <a:pt x="424" y="1149"/>
                </a:lnTo>
                <a:lnTo>
                  <a:pt x="407" y="1199"/>
                </a:lnTo>
                <a:lnTo>
                  <a:pt x="407" y="1250"/>
                </a:lnTo>
                <a:lnTo>
                  <a:pt x="390" y="1284"/>
                </a:lnTo>
                <a:lnTo>
                  <a:pt x="356" y="1351"/>
                </a:lnTo>
                <a:lnTo>
                  <a:pt x="339" y="1402"/>
                </a:lnTo>
                <a:lnTo>
                  <a:pt x="305" y="1436"/>
                </a:lnTo>
                <a:lnTo>
                  <a:pt x="288" y="1436"/>
                </a:lnTo>
                <a:lnTo>
                  <a:pt x="272" y="1436"/>
                </a:lnTo>
                <a:lnTo>
                  <a:pt x="272" y="1402"/>
                </a:lnTo>
                <a:lnTo>
                  <a:pt x="255" y="1368"/>
                </a:lnTo>
                <a:lnTo>
                  <a:pt x="238" y="13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738920" y="3948112"/>
            <a:ext cx="214312" cy="236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9" h="372">
                <a:moveTo>
                  <a:pt x="305" y="169"/>
                </a:moveTo>
                <a:lnTo>
                  <a:pt x="322" y="220"/>
                </a:lnTo>
                <a:lnTo>
                  <a:pt x="339" y="254"/>
                </a:lnTo>
                <a:lnTo>
                  <a:pt x="339" y="288"/>
                </a:lnTo>
                <a:lnTo>
                  <a:pt x="339" y="321"/>
                </a:lnTo>
                <a:lnTo>
                  <a:pt x="322" y="338"/>
                </a:lnTo>
                <a:lnTo>
                  <a:pt x="322" y="355"/>
                </a:lnTo>
                <a:lnTo>
                  <a:pt x="305" y="372"/>
                </a:lnTo>
                <a:lnTo>
                  <a:pt x="288" y="372"/>
                </a:lnTo>
                <a:lnTo>
                  <a:pt x="272" y="372"/>
                </a:lnTo>
                <a:lnTo>
                  <a:pt x="255" y="355"/>
                </a:lnTo>
                <a:lnTo>
                  <a:pt x="221" y="321"/>
                </a:lnTo>
                <a:lnTo>
                  <a:pt x="204" y="288"/>
                </a:lnTo>
                <a:lnTo>
                  <a:pt x="153" y="237"/>
                </a:lnTo>
                <a:lnTo>
                  <a:pt x="102" y="169"/>
                </a:lnTo>
                <a:lnTo>
                  <a:pt x="51" y="102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102" y="0"/>
                </a:lnTo>
                <a:lnTo>
                  <a:pt x="170" y="17"/>
                </a:lnTo>
                <a:lnTo>
                  <a:pt x="221" y="51"/>
                </a:lnTo>
                <a:lnTo>
                  <a:pt x="272" y="85"/>
                </a:lnTo>
                <a:lnTo>
                  <a:pt x="288" y="119"/>
                </a:lnTo>
                <a:lnTo>
                  <a:pt x="305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813532" y="3325812"/>
            <a:ext cx="774700" cy="10842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20" h="1707">
                <a:moveTo>
                  <a:pt x="237" y="1656"/>
                </a:moveTo>
                <a:lnTo>
                  <a:pt x="136" y="1690"/>
                </a:lnTo>
                <a:lnTo>
                  <a:pt x="68" y="1707"/>
                </a:lnTo>
                <a:lnTo>
                  <a:pt x="17" y="1707"/>
                </a:lnTo>
                <a:lnTo>
                  <a:pt x="0" y="1707"/>
                </a:lnTo>
                <a:lnTo>
                  <a:pt x="0" y="1690"/>
                </a:lnTo>
                <a:lnTo>
                  <a:pt x="34" y="1656"/>
                </a:lnTo>
                <a:lnTo>
                  <a:pt x="85" y="1605"/>
                </a:lnTo>
                <a:lnTo>
                  <a:pt x="169" y="1555"/>
                </a:lnTo>
                <a:lnTo>
                  <a:pt x="339" y="1453"/>
                </a:lnTo>
                <a:lnTo>
                  <a:pt x="424" y="1386"/>
                </a:lnTo>
                <a:lnTo>
                  <a:pt x="491" y="1318"/>
                </a:lnTo>
                <a:lnTo>
                  <a:pt x="610" y="1166"/>
                </a:lnTo>
                <a:lnTo>
                  <a:pt x="661" y="1099"/>
                </a:lnTo>
                <a:lnTo>
                  <a:pt x="712" y="1014"/>
                </a:lnTo>
                <a:lnTo>
                  <a:pt x="796" y="845"/>
                </a:lnTo>
                <a:lnTo>
                  <a:pt x="864" y="642"/>
                </a:lnTo>
                <a:lnTo>
                  <a:pt x="881" y="558"/>
                </a:lnTo>
                <a:lnTo>
                  <a:pt x="898" y="490"/>
                </a:lnTo>
                <a:lnTo>
                  <a:pt x="898" y="423"/>
                </a:lnTo>
                <a:lnTo>
                  <a:pt x="915" y="355"/>
                </a:lnTo>
                <a:lnTo>
                  <a:pt x="915" y="321"/>
                </a:lnTo>
                <a:lnTo>
                  <a:pt x="915" y="288"/>
                </a:lnTo>
                <a:lnTo>
                  <a:pt x="898" y="271"/>
                </a:lnTo>
                <a:lnTo>
                  <a:pt x="898" y="254"/>
                </a:lnTo>
                <a:lnTo>
                  <a:pt x="881" y="237"/>
                </a:lnTo>
                <a:lnTo>
                  <a:pt x="864" y="237"/>
                </a:lnTo>
                <a:lnTo>
                  <a:pt x="813" y="237"/>
                </a:lnTo>
                <a:lnTo>
                  <a:pt x="729" y="254"/>
                </a:lnTo>
                <a:lnTo>
                  <a:pt x="678" y="271"/>
                </a:lnTo>
                <a:lnTo>
                  <a:pt x="610" y="288"/>
                </a:lnTo>
                <a:lnTo>
                  <a:pt x="559" y="321"/>
                </a:lnTo>
                <a:lnTo>
                  <a:pt x="508" y="338"/>
                </a:lnTo>
                <a:lnTo>
                  <a:pt x="458" y="338"/>
                </a:lnTo>
                <a:lnTo>
                  <a:pt x="407" y="355"/>
                </a:lnTo>
                <a:lnTo>
                  <a:pt x="373" y="338"/>
                </a:lnTo>
                <a:lnTo>
                  <a:pt x="322" y="321"/>
                </a:lnTo>
                <a:lnTo>
                  <a:pt x="288" y="305"/>
                </a:lnTo>
                <a:lnTo>
                  <a:pt x="254" y="271"/>
                </a:lnTo>
                <a:lnTo>
                  <a:pt x="390" y="220"/>
                </a:lnTo>
                <a:lnTo>
                  <a:pt x="508" y="186"/>
                </a:lnTo>
                <a:lnTo>
                  <a:pt x="610" y="152"/>
                </a:lnTo>
                <a:lnTo>
                  <a:pt x="695" y="136"/>
                </a:lnTo>
                <a:lnTo>
                  <a:pt x="762" y="102"/>
                </a:lnTo>
                <a:lnTo>
                  <a:pt x="813" y="85"/>
                </a:lnTo>
                <a:lnTo>
                  <a:pt x="847" y="68"/>
                </a:lnTo>
                <a:lnTo>
                  <a:pt x="864" y="51"/>
                </a:lnTo>
                <a:lnTo>
                  <a:pt x="915" y="17"/>
                </a:lnTo>
                <a:lnTo>
                  <a:pt x="949" y="0"/>
                </a:lnTo>
                <a:lnTo>
                  <a:pt x="966" y="17"/>
                </a:lnTo>
                <a:lnTo>
                  <a:pt x="1000" y="34"/>
                </a:lnTo>
                <a:lnTo>
                  <a:pt x="1050" y="51"/>
                </a:lnTo>
                <a:lnTo>
                  <a:pt x="1101" y="102"/>
                </a:lnTo>
                <a:lnTo>
                  <a:pt x="1152" y="152"/>
                </a:lnTo>
                <a:lnTo>
                  <a:pt x="1203" y="186"/>
                </a:lnTo>
                <a:lnTo>
                  <a:pt x="1220" y="203"/>
                </a:lnTo>
                <a:lnTo>
                  <a:pt x="1220" y="220"/>
                </a:lnTo>
                <a:lnTo>
                  <a:pt x="1220" y="271"/>
                </a:lnTo>
                <a:lnTo>
                  <a:pt x="1203" y="288"/>
                </a:lnTo>
                <a:lnTo>
                  <a:pt x="1169" y="288"/>
                </a:lnTo>
                <a:lnTo>
                  <a:pt x="1169" y="305"/>
                </a:lnTo>
                <a:lnTo>
                  <a:pt x="1152" y="321"/>
                </a:lnTo>
                <a:lnTo>
                  <a:pt x="1135" y="355"/>
                </a:lnTo>
                <a:lnTo>
                  <a:pt x="1118" y="406"/>
                </a:lnTo>
                <a:lnTo>
                  <a:pt x="1084" y="457"/>
                </a:lnTo>
                <a:lnTo>
                  <a:pt x="1067" y="524"/>
                </a:lnTo>
                <a:lnTo>
                  <a:pt x="1050" y="609"/>
                </a:lnTo>
                <a:lnTo>
                  <a:pt x="1034" y="693"/>
                </a:lnTo>
                <a:lnTo>
                  <a:pt x="966" y="879"/>
                </a:lnTo>
                <a:lnTo>
                  <a:pt x="898" y="1048"/>
                </a:lnTo>
                <a:lnTo>
                  <a:pt x="796" y="1200"/>
                </a:lnTo>
                <a:lnTo>
                  <a:pt x="695" y="1318"/>
                </a:lnTo>
                <a:lnTo>
                  <a:pt x="576" y="1437"/>
                </a:lnTo>
                <a:lnTo>
                  <a:pt x="458" y="1521"/>
                </a:lnTo>
                <a:lnTo>
                  <a:pt x="339" y="1589"/>
                </a:lnTo>
                <a:lnTo>
                  <a:pt x="237" y="16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986570" y="3648075"/>
            <a:ext cx="946150" cy="847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1" h="1335">
                <a:moveTo>
                  <a:pt x="1000" y="1318"/>
                </a:moveTo>
                <a:lnTo>
                  <a:pt x="949" y="1318"/>
                </a:lnTo>
                <a:lnTo>
                  <a:pt x="898" y="1301"/>
                </a:lnTo>
                <a:lnTo>
                  <a:pt x="864" y="1284"/>
                </a:lnTo>
                <a:lnTo>
                  <a:pt x="830" y="1267"/>
                </a:lnTo>
                <a:lnTo>
                  <a:pt x="813" y="1251"/>
                </a:lnTo>
                <a:lnTo>
                  <a:pt x="796" y="1217"/>
                </a:lnTo>
                <a:lnTo>
                  <a:pt x="763" y="1166"/>
                </a:lnTo>
                <a:lnTo>
                  <a:pt x="729" y="1098"/>
                </a:lnTo>
                <a:lnTo>
                  <a:pt x="678" y="1031"/>
                </a:lnTo>
                <a:lnTo>
                  <a:pt x="610" y="946"/>
                </a:lnTo>
                <a:lnTo>
                  <a:pt x="542" y="828"/>
                </a:lnTo>
                <a:lnTo>
                  <a:pt x="475" y="710"/>
                </a:lnTo>
                <a:lnTo>
                  <a:pt x="390" y="592"/>
                </a:lnTo>
                <a:lnTo>
                  <a:pt x="322" y="473"/>
                </a:lnTo>
                <a:lnTo>
                  <a:pt x="254" y="389"/>
                </a:lnTo>
                <a:lnTo>
                  <a:pt x="203" y="304"/>
                </a:lnTo>
                <a:lnTo>
                  <a:pt x="153" y="237"/>
                </a:lnTo>
                <a:lnTo>
                  <a:pt x="119" y="186"/>
                </a:lnTo>
                <a:lnTo>
                  <a:pt x="85" y="152"/>
                </a:lnTo>
                <a:lnTo>
                  <a:pt x="68" y="119"/>
                </a:lnTo>
                <a:lnTo>
                  <a:pt x="34" y="102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19" y="34"/>
                </a:lnTo>
                <a:lnTo>
                  <a:pt x="170" y="68"/>
                </a:lnTo>
                <a:lnTo>
                  <a:pt x="220" y="135"/>
                </a:lnTo>
                <a:lnTo>
                  <a:pt x="271" y="220"/>
                </a:lnTo>
                <a:lnTo>
                  <a:pt x="339" y="321"/>
                </a:lnTo>
                <a:lnTo>
                  <a:pt x="407" y="423"/>
                </a:lnTo>
                <a:lnTo>
                  <a:pt x="508" y="524"/>
                </a:lnTo>
                <a:lnTo>
                  <a:pt x="610" y="659"/>
                </a:lnTo>
                <a:lnTo>
                  <a:pt x="729" y="777"/>
                </a:lnTo>
                <a:lnTo>
                  <a:pt x="864" y="896"/>
                </a:lnTo>
                <a:lnTo>
                  <a:pt x="1017" y="997"/>
                </a:lnTo>
                <a:lnTo>
                  <a:pt x="1169" y="1082"/>
                </a:lnTo>
                <a:lnTo>
                  <a:pt x="1237" y="1115"/>
                </a:lnTo>
                <a:lnTo>
                  <a:pt x="1305" y="1149"/>
                </a:lnTo>
                <a:lnTo>
                  <a:pt x="1356" y="1183"/>
                </a:lnTo>
                <a:lnTo>
                  <a:pt x="1406" y="1217"/>
                </a:lnTo>
                <a:lnTo>
                  <a:pt x="1440" y="1234"/>
                </a:lnTo>
                <a:lnTo>
                  <a:pt x="1474" y="1251"/>
                </a:lnTo>
                <a:lnTo>
                  <a:pt x="1474" y="1267"/>
                </a:lnTo>
                <a:lnTo>
                  <a:pt x="1491" y="1267"/>
                </a:lnTo>
                <a:lnTo>
                  <a:pt x="1474" y="1284"/>
                </a:lnTo>
                <a:lnTo>
                  <a:pt x="1440" y="1284"/>
                </a:lnTo>
                <a:lnTo>
                  <a:pt x="1389" y="1301"/>
                </a:lnTo>
                <a:lnTo>
                  <a:pt x="1322" y="1301"/>
                </a:lnTo>
                <a:lnTo>
                  <a:pt x="1152" y="1318"/>
                </a:lnTo>
                <a:lnTo>
                  <a:pt x="1084" y="1335"/>
                </a:lnTo>
                <a:lnTo>
                  <a:pt x="1000" y="13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83750" y="165207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5390" y="2494722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494722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尸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局部   局长   局势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叔叔是教育局局长。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第三笔撇要长一点。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41830" y="236176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52296" y="237118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局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610360" y="2476307"/>
            <a:ext cx="2879725" cy="2879725"/>
            <a:chOff x="1474" y="663"/>
            <a:chExt cx="2948" cy="2835"/>
          </a:xfrm>
        </p:grpSpPr>
        <p:sp>
          <p:nvSpPr>
            <p:cNvPr id="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5" name="Freeform 38"/>
          <p:cNvSpPr/>
          <p:nvPr/>
        </p:nvSpPr>
        <p:spPr>
          <a:xfrm>
            <a:off x="2618422" y="4046344"/>
            <a:ext cx="173038" cy="473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743">
                <a:moveTo>
                  <a:pt x="119" y="389"/>
                </a:moveTo>
                <a:lnTo>
                  <a:pt x="119" y="304"/>
                </a:lnTo>
                <a:lnTo>
                  <a:pt x="102" y="253"/>
                </a:lnTo>
                <a:lnTo>
                  <a:pt x="85" y="203"/>
                </a:lnTo>
                <a:lnTo>
                  <a:pt x="68" y="169"/>
                </a:lnTo>
                <a:lnTo>
                  <a:pt x="34" y="135"/>
                </a:lnTo>
                <a:lnTo>
                  <a:pt x="17" y="118"/>
                </a:lnTo>
                <a:lnTo>
                  <a:pt x="17" y="84"/>
                </a:lnTo>
                <a:lnTo>
                  <a:pt x="0" y="68"/>
                </a:lnTo>
                <a:lnTo>
                  <a:pt x="17" y="34"/>
                </a:ln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85" y="0"/>
                </a:lnTo>
                <a:lnTo>
                  <a:pt x="136" y="0"/>
                </a:lnTo>
                <a:lnTo>
                  <a:pt x="186" y="17"/>
                </a:lnTo>
                <a:lnTo>
                  <a:pt x="254" y="51"/>
                </a:lnTo>
                <a:lnTo>
                  <a:pt x="254" y="203"/>
                </a:lnTo>
                <a:lnTo>
                  <a:pt x="271" y="355"/>
                </a:lnTo>
                <a:lnTo>
                  <a:pt x="271" y="473"/>
                </a:lnTo>
                <a:lnTo>
                  <a:pt x="271" y="574"/>
                </a:lnTo>
                <a:lnTo>
                  <a:pt x="254" y="642"/>
                </a:lnTo>
                <a:lnTo>
                  <a:pt x="254" y="693"/>
                </a:lnTo>
                <a:lnTo>
                  <a:pt x="237" y="726"/>
                </a:lnTo>
                <a:lnTo>
                  <a:pt x="237" y="743"/>
                </a:lnTo>
                <a:lnTo>
                  <a:pt x="203" y="743"/>
                </a:lnTo>
                <a:lnTo>
                  <a:pt x="186" y="726"/>
                </a:lnTo>
                <a:lnTo>
                  <a:pt x="169" y="693"/>
                </a:lnTo>
                <a:lnTo>
                  <a:pt x="169" y="659"/>
                </a:lnTo>
                <a:lnTo>
                  <a:pt x="153" y="608"/>
                </a:lnTo>
                <a:lnTo>
                  <a:pt x="153" y="541"/>
                </a:lnTo>
                <a:lnTo>
                  <a:pt x="136" y="473"/>
                </a:lnTo>
                <a:lnTo>
                  <a:pt x="119" y="38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5"/>
          <p:cNvSpPr/>
          <p:nvPr/>
        </p:nvSpPr>
        <p:spPr>
          <a:xfrm>
            <a:off x="2737485" y="3049394"/>
            <a:ext cx="817562" cy="374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591">
                <a:moveTo>
                  <a:pt x="1152" y="67"/>
                </a:moveTo>
                <a:lnTo>
                  <a:pt x="1203" y="101"/>
                </a:lnTo>
                <a:lnTo>
                  <a:pt x="1254" y="135"/>
                </a:lnTo>
                <a:lnTo>
                  <a:pt x="1288" y="152"/>
                </a:lnTo>
                <a:lnTo>
                  <a:pt x="1288" y="185"/>
                </a:lnTo>
                <a:lnTo>
                  <a:pt x="1271" y="202"/>
                </a:lnTo>
                <a:lnTo>
                  <a:pt x="1254" y="219"/>
                </a:lnTo>
                <a:lnTo>
                  <a:pt x="1220" y="219"/>
                </a:lnTo>
                <a:lnTo>
                  <a:pt x="1186" y="219"/>
                </a:lnTo>
                <a:lnTo>
                  <a:pt x="1169" y="236"/>
                </a:lnTo>
                <a:lnTo>
                  <a:pt x="1136" y="270"/>
                </a:lnTo>
                <a:lnTo>
                  <a:pt x="1119" y="321"/>
                </a:lnTo>
                <a:lnTo>
                  <a:pt x="1085" y="371"/>
                </a:lnTo>
                <a:lnTo>
                  <a:pt x="1051" y="439"/>
                </a:lnTo>
                <a:lnTo>
                  <a:pt x="1000" y="507"/>
                </a:lnTo>
                <a:lnTo>
                  <a:pt x="966" y="591"/>
                </a:lnTo>
                <a:lnTo>
                  <a:pt x="848" y="591"/>
                </a:lnTo>
                <a:lnTo>
                  <a:pt x="864" y="507"/>
                </a:lnTo>
                <a:lnTo>
                  <a:pt x="881" y="422"/>
                </a:lnTo>
                <a:lnTo>
                  <a:pt x="881" y="354"/>
                </a:lnTo>
                <a:lnTo>
                  <a:pt x="898" y="287"/>
                </a:lnTo>
                <a:lnTo>
                  <a:pt x="898" y="253"/>
                </a:lnTo>
                <a:lnTo>
                  <a:pt x="898" y="219"/>
                </a:lnTo>
                <a:lnTo>
                  <a:pt x="898" y="185"/>
                </a:lnTo>
                <a:lnTo>
                  <a:pt x="881" y="169"/>
                </a:lnTo>
                <a:lnTo>
                  <a:pt x="864" y="169"/>
                </a:lnTo>
                <a:lnTo>
                  <a:pt x="831" y="169"/>
                </a:lnTo>
                <a:lnTo>
                  <a:pt x="797" y="169"/>
                </a:lnTo>
                <a:lnTo>
                  <a:pt x="729" y="169"/>
                </a:lnTo>
                <a:lnTo>
                  <a:pt x="661" y="169"/>
                </a:lnTo>
                <a:lnTo>
                  <a:pt x="560" y="185"/>
                </a:lnTo>
                <a:lnTo>
                  <a:pt x="441" y="219"/>
                </a:lnTo>
                <a:lnTo>
                  <a:pt x="322" y="236"/>
                </a:lnTo>
                <a:lnTo>
                  <a:pt x="204" y="253"/>
                </a:lnTo>
                <a:lnTo>
                  <a:pt x="102" y="253"/>
                </a:lnTo>
                <a:lnTo>
                  <a:pt x="0" y="270"/>
                </a:lnTo>
                <a:lnTo>
                  <a:pt x="0" y="169"/>
                </a:lnTo>
                <a:lnTo>
                  <a:pt x="102" y="169"/>
                </a:lnTo>
                <a:lnTo>
                  <a:pt x="187" y="152"/>
                </a:lnTo>
                <a:lnTo>
                  <a:pt x="255" y="152"/>
                </a:lnTo>
                <a:lnTo>
                  <a:pt x="305" y="135"/>
                </a:lnTo>
                <a:lnTo>
                  <a:pt x="356" y="135"/>
                </a:lnTo>
                <a:lnTo>
                  <a:pt x="424" y="118"/>
                </a:lnTo>
                <a:lnTo>
                  <a:pt x="509" y="101"/>
                </a:lnTo>
                <a:lnTo>
                  <a:pt x="627" y="84"/>
                </a:lnTo>
                <a:lnTo>
                  <a:pt x="729" y="67"/>
                </a:lnTo>
                <a:lnTo>
                  <a:pt x="797" y="50"/>
                </a:lnTo>
                <a:lnTo>
                  <a:pt x="848" y="33"/>
                </a:lnTo>
                <a:lnTo>
                  <a:pt x="881" y="17"/>
                </a:lnTo>
                <a:lnTo>
                  <a:pt x="932" y="0"/>
                </a:lnTo>
                <a:lnTo>
                  <a:pt x="983" y="0"/>
                </a:lnTo>
                <a:lnTo>
                  <a:pt x="1000" y="0"/>
                </a:lnTo>
                <a:lnTo>
                  <a:pt x="1034" y="17"/>
                </a:lnTo>
                <a:lnTo>
                  <a:pt x="1085" y="33"/>
                </a:lnTo>
                <a:lnTo>
                  <a:pt x="1152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6"/>
          <p:cNvSpPr/>
          <p:nvPr/>
        </p:nvSpPr>
        <p:spPr>
          <a:xfrm>
            <a:off x="2715260" y="3392294"/>
            <a:ext cx="711200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18" h="220">
                <a:moveTo>
                  <a:pt x="1067" y="34"/>
                </a:moveTo>
                <a:lnTo>
                  <a:pt x="1084" y="51"/>
                </a:lnTo>
                <a:lnTo>
                  <a:pt x="1101" y="51"/>
                </a:lnTo>
                <a:lnTo>
                  <a:pt x="1118" y="68"/>
                </a:lnTo>
                <a:lnTo>
                  <a:pt x="1118" y="85"/>
                </a:lnTo>
                <a:lnTo>
                  <a:pt x="1101" y="85"/>
                </a:lnTo>
                <a:lnTo>
                  <a:pt x="1084" y="85"/>
                </a:lnTo>
                <a:lnTo>
                  <a:pt x="1050" y="102"/>
                </a:lnTo>
                <a:lnTo>
                  <a:pt x="1016" y="102"/>
                </a:lnTo>
                <a:lnTo>
                  <a:pt x="965" y="119"/>
                </a:lnTo>
                <a:lnTo>
                  <a:pt x="897" y="135"/>
                </a:lnTo>
                <a:lnTo>
                  <a:pt x="830" y="135"/>
                </a:lnTo>
                <a:lnTo>
                  <a:pt x="728" y="152"/>
                </a:lnTo>
                <a:lnTo>
                  <a:pt x="355" y="203"/>
                </a:lnTo>
                <a:lnTo>
                  <a:pt x="186" y="220"/>
                </a:lnTo>
                <a:lnTo>
                  <a:pt x="0" y="220"/>
                </a:lnTo>
                <a:lnTo>
                  <a:pt x="0" y="135"/>
                </a:lnTo>
                <a:lnTo>
                  <a:pt x="169" y="102"/>
                </a:lnTo>
                <a:lnTo>
                  <a:pt x="321" y="85"/>
                </a:lnTo>
                <a:lnTo>
                  <a:pt x="474" y="68"/>
                </a:lnTo>
                <a:lnTo>
                  <a:pt x="593" y="51"/>
                </a:lnTo>
                <a:lnTo>
                  <a:pt x="694" y="34"/>
                </a:lnTo>
                <a:lnTo>
                  <a:pt x="779" y="17"/>
                </a:lnTo>
                <a:lnTo>
                  <a:pt x="830" y="17"/>
                </a:lnTo>
                <a:lnTo>
                  <a:pt x="881" y="0"/>
                </a:lnTo>
                <a:lnTo>
                  <a:pt x="948" y="0"/>
                </a:lnTo>
                <a:lnTo>
                  <a:pt x="999" y="0"/>
                </a:lnTo>
                <a:lnTo>
                  <a:pt x="1033" y="17"/>
                </a:lnTo>
                <a:lnTo>
                  <a:pt x="106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39"/>
          <p:cNvSpPr/>
          <p:nvPr/>
        </p:nvSpPr>
        <p:spPr>
          <a:xfrm>
            <a:off x="2715260" y="3971732"/>
            <a:ext cx="646112" cy="3540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016" h="557">
                <a:moveTo>
                  <a:pt x="0" y="152"/>
                </a:moveTo>
                <a:lnTo>
                  <a:pt x="50" y="152"/>
                </a:lnTo>
                <a:lnTo>
                  <a:pt x="135" y="152"/>
                </a:lnTo>
                <a:lnTo>
                  <a:pt x="237" y="135"/>
                </a:lnTo>
                <a:lnTo>
                  <a:pt x="355" y="101"/>
                </a:lnTo>
                <a:lnTo>
                  <a:pt x="406" y="101"/>
                </a:lnTo>
                <a:lnTo>
                  <a:pt x="474" y="84"/>
                </a:lnTo>
                <a:lnTo>
                  <a:pt x="559" y="67"/>
                </a:lnTo>
                <a:lnTo>
                  <a:pt x="609" y="50"/>
                </a:lnTo>
                <a:lnTo>
                  <a:pt x="643" y="33"/>
                </a:lnTo>
                <a:lnTo>
                  <a:pt x="677" y="0"/>
                </a:lnTo>
                <a:lnTo>
                  <a:pt x="728" y="0"/>
                </a:lnTo>
                <a:lnTo>
                  <a:pt x="745" y="0"/>
                </a:lnTo>
                <a:lnTo>
                  <a:pt x="779" y="17"/>
                </a:lnTo>
                <a:lnTo>
                  <a:pt x="830" y="50"/>
                </a:lnTo>
                <a:lnTo>
                  <a:pt x="897" y="67"/>
                </a:lnTo>
                <a:lnTo>
                  <a:pt x="948" y="101"/>
                </a:lnTo>
                <a:lnTo>
                  <a:pt x="982" y="118"/>
                </a:lnTo>
                <a:lnTo>
                  <a:pt x="999" y="135"/>
                </a:lnTo>
                <a:lnTo>
                  <a:pt x="1016" y="152"/>
                </a:lnTo>
                <a:lnTo>
                  <a:pt x="982" y="186"/>
                </a:lnTo>
                <a:lnTo>
                  <a:pt x="965" y="202"/>
                </a:lnTo>
                <a:lnTo>
                  <a:pt x="948" y="202"/>
                </a:lnTo>
                <a:lnTo>
                  <a:pt x="931" y="219"/>
                </a:lnTo>
                <a:lnTo>
                  <a:pt x="914" y="236"/>
                </a:lnTo>
                <a:lnTo>
                  <a:pt x="897" y="270"/>
                </a:lnTo>
                <a:lnTo>
                  <a:pt x="864" y="304"/>
                </a:lnTo>
                <a:lnTo>
                  <a:pt x="847" y="354"/>
                </a:lnTo>
                <a:lnTo>
                  <a:pt x="830" y="405"/>
                </a:lnTo>
                <a:lnTo>
                  <a:pt x="796" y="473"/>
                </a:lnTo>
                <a:lnTo>
                  <a:pt x="779" y="557"/>
                </a:lnTo>
                <a:lnTo>
                  <a:pt x="660" y="557"/>
                </a:lnTo>
                <a:lnTo>
                  <a:pt x="660" y="456"/>
                </a:lnTo>
                <a:lnTo>
                  <a:pt x="677" y="371"/>
                </a:lnTo>
                <a:lnTo>
                  <a:pt x="694" y="304"/>
                </a:lnTo>
                <a:lnTo>
                  <a:pt x="694" y="270"/>
                </a:lnTo>
                <a:lnTo>
                  <a:pt x="694" y="219"/>
                </a:lnTo>
                <a:lnTo>
                  <a:pt x="677" y="186"/>
                </a:lnTo>
                <a:lnTo>
                  <a:pt x="660" y="186"/>
                </a:lnTo>
                <a:lnTo>
                  <a:pt x="626" y="186"/>
                </a:lnTo>
                <a:lnTo>
                  <a:pt x="576" y="186"/>
                </a:lnTo>
                <a:lnTo>
                  <a:pt x="474" y="186"/>
                </a:lnTo>
                <a:lnTo>
                  <a:pt x="372" y="202"/>
                </a:lnTo>
                <a:lnTo>
                  <a:pt x="254" y="219"/>
                </a:lnTo>
                <a:lnTo>
                  <a:pt x="135" y="236"/>
                </a:lnTo>
                <a:lnTo>
                  <a:pt x="67" y="236"/>
                </a:lnTo>
                <a:lnTo>
                  <a:pt x="0" y="236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40"/>
          <p:cNvSpPr/>
          <p:nvPr/>
        </p:nvSpPr>
        <p:spPr>
          <a:xfrm>
            <a:off x="2758122" y="4293994"/>
            <a:ext cx="527050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185">
                <a:moveTo>
                  <a:pt x="424" y="33"/>
                </a:moveTo>
                <a:lnTo>
                  <a:pt x="509" y="16"/>
                </a:lnTo>
                <a:lnTo>
                  <a:pt x="576" y="16"/>
                </a:lnTo>
                <a:lnTo>
                  <a:pt x="644" y="0"/>
                </a:lnTo>
                <a:lnTo>
                  <a:pt x="695" y="0"/>
                </a:lnTo>
                <a:lnTo>
                  <a:pt x="746" y="0"/>
                </a:lnTo>
                <a:lnTo>
                  <a:pt x="780" y="0"/>
                </a:lnTo>
                <a:lnTo>
                  <a:pt x="797" y="0"/>
                </a:lnTo>
                <a:lnTo>
                  <a:pt x="814" y="0"/>
                </a:lnTo>
                <a:lnTo>
                  <a:pt x="830" y="50"/>
                </a:lnTo>
                <a:lnTo>
                  <a:pt x="814" y="84"/>
                </a:lnTo>
                <a:lnTo>
                  <a:pt x="797" y="84"/>
                </a:lnTo>
                <a:lnTo>
                  <a:pt x="780" y="101"/>
                </a:lnTo>
                <a:lnTo>
                  <a:pt x="746" y="101"/>
                </a:lnTo>
                <a:lnTo>
                  <a:pt x="712" y="118"/>
                </a:lnTo>
                <a:lnTo>
                  <a:pt x="661" y="118"/>
                </a:lnTo>
                <a:lnTo>
                  <a:pt x="610" y="135"/>
                </a:lnTo>
                <a:lnTo>
                  <a:pt x="542" y="135"/>
                </a:lnTo>
                <a:lnTo>
                  <a:pt x="475" y="135"/>
                </a:lnTo>
                <a:lnTo>
                  <a:pt x="322" y="152"/>
                </a:lnTo>
                <a:lnTo>
                  <a:pt x="204" y="168"/>
                </a:lnTo>
                <a:lnTo>
                  <a:pt x="102" y="168"/>
                </a:lnTo>
                <a:lnTo>
                  <a:pt x="0" y="185"/>
                </a:lnTo>
                <a:lnTo>
                  <a:pt x="0" y="84"/>
                </a:lnTo>
                <a:lnTo>
                  <a:pt x="34" y="84"/>
                </a:lnTo>
                <a:lnTo>
                  <a:pt x="68" y="84"/>
                </a:lnTo>
                <a:lnTo>
                  <a:pt x="102" y="67"/>
                </a:lnTo>
                <a:lnTo>
                  <a:pt x="153" y="67"/>
                </a:lnTo>
                <a:lnTo>
                  <a:pt x="221" y="67"/>
                </a:lnTo>
                <a:lnTo>
                  <a:pt x="271" y="50"/>
                </a:lnTo>
                <a:lnTo>
                  <a:pt x="356" y="50"/>
                </a:lnTo>
                <a:lnTo>
                  <a:pt x="424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34"/>
          <p:cNvSpPr/>
          <p:nvPr/>
        </p:nvSpPr>
        <p:spPr>
          <a:xfrm>
            <a:off x="2070735" y="3124007"/>
            <a:ext cx="752475" cy="14589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2298">
                <a:moveTo>
                  <a:pt x="627" y="1723"/>
                </a:moveTo>
                <a:lnTo>
                  <a:pt x="525" y="1858"/>
                </a:lnTo>
                <a:lnTo>
                  <a:pt x="424" y="1960"/>
                </a:lnTo>
                <a:lnTo>
                  <a:pt x="322" y="2061"/>
                </a:lnTo>
                <a:lnTo>
                  <a:pt x="220" y="2163"/>
                </a:lnTo>
                <a:lnTo>
                  <a:pt x="169" y="2196"/>
                </a:lnTo>
                <a:lnTo>
                  <a:pt x="136" y="2230"/>
                </a:lnTo>
                <a:lnTo>
                  <a:pt x="68" y="2264"/>
                </a:lnTo>
                <a:lnTo>
                  <a:pt x="17" y="2298"/>
                </a:lnTo>
                <a:lnTo>
                  <a:pt x="0" y="2298"/>
                </a:lnTo>
                <a:lnTo>
                  <a:pt x="0" y="2281"/>
                </a:lnTo>
                <a:lnTo>
                  <a:pt x="17" y="2247"/>
                </a:lnTo>
                <a:lnTo>
                  <a:pt x="51" y="2213"/>
                </a:lnTo>
                <a:lnTo>
                  <a:pt x="102" y="2163"/>
                </a:lnTo>
                <a:lnTo>
                  <a:pt x="152" y="2112"/>
                </a:lnTo>
                <a:lnTo>
                  <a:pt x="220" y="2027"/>
                </a:lnTo>
                <a:lnTo>
                  <a:pt x="305" y="1926"/>
                </a:lnTo>
                <a:lnTo>
                  <a:pt x="390" y="1791"/>
                </a:lnTo>
                <a:lnTo>
                  <a:pt x="491" y="1656"/>
                </a:lnTo>
                <a:lnTo>
                  <a:pt x="576" y="1521"/>
                </a:lnTo>
                <a:lnTo>
                  <a:pt x="661" y="1368"/>
                </a:lnTo>
                <a:lnTo>
                  <a:pt x="745" y="1216"/>
                </a:lnTo>
                <a:lnTo>
                  <a:pt x="796" y="1064"/>
                </a:lnTo>
                <a:lnTo>
                  <a:pt x="847" y="929"/>
                </a:lnTo>
                <a:lnTo>
                  <a:pt x="898" y="811"/>
                </a:lnTo>
                <a:lnTo>
                  <a:pt x="932" y="693"/>
                </a:lnTo>
                <a:lnTo>
                  <a:pt x="949" y="608"/>
                </a:lnTo>
                <a:lnTo>
                  <a:pt x="949" y="507"/>
                </a:lnTo>
                <a:lnTo>
                  <a:pt x="966" y="355"/>
                </a:lnTo>
                <a:lnTo>
                  <a:pt x="949" y="220"/>
                </a:lnTo>
                <a:lnTo>
                  <a:pt x="949" y="152"/>
                </a:lnTo>
                <a:lnTo>
                  <a:pt x="932" y="101"/>
                </a:lnTo>
                <a:lnTo>
                  <a:pt x="915" y="67"/>
                </a:lnTo>
                <a:lnTo>
                  <a:pt x="915" y="34"/>
                </a:lnTo>
                <a:lnTo>
                  <a:pt x="915" y="17"/>
                </a:lnTo>
                <a:lnTo>
                  <a:pt x="932" y="0"/>
                </a:lnTo>
                <a:lnTo>
                  <a:pt x="966" y="0"/>
                </a:lnTo>
                <a:lnTo>
                  <a:pt x="1017" y="0"/>
                </a:lnTo>
                <a:lnTo>
                  <a:pt x="1084" y="17"/>
                </a:lnTo>
                <a:lnTo>
                  <a:pt x="1186" y="51"/>
                </a:lnTo>
                <a:lnTo>
                  <a:pt x="1186" y="169"/>
                </a:lnTo>
                <a:lnTo>
                  <a:pt x="1186" y="287"/>
                </a:lnTo>
                <a:lnTo>
                  <a:pt x="1169" y="439"/>
                </a:lnTo>
                <a:lnTo>
                  <a:pt x="1152" y="507"/>
                </a:lnTo>
                <a:lnTo>
                  <a:pt x="1152" y="608"/>
                </a:lnTo>
                <a:lnTo>
                  <a:pt x="1118" y="710"/>
                </a:lnTo>
                <a:lnTo>
                  <a:pt x="1084" y="828"/>
                </a:lnTo>
                <a:lnTo>
                  <a:pt x="1033" y="963"/>
                </a:lnTo>
                <a:lnTo>
                  <a:pt x="983" y="1115"/>
                </a:lnTo>
                <a:lnTo>
                  <a:pt x="898" y="1267"/>
                </a:lnTo>
                <a:lnTo>
                  <a:pt x="830" y="1436"/>
                </a:lnTo>
                <a:lnTo>
                  <a:pt x="729" y="1588"/>
                </a:lnTo>
                <a:lnTo>
                  <a:pt x="627" y="172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37"/>
          <p:cNvSpPr/>
          <p:nvPr/>
        </p:nvSpPr>
        <p:spPr>
          <a:xfrm>
            <a:off x="2618422" y="3639944"/>
            <a:ext cx="1139826" cy="1147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50" h="1808">
                <a:moveTo>
                  <a:pt x="1931" y="591"/>
                </a:moveTo>
                <a:lnTo>
                  <a:pt x="1915" y="878"/>
                </a:lnTo>
                <a:lnTo>
                  <a:pt x="1898" y="1014"/>
                </a:lnTo>
                <a:lnTo>
                  <a:pt x="1881" y="1132"/>
                </a:lnTo>
                <a:lnTo>
                  <a:pt x="1864" y="1250"/>
                </a:lnTo>
                <a:lnTo>
                  <a:pt x="1830" y="1368"/>
                </a:lnTo>
                <a:lnTo>
                  <a:pt x="1796" y="1453"/>
                </a:lnTo>
                <a:lnTo>
                  <a:pt x="1762" y="1537"/>
                </a:lnTo>
                <a:lnTo>
                  <a:pt x="1694" y="1656"/>
                </a:lnTo>
                <a:lnTo>
                  <a:pt x="1643" y="1706"/>
                </a:lnTo>
                <a:lnTo>
                  <a:pt x="1593" y="1740"/>
                </a:lnTo>
                <a:lnTo>
                  <a:pt x="1559" y="1774"/>
                </a:lnTo>
                <a:lnTo>
                  <a:pt x="1508" y="1791"/>
                </a:lnTo>
                <a:lnTo>
                  <a:pt x="1474" y="1808"/>
                </a:lnTo>
                <a:lnTo>
                  <a:pt x="1457" y="1808"/>
                </a:lnTo>
                <a:lnTo>
                  <a:pt x="1423" y="1808"/>
                </a:lnTo>
                <a:lnTo>
                  <a:pt x="1406" y="1774"/>
                </a:lnTo>
                <a:lnTo>
                  <a:pt x="1406" y="1740"/>
                </a:lnTo>
                <a:lnTo>
                  <a:pt x="1406" y="1706"/>
                </a:lnTo>
                <a:lnTo>
                  <a:pt x="1389" y="1656"/>
                </a:lnTo>
                <a:lnTo>
                  <a:pt x="1355" y="1605"/>
                </a:lnTo>
                <a:lnTo>
                  <a:pt x="1322" y="1554"/>
                </a:lnTo>
                <a:lnTo>
                  <a:pt x="1254" y="1504"/>
                </a:lnTo>
                <a:lnTo>
                  <a:pt x="1186" y="1470"/>
                </a:lnTo>
                <a:lnTo>
                  <a:pt x="1135" y="1419"/>
                </a:lnTo>
                <a:lnTo>
                  <a:pt x="1118" y="1402"/>
                </a:lnTo>
                <a:lnTo>
                  <a:pt x="1118" y="1385"/>
                </a:lnTo>
                <a:lnTo>
                  <a:pt x="1118" y="1368"/>
                </a:lnTo>
                <a:lnTo>
                  <a:pt x="1152" y="1368"/>
                </a:lnTo>
                <a:lnTo>
                  <a:pt x="1220" y="1385"/>
                </a:lnTo>
                <a:lnTo>
                  <a:pt x="1288" y="1402"/>
                </a:lnTo>
                <a:lnTo>
                  <a:pt x="1372" y="1402"/>
                </a:lnTo>
                <a:lnTo>
                  <a:pt x="1457" y="1419"/>
                </a:lnTo>
                <a:lnTo>
                  <a:pt x="1508" y="1402"/>
                </a:lnTo>
                <a:lnTo>
                  <a:pt x="1542" y="1385"/>
                </a:lnTo>
                <a:lnTo>
                  <a:pt x="1559" y="1368"/>
                </a:lnTo>
                <a:lnTo>
                  <a:pt x="1576" y="1352"/>
                </a:lnTo>
                <a:lnTo>
                  <a:pt x="1593" y="1318"/>
                </a:lnTo>
                <a:lnTo>
                  <a:pt x="1610" y="1284"/>
                </a:lnTo>
                <a:lnTo>
                  <a:pt x="1627" y="1233"/>
                </a:lnTo>
                <a:lnTo>
                  <a:pt x="1627" y="1183"/>
                </a:lnTo>
                <a:lnTo>
                  <a:pt x="1643" y="1115"/>
                </a:lnTo>
                <a:lnTo>
                  <a:pt x="1660" y="1047"/>
                </a:lnTo>
                <a:lnTo>
                  <a:pt x="1694" y="912"/>
                </a:lnTo>
                <a:lnTo>
                  <a:pt x="1711" y="760"/>
                </a:lnTo>
                <a:lnTo>
                  <a:pt x="1711" y="625"/>
                </a:lnTo>
                <a:lnTo>
                  <a:pt x="1711" y="507"/>
                </a:lnTo>
                <a:lnTo>
                  <a:pt x="1711" y="405"/>
                </a:lnTo>
                <a:lnTo>
                  <a:pt x="1711" y="321"/>
                </a:lnTo>
                <a:lnTo>
                  <a:pt x="1694" y="253"/>
                </a:lnTo>
                <a:lnTo>
                  <a:pt x="1694" y="220"/>
                </a:lnTo>
                <a:lnTo>
                  <a:pt x="1660" y="220"/>
                </a:lnTo>
                <a:lnTo>
                  <a:pt x="1627" y="203"/>
                </a:lnTo>
                <a:lnTo>
                  <a:pt x="1593" y="203"/>
                </a:lnTo>
                <a:lnTo>
                  <a:pt x="1525" y="203"/>
                </a:lnTo>
                <a:lnTo>
                  <a:pt x="1474" y="203"/>
                </a:lnTo>
                <a:lnTo>
                  <a:pt x="1389" y="220"/>
                </a:lnTo>
                <a:lnTo>
                  <a:pt x="1305" y="220"/>
                </a:lnTo>
                <a:lnTo>
                  <a:pt x="1203" y="236"/>
                </a:lnTo>
                <a:lnTo>
                  <a:pt x="1084" y="253"/>
                </a:lnTo>
                <a:lnTo>
                  <a:pt x="966" y="270"/>
                </a:lnTo>
                <a:lnTo>
                  <a:pt x="830" y="287"/>
                </a:lnTo>
                <a:lnTo>
                  <a:pt x="661" y="321"/>
                </a:lnTo>
                <a:lnTo>
                  <a:pt x="491" y="338"/>
                </a:lnTo>
                <a:lnTo>
                  <a:pt x="339" y="355"/>
                </a:lnTo>
                <a:lnTo>
                  <a:pt x="0" y="372"/>
                </a:lnTo>
                <a:lnTo>
                  <a:pt x="0" y="304"/>
                </a:lnTo>
                <a:lnTo>
                  <a:pt x="322" y="253"/>
                </a:lnTo>
                <a:lnTo>
                  <a:pt x="627" y="203"/>
                </a:lnTo>
                <a:lnTo>
                  <a:pt x="898" y="169"/>
                </a:lnTo>
                <a:lnTo>
                  <a:pt x="1017" y="135"/>
                </a:lnTo>
                <a:lnTo>
                  <a:pt x="1135" y="118"/>
                </a:lnTo>
                <a:lnTo>
                  <a:pt x="1237" y="118"/>
                </a:lnTo>
                <a:lnTo>
                  <a:pt x="1338" y="101"/>
                </a:lnTo>
                <a:lnTo>
                  <a:pt x="1423" y="84"/>
                </a:lnTo>
                <a:lnTo>
                  <a:pt x="1491" y="67"/>
                </a:lnTo>
                <a:lnTo>
                  <a:pt x="1559" y="51"/>
                </a:lnTo>
                <a:lnTo>
                  <a:pt x="1593" y="51"/>
                </a:lnTo>
                <a:lnTo>
                  <a:pt x="1627" y="34"/>
                </a:lnTo>
                <a:lnTo>
                  <a:pt x="1643" y="34"/>
                </a:lnTo>
                <a:lnTo>
                  <a:pt x="1694" y="17"/>
                </a:lnTo>
                <a:lnTo>
                  <a:pt x="1728" y="0"/>
                </a:lnTo>
                <a:lnTo>
                  <a:pt x="1762" y="0"/>
                </a:lnTo>
                <a:lnTo>
                  <a:pt x="1796" y="17"/>
                </a:lnTo>
                <a:lnTo>
                  <a:pt x="1847" y="51"/>
                </a:lnTo>
                <a:lnTo>
                  <a:pt x="1915" y="84"/>
                </a:lnTo>
                <a:lnTo>
                  <a:pt x="1965" y="135"/>
                </a:lnTo>
                <a:lnTo>
                  <a:pt x="2016" y="169"/>
                </a:lnTo>
                <a:lnTo>
                  <a:pt x="2033" y="186"/>
                </a:lnTo>
                <a:lnTo>
                  <a:pt x="2050" y="203"/>
                </a:lnTo>
                <a:lnTo>
                  <a:pt x="2033" y="236"/>
                </a:lnTo>
                <a:lnTo>
                  <a:pt x="1999" y="253"/>
                </a:lnTo>
                <a:lnTo>
                  <a:pt x="1999" y="270"/>
                </a:lnTo>
                <a:lnTo>
                  <a:pt x="1982" y="287"/>
                </a:lnTo>
                <a:lnTo>
                  <a:pt x="1965" y="321"/>
                </a:lnTo>
                <a:lnTo>
                  <a:pt x="1965" y="355"/>
                </a:lnTo>
                <a:lnTo>
                  <a:pt x="1948" y="405"/>
                </a:lnTo>
                <a:lnTo>
                  <a:pt x="1948" y="456"/>
                </a:lnTo>
                <a:lnTo>
                  <a:pt x="1948" y="524"/>
                </a:lnTo>
                <a:lnTo>
                  <a:pt x="1931" y="59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99295" y="158203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duī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0310" y="247484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481193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土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土堆   堆积   堆雪人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下雪了，我和弟弟一起堆雪人。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“隹”的四横间隔均匀。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36750" y="234188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47216" y="235130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堆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1602740" y="2462778"/>
            <a:ext cx="2879725" cy="2879725"/>
            <a:chOff x="1474" y="663"/>
            <a:chExt cx="2948" cy="2835"/>
          </a:xfrm>
        </p:grpSpPr>
        <p:sp>
          <p:nvSpPr>
            <p:cNvPr id="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" name="Freeform 20"/>
          <p:cNvSpPr/>
          <p:nvPr/>
        </p:nvSpPr>
        <p:spPr>
          <a:xfrm>
            <a:off x="2310765" y="2919978"/>
            <a:ext cx="257175" cy="1306512"/>
          </a:xfrm>
          <a:custGeom>
            <a:avLst/>
            <a:gdLst/>
            <a:ahLst/>
            <a:cxnLst>
              <a:cxn ang="0">
                <a:pos x="63003906" y="987271428"/>
              </a:cxn>
              <a:cxn ang="0">
                <a:pos x="64264381" y="846142732"/>
              </a:cxn>
              <a:cxn ang="0">
                <a:pos x="65524063" y="718244256"/>
              </a:cxn>
              <a:cxn ang="0">
                <a:pos x="65524063" y="603577588"/>
              </a:cxn>
              <a:cxn ang="0">
                <a:pos x="65524063" y="500880665"/>
              </a:cxn>
              <a:cxn ang="0">
                <a:pos x="65524063" y="412675230"/>
              </a:cxn>
              <a:cxn ang="0">
                <a:pos x="65524063" y="337070571"/>
              </a:cxn>
              <a:cxn ang="0">
                <a:pos x="64264381" y="272807008"/>
              </a:cxn>
              <a:cxn ang="0">
                <a:pos x="63003906" y="223663583"/>
              </a:cxn>
              <a:cxn ang="0">
                <a:pos x="60483750" y="185861254"/>
              </a:cxn>
              <a:cxn ang="0">
                <a:pos x="59224069" y="161920176"/>
              </a:cxn>
              <a:cxn ang="0">
                <a:pos x="55443438" y="139869015"/>
              </a:cxn>
              <a:cxn ang="0">
                <a:pos x="49772888" y="118447298"/>
              </a:cxn>
              <a:cxn ang="0">
                <a:pos x="43472894" y="98916293"/>
              </a:cxn>
              <a:cxn ang="0">
                <a:pos x="36542663" y="83165124"/>
              </a:cxn>
              <a:cxn ang="0">
                <a:pos x="28982194" y="72454266"/>
              </a:cxn>
              <a:cxn ang="0">
                <a:pos x="17010856" y="61744201"/>
              </a:cxn>
              <a:cxn ang="0">
                <a:pos x="6300788" y="45993032"/>
              </a:cxn>
              <a:cxn ang="0">
                <a:pos x="0" y="28982183"/>
              </a:cxn>
              <a:cxn ang="0">
                <a:pos x="1260475" y="17010850"/>
              </a:cxn>
              <a:cxn ang="0">
                <a:pos x="5040313" y="10710858"/>
              </a:cxn>
              <a:cxn ang="0">
                <a:pos x="13231019" y="6300785"/>
              </a:cxn>
              <a:cxn ang="0">
                <a:pos x="23941881" y="2520155"/>
              </a:cxn>
              <a:cxn ang="0">
                <a:pos x="38432581" y="0"/>
              </a:cxn>
              <a:cxn ang="0">
                <a:pos x="56703913" y="0"/>
              </a:cxn>
              <a:cxn ang="0">
                <a:pos x="76234925" y="2520155"/>
              </a:cxn>
              <a:cxn ang="0">
                <a:pos x="101436488" y="9450384"/>
              </a:cxn>
              <a:cxn ang="0">
                <a:pos x="140498513" y="30241863"/>
              </a:cxn>
              <a:cxn ang="0">
                <a:pos x="165700075" y="48513188"/>
              </a:cxn>
              <a:cxn ang="0">
                <a:pos x="180191569" y="63003882"/>
              </a:cxn>
              <a:cxn ang="0">
                <a:pos x="192162113" y="76234896"/>
              </a:cxn>
              <a:cxn ang="0">
                <a:pos x="199722581" y="88205435"/>
              </a:cxn>
              <a:cxn ang="0">
                <a:pos x="202872975" y="98916293"/>
              </a:cxn>
              <a:cxn ang="0">
                <a:pos x="204132656" y="113406988"/>
              </a:cxn>
              <a:cxn ang="0">
                <a:pos x="200982263" y="139869015"/>
              </a:cxn>
              <a:cxn ang="0">
                <a:pos x="192162113" y="175151189"/>
              </a:cxn>
              <a:cxn ang="0">
                <a:pos x="187121800" y="192162039"/>
              </a:cxn>
              <a:cxn ang="0">
                <a:pos x="186491563" y="201612423"/>
              </a:cxn>
              <a:cxn ang="0">
                <a:pos x="185231881" y="212323281"/>
              </a:cxn>
              <a:cxn ang="0">
                <a:pos x="182711725" y="228074450"/>
              </a:cxn>
              <a:cxn ang="0">
                <a:pos x="181451250" y="246344981"/>
              </a:cxn>
              <a:cxn ang="0">
                <a:pos x="180191569" y="267136460"/>
              </a:cxn>
              <a:cxn ang="0">
                <a:pos x="178931094" y="292338013"/>
              </a:cxn>
              <a:cxn ang="0">
                <a:pos x="177671413" y="318800040"/>
              </a:cxn>
              <a:cxn ang="0">
                <a:pos x="175151256" y="350301585"/>
              </a:cxn>
              <a:cxn ang="0">
                <a:pos x="173890781" y="382433366"/>
              </a:cxn>
              <a:cxn ang="0">
                <a:pos x="172631100" y="420235695"/>
              </a:cxn>
              <a:cxn ang="0">
                <a:pos x="172000863" y="459928736"/>
              </a:cxn>
              <a:cxn ang="0">
                <a:pos x="170740388" y="503400820"/>
              </a:cxn>
              <a:cxn ang="0">
                <a:pos x="168220231" y="549393852"/>
              </a:cxn>
              <a:cxn ang="0">
                <a:pos x="166960550" y="597276803"/>
              </a:cxn>
              <a:cxn ang="0">
                <a:pos x="165700075" y="650830301"/>
              </a:cxn>
              <a:cxn ang="0">
                <a:pos x="164440394" y="706273717"/>
              </a:cxn>
              <a:cxn ang="0">
                <a:pos x="163179919" y="764237289"/>
              </a:cxn>
              <a:cxn ang="0">
                <a:pos x="160659763" y="825981490"/>
              </a:cxn>
              <a:cxn ang="0">
                <a:pos x="159400081" y="890875290"/>
              </a:cxn>
              <a:cxn ang="0">
                <a:pos x="158139606" y="958289246"/>
              </a:cxn>
              <a:cxn ang="0">
                <a:pos x="156879925" y="1005541959"/>
              </a:cxn>
            </a:cxnLst>
            <a:rect l="0" t="0" r="0" b="0"/>
            <a:pathLst>
              <a:path w="324" h="1646">
                <a:moveTo>
                  <a:pt x="249" y="1596"/>
                </a:moveTo>
                <a:lnTo>
                  <a:pt x="100" y="1646"/>
                </a:lnTo>
                <a:lnTo>
                  <a:pt x="100" y="1567"/>
                </a:lnTo>
                <a:lnTo>
                  <a:pt x="102" y="1491"/>
                </a:lnTo>
                <a:lnTo>
                  <a:pt x="102" y="1416"/>
                </a:lnTo>
                <a:lnTo>
                  <a:pt x="102" y="1343"/>
                </a:lnTo>
                <a:lnTo>
                  <a:pt x="104" y="1272"/>
                </a:lnTo>
                <a:lnTo>
                  <a:pt x="104" y="1205"/>
                </a:lnTo>
                <a:lnTo>
                  <a:pt x="104" y="1140"/>
                </a:lnTo>
                <a:lnTo>
                  <a:pt x="104" y="1077"/>
                </a:lnTo>
                <a:lnTo>
                  <a:pt x="104" y="1016"/>
                </a:lnTo>
                <a:lnTo>
                  <a:pt x="104" y="958"/>
                </a:lnTo>
                <a:lnTo>
                  <a:pt x="104" y="901"/>
                </a:lnTo>
                <a:lnTo>
                  <a:pt x="104" y="847"/>
                </a:lnTo>
                <a:lnTo>
                  <a:pt x="104" y="795"/>
                </a:lnTo>
                <a:lnTo>
                  <a:pt x="104" y="745"/>
                </a:lnTo>
                <a:lnTo>
                  <a:pt x="104" y="699"/>
                </a:lnTo>
                <a:lnTo>
                  <a:pt x="104" y="655"/>
                </a:lnTo>
                <a:lnTo>
                  <a:pt x="104" y="611"/>
                </a:lnTo>
                <a:lnTo>
                  <a:pt x="104" y="571"/>
                </a:lnTo>
                <a:lnTo>
                  <a:pt x="104" y="535"/>
                </a:lnTo>
                <a:lnTo>
                  <a:pt x="102" y="498"/>
                </a:lnTo>
                <a:lnTo>
                  <a:pt x="102" y="466"/>
                </a:lnTo>
                <a:lnTo>
                  <a:pt x="102" y="433"/>
                </a:lnTo>
                <a:lnTo>
                  <a:pt x="102" y="404"/>
                </a:lnTo>
                <a:lnTo>
                  <a:pt x="100" y="379"/>
                </a:lnTo>
                <a:lnTo>
                  <a:pt x="100" y="355"/>
                </a:lnTo>
                <a:lnTo>
                  <a:pt x="98" y="332"/>
                </a:lnTo>
                <a:lnTo>
                  <a:pt x="98" y="312"/>
                </a:lnTo>
                <a:lnTo>
                  <a:pt x="96" y="295"/>
                </a:lnTo>
                <a:lnTo>
                  <a:pt x="96" y="280"/>
                </a:lnTo>
                <a:lnTo>
                  <a:pt x="94" y="268"/>
                </a:lnTo>
                <a:lnTo>
                  <a:pt x="94" y="257"/>
                </a:lnTo>
                <a:lnTo>
                  <a:pt x="92" y="249"/>
                </a:lnTo>
                <a:lnTo>
                  <a:pt x="90" y="236"/>
                </a:lnTo>
                <a:lnTo>
                  <a:pt x="88" y="222"/>
                </a:lnTo>
                <a:lnTo>
                  <a:pt x="84" y="211"/>
                </a:lnTo>
                <a:lnTo>
                  <a:pt x="82" y="197"/>
                </a:lnTo>
                <a:lnTo>
                  <a:pt x="79" y="188"/>
                </a:lnTo>
                <a:lnTo>
                  <a:pt x="77" y="176"/>
                </a:lnTo>
                <a:lnTo>
                  <a:pt x="73" y="167"/>
                </a:lnTo>
                <a:lnTo>
                  <a:pt x="69" y="157"/>
                </a:lnTo>
                <a:lnTo>
                  <a:pt x="65" y="148"/>
                </a:lnTo>
                <a:lnTo>
                  <a:pt x="61" y="140"/>
                </a:lnTo>
                <a:lnTo>
                  <a:pt x="58" y="132"/>
                </a:lnTo>
                <a:lnTo>
                  <a:pt x="54" y="127"/>
                </a:lnTo>
                <a:lnTo>
                  <a:pt x="50" y="121"/>
                </a:lnTo>
                <a:lnTo>
                  <a:pt x="46" y="115"/>
                </a:lnTo>
                <a:lnTo>
                  <a:pt x="40" y="109"/>
                </a:lnTo>
                <a:lnTo>
                  <a:pt x="36" y="105"/>
                </a:lnTo>
                <a:lnTo>
                  <a:pt x="27" y="98"/>
                </a:lnTo>
                <a:lnTo>
                  <a:pt x="21" y="90"/>
                </a:lnTo>
                <a:lnTo>
                  <a:pt x="13" y="81"/>
                </a:lnTo>
                <a:lnTo>
                  <a:pt x="10" y="73"/>
                </a:lnTo>
                <a:lnTo>
                  <a:pt x="6" y="63"/>
                </a:lnTo>
                <a:lnTo>
                  <a:pt x="2" y="56"/>
                </a:lnTo>
                <a:lnTo>
                  <a:pt x="0" y="46"/>
                </a:lnTo>
                <a:lnTo>
                  <a:pt x="0" y="36"/>
                </a:lnTo>
                <a:lnTo>
                  <a:pt x="0" y="33"/>
                </a:lnTo>
                <a:lnTo>
                  <a:pt x="2" y="27"/>
                </a:lnTo>
                <a:lnTo>
                  <a:pt x="2" y="23"/>
                </a:lnTo>
                <a:lnTo>
                  <a:pt x="6" y="21"/>
                </a:lnTo>
                <a:lnTo>
                  <a:pt x="8" y="17"/>
                </a:lnTo>
                <a:lnTo>
                  <a:pt x="11" y="13"/>
                </a:lnTo>
                <a:lnTo>
                  <a:pt x="15" y="12"/>
                </a:lnTo>
                <a:lnTo>
                  <a:pt x="21" y="10"/>
                </a:lnTo>
                <a:lnTo>
                  <a:pt x="25" y="8"/>
                </a:lnTo>
                <a:lnTo>
                  <a:pt x="31" y="6"/>
                </a:lnTo>
                <a:lnTo>
                  <a:pt x="38" y="4"/>
                </a:lnTo>
                <a:lnTo>
                  <a:pt x="46" y="2"/>
                </a:lnTo>
                <a:lnTo>
                  <a:pt x="54" y="2"/>
                </a:lnTo>
                <a:lnTo>
                  <a:pt x="61" y="0"/>
                </a:lnTo>
                <a:lnTo>
                  <a:pt x="71" y="0"/>
                </a:lnTo>
                <a:lnTo>
                  <a:pt x="81" y="0"/>
                </a:lnTo>
                <a:lnTo>
                  <a:pt x="90" y="0"/>
                </a:lnTo>
                <a:lnTo>
                  <a:pt x="102" y="2"/>
                </a:lnTo>
                <a:lnTo>
                  <a:pt x="111" y="2"/>
                </a:lnTo>
                <a:lnTo>
                  <a:pt x="121" y="4"/>
                </a:lnTo>
                <a:lnTo>
                  <a:pt x="130" y="6"/>
                </a:lnTo>
                <a:lnTo>
                  <a:pt x="142" y="10"/>
                </a:lnTo>
                <a:lnTo>
                  <a:pt x="161" y="15"/>
                </a:lnTo>
                <a:lnTo>
                  <a:pt x="182" y="25"/>
                </a:lnTo>
                <a:lnTo>
                  <a:pt x="201" y="35"/>
                </a:lnTo>
                <a:lnTo>
                  <a:pt x="223" y="48"/>
                </a:lnTo>
                <a:lnTo>
                  <a:pt x="244" y="61"/>
                </a:lnTo>
                <a:lnTo>
                  <a:pt x="253" y="69"/>
                </a:lnTo>
                <a:lnTo>
                  <a:pt x="263" y="77"/>
                </a:lnTo>
                <a:lnTo>
                  <a:pt x="271" y="84"/>
                </a:lnTo>
                <a:lnTo>
                  <a:pt x="278" y="92"/>
                </a:lnTo>
                <a:lnTo>
                  <a:pt x="286" y="100"/>
                </a:lnTo>
                <a:lnTo>
                  <a:pt x="294" y="105"/>
                </a:lnTo>
                <a:lnTo>
                  <a:pt x="299" y="113"/>
                </a:lnTo>
                <a:lnTo>
                  <a:pt x="305" y="121"/>
                </a:lnTo>
                <a:lnTo>
                  <a:pt x="309" y="127"/>
                </a:lnTo>
                <a:lnTo>
                  <a:pt x="313" y="134"/>
                </a:lnTo>
                <a:lnTo>
                  <a:pt x="317" y="140"/>
                </a:lnTo>
                <a:lnTo>
                  <a:pt x="319" y="146"/>
                </a:lnTo>
                <a:lnTo>
                  <a:pt x="322" y="151"/>
                </a:lnTo>
                <a:lnTo>
                  <a:pt x="322" y="157"/>
                </a:lnTo>
                <a:lnTo>
                  <a:pt x="324" y="163"/>
                </a:lnTo>
                <a:lnTo>
                  <a:pt x="324" y="169"/>
                </a:lnTo>
                <a:lnTo>
                  <a:pt x="324" y="180"/>
                </a:lnTo>
                <a:lnTo>
                  <a:pt x="322" y="194"/>
                </a:lnTo>
                <a:lnTo>
                  <a:pt x="321" y="207"/>
                </a:lnTo>
                <a:lnTo>
                  <a:pt x="319" y="222"/>
                </a:lnTo>
                <a:lnTo>
                  <a:pt x="315" y="240"/>
                </a:lnTo>
                <a:lnTo>
                  <a:pt x="311" y="259"/>
                </a:lnTo>
                <a:lnTo>
                  <a:pt x="305" y="278"/>
                </a:lnTo>
                <a:lnTo>
                  <a:pt x="299" y="299"/>
                </a:lnTo>
                <a:lnTo>
                  <a:pt x="299" y="303"/>
                </a:lnTo>
                <a:lnTo>
                  <a:pt x="297" y="305"/>
                </a:lnTo>
                <a:lnTo>
                  <a:pt x="297" y="310"/>
                </a:lnTo>
                <a:lnTo>
                  <a:pt x="296" y="314"/>
                </a:lnTo>
                <a:lnTo>
                  <a:pt x="296" y="320"/>
                </a:lnTo>
                <a:lnTo>
                  <a:pt x="296" y="326"/>
                </a:lnTo>
                <a:lnTo>
                  <a:pt x="294" y="332"/>
                </a:lnTo>
                <a:lnTo>
                  <a:pt x="294" y="337"/>
                </a:lnTo>
                <a:lnTo>
                  <a:pt x="292" y="345"/>
                </a:lnTo>
                <a:lnTo>
                  <a:pt x="292" y="353"/>
                </a:lnTo>
                <a:lnTo>
                  <a:pt x="290" y="362"/>
                </a:lnTo>
                <a:lnTo>
                  <a:pt x="290" y="372"/>
                </a:lnTo>
                <a:lnTo>
                  <a:pt x="290" y="381"/>
                </a:lnTo>
                <a:lnTo>
                  <a:pt x="288" y="391"/>
                </a:lnTo>
                <a:lnTo>
                  <a:pt x="288" y="401"/>
                </a:lnTo>
                <a:lnTo>
                  <a:pt x="286" y="412"/>
                </a:lnTo>
                <a:lnTo>
                  <a:pt x="286" y="424"/>
                </a:lnTo>
                <a:lnTo>
                  <a:pt x="286" y="437"/>
                </a:lnTo>
                <a:lnTo>
                  <a:pt x="284" y="450"/>
                </a:lnTo>
                <a:lnTo>
                  <a:pt x="284" y="464"/>
                </a:lnTo>
                <a:lnTo>
                  <a:pt x="282" y="477"/>
                </a:lnTo>
                <a:lnTo>
                  <a:pt x="282" y="491"/>
                </a:lnTo>
                <a:lnTo>
                  <a:pt x="282" y="506"/>
                </a:lnTo>
                <a:lnTo>
                  <a:pt x="280" y="521"/>
                </a:lnTo>
                <a:lnTo>
                  <a:pt x="280" y="538"/>
                </a:lnTo>
                <a:lnTo>
                  <a:pt x="278" y="556"/>
                </a:lnTo>
                <a:lnTo>
                  <a:pt x="278" y="573"/>
                </a:lnTo>
                <a:lnTo>
                  <a:pt x="278" y="590"/>
                </a:lnTo>
                <a:lnTo>
                  <a:pt x="276" y="607"/>
                </a:lnTo>
                <a:lnTo>
                  <a:pt x="276" y="627"/>
                </a:lnTo>
                <a:lnTo>
                  <a:pt x="274" y="646"/>
                </a:lnTo>
                <a:lnTo>
                  <a:pt x="274" y="667"/>
                </a:lnTo>
                <a:lnTo>
                  <a:pt x="274" y="688"/>
                </a:lnTo>
                <a:lnTo>
                  <a:pt x="273" y="709"/>
                </a:lnTo>
                <a:lnTo>
                  <a:pt x="273" y="730"/>
                </a:lnTo>
                <a:lnTo>
                  <a:pt x="271" y="751"/>
                </a:lnTo>
                <a:lnTo>
                  <a:pt x="271" y="774"/>
                </a:lnTo>
                <a:lnTo>
                  <a:pt x="271" y="799"/>
                </a:lnTo>
                <a:lnTo>
                  <a:pt x="269" y="822"/>
                </a:lnTo>
                <a:lnTo>
                  <a:pt x="269" y="847"/>
                </a:lnTo>
                <a:lnTo>
                  <a:pt x="267" y="872"/>
                </a:lnTo>
                <a:lnTo>
                  <a:pt x="267" y="897"/>
                </a:lnTo>
                <a:lnTo>
                  <a:pt x="267" y="924"/>
                </a:lnTo>
                <a:lnTo>
                  <a:pt x="265" y="948"/>
                </a:lnTo>
                <a:lnTo>
                  <a:pt x="265" y="977"/>
                </a:lnTo>
                <a:lnTo>
                  <a:pt x="263" y="1004"/>
                </a:lnTo>
                <a:lnTo>
                  <a:pt x="263" y="1033"/>
                </a:lnTo>
                <a:lnTo>
                  <a:pt x="263" y="1062"/>
                </a:lnTo>
                <a:lnTo>
                  <a:pt x="261" y="1090"/>
                </a:lnTo>
                <a:lnTo>
                  <a:pt x="261" y="1121"/>
                </a:lnTo>
                <a:lnTo>
                  <a:pt x="259" y="1152"/>
                </a:lnTo>
                <a:lnTo>
                  <a:pt x="259" y="1182"/>
                </a:lnTo>
                <a:lnTo>
                  <a:pt x="259" y="1213"/>
                </a:lnTo>
                <a:lnTo>
                  <a:pt x="257" y="1245"/>
                </a:lnTo>
                <a:lnTo>
                  <a:pt x="257" y="1278"/>
                </a:lnTo>
                <a:lnTo>
                  <a:pt x="255" y="1311"/>
                </a:lnTo>
                <a:lnTo>
                  <a:pt x="255" y="1345"/>
                </a:lnTo>
                <a:lnTo>
                  <a:pt x="255" y="1380"/>
                </a:lnTo>
                <a:lnTo>
                  <a:pt x="253" y="1414"/>
                </a:lnTo>
                <a:lnTo>
                  <a:pt x="253" y="1449"/>
                </a:lnTo>
                <a:lnTo>
                  <a:pt x="251" y="1485"/>
                </a:lnTo>
                <a:lnTo>
                  <a:pt x="251" y="1521"/>
                </a:lnTo>
                <a:lnTo>
                  <a:pt x="249" y="1558"/>
                </a:lnTo>
                <a:lnTo>
                  <a:pt x="249" y="159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21"/>
          <p:cNvSpPr/>
          <p:nvPr/>
        </p:nvSpPr>
        <p:spPr>
          <a:xfrm>
            <a:off x="2025015" y="3488303"/>
            <a:ext cx="720725" cy="223837"/>
          </a:xfrm>
          <a:custGeom>
            <a:avLst/>
            <a:gdLst/>
            <a:ahLst/>
            <a:cxnLst>
              <a:cxn ang="0">
                <a:pos x="1263258" y="118022639"/>
              </a:cxn>
              <a:cxn ang="0">
                <a:pos x="6945530" y="114215816"/>
              </a:cxn>
              <a:cxn ang="0">
                <a:pos x="17048408" y="110408198"/>
              </a:cxn>
              <a:cxn ang="0">
                <a:pos x="32834354" y="105332435"/>
              </a:cxn>
              <a:cxn ang="0">
                <a:pos x="50514390" y="99621803"/>
              </a:cxn>
              <a:cxn ang="0">
                <a:pos x="73877495" y="93276303"/>
              </a:cxn>
              <a:cxn ang="0">
                <a:pos x="101660409" y="87565672"/>
              </a:cxn>
              <a:cxn ang="0">
                <a:pos x="134494763" y="79951231"/>
              </a:cxn>
              <a:cxn ang="0">
                <a:pos x="171117298" y="71701921"/>
              </a:cxn>
              <a:cxn ang="0">
                <a:pos x="212160439" y="61549599"/>
              </a:cxn>
              <a:cxn ang="0">
                <a:pos x="256991761" y="52031349"/>
              </a:cxn>
              <a:cxn ang="0">
                <a:pos x="303086341" y="42513895"/>
              </a:cxn>
              <a:cxn ang="0">
                <a:pos x="344129482" y="32360776"/>
              </a:cxn>
              <a:cxn ang="0">
                <a:pos x="382015275" y="25381204"/>
              </a:cxn>
              <a:cxn ang="0">
                <a:pos x="415481257" y="17766763"/>
              </a:cxn>
              <a:cxn ang="0">
                <a:pos x="444526634" y="13325072"/>
              </a:cxn>
              <a:cxn ang="0">
                <a:pos x="471678715" y="8248513"/>
              </a:cxn>
              <a:cxn ang="0">
                <a:pos x="493146933" y="4441691"/>
              </a:cxn>
              <a:cxn ang="0">
                <a:pos x="511458598" y="1903809"/>
              </a:cxn>
              <a:cxn ang="0">
                <a:pos x="525981287" y="0"/>
              </a:cxn>
              <a:cxn ang="0">
                <a:pos x="535452536" y="0"/>
              </a:cxn>
              <a:cxn ang="0">
                <a:pos x="548081133" y="1268941"/>
              </a:cxn>
              <a:cxn ang="0">
                <a:pos x="563867079" y="8248513"/>
              </a:cxn>
              <a:cxn ang="0">
                <a:pos x="572075867" y="21574382"/>
              </a:cxn>
              <a:cxn ang="0">
                <a:pos x="570812609" y="33630514"/>
              </a:cxn>
              <a:cxn ang="0">
                <a:pos x="567024427" y="43782836"/>
              </a:cxn>
              <a:cxn ang="0">
                <a:pos x="560078898" y="53300289"/>
              </a:cxn>
              <a:cxn ang="0">
                <a:pos x="548081133" y="64087480"/>
              </a:cxn>
              <a:cxn ang="0">
                <a:pos x="533558445" y="74874671"/>
              </a:cxn>
              <a:cxn ang="0">
                <a:pos x="513984318" y="87565672"/>
              </a:cxn>
              <a:cxn ang="0">
                <a:pos x="487463865" y="99621803"/>
              </a:cxn>
              <a:cxn ang="0">
                <a:pos x="449578073" y="110408198"/>
              </a:cxn>
              <a:cxn ang="0">
                <a:pos x="402221031" y="122464329"/>
              </a:cxn>
              <a:cxn ang="0">
                <a:pos x="346655201" y="134520461"/>
              </a:cxn>
              <a:cxn ang="0">
                <a:pos x="279723237" y="146576593"/>
              </a:cxn>
              <a:cxn ang="0">
                <a:pos x="246258050" y="152922093"/>
              </a:cxn>
              <a:cxn ang="0">
                <a:pos x="215949416" y="157998652"/>
              </a:cxn>
              <a:cxn ang="0">
                <a:pos x="187534872" y="161170606"/>
              </a:cxn>
              <a:cxn ang="0">
                <a:pos x="163540139" y="166247165"/>
              </a:cxn>
              <a:cxn ang="0">
                <a:pos x="141440292" y="170054784"/>
              </a:cxn>
              <a:cxn ang="0">
                <a:pos x="123760256" y="172592665"/>
              </a:cxn>
              <a:cxn ang="0">
                <a:pos x="107974310" y="175130547"/>
              </a:cxn>
              <a:cxn ang="0">
                <a:pos x="95977341" y="175765415"/>
              </a:cxn>
              <a:cxn ang="0">
                <a:pos x="87137721" y="177034356"/>
              </a:cxn>
              <a:cxn ang="0">
                <a:pos x="80823024" y="178303297"/>
              </a:cxn>
              <a:cxn ang="0">
                <a:pos x="75139957" y="178303297"/>
              </a:cxn>
              <a:cxn ang="0">
                <a:pos x="61880526" y="172592665"/>
              </a:cxn>
              <a:cxn ang="0">
                <a:pos x="39779883" y="160536534"/>
              </a:cxn>
              <a:cxn ang="0">
                <a:pos x="17048408" y="143403843"/>
              </a:cxn>
              <a:cxn ang="0">
                <a:pos x="2525720" y="128809829"/>
              </a:cxn>
              <a:cxn ang="0">
                <a:pos x="0" y="123733270"/>
              </a:cxn>
              <a:cxn ang="0">
                <a:pos x="0" y="118657507"/>
              </a:cxn>
            </a:cxnLst>
            <a:rect l="0" t="0" r="0" b="0"/>
            <a:pathLst>
              <a:path w="906" h="281">
                <a:moveTo>
                  <a:pt x="0" y="187"/>
                </a:moveTo>
                <a:lnTo>
                  <a:pt x="0" y="186"/>
                </a:lnTo>
                <a:lnTo>
                  <a:pt x="2" y="186"/>
                </a:lnTo>
                <a:lnTo>
                  <a:pt x="4" y="184"/>
                </a:lnTo>
                <a:lnTo>
                  <a:pt x="8" y="182"/>
                </a:lnTo>
                <a:lnTo>
                  <a:pt x="11" y="180"/>
                </a:lnTo>
                <a:lnTo>
                  <a:pt x="15" y="178"/>
                </a:lnTo>
                <a:lnTo>
                  <a:pt x="21" y="176"/>
                </a:lnTo>
                <a:lnTo>
                  <a:pt x="27" y="174"/>
                </a:lnTo>
                <a:lnTo>
                  <a:pt x="34" y="170"/>
                </a:lnTo>
                <a:lnTo>
                  <a:pt x="42" y="168"/>
                </a:lnTo>
                <a:lnTo>
                  <a:pt x="52" y="166"/>
                </a:lnTo>
                <a:lnTo>
                  <a:pt x="59" y="163"/>
                </a:lnTo>
                <a:lnTo>
                  <a:pt x="71" y="161"/>
                </a:lnTo>
                <a:lnTo>
                  <a:pt x="80" y="157"/>
                </a:lnTo>
                <a:lnTo>
                  <a:pt x="92" y="155"/>
                </a:lnTo>
                <a:lnTo>
                  <a:pt x="105" y="151"/>
                </a:lnTo>
                <a:lnTo>
                  <a:pt x="117" y="147"/>
                </a:lnTo>
                <a:lnTo>
                  <a:pt x="132" y="145"/>
                </a:lnTo>
                <a:lnTo>
                  <a:pt x="146" y="141"/>
                </a:lnTo>
                <a:lnTo>
                  <a:pt x="161" y="138"/>
                </a:lnTo>
                <a:lnTo>
                  <a:pt x="178" y="134"/>
                </a:lnTo>
                <a:lnTo>
                  <a:pt x="196" y="130"/>
                </a:lnTo>
                <a:lnTo>
                  <a:pt x="213" y="126"/>
                </a:lnTo>
                <a:lnTo>
                  <a:pt x="232" y="120"/>
                </a:lnTo>
                <a:lnTo>
                  <a:pt x="251" y="117"/>
                </a:lnTo>
                <a:lnTo>
                  <a:pt x="271" y="113"/>
                </a:lnTo>
                <a:lnTo>
                  <a:pt x="292" y="107"/>
                </a:lnTo>
                <a:lnTo>
                  <a:pt x="313" y="103"/>
                </a:lnTo>
                <a:lnTo>
                  <a:pt x="336" y="97"/>
                </a:lnTo>
                <a:lnTo>
                  <a:pt x="359" y="94"/>
                </a:lnTo>
                <a:lnTo>
                  <a:pt x="382" y="88"/>
                </a:lnTo>
                <a:lnTo>
                  <a:pt x="407" y="82"/>
                </a:lnTo>
                <a:lnTo>
                  <a:pt x="432" y="76"/>
                </a:lnTo>
                <a:lnTo>
                  <a:pt x="455" y="71"/>
                </a:lnTo>
                <a:lnTo>
                  <a:pt x="480" y="67"/>
                </a:lnTo>
                <a:lnTo>
                  <a:pt x="501" y="61"/>
                </a:lnTo>
                <a:lnTo>
                  <a:pt x="524" y="57"/>
                </a:lnTo>
                <a:lnTo>
                  <a:pt x="545" y="51"/>
                </a:lnTo>
                <a:lnTo>
                  <a:pt x="564" y="48"/>
                </a:lnTo>
                <a:lnTo>
                  <a:pt x="585" y="44"/>
                </a:lnTo>
                <a:lnTo>
                  <a:pt x="605" y="40"/>
                </a:lnTo>
                <a:lnTo>
                  <a:pt x="622" y="36"/>
                </a:lnTo>
                <a:lnTo>
                  <a:pt x="641" y="32"/>
                </a:lnTo>
                <a:lnTo>
                  <a:pt x="658" y="28"/>
                </a:lnTo>
                <a:lnTo>
                  <a:pt x="674" y="26"/>
                </a:lnTo>
                <a:lnTo>
                  <a:pt x="689" y="23"/>
                </a:lnTo>
                <a:lnTo>
                  <a:pt x="704" y="21"/>
                </a:lnTo>
                <a:lnTo>
                  <a:pt x="720" y="17"/>
                </a:lnTo>
                <a:lnTo>
                  <a:pt x="733" y="15"/>
                </a:lnTo>
                <a:lnTo>
                  <a:pt x="747" y="13"/>
                </a:lnTo>
                <a:lnTo>
                  <a:pt x="758" y="11"/>
                </a:lnTo>
                <a:lnTo>
                  <a:pt x="770" y="9"/>
                </a:lnTo>
                <a:lnTo>
                  <a:pt x="781" y="7"/>
                </a:lnTo>
                <a:lnTo>
                  <a:pt x="791" y="5"/>
                </a:lnTo>
                <a:lnTo>
                  <a:pt x="800" y="3"/>
                </a:lnTo>
                <a:lnTo>
                  <a:pt x="810" y="3"/>
                </a:lnTo>
                <a:lnTo>
                  <a:pt x="818" y="2"/>
                </a:lnTo>
                <a:lnTo>
                  <a:pt x="825" y="2"/>
                </a:lnTo>
                <a:lnTo>
                  <a:pt x="833" y="0"/>
                </a:lnTo>
                <a:lnTo>
                  <a:pt x="839" y="0"/>
                </a:lnTo>
                <a:lnTo>
                  <a:pt x="845" y="0"/>
                </a:lnTo>
                <a:lnTo>
                  <a:pt x="848" y="0"/>
                </a:lnTo>
                <a:lnTo>
                  <a:pt x="852" y="0"/>
                </a:lnTo>
                <a:lnTo>
                  <a:pt x="856" y="0"/>
                </a:lnTo>
                <a:lnTo>
                  <a:pt x="868" y="2"/>
                </a:lnTo>
                <a:lnTo>
                  <a:pt x="877" y="5"/>
                </a:lnTo>
                <a:lnTo>
                  <a:pt x="887" y="9"/>
                </a:lnTo>
                <a:lnTo>
                  <a:pt x="893" y="13"/>
                </a:lnTo>
                <a:lnTo>
                  <a:pt x="898" y="21"/>
                </a:lnTo>
                <a:lnTo>
                  <a:pt x="902" y="26"/>
                </a:lnTo>
                <a:lnTo>
                  <a:pt x="906" y="34"/>
                </a:lnTo>
                <a:lnTo>
                  <a:pt x="906" y="44"/>
                </a:lnTo>
                <a:lnTo>
                  <a:pt x="906" y="48"/>
                </a:lnTo>
                <a:lnTo>
                  <a:pt x="904" y="53"/>
                </a:lnTo>
                <a:lnTo>
                  <a:pt x="904" y="59"/>
                </a:lnTo>
                <a:lnTo>
                  <a:pt x="900" y="63"/>
                </a:lnTo>
                <a:lnTo>
                  <a:pt x="898" y="69"/>
                </a:lnTo>
                <a:lnTo>
                  <a:pt x="894" y="74"/>
                </a:lnTo>
                <a:lnTo>
                  <a:pt x="891" y="78"/>
                </a:lnTo>
                <a:lnTo>
                  <a:pt x="887" y="84"/>
                </a:lnTo>
                <a:lnTo>
                  <a:pt x="881" y="90"/>
                </a:lnTo>
                <a:lnTo>
                  <a:pt x="875" y="95"/>
                </a:lnTo>
                <a:lnTo>
                  <a:pt x="868" y="101"/>
                </a:lnTo>
                <a:lnTo>
                  <a:pt x="860" y="107"/>
                </a:lnTo>
                <a:lnTo>
                  <a:pt x="852" y="113"/>
                </a:lnTo>
                <a:lnTo>
                  <a:pt x="845" y="118"/>
                </a:lnTo>
                <a:lnTo>
                  <a:pt x="835" y="126"/>
                </a:lnTo>
                <a:lnTo>
                  <a:pt x="825" y="132"/>
                </a:lnTo>
                <a:lnTo>
                  <a:pt x="814" y="138"/>
                </a:lnTo>
                <a:lnTo>
                  <a:pt x="802" y="143"/>
                </a:lnTo>
                <a:lnTo>
                  <a:pt x="787" y="151"/>
                </a:lnTo>
                <a:lnTo>
                  <a:pt x="772" y="157"/>
                </a:lnTo>
                <a:lnTo>
                  <a:pt x="752" y="163"/>
                </a:lnTo>
                <a:lnTo>
                  <a:pt x="733" y="168"/>
                </a:lnTo>
                <a:lnTo>
                  <a:pt x="712" y="174"/>
                </a:lnTo>
                <a:lnTo>
                  <a:pt x="689" y="182"/>
                </a:lnTo>
                <a:lnTo>
                  <a:pt x="664" y="187"/>
                </a:lnTo>
                <a:lnTo>
                  <a:pt x="637" y="193"/>
                </a:lnTo>
                <a:lnTo>
                  <a:pt x="610" y="199"/>
                </a:lnTo>
                <a:lnTo>
                  <a:pt x="580" y="207"/>
                </a:lnTo>
                <a:lnTo>
                  <a:pt x="549" y="212"/>
                </a:lnTo>
                <a:lnTo>
                  <a:pt x="514" y="218"/>
                </a:lnTo>
                <a:lnTo>
                  <a:pt x="480" y="226"/>
                </a:lnTo>
                <a:lnTo>
                  <a:pt x="443" y="231"/>
                </a:lnTo>
                <a:lnTo>
                  <a:pt x="424" y="235"/>
                </a:lnTo>
                <a:lnTo>
                  <a:pt x="407" y="237"/>
                </a:lnTo>
                <a:lnTo>
                  <a:pt x="390" y="241"/>
                </a:lnTo>
                <a:lnTo>
                  <a:pt x="372" y="243"/>
                </a:lnTo>
                <a:lnTo>
                  <a:pt x="357" y="245"/>
                </a:lnTo>
                <a:lnTo>
                  <a:pt x="342" y="249"/>
                </a:lnTo>
                <a:lnTo>
                  <a:pt x="326" y="251"/>
                </a:lnTo>
                <a:lnTo>
                  <a:pt x="311" y="253"/>
                </a:lnTo>
                <a:lnTo>
                  <a:pt x="297" y="254"/>
                </a:lnTo>
                <a:lnTo>
                  <a:pt x="284" y="258"/>
                </a:lnTo>
                <a:lnTo>
                  <a:pt x="271" y="260"/>
                </a:lnTo>
                <a:lnTo>
                  <a:pt x="259" y="262"/>
                </a:lnTo>
                <a:lnTo>
                  <a:pt x="246" y="264"/>
                </a:lnTo>
                <a:lnTo>
                  <a:pt x="236" y="266"/>
                </a:lnTo>
                <a:lnTo>
                  <a:pt x="224" y="268"/>
                </a:lnTo>
                <a:lnTo>
                  <a:pt x="215" y="268"/>
                </a:lnTo>
                <a:lnTo>
                  <a:pt x="205" y="270"/>
                </a:lnTo>
                <a:lnTo>
                  <a:pt x="196" y="272"/>
                </a:lnTo>
                <a:lnTo>
                  <a:pt x="186" y="274"/>
                </a:lnTo>
                <a:lnTo>
                  <a:pt x="178" y="274"/>
                </a:lnTo>
                <a:lnTo>
                  <a:pt x="171" y="276"/>
                </a:lnTo>
                <a:lnTo>
                  <a:pt x="165" y="276"/>
                </a:lnTo>
                <a:lnTo>
                  <a:pt x="157" y="277"/>
                </a:lnTo>
                <a:lnTo>
                  <a:pt x="152" y="277"/>
                </a:lnTo>
                <a:lnTo>
                  <a:pt x="148" y="279"/>
                </a:lnTo>
                <a:lnTo>
                  <a:pt x="142" y="279"/>
                </a:lnTo>
                <a:lnTo>
                  <a:pt x="138" y="279"/>
                </a:lnTo>
                <a:lnTo>
                  <a:pt x="134" y="281"/>
                </a:lnTo>
                <a:lnTo>
                  <a:pt x="130" y="281"/>
                </a:lnTo>
                <a:lnTo>
                  <a:pt x="128" y="281"/>
                </a:lnTo>
                <a:lnTo>
                  <a:pt x="127" y="281"/>
                </a:lnTo>
                <a:lnTo>
                  <a:pt x="125" y="281"/>
                </a:lnTo>
                <a:lnTo>
                  <a:pt x="119" y="281"/>
                </a:lnTo>
                <a:lnTo>
                  <a:pt x="113" y="279"/>
                </a:lnTo>
                <a:lnTo>
                  <a:pt x="105" y="276"/>
                </a:lnTo>
                <a:lnTo>
                  <a:pt x="98" y="272"/>
                </a:lnTo>
                <a:lnTo>
                  <a:pt x="88" y="266"/>
                </a:lnTo>
                <a:lnTo>
                  <a:pt x="77" y="260"/>
                </a:lnTo>
                <a:lnTo>
                  <a:pt x="63" y="253"/>
                </a:lnTo>
                <a:lnTo>
                  <a:pt x="50" y="243"/>
                </a:lnTo>
                <a:lnTo>
                  <a:pt x="36" y="233"/>
                </a:lnTo>
                <a:lnTo>
                  <a:pt x="27" y="226"/>
                </a:lnTo>
                <a:lnTo>
                  <a:pt x="17" y="218"/>
                </a:lnTo>
                <a:lnTo>
                  <a:pt x="9" y="210"/>
                </a:lnTo>
                <a:lnTo>
                  <a:pt x="4" y="203"/>
                </a:lnTo>
                <a:lnTo>
                  <a:pt x="2" y="201"/>
                </a:lnTo>
                <a:lnTo>
                  <a:pt x="2" y="197"/>
                </a:lnTo>
                <a:lnTo>
                  <a:pt x="0" y="195"/>
                </a:lnTo>
                <a:lnTo>
                  <a:pt x="0" y="191"/>
                </a:lnTo>
                <a:lnTo>
                  <a:pt x="0" y="189"/>
                </a:lnTo>
                <a:lnTo>
                  <a:pt x="0" y="1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22"/>
          <p:cNvSpPr/>
          <p:nvPr/>
        </p:nvSpPr>
        <p:spPr>
          <a:xfrm>
            <a:off x="1932940" y="4028053"/>
            <a:ext cx="903287" cy="501650"/>
          </a:xfrm>
          <a:custGeom>
            <a:avLst/>
            <a:gdLst/>
            <a:ahLst/>
            <a:cxnLst>
              <a:cxn ang="0">
                <a:pos x="436617027" y="104617913"/>
              </a:cxn>
              <a:cxn ang="0">
                <a:pos x="494580589" y="77353634"/>
              </a:cxn>
              <a:cxn ang="0">
                <a:pos x="544353449" y="54527762"/>
              </a:cxn>
              <a:cxn ang="0">
                <a:pos x="586566638" y="36140299"/>
              </a:cxn>
              <a:cxn ang="0">
                <a:pos x="621848806" y="20289752"/>
              </a:cxn>
              <a:cxn ang="0">
                <a:pos x="649570509" y="9510647"/>
              </a:cxn>
              <a:cxn ang="0">
                <a:pos x="669731748" y="3804577"/>
              </a:cxn>
              <a:cxn ang="0">
                <a:pos x="682961966" y="0"/>
              </a:cxn>
              <a:cxn ang="0">
                <a:pos x="705013916" y="1268458"/>
              </a:cxn>
              <a:cxn ang="0">
                <a:pos x="716984453" y="9510647"/>
              </a:cxn>
              <a:cxn ang="0">
                <a:pos x="714464298" y="15851344"/>
              </a:cxn>
              <a:cxn ang="0">
                <a:pos x="703753442" y="25361991"/>
              </a:cxn>
              <a:cxn ang="0">
                <a:pos x="684222440" y="39944877"/>
              </a:cxn>
              <a:cxn ang="0">
                <a:pos x="655240262" y="62136121"/>
              </a:cxn>
              <a:cxn ang="0">
                <a:pos x="619328651" y="87498112"/>
              </a:cxn>
              <a:cxn ang="0">
                <a:pos x="573335626" y="119200799"/>
              </a:cxn>
              <a:cxn ang="0">
                <a:pos x="518522457" y="156609556"/>
              </a:cxn>
              <a:cxn ang="0">
                <a:pos x="454888348" y="199090552"/>
              </a:cxn>
              <a:cxn ang="0">
                <a:pos x="386844167" y="242839210"/>
              </a:cxn>
              <a:cxn ang="0">
                <a:pos x="326360451" y="282784086"/>
              </a:cxn>
              <a:cxn ang="0">
                <a:pos x="274696879" y="315754435"/>
              </a:cxn>
              <a:cxn ang="0">
                <a:pos x="230594566" y="343652546"/>
              </a:cxn>
              <a:cxn ang="0">
                <a:pos x="194682161" y="366478417"/>
              </a:cxn>
              <a:cxn ang="0">
                <a:pos x="165699983" y="382329761"/>
              </a:cxn>
              <a:cxn ang="0">
                <a:pos x="144909301" y="393742696"/>
              </a:cxn>
              <a:cxn ang="0">
                <a:pos x="132937970" y="399448766"/>
              </a:cxn>
              <a:cxn ang="0">
                <a:pos x="118447278" y="399448766"/>
              </a:cxn>
              <a:cxn ang="0">
                <a:pos x="101436431" y="393742696"/>
              </a:cxn>
              <a:cxn ang="0">
                <a:pos x="80644955" y="382329761"/>
              </a:cxn>
              <a:cxn ang="0">
                <a:pos x="56703881" y="364576128"/>
              </a:cxn>
              <a:cxn ang="0">
                <a:pos x="34022487" y="343652546"/>
              </a:cxn>
              <a:cxn ang="0">
                <a:pos x="15751166" y="323997421"/>
              </a:cxn>
              <a:cxn ang="0">
                <a:pos x="5040310" y="306243788"/>
              </a:cxn>
              <a:cxn ang="0">
                <a:pos x="0" y="289124783"/>
              </a:cxn>
              <a:cxn ang="0">
                <a:pos x="1260474" y="274541897"/>
              </a:cxn>
              <a:cxn ang="0">
                <a:pos x="6930227" y="263762792"/>
              </a:cxn>
              <a:cxn ang="0">
                <a:pos x="19531002" y="256154434"/>
              </a:cxn>
              <a:cxn ang="0">
                <a:pos x="35282168" y="253618315"/>
              </a:cxn>
              <a:cxn ang="0">
                <a:pos x="66154263" y="253618315"/>
              </a:cxn>
              <a:cxn ang="0">
                <a:pos x="96396122" y="253618315"/>
              </a:cxn>
              <a:cxn ang="0">
                <a:pos x="108996896" y="252349857"/>
              </a:cxn>
              <a:cxn ang="0">
                <a:pos x="124748062" y="247912245"/>
              </a:cxn>
              <a:cxn ang="0">
                <a:pos x="147429456" y="239035429"/>
              </a:cxn>
              <a:cxn ang="0">
                <a:pos x="177671314" y="225720204"/>
              </a:cxn>
              <a:cxn ang="0">
                <a:pos x="215473637" y="208601199"/>
              </a:cxn>
              <a:cxn ang="0">
                <a:pos x="260206187" y="188311447"/>
              </a:cxn>
              <a:cxn ang="0">
                <a:pos x="313129439" y="162949457"/>
              </a:cxn>
              <a:cxn ang="0">
                <a:pos x="373613156" y="133783685"/>
              </a:cxn>
            </a:cxnLst>
            <a:rect l="0" t="0" r="0" b="0"/>
            <a:pathLst>
              <a:path w="1138" h="630">
                <a:moveTo>
                  <a:pt x="618" y="199"/>
                </a:moveTo>
                <a:lnTo>
                  <a:pt x="645" y="188"/>
                </a:lnTo>
                <a:lnTo>
                  <a:pt x="670" y="174"/>
                </a:lnTo>
                <a:lnTo>
                  <a:pt x="693" y="165"/>
                </a:lnTo>
                <a:lnTo>
                  <a:pt x="718" y="153"/>
                </a:lnTo>
                <a:lnTo>
                  <a:pt x="741" y="142"/>
                </a:lnTo>
                <a:lnTo>
                  <a:pt x="762" y="132"/>
                </a:lnTo>
                <a:lnTo>
                  <a:pt x="785" y="122"/>
                </a:lnTo>
                <a:lnTo>
                  <a:pt x="804" y="113"/>
                </a:lnTo>
                <a:lnTo>
                  <a:pt x="825" y="103"/>
                </a:lnTo>
                <a:lnTo>
                  <a:pt x="844" y="94"/>
                </a:lnTo>
                <a:lnTo>
                  <a:pt x="864" y="86"/>
                </a:lnTo>
                <a:lnTo>
                  <a:pt x="881" y="78"/>
                </a:lnTo>
                <a:lnTo>
                  <a:pt x="898" y="71"/>
                </a:lnTo>
                <a:lnTo>
                  <a:pt x="914" y="63"/>
                </a:lnTo>
                <a:lnTo>
                  <a:pt x="931" y="57"/>
                </a:lnTo>
                <a:lnTo>
                  <a:pt x="946" y="50"/>
                </a:lnTo>
                <a:lnTo>
                  <a:pt x="960" y="44"/>
                </a:lnTo>
                <a:lnTo>
                  <a:pt x="973" y="38"/>
                </a:lnTo>
                <a:lnTo>
                  <a:pt x="987" y="32"/>
                </a:lnTo>
                <a:lnTo>
                  <a:pt x="998" y="29"/>
                </a:lnTo>
                <a:lnTo>
                  <a:pt x="1010" y="23"/>
                </a:lnTo>
                <a:lnTo>
                  <a:pt x="1021" y="19"/>
                </a:lnTo>
                <a:lnTo>
                  <a:pt x="1031" y="15"/>
                </a:lnTo>
                <a:lnTo>
                  <a:pt x="1040" y="13"/>
                </a:lnTo>
                <a:lnTo>
                  <a:pt x="1048" y="9"/>
                </a:lnTo>
                <a:lnTo>
                  <a:pt x="1056" y="8"/>
                </a:lnTo>
                <a:lnTo>
                  <a:pt x="1063" y="6"/>
                </a:lnTo>
                <a:lnTo>
                  <a:pt x="1069" y="4"/>
                </a:lnTo>
                <a:lnTo>
                  <a:pt x="1075" y="2"/>
                </a:lnTo>
                <a:lnTo>
                  <a:pt x="1081" y="0"/>
                </a:lnTo>
                <a:lnTo>
                  <a:pt x="1084" y="0"/>
                </a:lnTo>
                <a:lnTo>
                  <a:pt x="1088" y="0"/>
                </a:lnTo>
                <a:lnTo>
                  <a:pt x="1100" y="0"/>
                </a:lnTo>
                <a:lnTo>
                  <a:pt x="1109" y="2"/>
                </a:lnTo>
                <a:lnTo>
                  <a:pt x="1119" y="2"/>
                </a:lnTo>
                <a:lnTo>
                  <a:pt x="1125" y="4"/>
                </a:lnTo>
                <a:lnTo>
                  <a:pt x="1131" y="8"/>
                </a:lnTo>
                <a:lnTo>
                  <a:pt x="1134" y="11"/>
                </a:lnTo>
                <a:lnTo>
                  <a:pt x="1138" y="15"/>
                </a:lnTo>
                <a:lnTo>
                  <a:pt x="1138" y="19"/>
                </a:lnTo>
                <a:lnTo>
                  <a:pt x="1138" y="21"/>
                </a:lnTo>
                <a:lnTo>
                  <a:pt x="1136" y="23"/>
                </a:lnTo>
                <a:lnTo>
                  <a:pt x="1134" y="25"/>
                </a:lnTo>
                <a:lnTo>
                  <a:pt x="1131" y="29"/>
                </a:lnTo>
                <a:lnTo>
                  <a:pt x="1127" y="30"/>
                </a:lnTo>
                <a:lnTo>
                  <a:pt x="1123" y="36"/>
                </a:lnTo>
                <a:lnTo>
                  <a:pt x="1117" y="40"/>
                </a:lnTo>
                <a:lnTo>
                  <a:pt x="1111" y="46"/>
                </a:lnTo>
                <a:lnTo>
                  <a:pt x="1104" y="52"/>
                </a:lnTo>
                <a:lnTo>
                  <a:pt x="1094" y="57"/>
                </a:lnTo>
                <a:lnTo>
                  <a:pt x="1086" y="63"/>
                </a:lnTo>
                <a:lnTo>
                  <a:pt x="1077" y="71"/>
                </a:lnTo>
                <a:lnTo>
                  <a:pt x="1065" y="78"/>
                </a:lnTo>
                <a:lnTo>
                  <a:pt x="1054" y="88"/>
                </a:lnTo>
                <a:lnTo>
                  <a:pt x="1040" y="98"/>
                </a:lnTo>
                <a:lnTo>
                  <a:pt x="1027" y="107"/>
                </a:lnTo>
                <a:lnTo>
                  <a:pt x="1013" y="117"/>
                </a:lnTo>
                <a:lnTo>
                  <a:pt x="998" y="126"/>
                </a:lnTo>
                <a:lnTo>
                  <a:pt x="983" y="138"/>
                </a:lnTo>
                <a:lnTo>
                  <a:pt x="965" y="149"/>
                </a:lnTo>
                <a:lnTo>
                  <a:pt x="948" y="163"/>
                </a:lnTo>
                <a:lnTo>
                  <a:pt x="929" y="174"/>
                </a:lnTo>
                <a:lnTo>
                  <a:pt x="910" y="188"/>
                </a:lnTo>
                <a:lnTo>
                  <a:pt x="889" y="201"/>
                </a:lnTo>
                <a:lnTo>
                  <a:pt x="868" y="216"/>
                </a:lnTo>
                <a:lnTo>
                  <a:pt x="846" y="232"/>
                </a:lnTo>
                <a:lnTo>
                  <a:pt x="823" y="247"/>
                </a:lnTo>
                <a:lnTo>
                  <a:pt x="798" y="262"/>
                </a:lnTo>
                <a:lnTo>
                  <a:pt x="773" y="280"/>
                </a:lnTo>
                <a:lnTo>
                  <a:pt x="749" y="295"/>
                </a:lnTo>
                <a:lnTo>
                  <a:pt x="722" y="314"/>
                </a:lnTo>
                <a:lnTo>
                  <a:pt x="695" y="331"/>
                </a:lnTo>
                <a:lnTo>
                  <a:pt x="668" y="349"/>
                </a:lnTo>
                <a:lnTo>
                  <a:pt x="641" y="368"/>
                </a:lnTo>
                <a:lnTo>
                  <a:pt x="614" y="383"/>
                </a:lnTo>
                <a:lnTo>
                  <a:pt x="589" y="400"/>
                </a:lnTo>
                <a:lnTo>
                  <a:pt x="566" y="416"/>
                </a:lnTo>
                <a:lnTo>
                  <a:pt x="541" y="431"/>
                </a:lnTo>
                <a:lnTo>
                  <a:pt x="518" y="446"/>
                </a:lnTo>
                <a:lnTo>
                  <a:pt x="497" y="460"/>
                </a:lnTo>
                <a:lnTo>
                  <a:pt x="476" y="473"/>
                </a:lnTo>
                <a:lnTo>
                  <a:pt x="455" y="487"/>
                </a:lnTo>
                <a:lnTo>
                  <a:pt x="436" y="498"/>
                </a:lnTo>
                <a:lnTo>
                  <a:pt x="416" y="511"/>
                </a:lnTo>
                <a:lnTo>
                  <a:pt x="399" y="523"/>
                </a:lnTo>
                <a:lnTo>
                  <a:pt x="382" y="532"/>
                </a:lnTo>
                <a:lnTo>
                  <a:pt x="366" y="542"/>
                </a:lnTo>
                <a:lnTo>
                  <a:pt x="351" y="554"/>
                </a:lnTo>
                <a:lnTo>
                  <a:pt x="336" y="561"/>
                </a:lnTo>
                <a:lnTo>
                  <a:pt x="320" y="571"/>
                </a:lnTo>
                <a:lnTo>
                  <a:pt x="309" y="578"/>
                </a:lnTo>
                <a:lnTo>
                  <a:pt x="295" y="586"/>
                </a:lnTo>
                <a:lnTo>
                  <a:pt x="284" y="592"/>
                </a:lnTo>
                <a:lnTo>
                  <a:pt x="272" y="598"/>
                </a:lnTo>
                <a:lnTo>
                  <a:pt x="263" y="603"/>
                </a:lnTo>
                <a:lnTo>
                  <a:pt x="253" y="609"/>
                </a:lnTo>
                <a:lnTo>
                  <a:pt x="246" y="615"/>
                </a:lnTo>
                <a:lnTo>
                  <a:pt x="238" y="619"/>
                </a:lnTo>
                <a:lnTo>
                  <a:pt x="230" y="621"/>
                </a:lnTo>
                <a:lnTo>
                  <a:pt x="224" y="624"/>
                </a:lnTo>
                <a:lnTo>
                  <a:pt x="219" y="626"/>
                </a:lnTo>
                <a:lnTo>
                  <a:pt x="215" y="628"/>
                </a:lnTo>
                <a:lnTo>
                  <a:pt x="211" y="630"/>
                </a:lnTo>
                <a:lnTo>
                  <a:pt x="207" y="630"/>
                </a:lnTo>
                <a:lnTo>
                  <a:pt x="201" y="630"/>
                </a:lnTo>
                <a:lnTo>
                  <a:pt x="196" y="630"/>
                </a:lnTo>
                <a:lnTo>
                  <a:pt x="188" y="630"/>
                </a:lnTo>
                <a:lnTo>
                  <a:pt x="182" y="628"/>
                </a:lnTo>
                <a:lnTo>
                  <a:pt x="175" y="626"/>
                </a:lnTo>
                <a:lnTo>
                  <a:pt x="169" y="624"/>
                </a:lnTo>
                <a:lnTo>
                  <a:pt x="161" y="621"/>
                </a:lnTo>
                <a:lnTo>
                  <a:pt x="153" y="617"/>
                </a:lnTo>
                <a:lnTo>
                  <a:pt x="146" y="613"/>
                </a:lnTo>
                <a:lnTo>
                  <a:pt x="136" y="609"/>
                </a:lnTo>
                <a:lnTo>
                  <a:pt x="128" y="603"/>
                </a:lnTo>
                <a:lnTo>
                  <a:pt x="119" y="598"/>
                </a:lnTo>
                <a:lnTo>
                  <a:pt x="111" y="590"/>
                </a:lnTo>
                <a:lnTo>
                  <a:pt x="102" y="582"/>
                </a:lnTo>
                <a:lnTo>
                  <a:pt x="90" y="575"/>
                </a:lnTo>
                <a:lnTo>
                  <a:pt x="80" y="567"/>
                </a:lnTo>
                <a:lnTo>
                  <a:pt x="71" y="559"/>
                </a:lnTo>
                <a:lnTo>
                  <a:pt x="61" y="550"/>
                </a:lnTo>
                <a:lnTo>
                  <a:pt x="54" y="542"/>
                </a:lnTo>
                <a:lnTo>
                  <a:pt x="46" y="534"/>
                </a:lnTo>
                <a:lnTo>
                  <a:pt x="38" y="527"/>
                </a:lnTo>
                <a:lnTo>
                  <a:pt x="31" y="519"/>
                </a:lnTo>
                <a:lnTo>
                  <a:pt x="25" y="511"/>
                </a:lnTo>
                <a:lnTo>
                  <a:pt x="21" y="504"/>
                </a:lnTo>
                <a:lnTo>
                  <a:pt x="15" y="496"/>
                </a:lnTo>
                <a:lnTo>
                  <a:pt x="11" y="490"/>
                </a:lnTo>
                <a:lnTo>
                  <a:pt x="8" y="483"/>
                </a:lnTo>
                <a:lnTo>
                  <a:pt x="6" y="475"/>
                </a:lnTo>
                <a:lnTo>
                  <a:pt x="2" y="469"/>
                </a:lnTo>
                <a:lnTo>
                  <a:pt x="2" y="464"/>
                </a:lnTo>
                <a:lnTo>
                  <a:pt x="0" y="456"/>
                </a:lnTo>
                <a:lnTo>
                  <a:pt x="0" y="450"/>
                </a:lnTo>
                <a:lnTo>
                  <a:pt x="0" y="444"/>
                </a:lnTo>
                <a:lnTo>
                  <a:pt x="2" y="439"/>
                </a:lnTo>
                <a:lnTo>
                  <a:pt x="2" y="433"/>
                </a:lnTo>
                <a:lnTo>
                  <a:pt x="4" y="427"/>
                </a:lnTo>
                <a:lnTo>
                  <a:pt x="6" y="423"/>
                </a:lnTo>
                <a:lnTo>
                  <a:pt x="9" y="419"/>
                </a:lnTo>
                <a:lnTo>
                  <a:pt x="11" y="416"/>
                </a:lnTo>
                <a:lnTo>
                  <a:pt x="15" y="412"/>
                </a:lnTo>
                <a:lnTo>
                  <a:pt x="19" y="410"/>
                </a:lnTo>
                <a:lnTo>
                  <a:pt x="25" y="408"/>
                </a:lnTo>
                <a:lnTo>
                  <a:pt x="31" y="404"/>
                </a:lnTo>
                <a:lnTo>
                  <a:pt x="36" y="404"/>
                </a:lnTo>
                <a:lnTo>
                  <a:pt x="42" y="402"/>
                </a:lnTo>
                <a:lnTo>
                  <a:pt x="48" y="400"/>
                </a:lnTo>
                <a:lnTo>
                  <a:pt x="56" y="400"/>
                </a:lnTo>
                <a:lnTo>
                  <a:pt x="63" y="400"/>
                </a:lnTo>
                <a:lnTo>
                  <a:pt x="79" y="400"/>
                </a:lnTo>
                <a:lnTo>
                  <a:pt x="92" y="400"/>
                </a:lnTo>
                <a:lnTo>
                  <a:pt x="105" y="400"/>
                </a:lnTo>
                <a:lnTo>
                  <a:pt x="119" y="400"/>
                </a:lnTo>
                <a:lnTo>
                  <a:pt x="130" y="400"/>
                </a:lnTo>
                <a:lnTo>
                  <a:pt x="142" y="400"/>
                </a:lnTo>
                <a:lnTo>
                  <a:pt x="153" y="400"/>
                </a:lnTo>
                <a:lnTo>
                  <a:pt x="163" y="400"/>
                </a:lnTo>
                <a:lnTo>
                  <a:pt x="165" y="400"/>
                </a:lnTo>
                <a:lnTo>
                  <a:pt x="169" y="400"/>
                </a:lnTo>
                <a:lnTo>
                  <a:pt x="173" y="398"/>
                </a:lnTo>
                <a:lnTo>
                  <a:pt x="178" y="396"/>
                </a:lnTo>
                <a:lnTo>
                  <a:pt x="184" y="395"/>
                </a:lnTo>
                <a:lnTo>
                  <a:pt x="190" y="393"/>
                </a:lnTo>
                <a:lnTo>
                  <a:pt x="198" y="391"/>
                </a:lnTo>
                <a:lnTo>
                  <a:pt x="205" y="387"/>
                </a:lnTo>
                <a:lnTo>
                  <a:pt x="215" y="385"/>
                </a:lnTo>
                <a:lnTo>
                  <a:pt x="224" y="381"/>
                </a:lnTo>
                <a:lnTo>
                  <a:pt x="234" y="377"/>
                </a:lnTo>
                <a:lnTo>
                  <a:pt x="244" y="372"/>
                </a:lnTo>
                <a:lnTo>
                  <a:pt x="257" y="368"/>
                </a:lnTo>
                <a:lnTo>
                  <a:pt x="269" y="362"/>
                </a:lnTo>
                <a:lnTo>
                  <a:pt x="282" y="356"/>
                </a:lnTo>
                <a:lnTo>
                  <a:pt x="295" y="350"/>
                </a:lnTo>
                <a:lnTo>
                  <a:pt x="311" y="343"/>
                </a:lnTo>
                <a:lnTo>
                  <a:pt x="326" y="337"/>
                </a:lnTo>
                <a:lnTo>
                  <a:pt x="342" y="329"/>
                </a:lnTo>
                <a:lnTo>
                  <a:pt x="359" y="322"/>
                </a:lnTo>
                <a:lnTo>
                  <a:pt x="376" y="314"/>
                </a:lnTo>
                <a:lnTo>
                  <a:pt x="393" y="304"/>
                </a:lnTo>
                <a:lnTo>
                  <a:pt x="413" y="297"/>
                </a:lnTo>
                <a:lnTo>
                  <a:pt x="434" y="287"/>
                </a:lnTo>
                <a:lnTo>
                  <a:pt x="453" y="278"/>
                </a:lnTo>
                <a:lnTo>
                  <a:pt x="474" y="268"/>
                </a:lnTo>
                <a:lnTo>
                  <a:pt x="497" y="257"/>
                </a:lnTo>
                <a:lnTo>
                  <a:pt x="520" y="247"/>
                </a:lnTo>
                <a:lnTo>
                  <a:pt x="543" y="236"/>
                </a:lnTo>
                <a:lnTo>
                  <a:pt x="568" y="224"/>
                </a:lnTo>
                <a:lnTo>
                  <a:pt x="593" y="211"/>
                </a:lnTo>
                <a:lnTo>
                  <a:pt x="618" y="19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23"/>
          <p:cNvSpPr/>
          <p:nvPr/>
        </p:nvSpPr>
        <p:spPr>
          <a:xfrm>
            <a:off x="2679065" y="2789803"/>
            <a:ext cx="746125" cy="1047750"/>
          </a:xfrm>
          <a:custGeom>
            <a:avLst/>
            <a:gdLst/>
            <a:ahLst/>
            <a:cxnLst>
              <a:cxn ang="0">
                <a:pos x="592867429" y="130417888"/>
              </a:cxn>
              <a:cxn ang="0">
                <a:pos x="585921871" y="154990006"/>
              </a:cxn>
              <a:cxn ang="0">
                <a:pos x="572031550" y="183971406"/>
              </a:cxn>
              <a:cxn ang="0">
                <a:pos x="551827375" y="216103200"/>
              </a:cxn>
              <a:cxn ang="0">
                <a:pos x="524046734" y="257055938"/>
              </a:cxn>
              <a:cxn ang="0">
                <a:pos x="486163608" y="310609456"/>
              </a:cxn>
              <a:cxn ang="0">
                <a:pos x="437547883" y="376763756"/>
              </a:cxn>
              <a:cxn ang="0">
                <a:pos x="379460581" y="455518044"/>
              </a:cxn>
              <a:cxn ang="0">
                <a:pos x="316322038" y="541203356"/>
              </a:cxn>
              <a:cxn ang="0">
                <a:pos x="255078604" y="615548363"/>
              </a:cxn>
              <a:cxn ang="0">
                <a:pos x="196359599" y="682332106"/>
              </a:cxn>
              <a:cxn ang="0">
                <a:pos x="140798317" y="736515863"/>
              </a:cxn>
              <a:cxn ang="0">
                <a:pos x="90919185" y="779988756"/>
              </a:cxn>
              <a:cxn ang="0">
                <a:pos x="51141744" y="811490313"/>
              </a:cxn>
              <a:cxn ang="0">
                <a:pos x="24623714" y="828501169"/>
              </a:cxn>
              <a:cxn ang="0">
                <a:pos x="7576466" y="831651563"/>
              </a:cxn>
              <a:cxn ang="0">
                <a:pos x="0" y="825981013"/>
              </a:cxn>
              <a:cxn ang="0">
                <a:pos x="0" y="816530625"/>
              </a:cxn>
              <a:cxn ang="0">
                <a:pos x="6313854" y="802039925"/>
              </a:cxn>
              <a:cxn ang="0">
                <a:pos x="17047248" y="785029069"/>
              </a:cxn>
              <a:cxn ang="0">
                <a:pos x="35357108" y="761717425"/>
              </a:cxn>
              <a:cxn ang="0">
                <a:pos x="63138544" y="727065475"/>
              </a:cxn>
              <a:cxn ang="0">
                <a:pos x="102283487" y="678552269"/>
              </a:cxn>
              <a:cxn ang="0">
                <a:pos x="149637395" y="619328200"/>
              </a:cxn>
              <a:cxn ang="0">
                <a:pos x="203936066" y="549394063"/>
              </a:cxn>
              <a:cxn ang="0">
                <a:pos x="256972125" y="471899456"/>
              </a:cxn>
              <a:cxn ang="0">
                <a:pos x="309377275" y="387473825"/>
              </a:cxn>
              <a:cxn ang="0">
                <a:pos x="360519018" y="297378438"/>
              </a:cxn>
              <a:cxn ang="0">
                <a:pos x="389562272" y="238155163"/>
              </a:cxn>
              <a:cxn ang="0">
                <a:pos x="409766447" y="195941950"/>
              </a:cxn>
              <a:cxn ang="0">
                <a:pos x="425551083" y="159400081"/>
              </a:cxn>
              <a:cxn ang="0">
                <a:pos x="438810495" y="126638050"/>
              </a:cxn>
              <a:cxn ang="0">
                <a:pos x="447649573" y="98916331"/>
              </a:cxn>
              <a:cxn ang="0">
                <a:pos x="452069112" y="77494606"/>
              </a:cxn>
              <a:cxn ang="0">
                <a:pos x="454595131" y="55443438"/>
              </a:cxn>
              <a:cxn ang="0">
                <a:pos x="446386961" y="36542663"/>
              </a:cxn>
              <a:cxn ang="0">
                <a:pos x="442598331" y="22051169"/>
              </a:cxn>
              <a:cxn ang="0">
                <a:pos x="442598331" y="11341100"/>
              </a:cxn>
              <a:cxn ang="0">
                <a:pos x="450174797" y="3780631"/>
              </a:cxn>
              <a:cxn ang="0">
                <a:pos x="460908985" y="0"/>
              </a:cxn>
              <a:cxn ang="0">
                <a:pos x="476692826" y="2520156"/>
              </a:cxn>
              <a:cxn ang="0">
                <a:pos x="496897796" y="11970544"/>
              </a:cxn>
              <a:cxn ang="0">
                <a:pos x="520258898" y="26462038"/>
              </a:cxn>
              <a:cxn ang="0">
                <a:pos x="546776928" y="47252731"/>
              </a:cxn>
              <a:cxn ang="0">
                <a:pos x="568874623" y="68044219"/>
              </a:cxn>
              <a:cxn ang="0">
                <a:pos x="583396647" y="88205469"/>
              </a:cxn>
              <a:cxn ang="0">
                <a:pos x="591604817" y="106476800"/>
              </a:cxn>
              <a:cxn ang="0">
                <a:pos x="592867429" y="115927188"/>
              </a:cxn>
            </a:cxnLst>
            <a:rect l="0" t="0" r="0" b="0"/>
            <a:pathLst>
              <a:path w="939" h="1320">
                <a:moveTo>
                  <a:pt x="939" y="184"/>
                </a:moveTo>
                <a:lnTo>
                  <a:pt x="939" y="192"/>
                </a:lnTo>
                <a:lnTo>
                  <a:pt x="939" y="200"/>
                </a:lnTo>
                <a:lnTo>
                  <a:pt x="939" y="207"/>
                </a:lnTo>
                <a:lnTo>
                  <a:pt x="937" y="215"/>
                </a:lnTo>
                <a:lnTo>
                  <a:pt x="935" y="224"/>
                </a:lnTo>
                <a:lnTo>
                  <a:pt x="931" y="234"/>
                </a:lnTo>
                <a:lnTo>
                  <a:pt x="928" y="246"/>
                </a:lnTo>
                <a:lnTo>
                  <a:pt x="924" y="255"/>
                </a:lnTo>
                <a:lnTo>
                  <a:pt x="918" y="267"/>
                </a:lnTo>
                <a:lnTo>
                  <a:pt x="912" y="278"/>
                </a:lnTo>
                <a:lnTo>
                  <a:pt x="906" y="292"/>
                </a:lnTo>
                <a:lnTo>
                  <a:pt x="899" y="303"/>
                </a:lnTo>
                <a:lnTo>
                  <a:pt x="891" y="316"/>
                </a:lnTo>
                <a:lnTo>
                  <a:pt x="883" y="330"/>
                </a:lnTo>
                <a:lnTo>
                  <a:pt x="874" y="343"/>
                </a:lnTo>
                <a:lnTo>
                  <a:pt x="864" y="359"/>
                </a:lnTo>
                <a:lnTo>
                  <a:pt x="855" y="374"/>
                </a:lnTo>
                <a:lnTo>
                  <a:pt x="841" y="391"/>
                </a:lnTo>
                <a:lnTo>
                  <a:pt x="830" y="408"/>
                </a:lnTo>
                <a:lnTo>
                  <a:pt x="816" y="428"/>
                </a:lnTo>
                <a:lnTo>
                  <a:pt x="801" y="449"/>
                </a:lnTo>
                <a:lnTo>
                  <a:pt x="786" y="470"/>
                </a:lnTo>
                <a:lnTo>
                  <a:pt x="770" y="493"/>
                </a:lnTo>
                <a:lnTo>
                  <a:pt x="753" y="518"/>
                </a:lnTo>
                <a:lnTo>
                  <a:pt x="734" y="543"/>
                </a:lnTo>
                <a:lnTo>
                  <a:pt x="715" y="569"/>
                </a:lnTo>
                <a:lnTo>
                  <a:pt x="693" y="598"/>
                </a:lnTo>
                <a:lnTo>
                  <a:pt x="672" y="627"/>
                </a:lnTo>
                <a:lnTo>
                  <a:pt x="649" y="657"/>
                </a:lnTo>
                <a:lnTo>
                  <a:pt x="626" y="690"/>
                </a:lnTo>
                <a:lnTo>
                  <a:pt x="601" y="723"/>
                </a:lnTo>
                <a:lnTo>
                  <a:pt x="576" y="757"/>
                </a:lnTo>
                <a:lnTo>
                  <a:pt x="551" y="792"/>
                </a:lnTo>
                <a:lnTo>
                  <a:pt x="526" y="826"/>
                </a:lnTo>
                <a:lnTo>
                  <a:pt x="501" y="859"/>
                </a:lnTo>
                <a:lnTo>
                  <a:pt x="476" y="889"/>
                </a:lnTo>
                <a:lnTo>
                  <a:pt x="452" y="920"/>
                </a:lnTo>
                <a:lnTo>
                  <a:pt x="428" y="951"/>
                </a:lnTo>
                <a:lnTo>
                  <a:pt x="404" y="977"/>
                </a:lnTo>
                <a:lnTo>
                  <a:pt x="380" y="1006"/>
                </a:lnTo>
                <a:lnTo>
                  <a:pt x="357" y="1033"/>
                </a:lnTo>
                <a:lnTo>
                  <a:pt x="334" y="1058"/>
                </a:lnTo>
                <a:lnTo>
                  <a:pt x="311" y="1083"/>
                </a:lnTo>
                <a:lnTo>
                  <a:pt x="288" y="1106"/>
                </a:lnTo>
                <a:lnTo>
                  <a:pt x="267" y="1127"/>
                </a:lnTo>
                <a:lnTo>
                  <a:pt x="244" y="1148"/>
                </a:lnTo>
                <a:lnTo>
                  <a:pt x="223" y="1169"/>
                </a:lnTo>
                <a:lnTo>
                  <a:pt x="202" y="1188"/>
                </a:lnTo>
                <a:lnTo>
                  <a:pt x="181" y="1205"/>
                </a:lnTo>
                <a:lnTo>
                  <a:pt x="162" y="1223"/>
                </a:lnTo>
                <a:lnTo>
                  <a:pt x="144" y="1238"/>
                </a:lnTo>
                <a:lnTo>
                  <a:pt x="127" y="1253"/>
                </a:lnTo>
                <a:lnTo>
                  <a:pt x="110" y="1265"/>
                </a:lnTo>
                <a:lnTo>
                  <a:pt x="96" y="1276"/>
                </a:lnTo>
                <a:lnTo>
                  <a:pt x="81" y="1288"/>
                </a:lnTo>
                <a:lnTo>
                  <a:pt x="70" y="1296"/>
                </a:lnTo>
                <a:lnTo>
                  <a:pt x="58" y="1303"/>
                </a:lnTo>
                <a:lnTo>
                  <a:pt x="46" y="1309"/>
                </a:lnTo>
                <a:lnTo>
                  <a:pt x="39" y="1315"/>
                </a:lnTo>
                <a:lnTo>
                  <a:pt x="29" y="1319"/>
                </a:lnTo>
                <a:lnTo>
                  <a:pt x="23" y="1320"/>
                </a:lnTo>
                <a:lnTo>
                  <a:pt x="18" y="1320"/>
                </a:lnTo>
                <a:lnTo>
                  <a:pt x="12" y="1320"/>
                </a:lnTo>
                <a:lnTo>
                  <a:pt x="8" y="1319"/>
                </a:lnTo>
                <a:lnTo>
                  <a:pt x="4" y="1317"/>
                </a:lnTo>
                <a:lnTo>
                  <a:pt x="2" y="1313"/>
                </a:lnTo>
                <a:lnTo>
                  <a:pt x="0" y="1311"/>
                </a:lnTo>
                <a:lnTo>
                  <a:pt x="0" y="1307"/>
                </a:lnTo>
                <a:lnTo>
                  <a:pt x="0" y="1303"/>
                </a:lnTo>
                <a:lnTo>
                  <a:pt x="0" y="1299"/>
                </a:lnTo>
                <a:lnTo>
                  <a:pt x="0" y="1296"/>
                </a:lnTo>
                <a:lnTo>
                  <a:pt x="2" y="1290"/>
                </a:lnTo>
                <a:lnTo>
                  <a:pt x="4" y="1284"/>
                </a:lnTo>
                <a:lnTo>
                  <a:pt x="6" y="1278"/>
                </a:lnTo>
                <a:lnTo>
                  <a:pt x="10" y="1273"/>
                </a:lnTo>
                <a:lnTo>
                  <a:pt x="14" y="1267"/>
                </a:lnTo>
                <a:lnTo>
                  <a:pt x="18" y="1261"/>
                </a:lnTo>
                <a:lnTo>
                  <a:pt x="22" y="1253"/>
                </a:lnTo>
                <a:lnTo>
                  <a:pt x="27" y="1246"/>
                </a:lnTo>
                <a:lnTo>
                  <a:pt x="33" y="1238"/>
                </a:lnTo>
                <a:lnTo>
                  <a:pt x="39" y="1230"/>
                </a:lnTo>
                <a:lnTo>
                  <a:pt x="46" y="1221"/>
                </a:lnTo>
                <a:lnTo>
                  <a:pt x="56" y="1209"/>
                </a:lnTo>
                <a:lnTo>
                  <a:pt x="66" y="1196"/>
                </a:lnTo>
                <a:lnTo>
                  <a:pt x="77" y="1182"/>
                </a:lnTo>
                <a:lnTo>
                  <a:pt x="89" y="1169"/>
                </a:lnTo>
                <a:lnTo>
                  <a:pt x="100" y="1154"/>
                </a:lnTo>
                <a:lnTo>
                  <a:pt x="114" y="1136"/>
                </a:lnTo>
                <a:lnTo>
                  <a:pt x="129" y="1117"/>
                </a:lnTo>
                <a:lnTo>
                  <a:pt x="144" y="1098"/>
                </a:lnTo>
                <a:lnTo>
                  <a:pt x="162" y="1077"/>
                </a:lnTo>
                <a:lnTo>
                  <a:pt x="179" y="1056"/>
                </a:lnTo>
                <a:lnTo>
                  <a:pt x="196" y="1033"/>
                </a:lnTo>
                <a:lnTo>
                  <a:pt x="215" y="1008"/>
                </a:lnTo>
                <a:lnTo>
                  <a:pt x="237" y="983"/>
                </a:lnTo>
                <a:lnTo>
                  <a:pt x="258" y="956"/>
                </a:lnTo>
                <a:lnTo>
                  <a:pt x="279" y="930"/>
                </a:lnTo>
                <a:lnTo>
                  <a:pt x="302" y="901"/>
                </a:lnTo>
                <a:lnTo>
                  <a:pt x="323" y="872"/>
                </a:lnTo>
                <a:lnTo>
                  <a:pt x="344" y="841"/>
                </a:lnTo>
                <a:lnTo>
                  <a:pt x="365" y="811"/>
                </a:lnTo>
                <a:lnTo>
                  <a:pt x="386" y="780"/>
                </a:lnTo>
                <a:lnTo>
                  <a:pt x="407" y="749"/>
                </a:lnTo>
                <a:lnTo>
                  <a:pt x="428" y="717"/>
                </a:lnTo>
                <a:lnTo>
                  <a:pt x="450" y="684"/>
                </a:lnTo>
                <a:lnTo>
                  <a:pt x="471" y="650"/>
                </a:lnTo>
                <a:lnTo>
                  <a:pt x="490" y="615"/>
                </a:lnTo>
                <a:lnTo>
                  <a:pt x="511" y="581"/>
                </a:lnTo>
                <a:lnTo>
                  <a:pt x="530" y="544"/>
                </a:lnTo>
                <a:lnTo>
                  <a:pt x="551" y="508"/>
                </a:lnTo>
                <a:lnTo>
                  <a:pt x="571" y="472"/>
                </a:lnTo>
                <a:lnTo>
                  <a:pt x="590" y="433"/>
                </a:lnTo>
                <a:lnTo>
                  <a:pt x="599" y="414"/>
                </a:lnTo>
                <a:lnTo>
                  <a:pt x="609" y="395"/>
                </a:lnTo>
                <a:lnTo>
                  <a:pt x="617" y="378"/>
                </a:lnTo>
                <a:lnTo>
                  <a:pt x="626" y="360"/>
                </a:lnTo>
                <a:lnTo>
                  <a:pt x="634" y="343"/>
                </a:lnTo>
                <a:lnTo>
                  <a:pt x="642" y="328"/>
                </a:lnTo>
                <a:lnTo>
                  <a:pt x="649" y="311"/>
                </a:lnTo>
                <a:lnTo>
                  <a:pt x="657" y="295"/>
                </a:lnTo>
                <a:lnTo>
                  <a:pt x="663" y="280"/>
                </a:lnTo>
                <a:lnTo>
                  <a:pt x="668" y="267"/>
                </a:lnTo>
                <a:lnTo>
                  <a:pt x="674" y="253"/>
                </a:lnTo>
                <a:lnTo>
                  <a:pt x="680" y="238"/>
                </a:lnTo>
                <a:lnTo>
                  <a:pt x="686" y="226"/>
                </a:lnTo>
                <a:lnTo>
                  <a:pt x="690" y="213"/>
                </a:lnTo>
                <a:lnTo>
                  <a:pt x="695" y="201"/>
                </a:lnTo>
                <a:lnTo>
                  <a:pt x="699" y="190"/>
                </a:lnTo>
                <a:lnTo>
                  <a:pt x="703" y="178"/>
                </a:lnTo>
                <a:lnTo>
                  <a:pt x="707" y="169"/>
                </a:lnTo>
                <a:lnTo>
                  <a:pt x="709" y="157"/>
                </a:lnTo>
                <a:lnTo>
                  <a:pt x="713" y="148"/>
                </a:lnTo>
                <a:lnTo>
                  <a:pt x="715" y="140"/>
                </a:lnTo>
                <a:lnTo>
                  <a:pt x="716" y="131"/>
                </a:lnTo>
                <a:lnTo>
                  <a:pt x="716" y="123"/>
                </a:lnTo>
                <a:lnTo>
                  <a:pt x="718" y="115"/>
                </a:lnTo>
                <a:lnTo>
                  <a:pt x="720" y="108"/>
                </a:lnTo>
                <a:lnTo>
                  <a:pt x="720" y="102"/>
                </a:lnTo>
                <a:lnTo>
                  <a:pt x="720" y="88"/>
                </a:lnTo>
                <a:lnTo>
                  <a:pt x="718" y="79"/>
                </a:lnTo>
                <a:lnTo>
                  <a:pt x="715" y="71"/>
                </a:lnTo>
                <a:lnTo>
                  <a:pt x="711" y="64"/>
                </a:lnTo>
                <a:lnTo>
                  <a:pt x="707" y="58"/>
                </a:lnTo>
                <a:lnTo>
                  <a:pt x="705" y="52"/>
                </a:lnTo>
                <a:lnTo>
                  <a:pt x="703" y="46"/>
                </a:lnTo>
                <a:lnTo>
                  <a:pt x="701" y="41"/>
                </a:lnTo>
                <a:lnTo>
                  <a:pt x="701" y="35"/>
                </a:lnTo>
                <a:lnTo>
                  <a:pt x="699" y="31"/>
                </a:lnTo>
                <a:lnTo>
                  <a:pt x="701" y="25"/>
                </a:lnTo>
                <a:lnTo>
                  <a:pt x="701" y="21"/>
                </a:lnTo>
                <a:lnTo>
                  <a:pt x="701" y="18"/>
                </a:lnTo>
                <a:lnTo>
                  <a:pt x="703" y="16"/>
                </a:lnTo>
                <a:lnTo>
                  <a:pt x="707" y="12"/>
                </a:lnTo>
                <a:lnTo>
                  <a:pt x="709" y="8"/>
                </a:lnTo>
                <a:lnTo>
                  <a:pt x="713" y="6"/>
                </a:lnTo>
                <a:lnTo>
                  <a:pt x="716" y="4"/>
                </a:lnTo>
                <a:lnTo>
                  <a:pt x="720" y="2"/>
                </a:lnTo>
                <a:lnTo>
                  <a:pt x="726" y="0"/>
                </a:lnTo>
                <a:lnTo>
                  <a:pt x="730" y="0"/>
                </a:lnTo>
                <a:lnTo>
                  <a:pt x="736" y="0"/>
                </a:lnTo>
                <a:lnTo>
                  <a:pt x="741" y="2"/>
                </a:lnTo>
                <a:lnTo>
                  <a:pt x="749" y="2"/>
                </a:lnTo>
                <a:lnTo>
                  <a:pt x="755" y="4"/>
                </a:lnTo>
                <a:lnTo>
                  <a:pt x="763" y="8"/>
                </a:lnTo>
                <a:lnTo>
                  <a:pt x="770" y="10"/>
                </a:lnTo>
                <a:lnTo>
                  <a:pt x="778" y="14"/>
                </a:lnTo>
                <a:lnTo>
                  <a:pt x="787" y="19"/>
                </a:lnTo>
                <a:lnTo>
                  <a:pt x="795" y="23"/>
                </a:lnTo>
                <a:lnTo>
                  <a:pt x="805" y="29"/>
                </a:lnTo>
                <a:lnTo>
                  <a:pt x="814" y="35"/>
                </a:lnTo>
                <a:lnTo>
                  <a:pt x="824" y="42"/>
                </a:lnTo>
                <a:lnTo>
                  <a:pt x="834" y="50"/>
                </a:lnTo>
                <a:lnTo>
                  <a:pt x="845" y="58"/>
                </a:lnTo>
                <a:lnTo>
                  <a:pt x="857" y="65"/>
                </a:lnTo>
                <a:lnTo>
                  <a:pt x="866" y="75"/>
                </a:lnTo>
                <a:lnTo>
                  <a:pt x="876" y="83"/>
                </a:lnTo>
                <a:lnTo>
                  <a:pt x="883" y="92"/>
                </a:lnTo>
                <a:lnTo>
                  <a:pt x="893" y="100"/>
                </a:lnTo>
                <a:lnTo>
                  <a:pt x="901" y="108"/>
                </a:lnTo>
                <a:lnTo>
                  <a:pt x="906" y="115"/>
                </a:lnTo>
                <a:lnTo>
                  <a:pt x="912" y="125"/>
                </a:lnTo>
                <a:lnTo>
                  <a:pt x="918" y="132"/>
                </a:lnTo>
                <a:lnTo>
                  <a:pt x="924" y="140"/>
                </a:lnTo>
                <a:lnTo>
                  <a:pt x="928" y="148"/>
                </a:lnTo>
                <a:lnTo>
                  <a:pt x="931" y="155"/>
                </a:lnTo>
                <a:lnTo>
                  <a:pt x="933" y="163"/>
                </a:lnTo>
                <a:lnTo>
                  <a:pt x="937" y="169"/>
                </a:lnTo>
                <a:lnTo>
                  <a:pt x="937" y="177"/>
                </a:lnTo>
                <a:lnTo>
                  <a:pt x="939" y="18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24"/>
          <p:cNvSpPr/>
          <p:nvPr/>
        </p:nvSpPr>
        <p:spPr>
          <a:xfrm>
            <a:off x="2939415" y="3474015"/>
            <a:ext cx="152400" cy="1663700"/>
          </a:xfrm>
          <a:custGeom>
            <a:avLst/>
            <a:gdLst/>
            <a:ahLst/>
            <a:cxnLst>
              <a:cxn ang="0">
                <a:pos x="110886875" y="72385627"/>
              </a:cxn>
              <a:cxn ang="0">
                <a:pos x="117187663" y="99451496"/>
              </a:cxn>
              <a:cxn ang="0">
                <a:pos x="118447344" y="106375248"/>
              </a:cxn>
              <a:cxn ang="0">
                <a:pos x="118447344" y="115816369"/>
              </a:cxn>
              <a:cxn ang="0">
                <a:pos x="118447344" y="129664668"/>
              </a:cxn>
              <a:cxn ang="0">
                <a:pos x="119707819" y="144770461"/>
              </a:cxn>
              <a:cxn ang="0">
                <a:pos x="119707819" y="164283433"/>
              </a:cxn>
              <a:cxn ang="0">
                <a:pos x="119707819" y="186942916"/>
              </a:cxn>
              <a:cxn ang="0">
                <a:pos x="120967500" y="212750497"/>
              </a:cxn>
              <a:cxn ang="0">
                <a:pos x="120967500" y="241704589"/>
              </a:cxn>
              <a:cxn ang="0">
                <a:pos x="120967500" y="273805986"/>
              </a:cxn>
              <a:cxn ang="0">
                <a:pos x="120967500" y="309053894"/>
              </a:cxn>
              <a:cxn ang="0">
                <a:pos x="120967500" y="386475051"/>
              </a:cxn>
              <a:cxn ang="0">
                <a:pos x="120967500" y="546352098"/>
              </a:cxn>
              <a:cxn ang="0">
                <a:pos x="120967500" y="710635531"/>
              </a:cxn>
              <a:cxn ang="0">
                <a:pos x="120967500" y="793721360"/>
              </a:cxn>
              <a:cxn ang="0">
                <a:pos x="120967500" y="832746510"/>
              </a:cxn>
              <a:cxn ang="0">
                <a:pos x="120967500" y="867366068"/>
              </a:cxn>
              <a:cxn ang="0">
                <a:pos x="120967500" y="901355689"/>
              </a:cxn>
              <a:cxn ang="0">
                <a:pos x="119707819" y="930309781"/>
              </a:cxn>
              <a:cxn ang="0">
                <a:pos x="119707819" y="958004793"/>
              </a:cxn>
              <a:cxn ang="0">
                <a:pos x="119707819" y="981924150"/>
              </a:cxn>
              <a:cxn ang="0">
                <a:pos x="118447344" y="1002695409"/>
              </a:cxn>
              <a:cxn ang="0">
                <a:pos x="118447344" y="1021578443"/>
              </a:cxn>
              <a:cxn ang="0">
                <a:pos x="118447344" y="1037314173"/>
              </a:cxn>
              <a:cxn ang="0">
                <a:pos x="117187663" y="1049273455"/>
              </a:cxn>
              <a:cxn ang="0">
                <a:pos x="114667506" y="1072562875"/>
              </a:cxn>
              <a:cxn ang="0">
                <a:pos x="112147350" y="1100257887"/>
              </a:cxn>
              <a:cxn ang="0">
                <a:pos x="108366719" y="1130471059"/>
              </a:cxn>
              <a:cxn ang="0">
                <a:pos x="105216325" y="1163831537"/>
              </a:cxn>
              <a:cxn ang="0">
                <a:pos x="98916331" y="1201597606"/>
              </a:cxn>
              <a:cxn ang="0">
                <a:pos x="93876019" y="1238734532"/>
              </a:cxn>
              <a:cxn ang="0">
                <a:pos x="88205469" y="1270206785"/>
              </a:cxn>
              <a:cxn ang="0">
                <a:pos x="81905475" y="1292866268"/>
              </a:cxn>
              <a:cxn ang="0">
                <a:pos x="74974450" y="1309861079"/>
              </a:cxn>
              <a:cxn ang="0">
                <a:pos x="68674456" y="1318673056"/>
              </a:cxn>
              <a:cxn ang="0">
                <a:pos x="62373669" y="1319932136"/>
              </a:cxn>
              <a:cxn ang="0">
                <a:pos x="56703913" y="1314896608"/>
              </a:cxn>
              <a:cxn ang="0">
                <a:pos x="49143444" y="1304196406"/>
              </a:cxn>
              <a:cxn ang="0">
                <a:pos x="39692263" y="1287201596"/>
              </a:cxn>
              <a:cxn ang="0">
                <a:pos x="30241875" y="1263283032"/>
              </a:cxn>
              <a:cxn ang="0">
                <a:pos x="17641094" y="1234328147"/>
              </a:cxn>
              <a:cxn ang="0">
                <a:pos x="8190706" y="1201597606"/>
              </a:cxn>
              <a:cxn ang="0">
                <a:pos x="2520156" y="1166348905"/>
              </a:cxn>
              <a:cxn ang="0">
                <a:pos x="0" y="1131730140"/>
              </a:cxn>
              <a:cxn ang="0">
                <a:pos x="0" y="1095222358"/>
              </a:cxn>
              <a:cxn ang="0">
                <a:pos x="4410075" y="1058085432"/>
              </a:cxn>
              <a:cxn ang="0">
                <a:pos x="9450388" y="1030390420"/>
              </a:cxn>
              <a:cxn ang="0">
                <a:pos x="13231019" y="992624351"/>
              </a:cxn>
              <a:cxn ang="0">
                <a:pos x="17010856" y="942269063"/>
              </a:cxn>
              <a:cxn ang="0">
                <a:pos x="20161250" y="876178045"/>
              </a:cxn>
              <a:cxn ang="0">
                <a:pos x="22681406" y="794980440"/>
              </a:cxn>
              <a:cxn ang="0">
                <a:pos x="26462038" y="699935330"/>
              </a:cxn>
              <a:cxn ang="0">
                <a:pos x="30241875" y="589154490"/>
              </a:cxn>
              <a:cxn ang="0">
                <a:pos x="32131794" y="464525350"/>
              </a:cxn>
              <a:cxn ang="0">
                <a:pos x="35912425" y="324790418"/>
              </a:cxn>
              <a:cxn ang="0">
                <a:pos x="38432581" y="169318962"/>
              </a:cxn>
              <a:cxn ang="0">
                <a:pos x="42212419" y="0"/>
              </a:cxn>
              <a:cxn ang="0">
                <a:pos x="72454294" y="18253891"/>
              </a:cxn>
              <a:cxn ang="0">
                <a:pos x="92615544" y="36507782"/>
              </a:cxn>
              <a:cxn ang="0">
                <a:pos x="101436488" y="47207983"/>
              </a:cxn>
            </a:cxnLst>
            <a:rect l="0" t="0" r="0" b="0"/>
            <a:pathLst>
              <a:path w="192" h="2097">
                <a:moveTo>
                  <a:pt x="161" y="75"/>
                </a:moveTo>
                <a:lnTo>
                  <a:pt x="169" y="96"/>
                </a:lnTo>
                <a:lnTo>
                  <a:pt x="176" y="115"/>
                </a:lnTo>
                <a:lnTo>
                  <a:pt x="182" y="137"/>
                </a:lnTo>
                <a:lnTo>
                  <a:pt x="184" y="146"/>
                </a:lnTo>
                <a:lnTo>
                  <a:pt x="186" y="158"/>
                </a:lnTo>
                <a:lnTo>
                  <a:pt x="186" y="161"/>
                </a:lnTo>
                <a:lnTo>
                  <a:pt x="186" y="163"/>
                </a:lnTo>
                <a:lnTo>
                  <a:pt x="188" y="169"/>
                </a:lnTo>
                <a:lnTo>
                  <a:pt x="188" y="173"/>
                </a:lnTo>
                <a:lnTo>
                  <a:pt x="188" y="179"/>
                </a:lnTo>
                <a:lnTo>
                  <a:pt x="188" y="184"/>
                </a:lnTo>
                <a:lnTo>
                  <a:pt x="188" y="190"/>
                </a:lnTo>
                <a:lnTo>
                  <a:pt x="188" y="198"/>
                </a:lnTo>
                <a:lnTo>
                  <a:pt x="188" y="206"/>
                </a:lnTo>
                <a:lnTo>
                  <a:pt x="190" y="213"/>
                </a:lnTo>
                <a:lnTo>
                  <a:pt x="190" y="221"/>
                </a:lnTo>
                <a:lnTo>
                  <a:pt x="190" y="230"/>
                </a:lnTo>
                <a:lnTo>
                  <a:pt x="190" y="240"/>
                </a:lnTo>
                <a:lnTo>
                  <a:pt x="190" y="250"/>
                </a:lnTo>
                <a:lnTo>
                  <a:pt x="190" y="261"/>
                </a:lnTo>
                <a:lnTo>
                  <a:pt x="190" y="273"/>
                </a:lnTo>
                <a:lnTo>
                  <a:pt x="190" y="284"/>
                </a:lnTo>
                <a:lnTo>
                  <a:pt x="190" y="297"/>
                </a:lnTo>
                <a:lnTo>
                  <a:pt x="192" y="311"/>
                </a:lnTo>
                <a:lnTo>
                  <a:pt x="192" y="324"/>
                </a:lnTo>
                <a:lnTo>
                  <a:pt x="192" y="338"/>
                </a:lnTo>
                <a:lnTo>
                  <a:pt x="192" y="353"/>
                </a:lnTo>
                <a:lnTo>
                  <a:pt x="192" y="368"/>
                </a:lnTo>
                <a:lnTo>
                  <a:pt x="192" y="384"/>
                </a:lnTo>
                <a:lnTo>
                  <a:pt x="192" y="401"/>
                </a:lnTo>
                <a:lnTo>
                  <a:pt x="192" y="418"/>
                </a:lnTo>
                <a:lnTo>
                  <a:pt x="192" y="435"/>
                </a:lnTo>
                <a:lnTo>
                  <a:pt x="192" y="453"/>
                </a:lnTo>
                <a:lnTo>
                  <a:pt x="192" y="472"/>
                </a:lnTo>
                <a:lnTo>
                  <a:pt x="192" y="491"/>
                </a:lnTo>
                <a:lnTo>
                  <a:pt x="192" y="510"/>
                </a:lnTo>
                <a:lnTo>
                  <a:pt x="192" y="531"/>
                </a:lnTo>
                <a:lnTo>
                  <a:pt x="192" y="614"/>
                </a:lnTo>
                <a:lnTo>
                  <a:pt x="192" y="698"/>
                </a:lnTo>
                <a:lnTo>
                  <a:pt x="192" y="782"/>
                </a:lnTo>
                <a:lnTo>
                  <a:pt x="192" y="868"/>
                </a:lnTo>
                <a:lnTo>
                  <a:pt x="192" y="955"/>
                </a:lnTo>
                <a:lnTo>
                  <a:pt x="192" y="1041"/>
                </a:lnTo>
                <a:lnTo>
                  <a:pt x="192" y="1129"/>
                </a:lnTo>
                <a:lnTo>
                  <a:pt x="192" y="1217"/>
                </a:lnTo>
                <a:lnTo>
                  <a:pt x="192" y="1240"/>
                </a:lnTo>
                <a:lnTo>
                  <a:pt x="192" y="1261"/>
                </a:lnTo>
                <a:lnTo>
                  <a:pt x="192" y="1282"/>
                </a:lnTo>
                <a:lnTo>
                  <a:pt x="192" y="1301"/>
                </a:lnTo>
                <a:lnTo>
                  <a:pt x="192" y="1323"/>
                </a:lnTo>
                <a:lnTo>
                  <a:pt x="192" y="1342"/>
                </a:lnTo>
                <a:lnTo>
                  <a:pt x="192" y="1361"/>
                </a:lnTo>
                <a:lnTo>
                  <a:pt x="192" y="1378"/>
                </a:lnTo>
                <a:lnTo>
                  <a:pt x="192" y="1397"/>
                </a:lnTo>
                <a:lnTo>
                  <a:pt x="192" y="1415"/>
                </a:lnTo>
                <a:lnTo>
                  <a:pt x="192" y="1432"/>
                </a:lnTo>
                <a:lnTo>
                  <a:pt x="192" y="1447"/>
                </a:lnTo>
                <a:lnTo>
                  <a:pt x="192" y="1462"/>
                </a:lnTo>
                <a:lnTo>
                  <a:pt x="190" y="1478"/>
                </a:lnTo>
                <a:lnTo>
                  <a:pt x="190" y="1493"/>
                </a:lnTo>
                <a:lnTo>
                  <a:pt x="190" y="1508"/>
                </a:lnTo>
                <a:lnTo>
                  <a:pt x="190" y="1522"/>
                </a:lnTo>
                <a:lnTo>
                  <a:pt x="190" y="1535"/>
                </a:lnTo>
                <a:lnTo>
                  <a:pt x="190" y="1547"/>
                </a:lnTo>
                <a:lnTo>
                  <a:pt x="190" y="1560"/>
                </a:lnTo>
                <a:lnTo>
                  <a:pt x="190" y="1572"/>
                </a:lnTo>
                <a:lnTo>
                  <a:pt x="190" y="1583"/>
                </a:lnTo>
                <a:lnTo>
                  <a:pt x="188" y="1593"/>
                </a:lnTo>
                <a:lnTo>
                  <a:pt x="188" y="1604"/>
                </a:lnTo>
                <a:lnTo>
                  <a:pt x="188" y="1614"/>
                </a:lnTo>
                <a:lnTo>
                  <a:pt x="188" y="1623"/>
                </a:lnTo>
                <a:lnTo>
                  <a:pt x="188" y="1631"/>
                </a:lnTo>
                <a:lnTo>
                  <a:pt x="188" y="1641"/>
                </a:lnTo>
                <a:lnTo>
                  <a:pt x="188" y="1648"/>
                </a:lnTo>
                <a:lnTo>
                  <a:pt x="186" y="1654"/>
                </a:lnTo>
                <a:lnTo>
                  <a:pt x="186" y="1662"/>
                </a:lnTo>
                <a:lnTo>
                  <a:pt x="186" y="1667"/>
                </a:lnTo>
                <a:lnTo>
                  <a:pt x="186" y="1679"/>
                </a:lnTo>
                <a:lnTo>
                  <a:pt x="184" y="1692"/>
                </a:lnTo>
                <a:lnTo>
                  <a:pt x="182" y="1704"/>
                </a:lnTo>
                <a:lnTo>
                  <a:pt x="182" y="1719"/>
                </a:lnTo>
                <a:lnTo>
                  <a:pt x="180" y="1733"/>
                </a:lnTo>
                <a:lnTo>
                  <a:pt x="178" y="1748"/>
                </a:lnTo>
                <a:lnTo>
                  <a:pt x="176" y="1763"/>
                </a:lnTo>
                <a:lnTo>
                  <a:pt x="174" y="1779"/>
                </a:lnTo>
                <a:lnTo>
                  <a:pt x="172" y="1796"/>
                </a:lnTo>
                <a:lnTo>
                  <a:pt x="171" y="1813"/>
                </a:lnTo>
                <a:lnTo>
                  <a:pt x="169" y="1832"/>
                </a:lnTo>
                <a:lnTo>
                  <a:pt x="167" y="1849"/>
                </a:lnTo>
                <a:lnTo>
                  <a:pt x="163" y="1869"/>
                </a:lnTo>
                <a:lnTo>
                  <a:pt x="161" y="1890"/>
                </a:lnTo>
                <a:lnTo>
                  <a:pt x="157" y="1909"/>
                </a:lnTo>
                <a:lnTo>
                  <a:pt x="155" y="1930"/>
                </a:lnTo>
                <a:lnTo>
                  <a:pt x="151" y="1951"/>
                </a:lnTo>
                <a:lnTo>
                  <a:pt x="149" y="1968"/>
                </a:lnTo>
                <a:lnTo>
                  <a:pt x="146" y="1987"/>
                </a:lnTo>
                <a:lnTo>
                  <a:pt x="142" y="2003"/>
                </a:lnTo>
                <a:lnTo>
                  <a:pt x="140" y="2018"/>
                </a:lnTo>
                <a:lnTo>
                  <a:pt x="136" y="2031"/>
                </a:lnTo>
                <a:lnTo>
                  <a:pt x="132" y="2043"/>
                </a:lnTo>
                <a:lnTo>
                  <a:pt x="130" y="2054"/>
                </a:lnTo>
                <a:lnTo>
                  <a:pt x="126" y="2064"/>
                </a:lnTo>
                <a:lnTo>
                  <a:pt x="123" y="2074"/>
                </a:lnTo>
                <a:lnTo>
                  <a:pt x="119" y="2081"/>
                </a:lnTo>
                <a:lnTo>
                  <a:pt x="117" y="2087"/>
                </a:lnTo>
                <a:lnTo>
                  <a:pt x="113" y="2091"/>
                </a:lnTo>
                <a:lnTo>
                  <a:pt x="109" y="2095"/>
                </a:lnTo>
                <a:lnTo>
                  <a:pt x="107" y="2097"/>
                </a:lnTo>
                <a:lnTo>
                  <a:pt x="103" y="2097"/>
                </a:lnTo>
                <a:lnTo>
                  <a:pt x="99" y="2097"/>
                </a:lnTo>
                <a:lnTo>
                  <a:pt x="98" y="2095"/>
                </a:lnTo>
                <a:lnTo>
                  <a:pt x="94" y="2093"/>
                </a:lnTo>
                <a:lnTo>
                  <a:pt x="90" y="2089"/>
                </a:lnTo>
                <a:lnTo>
                  <a:pt x="86" y="2083"/>
                </a:lnTo>
                <a:lnTo>
                  <a:pt x="82" y="2077"/>
                </a:lnTo>
                <a:lnTo>
                  <a:pt x="78" y="2072"/>
                </a:lnTo>
                <a:lnTo>
                  <a:pt x="73" y="2064"/>
                </a:lnTo>
                <a:lnTo>
                  <a:pt x="69" y="2054"/>
                </a:lnTo>
                <a:lnTo>
                  <a:pt x="63" y="2045"/>
                </a:lnTo>
                <a:lnTo>
                  <a:pt x="57" y="2033"/>
                </a:lnTo>
                <a:lnTo>
                  <a:pt x="53" y="2020"/>
                </a:lnTo>
                <a:lnTo>
                  <a:pt x="48" y="2007"/>
                </a:lnTo>
                <a:lnTo>
                  <a:pt x="42" y="1993"/>
                </a:lnTo>
                <a:lnTo>
                  <a:pt x="34" y="1978"/>
                </a:lnTo>
                <a:lnTo>
                  <a:pt x="28" y="1961"/>
                </a:lnTo>
                <a:lnTo>
                  <a:pt x="23" y="1943"/>
                </a:lnTo>
                <a:lnTo>
                  <a:pt x="17" y="1926"/>
                </a:lnTo>
                <a:lnTo>
                  <a:pt x="13" y="1909"/>
                </a:lnTo>
                <a:lnTo>
                  <a:pt x="9" y="1890"/>
                </a:lnTo>
                <a:lnTo>
                  <a:pt x="5" y="1872"/>
                </a:lnTo>
                <a:lnTo>
                  <a:pt x="4" y="1853"/>
                </a:lnTo>
                <a:lnTo>
                  <a:pt x="2" y="1836"/>
                </a:lnTo>
                <a:lnTo>
                  <a:pt x="0" y="1817"/>
                </a:lnTo>
                <a:lnTo>
                  <a:pt x="0" y="1798"/>
                </a:lnTo>
                <a:lnTo>
                  <a:pt x="0" y="1779"/>
                </a:lnTo>
                <a:lnTo>
                  <a:pt x="0" y="1759"/>
                </a:lnTo>
                <a:lnTo>
                  <a:pt x="0" y="1740"/>
                </a:lnTo>
                <a:lnTo>
                  <a:pt x="2" y="1721"/>
                </a:lnTo>
                <a:lnTo>
                  <a:pt x="5" y="1702"/>
                </a:lnTo>
                <a:lnTo>
                  <a:pt x="7" y="1681"/>
                </a:lnTo>
                <a:lnTo>
                  <a:pt x="11" y="1662"/>
                </a:lnTo>
                <a:lnTo>
                  <a:pt x="13" y="1650"/>
                </a:lnTo>
                <a:lnTo>
                  <a:pt x="15" y="1637"/>
                </a:lnTo>
                <a:lnTo>
                  <a:pt x="17" y="1620"/>
                </a:lnTo>
                <a:lnTo>
                  <a:pt x="19" y="1600"/>
                </a:lnTo>
                <a:lnTo>
                  <a:pt x="21" y="1577"/>
                </a:lnTo>
                <a:lnTo>
                  <a:pt x="23" y="1552"/>
                </a:lnTo>
                <a:lnTo>
                  <a:pt x="25" y="1526"/>
                </a:lnTo>
                <a:lnTo>
                  <a:pt x="27" y="1497"/>
                </a:lnTo>
                <a:lnTo>
                  <a:pt x="28" y="1464"/>
                </a:lnTo>
                <a:lnTo>
                  <a:pt x="30" y="1430"/>
                </a:lnTo>
                <a:lnTo>
                  <a:pt x="32" y="1392"/>
                </a:lnTo>
                <a:lnTo>
                  <a:pt x="34" y="1351"/>
                </a:lnTo>
                <a:lnTo>
                  <a:pt x="36" y="1309"/>
                </a:lnTo>
                <a:lnTo>
                  <a:pt x="36" y="1263"/>
                </a:lnTo>
                <a:lnTo>
                  <a:pt x="38" y="1215"/>
                </a:lnTo>
                <a:lnTo>
                  <a:pt x="40" y="1165"/>
                </a:lnTo>
                <a:lnTo>
                  <a:pt x="42" y="1112"/>
                </a:lnTo>
                <a:lnTo>
                  <a:pt x="44" y="1056"/>
                </a:lnTo>
                <a:lnTo>
                  <a:pt x="46" y="997"/>
                </a:lnTo>
                <a:lnTo>
                  <a:pt x="48" y="936"/>
                </a:lnTo>
                <a:lnTo>
                  <a:pt x="50" y="872"/>
                </a:lnTo>
                <a:lnTo>
                  <a:pt x="51" y="805"/>
                </a:lnTo>
                <a:lnTo>
                  <a:pt x="51" y="738"/>
                </a:lnTo>
                <a:lnTo>
                  <a:pt x="53" y="665"/>
                </a:lnTo>
                <a:lnTo>
                  <a:pt x="55" y="593"/>
                </a:lnTo>
                <a:lnTo>
                  <a:pt x="57" y="516"/>
                </a:lnTo>
                <a:lnTo>
                  <a:pt x="59" y="435"/>
                </a:lnTo>
                <a:lnTo>
                  <a:pt x="61" y="355"/>
                </a:lnTo>
                <a:lnTo>
                  <a:pt x="61" y="269"/>
                </a:lnTo>
                <a:lnTo>
                  <a:pt x="63" y="183"/>
                </a:lnTo>
                <a:lnTo>
                  <a:pt x="65" y="92"/>
                </a:lnTo>
                <a:lnTo>
                  <a:pt x="67" y="0"/>
                </a:lnTo>
                <a:lnTo>
                  <a:pt x="84" y="10"/>
                </a:lnTo>
                <a:lnTo>
                  <a:pt x="101" y="20"/>
                </a:lnTo>
                <a:lnTo>
                  <a:pt x="115" y="29"/>
                </a:lnTo>
                <a:lnTo>
                  <a:pt x="128" y="39"/>
                </a:lnTo>
                <a:lnTo>
                  <a:pt x="138" y="48"/>
                </a:lnTo>
                <a:lnTo>
                  <a:pt x="147" y="58"/>
                </a:lnTo>
                <a:lnTo>
                  <a:pt x="155" y="66"/>
                </a:lnTo>
                <a:lnTo>
                  <a:pt x="161" y="7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25"/>
          <p:cNvSpPr/>
          <p:nvPr/>
        </p:nvSpPr>
        <p:spPr>
          <a:xfrm>
            <a:off x="3142615" y="3366065"/>
            <a:ext cx="873125" cy="207963"/>
          </a:xfrm>
          <a:custGeom>
            <a:avLst/>
            <a:gdLst/>
            <a:ahLst/>
            <a:cxnLst>
              <a:cxn ang="0">
                <a:pos x="10710863" y="99416594"/>
              </a:cxn>
              <a:cxn ang="0">
                <a:pos x="27721719" y="97540182"/>
              </a:cxn>
              <a:cxn ang="0">
                <a:pos x="48513206" y="95039882"/>
              </a:cxn>
              <a:cxn ang="0">
                <a:pos x="72454294" y="91287850"/>
              </a:cxn>
              <a:cxn ang="0">
                <a:pos x="117187663" y="84410047"/>
              </a:cxn>
              <a:cxn ang="0">
                <a:pos x="180191569" y="71904591"/>
              </a:cxn>
              <a:cxn ang="0">
                <a:pos x="255166019" y="57524305"/>
              </a:cxn>
              <a:cxn ang="0">
                <a:pos x="325100156" y="44393379"/>
              </a:cxn>
              <a:cxn ang="0">
                <a:pos x="366683131" y="36265426"/>
              </a:cxn>
              <a:cxn ang="0">
                <a:pos x="405114919" y="28762153"/>
              </a:cxn>
              <a:cxn ang="0">
                <a:pos x="440397106" y="21884350"/>
              </a:cxn>
              <a:cxn ang="0">
                <a:pos x="473789375" y="16882167"/>
              </a:cxn>
              <a:cxn ang="0">
                <a:pos x="504031250" y="12505456"/>
              </a:cxn>
              <a:cxn ang="0">
                <a:pos x="531122731" y="7503273"/>
              </a:cxn>
              <a:cxn ang="0">
                <a:pos x="556324294" y="5002182"/>
              </a:cxn>
              <a:cxn ang="0">
                <a:pos x="578376256" y="2501091"/>
              </a:cxn>
              <a:cxn ang="0">
                <a:pos x="597277031" y="1250150"/>
              </a:cxn>
              <a:cxn ang="0">
                <a:pos x="613028206" y="0"/>
              </a:cxn>
              <a:cxn ang="0">
                <a:pos x="635079375" y="0"/>
              </a:cxn>
              <a:cxn ang="0">
                <a:pos x="657760781" y="3751241"/>
              </a:cxn>
              <a:cxn ang="0">
                <a:pos x="673511956" y="8753424"/>
              </a:cxn>
              <a:cxn ang="0">
                <a:pos x="685482500" y="14381076"/>
              </a:cxn>
              <a:cxn ang="0">
                <a:pos x="691783288" y="24385441"/>
              </a:cxn>
              <a:cxn ang="0">
                <a:pos x="693042969" y="35014485"/>
              </a:cxn>
              <a:cxn ang="0">
                <a:pos x="685482500" y="46894470"/>
              </a:cxn>
              <a:cxn ang="0">
                <a:pos x="670991800" y="58774456"/>
              </a:cxn>
              <a:cxn ang="0">
                <a:pos x="648310394" y="71279911"/>
              </a:cxn>
              <a:cxn ang="0">
                <a:pos x="616808044" y="81908956"/>
              </a:cxn>
              <a:cxn ang="0">
                <a:pos x="578376256" y="93788941"/>
              </a:cxn>
              <a:cxn ang="0">
                <a:pos x="536793281" y="104418776"/>
              </a:cxn>
              <a:cxn ang="0">
                <a:pos x="499621175" y="113172199"/>
              </a:cxn>
              <a:cxn ang="0">
                <a:pos x="464338988" y="120050002"/>
              </a:cxn>
              <a:cxn ang="0">
                <a:pos x="432836638" y="125052185"/>
              </a:cxn>
              <a:cxn ang="0">
                <a:pos x="405114919" y="128177956"/>
              </a:cxn>
              <a:cxn ang="0">
                <a:pos x="379913356" y="129428896"/>
              </a:cxn>
              <a:cxn ang="0">
                <a:pos x="352191638" y="131929988"/>
              </a:cxn>
              <a:cxn ang="0">
                <a:pos x="299898594" y="138182320"/>
              </a:cxn>
              <a:cxn ang="0">
                <a:pos x="227444300" y="148812155"/>
              </a:cxn>
              <a:cxn ang="0">
                <a:pos x="192162113" y="153814337"/>
              </a:cxn>
              <a:cxn ang="0">
                <a:pos x="160659763" y="158191049"/>
              </a:cxn>
              <a:cxn ang="0">
                <a:pos x="135458200" y="160692140"/>
              </a:cxn>
              <a:cxn ang="0">
                <a:pos x="114667506" y="163193231"/>
              </a:cxn>
              <a:cxn ang="0">
                <a:pos x="97655856" y="164443382"/>
              </a:cxn>
              <a:cxn ang="0">
                <a:pos x="78755081" y="163193231"/>
              </a:cxn>
              <a:cxn ang="0">
                <a:pos x="54183756" y="156314638"/>
              </a:cxn>
              <a:cxn ang="0">
                <a:pos x="31502350" y="143809973"/>
              </a:cxn>
              <a:cxn ang="0">
                <a:pos x="11970544" y="128177956"/>
              </a:cxn>
              <a:cxn ang="0">
                <a:pos x="2520156" y="113172199"/>
              </a:cxn>
              <a:cxn ang="0">
                <a:pos x="0" y="100666744"/>
              </a:cxn>
            </a:cxnLst>
            <a:rect l="0" t="0" r="0" b="0"/>
            <a:pathLst>
              <a:path w="1100" h="263">
                <a:moveTo>
                  <a:pt x="0" y="161"/>
                </a:moveTo>
                <a:lnTo>
                  <a:pt x="8" y="161"/>
                </a:lnTo>
                <a:lnTo>
                  <a:pt x="17" y="159"/>
                </a:lnTo>
                <a:lnTo>
                  <a:pt x="25" y="159"/>
                </a:lnTo>
                <a:lnTo>
                  <a:pt x="35" y="158"/>
                </a:lnTo>
                <a:lnTo>
                  <a:pt x="44" y="156"/>
                </a:lnTo>
                <a:lnTo>
                  <a:pt x="56" y="156"/>
                </a:lnTo>
                <a:lnTo>
                  <a:pt x="65" y="154"/>
                </a:lnTo>
                <a:lnTo>
                  <a:pt x="77" y="152"/>
                </a:lnTo>
                <a:lnTo>
                  <a:pt x="88" y="150"/>
                </a:lnTo>
                <a:lnTo>
                  <a:pt x="102" y="148"/>
                </a:lnTo>
                <a:lnTo>
                  <a:pt x="115" y="146"/>
                </a:lnTo>
                <a:lnTo>
                  <a:pt x="127" y="144"/>
                </a:lnTo>
                <a:lnTo>
                  <a:pt x="155" y="138"/>
                </a:lnTo>
                <a:lnTo>
                  <a:pt x="186" y="135"/>
                </a:lnTo>
                <a:lnTo>
                  <a:pt x="217" y="129"/>
                </a:lnTo>
                <a:lnTo>
                  <a:pt x="251" y="123"/>
                </a:lnTo>
                <a:lnTo>
                  <a:pt x="286" y="115"/>
                </a:lnTo>
                <a:lnTo>
                  <a:pt x="324" y="108"/>
                </a:lnTo>
                <a:lnTo>
                  <a:pt x="363" y="100"/>
                </a:lnTo>
                <a:lnTo>
                  <a:pt x="405" y="92"/>
                </a:lnTo>
                <a:lnTo>
                  <a:pt x="449" y="85"/>
                </a:lnTo>
                <a:lnTo>
                  <a:pt x="493" y="75"/>
                </a:lnTo>
                <a:lnTo>
                  <a:pt x="516" y="71"/>
                </a:lnTo>
                <a:lnTo>
                  <a:pt x="539" y="66"/>
                </a:lnTo>
                <a:lnTo>
                  <a:pt x="561" y="62"/>
                </a:lnTo>
                <a:lnTo>
                  <a:pt x="582" y="58"/>
                </a:lnTo>
                <a:lnTo>
                  <a:pt x="603" y="54"/>
                </a:lnTo>
                <a:lnTo>
                  <a:pt x="622" y="50"/>
                </a:lnTo>
                <a:lnTo>
                  <a:pt x="643" y="46"/>
                </a:lnTo>
                <a:lnTo>
                  <a:pt x="662" y="43"/>
                </a:lnTo>
                <a:lnTo>
                  <a:pt x="681" y="39"/>
                </a:lnTo>
                <a:lnTo>
                  <a:pt x="699" y="35"/>
                </a:lnTo>
                <a:lnTo>
                  <a:pt x="718" y="33"/>
                </a:lnTo>
                <a:lnTo>
                  <a:pt x="735" y="29"/>
                </a:lnTo>
                <a:lnTo>
                  <a:pt x="752" y="27"/>
                </a:lnTo>
                <a:lnTo>
                  <a:pt x="768" y="23"/>
                </a:lnTo>
                <a:lnTo>
                  <a:pt x="785" y="22"/>
                </a:lnTo>
                <a:lnTo>
                  <a:pt x="800" y="20"/>
                </a:lnTo>
                <a:lnTo>
                  <a:pt x="814" y="18"/>
                </a:lnTo>
                <a:lnTo>
                  <a:pt x="829" y="14"/>
                </a:lnTo>
                <a:lnTo>
                  <a:pt x="843" y="12"/>
                </a:lnTo>
                <a:lnTo>
                  <a:pt x="856" y="12"/>
                </a:lnTo>
                <a:lnTo>
                  <a:pt x="870" y="10"/>
                </a:lnTo>
                <a:lnTo>
                  <a:pt x="883" y="8"/>
                </a:lnTo>
                <a:lnTo>
                  <a:pt x="895" y="6"/>
                </a:lnTo>
                <a:lnTo>
                  <a:pt x="906" y="4"/>
                </a:lnTo>
                <a:lnTo>
                  <a:pt x="918" y="4"/>
                </a:lnTo>
                <a:lnTo>
                  <a:pt x="927" y="2"/>
                </a:lnTo>
                <a:lnTo>
                  <a:pt x="939" y="2"/>
                </a:lnTo>
                <a:lnTo>
                  <a:pt x="948" y="2"/>
                </a:lnTo>
                <a:lnTo>
                  <a:pt x="956" y="0"/>
                </a:lnTo>
                <a:lnTo>
                  <a:pt x="966" y="0"/>
                </a:lnTo>
                <a:lnTo>
                  <a:pt x="973" y="0"/>
                </a:lnTo>
                <a:lnTo>
                  <a:pt x="981" y="0"/>
                </a:lnTo>
                <a:lnTo>
                  <a:pt x="994" y="0"/>
                </a:lnTo>
                <a:lnTo>
                  <a:pt x="1008" y="0"/>
                </a:lnTo>
                <a:lnTo>
                  <a:pt x="1021" y="2"/>
                </a:lnTo>
                <a:lnTo>
                  <a:pt x="1033" y="4"/>
                </a:lnTo>
                <a:lnTo>
                  <a:pt x="1044" y="6"/>
                </a:lnTo>
                <a:lnTo>
                  <a:pt x="1054" y="8"/>
                </a:lnTo>
                <a:lnTo>
                  <a:pt x="1062" y="10"/>
                </a:lnTo>
                <a:lnTo>
                  <a:pt x="1069" y="14"/>
                </a:lnTo>
                <a:lnTo>
                  <a:pt x="1077" y="16"/>
                </a:lnTo>
                <a:lnTo>
                  <a:pt x="1083" y="20"/>
                </a:lnTo>
                <a:lnTo>
                  <a:pt x="1088" y="23"/>
                </a:lnTo>
                <a:lnTo>
                  <a:pt x="1092" y="29"/>
                </a:lnTo>
                <a:lnTo>
                  <a:pt x="1096" y="33"/>
                </a:lnTo>
                <a:lnTo>
                  <a:pt x="1098" y="39"/>
                </a:lnTo>
                <a:lnTo>
                  <a:pt x="1100" y="45"/>
                </a:lnTo>
                <a:lnTo>
                  <a:pt x="1100" y="50"/>
                </a:lnTo>
                <a:lnTo>
                  <a:pt x="1100" y="56"/>
                </a:lnTo>
                <a:lnTo>
                  <a:pt x="1098" y="62"/>
                </a:lnTo>
                <a:lnTo>
                  <a:pt x="1094" y="69"/>
                </a:lnTo>
                <a:lnTo>
                  <a:pt x="1088" y="75"/>
                </a:lnTo>
                <a:lnTo>
                  <a:pt x="1083" y="81"/>
                </a:lnTo>
                <a:lnTo>
                  <a:pt x="1075" y="87"/>
                </a:lnTo>
                <a:lnTo>
                  <a:pt x="1065" y="94"/>
                </a:lnTo>
                <a:lnTo>
                  <a:pt x="1054" y="100"/>
                </a:lnTo>
                <a:lnTo>
                  <a:pt x="1042" y="106"/>
                </a:lnTo>
                <a:lnTo>
                  <a:pt x="1029" y="114"/>
                </a:lnTo>
                <a:lnTo>
                  <a:pt x="1014" y="119"/>
                </a:lnTo>
                <a:lnTo>
                  <a:pt x="996" y="125"/>
                </a:lnTo>
                <a:lnTo>
                  <a:pt x="979" y="131"/>
                </a:lnTo>
                <a:lnTo>
                  <a:pt x="960" y="138"/>
                </a:lnTo>
                <a:lnTo>
                  <a:pt x="939" y="144"/>
                </a:lnTo>
                <a:lnTo>
                  <a:pt x="918" y="150"/>
                </a:lnTo>
                <a:lnTo>
                  <a:pt x="895" y="156"/>
                </a:lnTo>
                <a:lnTo>
                  <a:pt x="873" y="161"/>
                </a:lnTo>
                <a:lnTo>
                  <a:pt x="852" y="167"/>
                </a:lnTo>
                <a:lnTo>
                  <a:pt x="831" y="171"/>
                </a:lnTo>
                <a:lnTo>
                  <a:pt x="812" y="177"/>
                </a:lnTo>
                <a:lnTo>
                  <a:pt x="793" y="181"/>
                </a:lnTo>
                <a:lnTo>
                  <a:pt x="774" y="184"/>
                </a:lnTo>
                <a:lnTo>
                  <a:pt x="754" y="188"/>
                </a:lnTo>
                <a:lnTo>
                  <a:pt x="737" y="192"/>
                </a:lnTo>
                <a:lnTo>
                  <a:pt x="720" y="194"/>
                </a:lnTo>
                <a:lnTo>
                  <a:pt x="704" y="198"/>
                </a:lnTo>
                <a:lnTo>
                  <a:pt x="687" y="200"/>
                </a:lnTo>
                <a:lnTo>
                  <a:pt x="672" y="202"/>
                </a:lnTo>
                <a:lnTo>
                  <a:pt x="658" y="204"/>
                </a:lnTo>
                <a:lnTo>
                  <a:pt x="643" y="205"/>
                </a:lnTo>
                <a:lnTo>
                  <a:pt x="630" y="205"/>
                </a:lnTo>
                <a:lnTo>
                  <a:pt x="616" y="205"/>
                </a:lnTo>
                <a:lnTo>
                  <a:pt x="603" y="207"/>
                </a:lnTo>
                <a:lnTo>
                  <a:pt x="589" y="209"/>
                </a:lnTo>
                <a:lnTo>
                  <a:pt x="574" y="209"/>
                </a:lnTo>
                <a:lnTo>
                  <a:pt x="559" y="211"/>
                </a:lnTo>
                <a:lnTo>
                  <a:pt x="543" y="213"/>
                </a:lnTo>
                <a:lnTo>
                  <a:pt x="511" y="217"/>
                </a:lnTo>
                <a:lnTo>
                  <a:pt x="476" y="221"/>
                </a:lnTo>
                <a:lnTo>
                  <a:pt x="440" y="227"/>
                </a:lnTo>
                <a:lnTo>
                  <a:pt x="401" y="232"/>
                </a:lnTo>
                <a:lnTo>
                  <a:pt x="361" y="238"/>
                </a:lnTo>
                <a:lnTo>
                  <a:pt x="342" y="240"/>
                </a:lnTo>
                <a:lnTo>
                  <a:pt x="322" y="244"/>
                </a:lnTo>
                <a:lnTo>
                  <a:pt x="305" y="246"/>
                </a:lnTo>
                <a:lnTo>
                  <a:pt x="288" y="248"/>
                </a:lnTo>
                <a:lnTo>
                  <a:pt x="271" y="251"/>
                </a:lnTo>
                <a:lnTo>
                  <a:pt x="255" y="253"/>
                </a:lnTo>
                <a:lnTo>
                  <a:pt x="242" y="255"/>
                </a:lnTo>
                <a:lnTo>
                  <a:pt x="226" y="257"/>
                </a:lnTo>
                <a:lnTo>
                  <a:pt x="215" y="257"/>
                </a:lnTo>
                <a:lnTo>
                  <a:pt x="203" y="259"/>
                </a:lnTo>
                <a:lnTo>
                  <a:pt x="192" y="261"/>
                </a:lnTo>
                <a:lnTo>
                  <a:pt x="182" y="261"/>
                </a:lnTo>
                <a:lnTo>
                  <a:pt x="173" y="263"/>
                </a:lnTo>
                <a:lnTo>
                  <a:pt x="163" y="263"/>
                </a:lnTo>
                <a:lnTo>
                  <a:pt x="155" y="263"/>
                </a:lnTo>
                <a:lnTo>
                  <a:pt x="150" y="263"/>
                </a:lnTo>
                <a:lnTo>
                  <a:pt x="136" y="263"/>
                </a:lnTo>
                <a:lnTo>
                  <a:pt x="125" y="261"/>
                </a:lnTo>
                <a:lnTo>
                  <a:pt x="111" y="259"/>
                </a:lnTo>
                <a:lnTo>
                  <a:pt x="100" y="255"/>
                </a:lnTo>
                <a:lnTo>
                  <a:pt x="86" y="250"/>
                </a:lnTo>
                <a:lnTo>
                  <a:pt x="75" y="244"/>
                </a:lnTo>
                <a:lnTo>
                  <a:pt x="61" y="238"/>
                </a:lnTo>
                <a:lnTo>
                  <a:pt x="50" y="230"/>
                </a:lnTo>
                <a:lnTo>
                  <a:pt x="38" y="223"/>
                </a:lnTo>
                <a:lnTo>
                  <a:pt x="27" y="215"/>
                </a:lnTo>
                <a:lnTo>
                  <a:pt x="19" y="205"/>
                </a:lnTo>
                <a:lnTo>
                  <a:pt x="11" y="198"/>
                </a:lnTo>
                <a:lnTo>
                  <a:pt x="8" y="190"/>
                </a:lnTo>
                <a:lnTo>
                  <a:pt x="4" y="181"/>
                </a:lnTo>
                <a:lnTo>
                  <a:pt x="0" y="171"/>
                </a:lnTo>
                <a:lnTo>
                  <a:pt x="0" y="16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26"/>
          <p:cNvSpPr/>
          <p:nvPr/>
        </p:nvSpPr>
        <p:spPr>
          <a:xfrm>
            <a:off x="3526790" y="3034278"/>
            <a:ext cx="260350" cy="280987"/>
          </a:xfrm>
          <a:custGeom>
            <a:avLst/>
            <a:gdLst/>
            <a:ahLst/>
            <a:cxnLst>
              <a:cxn ang="0">
                <a:pos x="78755081" y="5670540"/>
              </a:cxn>
              <a:cxn ang="0">
                <a:pos x="105216325" y="11970522"/>
              </a:cxn>
              <a:cxn ang="0">
                <a:pos x="129158206" y="22681366"/>
              </a:cxn>
              <a:cxn ang="0">
                <a:pos x="152469850" y="35912361"/>
              </a:cxn>
              <a:cxn ang="0">
                <a:pos x="168220231" y="46623205"/>
              </a:cxn>
              <a:cxn ang="0">
                <a:pos x="177671413" y="56703812"/>
              </a:cxn>
              <a:cxn ang="0">
                <a:pos x="185861325" y="66154182"/>
              </a:cxn>
              <a:cxn ang="0">
                <a:pos x="193421794" y="76865026"/>
              </a:cxn>
              <a:cxn ang="0">
                <a:pos x="198462106" y="88205312"/>
              </a:cxn>
              <a:cxn ang="0">
                <a:pos x="202872975" y="101436307"/>
              </a:cxn>
              <a:cxn ang="0">
                <a:pos x="205393131" y="114667302"/>
              </a:cxn>
              <a:cxn ang="0">
                <a:pos x="206652813" y="130418449"/>
              </a:cxn>
              <a:cxn ang="0">
                <a:pos x="206652813" y="144909123"/>
              </a:cxn>
              <a:cxn ang="0">
                <a:pos x="206652813" y="159399798"/>
              </a:cxn>
              <a:cxn ang="0">
                <a:pos x="205393131" y="171370320"/>
              </a:cxn>
              <a:cxn ang="0">
                <a:pos x="204132656" y="182081163"/>
              </a:cxn>
              <a:cxn ang="0">
                <a:pos x="202872975" y="191531534"/>
              </a:cxn>
              <a:cxn ang="0">
                <a:pos x="200352819" y="199091989"/>
              </a:cxn>
              <a:cxn ang="0">
                <a:pos x="199092344" y="206023002"/>
              </a:cxn>
              <a:cxn ang="0">
                <a:pos x="195941950" y="211063306"/>
              </a:cxn>
              <a:cxn ang="0">
                <a:pos x="192162113" y="214843136"/>
              </a:cxn>
              <a:cxn ang="0">
                <a:pos x="185861325" y="219253204"/>
              </a:cxn>
              <a:cxn ang="0">
                <a:pos x="180191569" y="221773355"/>
              </a:cxn>
              <a:cxn ang="0">
                <a:pos x="173890781" y="223033828"/>
              </a:cxn>
              <a:cxn ang="0">
                <a:pos x="170110944" y="223033828"/>
              </a:cxn>
              <a:cxn ang="0">
                <a:pos x="165700075" y="221773355"/>
              </a:cxn>
              <a:cxn ang="0">
                <a:pos x="159400081" y="218623761"/>
              </a:cxn>
              <a:cxn ang="0">
                <a:pos x="152469850" y="214843136"/>
              </a:cxn>
              <a:cxn ang="0">
                <a:pos x="143648906" y="208543154"/>
              </a:cxn>
              <a:cxn ang="0">
                <a:pos x="134198519" y="201612141"/>
              </a:cxn>
              <a:cxn ang="0">
                <a:pos x="123487656" y="191531534"/>
              </a:cxn>
              <a:cxn ang="0">
                <a:pos x="110886875" y="182081163"/>
              </a:cxn>
              <a:cxn ang="0">
                <a:pos x="90725625" y="163809865"/>
              </a:cxn>
              <a:cxn ang="0">
                <a:pos x="66154300" y="138608347"/>
              </a:cxn>
              <a:cxn ang="0">
                <a:pos x="45993050" y="113406829"/>
              </a:cxn>
              <a:cxn ang="0">
                <a:pos x="28982194" y="84425481"/>
              </a:cxn>
              <a:cxn ang="0">
                <a:pos x="18271331" y="62373558"/>
              </a:cxn>
              <a:cxn ang="0">
                <a:pos x="13231019" y="49143356"/>
              </a:cxn>
              <a:cxn ang="0">
                <a:pos x="8190706" y="38432513"/>
              </a:cxn>
              <a:cxn ang="0">
                <a:pos x="4410075" y="28982142"/>
              </a:cxn>
              <a:cxn ang="0">
                <a:pos x="2520156" y="20161214"/>
              </a:cxn>
              <a:cxn ang="0">
                <a:pos x="0" y="13230995"/>
              </a:cxn>
              <a:cxn ang="0">
                <a:pos x="0" y="8190692"/>
              </a:cxn>
              <a:cxn ang="0">
                <a:pos x="1260475" y="4410067"/>
              </a:cxn>
              <a:cxn ang="0">
                <a:pos x="3150394" y="2520152"/>
              </a:cxn>
              <a:cxn ang="0">
                <a:pos x="6930231" y="1260473"/>
              </a:cxn>
              <a:cxn ang="0">
                <a:pos x="11970544" y="0"/>
              </a:cxn>
              <a:cxn ang="0">
                <a:pos x="18271331" y="0"/>
              </a:cxn>
              <a:cxn ang="0">
                <a:pos x="25201563" y="0"/>
              </a:cxn>
              <a:cxn ang="0">
                <a:pos x="34651950" y="0"/>
              </a:cxn>
              <a:cxn ang="0">
                <a:pos x="45993050" y="1260473"/>
              </a:cxn>
              <a:cxn ang="0">
                <a:pos x="57963594" y="2520152"/>
              </a:cxn>
              <a:cxn ang="0">
                <a:pos x="64893825" y="3780625"/>
              </a:cxn>
            </a:cxnLst>
            <a:rect l="0" t="0" r="0" b="0"/>
            <a:pathLst>
              <a:path w="328" h="354">
                <a:moveTo>
                  <a:pt x="103" y="6"/>
                </a:moveTo>
                <a:lnTo>
                  <a:pt x="125" y="9"/>
                </a:lnTo>
                <a:lnTo>
                  <a:pt x="146" y="13"/>
                </a:lnTo>
                <a:lnTo>
                  <a:pt x="167" y="19"/>
                </a:lnTo>
                <a:lnTo>
                  <a:pt x="186" y="27"/>
                </a:lnTo>
                <a:lnTo>
                  <a:pt x="205" y="36"/>
                </a:lnTo>
                <a:lnTo>
                  <a:pt x="222" y="46"/>
                </a:lnTo>
                <a:lnTo>
                  <a:pt x="242" y="57"/>
                </a:lnTo>
                <a:lnTo>
                  <a:pt x="259" y="69"/>
                </a:lnTo>
                <a:lnTo>
                  <a:pt x="267" y="74"/>
                </a:lnTo>
                <a:lnTo>
                  <a:pt x="274" y="82"/>
                </a:lnTo>
                <a:lnTo>
                  <a:pt x="282" y="90"/>
                </a:lnTo>
                <a:lnTo>
                  <a:pt x="290" y="96"/>
                </a:lnTo>
                <a:lnTo>
                  <a:pt x="295" y="105"/>
                </a:lnTo>
                <a:lnTo>
                  <a:pt x="301" y="113"/>
                </a:lnTo>
                <a:lnTo>
                  <a:pt x="307" y="122"/>
                </a:lnTo>
                <a:lnTo>
                  <a:pt x="311" y="130"/>
                </a:lnTo>
                <a:lnTo>
                  <a:pt x="315" y="140"/>
                </a:lnTo>
                <a:lnTo>
                  <a:pt x="318" y="149"/>
                </a:lnTo>
                <a:lnTo>
                  <a:pt x="322" y="161"/>
                </a:lnTo>
                <a:lnTo>
                  <a:pt x="324" y="170"/>
                </a:lnTo>
                <a:lnTo>
                  <a:pt x="326" y="182"/>
                </a:lnTo>
                <a:lnTo>
                  <a:pt x="326" y="193"/>
                </a:lnTo>
                <a:lnTo>
                  <a:pt x="328" y="207"/>
                </a:lnTo>
                <a:lnTo>
                  <a:pt x="328" y="218"/>
                </a:lnTo>
                <a:lnTo>
                  <a:pt x="328" y="230"/>
                </a:lnTo>
                <a:lnTo>
                  <a:pt x="328" y="241"/>
                </a:lnTo>
                <a:lnTo>
                  <a:pt x="328" y="253"/>
                </a:lnTo>
                <a:lnTo>
                  <a:pt x="326" y="262"/>
                </a:lnTo>
                <a:lnTo>
                  <a:pt x="326" y="272"/>
                </a:lnTo>
                <a:lnTo>
                  <a:pt x="326" y="281"/>
                </a:lnTo>
                <a:lnTo>
                  <a:pt x="324" y="289"/>
                </a:lnTo>
                <a:lnTo>
                  <a:pt x="324" y="297"/>
                </a:lnTo>
                <a:lnTo>
                  <a:pt x="322" y="304"/>
                </a:lnTo>
                <a:lnTo>
                  <a:pt x="320" y="310"/>
                </a:lnTo>
                <a:lnTo>
                  <a:pt x="318" y="316"/>
                </a:lnTo>
                <a:lnTo>
                  <a:pt x="318" y="322"/>
                </a:lnTo>
                <a:lnTo>
                  <a:pt x="316" y="327"/>
                </a:lnTo>
                <a:lnTo>
                  <a:pt x="313" y="331"/>
                </a:lnTo>
                <a:lnTo>
                  <a:pt x="311" y="335"/>
                </a:lnTo>
                <a:lnTo>
                  <a:pt x="309" y="337"/>
                </a:lnTo>
                <a:lnTo>
                  <a:pt x="305" y="341"/>
                </a:lnTo>
                <a:lnTo>
                  <a:pt x="299" y="345"/>
                </a:lnTo>
                <a:lnTo>
                  <a:pt x="295" y="348"/>
                </a:lnTo>
                <a:lnTo>
                  <a:pt x="292" y="350"/>
                </a:lnTo>
                <a:lnTo>
                  <a:pt x="286" y="352"/>
                </a:lnTo>
                <a:lnTo>
                  <a:pt x="282" y="352"/>
                </a:lnTo>
                <a:lnTo>
                  <a:pt x="276" y="354"/>
                </a:lnTo>
                <a:lnTo>
                  <a:pt x="272" y="354"/>
                </a:lnTo>
                <a:lnTo>
                  <a:pt x="270" y="354"/>
                </a:lnTo>
                <a:lnTo>
                  <a:pt x="267" y="352"/>
                </a:lnTo>
                <a:lnTo>
                  <a:pt x="263" y="352"/>
                </a:lnTo>
                <a:lnTo>
                  <a:pt x="259" y="350"/>
                </a:lnTo>
                <a:lnTo>
                  <a:pt x="253" y="347"/>
                </a:lnTo>
                <a:lnTo>
                  <a:pt x="247" y="345"/>
                </a:lnTo>
                <a:lnTo>
                  <a:pt x="242" y="341"/>
                </a:lnTo>
                <a:lnTo>
                  <a:pt x="236" y="335"/>
                </a:lnTo>
                <a:lnTo>
                  <a:pt x="228" y="331"/>
                </a:lnTo>
                <a:lnTo>
                  <a:pt x="222" y="325"/>
                </a:lnTo>
                <a:lnTo>
                  <a:pt x="213" y="320"/>
                </a:lnTo>
                <a:lnTo>
                  <a:pt x="205" y="312"/>
                </a:lnTo>
                <a:lnTo>
                  <a:pt x="196" y="304"/>
                </a:lnTo>
                <a:lnTo>
                  <a:pt x="186" y="297"/>
                </a:lnTo>
                <a:lnTo>
                  <a:pt x="176" y="289"/>
                </a:lnTo>
                <a:lnTo>
                  <a:pt x="165" y="280"/>
                </a:lnTo>
                <a:lnTo>
                  <a:pt x="144" y="260"/>
                </a:lnTo>
                <a:lnTo>
                  <a:pt x="125" y="241"/>
                </a:lnTo>
                <a:lnTo>
                  <a:pt x="105" y="220"/>
                </a:lnTo>
                <a:lnTo>
                  <a:pt x="88" y="201"/>
                </a:lnTo>
                <a:lnTo>
                  <a:pt x="73" y="180"/>
                </a:lnTo>
                <a:lnTo>
                  <a:pt x="59" y="157"/>
                </a:lnTo>
                <a:lnTo>
                  <a:pt x="46" y="134"/>
                </a:lnTo>
                <a:lnTo>
                  <a:pt x="34" y="111"/>
                </a:lnTo>
                <a:lnTo>
                  <a:pt x="29" y="99"/>
                </a:lnTo>
                <a:lnTo>
                  <a:pt x="25" y="90"/>
                </a:lnTo>
                <a:lnTo>
                  <a:pt x="21" y="78"/>
                </a:lnTo>
                <a:lnTo>
                  <a:pt x="15" y="69"/>
                </a:lnTo>
                <a:lnTo>
                  <a:pt x="13" y="61"/>
                </a:lnTo>
                <a:lnTo>
                  <a:pt x="9" y="53"/>
                </a:lnTo>
                <a:lnTo>
                  <a:pt x="7" y="46"/>
                </a:lnTo>
                <a:lnTo>
                  <a:pt x="5" y="38"/>
                </a:lnTo>
                <a:lnTo>
                  <a:pt x="4" y="32"/>
                </a:lnTo>
                <a:lnTo>
                  <a:pt x="2" y="27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  <a:lnTo>
                  <a:pt x="2" y="9"/>
                </a:lnTo>
                <a:lnTo>
                  <a:pt x="2" y="7"/>
                </a:lnTo>
                <a:lnTo>
                  <a:pt x="4" y="6"/>
                </a:lnTo>
                <a:lnTo>
                  <a:pt x="5" y="4"/>
                </a:lnTo>
                <a:lnTo>
                  <a:pt x="7" y="4"/>
                </a:lnTo>
                <a:lnTo>
                  <a:pt x="11" y="2"/>
                </a:lnTo>
                <a:lnTo>
                  <a:pt x="13" y="2"/>
                </a:lnTo>
                <a:lnTo>
                  <a:pt x="19" y="0"/>
                </a:lnTo>
                <a:lnTo>
                  <a:pt x="23" y="0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3" y="2"/>
                </a:lnTo>
                <a:lnTo>
                  <a:pt x="82" y="4"/>
                </a:lnTo>
                <a:lnTo>
                  <a:pt x="92" y="4"/>
                </a:lnTo>
                <a:lnTo>
                  <a:pt x="103" y="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27"/>
          <p:cNvSpPr/>
          <p:nvPr/>
        </p:nvSpPr>
        <p:spPr>
          <a:xfrm>
            <a:off x="3202940" y="3740715"/>
            <a:ext cx="744537" cy="169863"/>
          </a:xfrm>
          <a:custGeom>
            <a:avLst/>
            <a:gdLst/>
            <a:ahLst/>
            <a:cxnLst>
              <a:cxn ang="0">
                <a:pos x="17047275" y="112989342"/>
              </a:cxn>
              <a:cxn ang="0">
                <a:pos x="5051250" y="102075644"/>
              </a:cxn>
              <a:cxn ang="0">
                <a:pos x="0" y="91803740"/>
              </a:cxn>
              <a:cxn ang="0">
                <a:pos x="2525228" y="89878359"/>
              </a:cxn>
              <a:cxn ang="0">
                <a:pos x="8208183" y="87310383"/>
              </a:cxn>
              <a:cxn ang="0">
                <a:pos x="19573298" y="83458019"/>
              </a:cxn>
              <a:cxn ang="0">
                <a:pos x="34094550" y="79606455"/>
              </a:cxn>
              <a:cxn ang="0">
                <a:pos x="53036144" y="75112297"/>
              </a:cxn>
              <a:cxn ang="0">
                <a:pos x="76397283" y="69976345"/>
              </a:cxn>
              <a:cxn ang="0">
                <a:pos x="102915355" y="64840393"/>
              </a:cxn>
              <a:cxn ang="0">
                <a:pos x="134484677" y="59062647"/>
              </a:cxn>
              <a:cxn ang="0">
                <a:pos x="171105250" y="52643108"/>
              </a:cxn>
              <a:cxn ang="0">
                <a:pos x="210882755" y="45580973"/>
              </a:cxn>
              <a:cxn ang="0">
                <a:pos x="254448102" y="37877045"/>
              </a:cxn>
              <a:cxn ang="0">
                <a:pos x="296750835" y="30815712"/>
              </a:cxn>
              <a:cxn ang="0">
                <a:pos x="337159250" y="24395372"/>
              </a:cxn>
              <a:cxn ang="0">
                <a:pos x="373148118" y="19259419"/>
              </a:cxn>
              <a:cxn ang="0">
                <a:pos x="404717441" y="14766062"/>
              </a:cxn>
              <a:cxn ang="0">
                <a:pos x="435024149" y="9630110"/>
              </a:cxn>
              <a:cxn ang="0">
                <a:pos x="460279607" y="5777746"/>
              </a:cxn>
              <a:cxn ang="0">
                <a:pos x="483640747" y="3209770"/>
              </a:cxn>
              <a:cxn ang="0">
                <a:pos x="503213250" y="2567976"/>
              </a:cxn>
              <a:cxn ang="0">
                <a:pos x="518367001" y="1283587"/>
              </a:cxn>
              <a:cxn ang="0">
                <a:pos x="532257344" y="0"/>
              </a:cxn>
              <a:cxn ang="0">
                <a:pos x="548672915" y="0"/>
              </a:cxn>
              <a:cxn ang="0">
                <a:pos x="564457576" y="2567976"/>
              </a:cxn>
              <a:cxn ang="0">
                <a:pos x="578347919" y="5777746"/>
              </a:cxn>
              <a:cxn ang="0">
                <a:pos x="586556102" y="12198086"/>
              </a:cxn>
              <a:cxn ang="0">
                <a:pos x="590344738" y="17975832"/>
              </a:cxn>
              <a:cxn ang="0">
                <a:pos x="591607352" y="26963348"/>
              </a:cxn>
              <a:cxn ang="0">
                <a:pos x="586556102" y="36593458"/>
              </a:cxn>
              <a:cxn ang="0">
                <a:pos x="574560077" y="45580973"/>
              </a:cxn>
              <a:cxn ang="0">
                <a:pos x="557512802" y="53926695"/>
              </a:cxn>
              <a:cxn ang="0">
                <a:pos x="533519958" y="63556805"/>
              </a:cxn>
              <a:cxn ang="0">
                <a:pos x="503844954" y="72544321"/>
              </a:cxn>
              <a:cxn ang="0">
                <a:pos x="469118699" y="80890043"/>
              </a:cxn>
              <a:cxn ang="0">
                <a:pos x="428710285" y="89878359"/>
              </a:cxn>
              <a:cxn ang="0">
                <a:pos x="383881529" y="98224081"/>
              </a:cxn>
              <a:cxn ang="0">
                <a:pos x="334634022" y="106569803"/>
              </a:cxn>
              <a:cxn ang="0">
                <a:pos x="279703560" y="114273731"/>
              </a:cxn>
              <a:cxn ang="0">
                <a:pos x="222878780" y="121335064"/>
              </a:cxn>
              <a:cxn ang="0">
                <a:pos x="175524796" y="127755405"/>
              </a:cxn>
              <a:cxn ang="0">
                <a:pos x="137010700" y="131606968"/>
              </a:cxn>
              <a:cxn ang="0">
                <a:pos x="107966606" y="134817539"/>
              </a:cxn>
              <a:cxn ang="0">
                <a:pos x="89656716" y="136101126"/>
              </a:cxn>
              <a:cxn ang="0">
                <a:pos x="77660692" y="136101126"/>
              </a:cxn>
              <a:cxn ang="0">
                <a:pos x="59350008" y="132891357"/>
              </a:cxn>
              <a:cxn ang="0">
                <a:pos x="38514096" y="123903040"/>
              </a:cxn>
              <a:cxn ang="0">
                <a:pos x="31569322" y="120051476"/>
              </a:cxn>
            </a:cxnLst>
            <a:rect l="0" t="0" r="0" b="0"/>
            <a:pathLst>
              <a:path w="937" h="212">
                <a:moveTo>
                  <a:pt x="50" y="187"/>
                </a:moveTo>
                <a:lnTo>
                  <a:pt x="38" y="182"/>
                </a:lnTo>
                <a:lnTo>
                  <a:pt x="27" y="176"/>
                </a:lnTo>
                <a:lnTo>
                  <a:pt x="19" y="170"/>
                </a:lnTo>
                <a:lnTo>
                  <a:pt x="11" y="164"/>
                </a:lnTo>
                <a:lnTo>
                  <a:pt x="8" y="159"/>
                </a:lnTo>
                <a:lnTo>
                  <a:pt x="4" y="153"/>
                </a:lnTo>
                <a:lnTo>
                  <a:pt x="0" y="149"/>
                </a:lnTo>
                <a:lnTo>
                  <a:pt x="0" y="143"/>
                </a:lnTo>
                <a:lnTo>
                  <a:pt x="0" y="142"/>
                </a:lnTo>
                <a:lnTo>
                  <a:pt x="2" y="142"/>
                </a:lnTo>
                <a:lnTo>
                  <a:pt x="4" y="140"/>
                </a:lnTo>
                <a:lnTo>
                  <a:pt x="6" y="138"/>
                </a:lnTo>
                <a:lnTo>
                  <a:pt x="9" y="138"/>
                </a:lnTo>
                <a:lnTo>
                  <a:pt x="13" y="136"/>
                </a:lnTo>
                <a:lnTo>
                  <a:pt x="17" y="134"/>
                </a:lnTo>
                <a:lnTo>
                  <a:pt x="23" y="132"/>
                </a:lnTo>
                <a:lnTo>
                  <a:pt x="31" y="130"/>
                </a:lnTo>
                <a:lnTo>
                  <a:pt x="36" y="128"/>
                </a:lnTo>
                <a:lnTo>
                  <a:pt x="44" y="126"/>
                </a:lnTo>
                <a:lnTo>
                  <a:pt x="54" y="124"/>
                </a:lnTo>
                <a:lnTo>
                  <a:pt x="63" y="122"/>
                </a:lnTo>
                <a:lnTo>
                  <a:pt x="73" y="120"/>
                </a:lnTo>
                <a:lnTo>
                  <a:pt x="84" y="117"/>
                </a:lnTo>
                <a:lnTo>
                  <a:pt x="96" y="115"/>
                </a:lnTo>
                <a:lnTo>
                  <a:pt x="107" y="113"/>
                </a:lnTo>
                <a:lnTo>
                  <a:pt x="121" y="109"/>
                </a:lnTo>
                <a:lnTo>
                  <a:pt x="134" y="107"/>
                </a:lnTo>
                <a:lnTo>
                  <a:pt x="148" y="103"/>
                </a:lnTo>
                <a:lnTo>
                  <a:pt x="163" y="101"/>
                </a:lnTo>
                <a:lnTo>
                  <a:pt x="180" y="97"/>
                </a:lnTo>
                <a:lnTo>
                  <a:pt x="196" y="96"/>
                </a:lnTo>
                <a:lnTo>
                  <a:pt x="213" y="92"/>
                </a:lnTo>
                <a:lnTo>
                  <a:pt x="232" y="88"/>
                </a:lnTo>
                <a:lnTo>
                  <a:pt x="251" y="86"/>
                </a:lnTo>
                <a:lnTo>
                  <a:pt x="271" y="82"/>
                </a:lnTo>
                <a:lnTo>
                  <a:pt x="292" y="78"/>
                </a:lnTo>
                <a:lnTo>
                  <a:pt x="313" y="74"/>
                </a:lnTo>
                <a:lnTo>
                  <a:pt x="334" y="71"/>
                </a:lnTo>
                <a:lnTo>
                  <a:pt x="357" y="67"/>
                </a:lnTo>
                <a:lnTo>
                  <a:pt x="380" y="63"/>
                </a:lnTo>
                <a:lnTo>
                  <a:pt x="403" y="59"/>
                </a:lnTo>
                <a:lnTo>
                  <a:pt x="426" y="55"/>
                </a:lnTo>
                <a:lnTo>
                  <a:pt x="449" y="51"/>
                </a:lnTo>
                <a:lnTo>
                  <a:pt x="470" y="48"/>
                </a:lnTo>
                <a:lnTo>
                  <a:pt x="493" y="46"/>
                </a:lnTo>
                <a:lnTo>
                  <a:pt x="512" y="42"/>
                </a:lnTo>
                <a:lnTo>
                  <a:pt x="534" y="38"/>
                </a:lnTo>
                <a:lnTo>
                  <a:pt x="553" y="36"/>
                </a:lnTo>
                <a:lnTo>
                  <a:pt x="572" y="32"/>
                </a:lnTo>
                <a:lnTo>
                  <a:pt x="591" y="30"/>
                </a:lnTo>
                <a:lnTo>
                  <a:pt x="608" y="27"/>
                </a:lnTo>
                <a:lnTo>
                  <a:pt x="626" y="25"/>
                </a:lnTo>
                <a:lnTo>
                  <a:pt x="641" y="23"/>
                </a:lnTo>
                <a:lnTo>
                  <a:pt x="658" y="19"/>
                </a:lnTo>
                <a:lnTo>
                  <a:pt x="674" y="17"/>
                </a:lnTo>
                <a:lnTo>
                  <a:pt x="689" y="15"/>
                </a:lnTo>
                <a:lnTo>
                  <a:pt x="702" y="13"/>
                </a:lnTo>
                <a:lnTo>
                  <a:pt x="716" y="11"/>
                </a:lnTo>
                <a:lnTo>
                  <a:pt x="729" y="9"/>
                </a:lnTo>
                <a:lnTo>
                  <a:pt x="743" y="9"/>
                </a:lnTo>
                <a:lnTo>
                  <a:pt x="754" y="7"/>
                </a:lnTo>
                <a:lnTo>
                  <a:pt x="766" y="5"/>
                </a:lnTo>
                <a:lnTo>
                  <a:pt x="777" y="5"/>
                </a:lnTo>
                <a:lnTo>
                  <a:pt x="787" y="4"/>
                </a:lnTo>
                <a:lnTo>
                  <a:pt x="797" y="4"/>
                </a:lnTo>
                <a:lnTo>
                  <a:pt x="806" y="2"/>
                </a:lnTo>
                <a:lnTo>
                  <a:pt x="814" y="2"/>
                </a:lnTo>
                <a:lnTo>
                  <a:pt x="821" y="2"/>
                </a:lnTo>
                <a:lnTo>
                  <a:pt x="829" y="0"/>
                </a:lnTo>
                <a:lnTo>
                  <a:pt x="837" y="0"/>
                </a:lnTo>
                <a:lnTo>
                  <a:pt x="843" y="0"/>
                </a:lnTo>
                <a:lnTo>
                  <a:pt x="848" y="0"/>
                </a:lnTo>
                <a:lnTo>
                  <a:pt x="860" y="0"/>
                </a:lnTo>
                <a:lnTo>
                  <a:pt x="869" y="0"/>
                </a:lnTo>
                <a:lnTo>
                  <a:pt x="879" y="2"/>
                </a:lnTo>
                <a:lnTo>
                  <a:pt x="887" y="2"/>
                </a:lnTo>
                <a:lnTo>
                  <a:pt x="894" y="4"/>
                </a:lnTo>
                <a:lnTo>
                  <a:pt x="902" y="5"/>
                </a:lnTo>
                <a:lnTo>
                  <a:pt x="910" y="7"/>
                </a:lnTo>
                <a:lnTo>
                  <a:pt x="916" y="9"/>
                </a:lnTo>
                <a:lnTo>
                  <a:pt x="919" y="11"/>
                </a:lnTo>
                <a:lnTo>
                  <a:pt x="925" y="15"/>
                </a:lnTo>
                <a:lnTo>
                  <a:pt x="929" y="19"/>
                </a:lnTo>
                <a:lnTo>
                  <a:pt x="931" y="21"/>
                </a:lnTo>
                <a:lnTo>
                  <a:pt x="933" y="25"/>
                </a:lnTo>
                <a:lnTo>
                  <a:pt x="935" y="28"/>
                </a:lnTo>
                <a:lnTo>
                  <a:pt x="937" y="34"/>
                </a:lnTo>
                <a:lnTo>
                  <a:pt x="937" y="38"/>
                </a:lnTo>
                <a:lnTo>
                  <a:pt x="937" y="42"/>
                </a:lnTo>
                <a:lnTo>
                  <a:pt x="935" y="48"/>
                </a:lnTo>
                <a:lnTo>
                  <a:pt x="931" y="51"/>
                </a:lnTo>
                <a:lnTo>
                  <a:pt x="929" y="57"/>
                </a:lnTo>
                <a:lnTo>
                  <a:pt x="923" y="61"/>
                </a:lnTo>
                <a:lnTo>
                  <a:pt x="917" y="67"/>
                </a:lnTo>
                <a:lnTo>
                  <a:pt x="910" y="71"/>
                </a:lnTo>
                <a:lnTo>
                  <a:pt x="902" y="76"/>
                </a:lnTo>
                <a:lnTo>
                  <a:pt x="892" y="80"/>
                </a:lnTo>
                <a:lnTo>
                  <a:pt x="883" y="84"/>
                </a:lnTo>
                <a:lnTo>
                  <a:pt x="871" y="90"/>
                </a:lnTo>
                <a:lnTo>
                  <a:pt x="860" y="94"/>
                </a:lnTo>
                <a:lnTo>
                  <a:pt x="845" y="99"/>
                </a:lnTo>
                <a:lnTo>
                  <a:pt x="831" y="103"/>
                </a:lnTo>
                <a:lnTo>
                  <a:pt x="816" y="109"/>
                </a:lnTo>
                <a:lnTo>
                  <a:pt x="798" y="113"/>
                </a:lnTo>
                <a:lnTo>
                  <a:pt x="781" y="117"/>
                </a:lnTo>
                <a:lnTo>
                  <a:pt x="762" y="122"/>
                </a:lnTo>
                <a:lnTo>
                  <a:pt x="743" y="126"/>
                </a:lnTo>
                <a:lnTo>
                  <a:pt x="724" y="132"/>
                </a:lnTo>
                <a:lnTo>
                  <a:pt x="702" y="136"/>
                </a:lnTo>
                <a:lnTo>
                  <a:pt x="679" y="140"/>
                </a:lnTo>
                <a:lnTo>
                  <a:pt x="658" y="145"/>
                </a:lnTo>
                <a:lnTo>
                  <a:pt x="633" y="149"/>
                </a:lnTo>
                <a:lnTo>
                  <a:pt x="608" y="153"/>
                </a:lnTo>
                <a:lnTo>
                  <a:pt x="583" y="157"/>
                </a:lnTo>
                <a:lnTo>
                  <a:pt x="557" y="161"/>
                </a:lnTo>
                <a:lnTo>
                  <a:pt x="530" y="166"/>
                </a:lnTo>
                <a:lnTo>
                  <a:pt x="501" y="170"/>
                </a:lnTo>
                <a:lnTo>
                  <a:pt x="472" y="174"/>
                </a:lnTo>
                <a:lnTo>
                  <a:pt x="443" y="178"/>
                </a:lnTo>
                <a:lnTo>
                  <a:pt x="413" y="182"/>
                </a:lnTo>
                <a:lnTo>
                  <a:pt x="382" y="186"/>
                </a:lnTo>
                <a:lnTo>
                  <a:pt x="353" y="189"/>
                </a:lnTo>
                <a:lnTo>
                  <a:pt x="326" y="193"/>
                </a:lnTo>
                <a:lnTo>
                  <a:pt x="301" y="195"/>
                </a:lnTo>
                <a:lnTo>
                  <a:pt x="278" y="199"/>
                </a:lnTo>
                <a:lnTo>
                  <a:pt x="255" y="201"/>
                </a:lnTo>
                <a:lnTo>
                  <a:pt x="236" y="203"/>
                </a:lnTo>
                <a:lnTo>
                  <a:pt x="217" y="205"/>
                </a:lnTo>
                <a:lnTo>
                  <a:pt x="199" y="207"/>
                </a:lnTo>
                <a:lnTo>
                  <a:pt x="184" y="209"/>
                </a:lnTo>
                <a:lnTo>
                  <a:pt x="171" y="210"/>
                </a:lnTo>
                <a:lnTo>
                  <a:pt x="159" y="210"/>
                </a:lnTo>
                <a:lnTo>
                  <a:pt x="150" y="210"/>
                </a:lnTo>
                <a:lnTo>
                  <a:pt x="142" y="212"/>
                </a:lnTo>
                <a:lnTo>
                  <a:pt x="136" y="212"/>
                </a:lnTo>
                <a:lnTo>
                  <a:pt x="130" y="212"/>
                </a:lnTo>
                <a:lnTo>
                  <a:pt x="123" y="212"/>
                </a:lnTo>
                <a:lnTo>
                  <a:pt x="113" y="210"/>
                </a:lnTo>
                <a:lnTo>
                  <a:pt x="104" y="209"/>
                </a:lnTo>
                <a:lnTo>
                  <a:pt x="94" y="207"/>
                </a:lnTo>
                <a:lnTo>
                  <a:pt x="84" y="203"/>
                </a:lnTo>
                <a:lnTo>
                  <a:pt x="73" y="199"/>
                </a:lnTo>
                <a:lnTo>
                  <a:pt x="61" y="193"/>
                </a:lnTo>
                <a:lnTo>
                  <a:pt x="50" y="1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Freeform 28"/>
          <p:cNvSpPr/>
          <p:nvPr/>
        </p:nvSpPr>
        <p:spPr>
          <a:xfrm>
            <a:off x="3225165" y="4069328"/>
            <a:ext cx="720725" cy="168275"/>
          </a:xfrm>
          <a:custGeom>
            <a:avLst/>
            <a:gdLst/>
            <a:ahLst/>
            <a:cxnLst>
              <a:cxn ang="0">
                <a:pos x="311869138" y="25683573"/>
              </a:cxn>
              <a:cxn ang="0">
                <a:pos x="349042038" y="19262680"/>
              </a:cxn>
              <a:cxn ang="0">
                <a:pos x="384324225" y="14768135"/>
              </a:cxn>
              <a:cxn ang="0">
                <a:pos x="415825781" y="9631740"/>
              </a:cxn>
              <a:cxn ang="0">
                <a:pos x="443547500" y="5779044"/>
              </a:cxn>
              <a:cxn ang="0">
                <a:pos x="468749063" y="3210847"/>
              </a:cxn>
              <a:cxn ang="0">
                <a:pos x="489540550" y="641849"/>
              </a:cxn>
              <a:cxn ang="0">
                <a:pos x="507811881" y="0"/>
              </a:cxn>
              <a:cxn ang="0">
                <a:pos x="522302581" y="0"/>
              </a:cxn>
              <a:cxn ang="0">
                <a:pos x="533013444" y="641849"/>
              </a:cxn>
              <a:cxn ang="0">
                <a:pos x="540573913" y="1926348"/>
              </a:cxn>
              <a:cxn ang="0">
                <a:pos x="559474688" y="12199938"/>
              </a:cxn>
              <a:cxn ang="0">
                <a:pos x="569555313" y="20547179"/>
              </a:cxn>
              <a:cxn ang="0">
                <a:pos x="572075469" y="29536269"/>
              </a:cxn>
              <a:cxn ang="0">
                <a:pos x="565775475" y="40452509"/>
              </a:cxn>
              <a:cxn ang="0">
                <a:pos x="555064613" y="53936144"/>
              </a:cxn>
              <a:cxn ang="0">
                <a:pos x="544983988" y="60998886"/>
              </a:cxn>
              <a:cxn ang="0">
                <a:pos x="536793281" y="64851582"/>
              </a:cxn>
              <a:cxn ang="0">
                <a:pos x="524822738" y="69988778"/>
              </a:cxn>
              <a:cxn ang="0">
                <a:pos x="509071563" y="73841474"/>
              </a:cxn>
              <a:cxn ang="0">
                <a:pos x="490800231" y="78336019"/>
              </a:cxn>
              <a:cxn ang="0">
                <a:pos x="468118825" y="82188715"/>
              </a:cxn>
              <a:cxn ang="0">
                <a:pos x="442287819" y="87325109"/>
              </a:cxn>
              <a:cxn ang="0">
                <a:pos x="412045944" y="91819654"/>
              </a:cxn>
              <a:cxn ang="0">
                <a:pos x="379283913" y="96956850"/>
              </a:cxn>
              <a:cxn ang="0">
                <a:pos x="344631169" y="102093244"/>
              </a:cxn>
              <a:cxn ang="0">
                <a:pos x="304308669" y="106587789"/>
              </a:cxn>
              <a:cxn ang="0">
                <a:pos x="264616406" y="111724984"/>
              </a:cxn>
              <a:cxn ang="0">
                <a:pos x="228074538" y="116861378"/>
              </a:cxn>
              <a:cxn ang="0">
                <a:pos x="195941950" y="120072226"/>
              </a:cxn>
              <a:cxn ang="0">
                <a:pos x="165700075" y="123924922"/>
              </a:cxn>
              <a:cxn ang="0">
                <a:pos x="138608594" y="126493119"/>
              </a:cxn>
              <a:cxn ang="0">
                <a:pos x="115927188" y="130345815"/>
              </a:cxn>
              <a:cxn ang="0">
                <a:pos x="96396175" y="131629513"/>
              </a:cxn>
              <a:cxn ang="0">
                <a:pos x="79385319" y="133555861"/>
              </a:cxn>
              <a:cxn ang="0">
                <a:pos x="66154300" y="133555861"/>
              </a:cxn>
              <a:cxn ang="0">
                <a:pos x="56703913" y="134840360"/>
              </a:cxn>
              <a:cxn ang="0">
                <a:pos x="44732575" y="134840360"/>
              </a:cxn>
              <a:cxn ang="0">
                <a:pos x="25201563" y="127777618"/>
              </a:cxn>
              <a:cxn ang="0">
                <a:pos x="9450388" y="113008682"/>
              </a:cxn>
              <a:cxn ang="0">
                <a:pos x="1889919" y="100809546"/>
              </a:cxn>
              <a:cxn ang="0">
                <a:pos x="0" y="91819654"/>
              </a:cxn>
              <a:cxn ang="0">
                <a:pos x="1889919" y="84756912"/>
              </a:cxn>
              <a:cxn ang="0">
                <a:pos x="6930231" y="79619717"/>
              </a:cxn>
              <a:cxn ang="0">
                <a:pos x="17010856" y="75767822"/>
              </a:cxn>
              <a:cxn ang="0">
                <a:pos x="26462038" y="74483323"/>
              </a:cxn>
              <a:cxn ang="0">
                <a:pos x="35912425" y="73841474"/>
              </a:cxn>
              <a:cxn ang="0">
                <a:pos x="49143444" y="71272476"/>
              </a:cxn>
              <a:cxn ang="0">
                <a:pos x="64893825" y="68704279"/>
              </a:cxn>
              <a:cxn ang="0">
                <a:pos x="84425631" y="66136082"/>
              </a:cxn>
              <a:cxn ang="0">
                <a:pos x="107107038" y="62283385"/>
              </a:cxn>
              <a:cxn ang="0">
                <a:pos x="132938044" y="57788840"/>
              </a:cxn>
              <a:cxn ang="0">
                <a:pos x="163179919" y="52651645"/>
              </a:cxn>
              <a:cxn ang="0">
                <a:pos x="195941950" y="46230752"/>
              </a:cxn>
              <a:cxn ang="0">
                <a:pos x="230594694" y="40452509"/>
              </a:cxn>
              <a:cxn ang="0">
                <a:pos x="270917194" y="32747116"/>
              </a:cxn>
              <a:cxn ang="0">
                <a:pos x="284147419" y="30178919"/>
              </a:cxn>
            </a:cxnLst>
            <a:rect l="0" t="0" r="0" b="0"/>
            <a:pathLst>
              <a:path w="908" h="210">
                <a:moveTo>
                  <a:pt x="451" y="47"/>
                </a:moveTo>
                <a:lnTo>
                  <a:pt x="472" y="44"/>
                </a:lnTo>
                <a:lnTo>
                  <a:pt x="495" y="40"/>
                </a:lnTo>
                <a:lnTo>
                  <a:pt x="514" y="36"/>
                </a:lnTo>
                <a:lnTo>
                  <a:pt x="535" y="34"/>
                </a:lnTo>
                <a:lnTo>
                  <a:pt x="554" y="30"/>
                </a:lnTo>
                <a:lnTo>
                  <a:pt x="574" y="28"/>
                </a:lnTo>
                <a:lnTo>
                  <a:pt x="593" y="24"/>
                </a:lnTo>
                <a:lnTo>
                  <a:pt x="610" y="23"/>
                </a:lnTo>
                <a:lnTo>
                  <a:pt x="627" y="19"/>
                </a:lnTo>
                <a:lnTo>
                  <a:pt x="645" y="17"/>
                </a:lnTo>
                <a:lnTo>
                  <a:pt x="660" y="15"/>
                </a:lnTo>
                <a:lnTo>
                  <a:pt x="675" y="13"/>
                </a:lnTo>
                <a:lnTo>
                  <a:pt x="691" y="11"/>
                </a:lnTo>
                <a:lnTo>
                  <a:pt x="704" y="9"/>
                </a:lnTo>
                <a:lnTo>
                  <a:pt x="718" y="7"/>
                </a:lnTo>
                <a:lnTo>
                  <a:pt x="731" y="5"/>
                </a:lnTo>
                <a:lnTo>
                  <a:pt x="744" y="5"/>
                </a:lnTo>
                <a:lnTo>
                  <a:pt x="756" y="3"/>
                </a:lnTo>
                <a:lnTo>
                  <a:pt x="768" y="3"/>
                </a:lnTo>
                <a:lnTo>
                  <a:pt x="777" y="1"/>
                </a:lnTo>
                <a:lnTo>
                  <a:pt x="787" y="1"/>
                </a:lnTo>
                <a:lnTo>
                  <a:pt x="796" y="0"/>
                </a:lnTo>
                <a:lnTo>
                  <a:pt x="806" y="0"/>
                </a:lnTo>
                <a:lnTo>
                  <a:pt x="814" y="0"/>
                </a:lnTo>
                <a:lnTo>
                  <a:pt x="821" y="0"/>
                </a:lnTo>
                <a:lnTo>
                  <a:pt x="829" y="0"/>
                </a:lnTo>
                <a:lnTo>
                  <a:pt x="835" y="0"/>
                </a:lnTo>
                <a:lnTo>
                  <a:pt x="840" y="0"/>
                </a:lnTo>
                <a:lnTo>
                  <a:pt x="846" y="1"/>
                </a:lnTo>
                <a:lnTo>
                  <a:pt x="850" y="1"/>
                </a:lnTo>
                <a:lnTo>
                  <a:pt x="854" y="1"/>
                </a:lnTo>
                <a:lnTo>
                  <a:pt x="858" y="3"/>
                </a:lnTo>
                <a:lnTo>
                  <a:pt x="869" y="9"/>
                </a:lnTo>
                <a:lnTo>
                  <a:pt x="879" y="13"/>
                </a:lnTo>
                <a:lnTo>
                  <a:pt x="888" y="19"/>
                </a:lnTo>
                <a:lnTo>
                  <a:pt x="894" y="23"/>
                </a:lnTo>
                <a:lnTo>
                  <a:pt x="900" y="26"/>
                </a:lnTo>
                <a:lnTo>
                  <a:pt x="904" y="32"/>
                </a:lnTo>
                <a:lnTo>
                  <a:pt x="908" y="36"/>
                </a:lnTo>
                <a:lnTo>
                  <a:pt x="908" y="42"/>
                </a:lnTo>
                <a:lnTo>
                  <a:pt x="908" y="46"/>
                </a:lnTo>
                <a:lnTo>
                  <a:pt x="906" y="51"/>
                </a:lnTo>
                <a:lnTo>
                  <a:pt x="902" y="57"/>
                </a:lnTo>
                <a:lnTo>
                  <a:pt x="898" y="63"/>
                </a:lnTo>
                <a:lnTo>
                  <a:pt x="894" y="70"/>
                </a:lnTo>
                <a:lnTo>
                  <a:pt x="887" y="76"/>
                </a:lnTo>
                <a:lnTo>
                  <a:pt x="881" y="84"/>
                </a:lnTo>
                <a:lnTo>
                  <a:pt x="871" y="92"/>
                </a:lnTo>
                <a:lnTo>
                  <a:pt x="869" y="93"/>
                </a:lnTo>
                <a:lnTo>
                  <a:pt x="865" y="95"/>
                </a:lnTo>
                <a:lnTo>
                  <a:pt x="862" y="97"/>
                </a:lnTo>
                <a:lnTo>
                  <a:pt x="858" y="99"/>
                </a:lnTo>
                <a:lnTo>
                  <a:pt x="852" y="101"/>
                </a:lnTo>
                <a:lnTo>
                  <a:pt x="846" y="103"/>
                </a:lnTo>
                <a:lnTo>
                  <a:pt x="840" y="107"/>
                </a:lnTo>
                <a:lnTo>
                  <a:pt x="833" y="109"/>
                </a:lnTo>
                <a:lnTo>
                  <a:pt x="825" y="111"/>
                </a:lnTo>
                <a:lnTo>
                  <a:pt x="817" y="113"/>
                </a:lnTo>
                <a:lnTo>
                  <a:pt x="808" y="115"/>
                </a:lnTo>
                <a:lnTo>
                  <a:pt x="798" y="116"/>
                </a:lnTo>
                <a:lnTo>
                  <a:pt x="789" y="118"/>
                </a:lnTo>
                <a:lnTo>
                  <a:pt x="779" y="122"/>
                </a:lnTo>
                <a:lnTo>
                  <a:pt x="768" y="124"/>
                </a:lnTo>
                <a:lnTo>
                  <a:pt x="756" y="126"/>
                </a:lnTo>
                <a:lnTo>
                  <a:pt x="743" y="128"/>
                </a:lnTo>
                <a:lnTo>
                  <a:pt x="729" y="130"/>
                </a:lnTo>
                <a:lnTo>
                  <a:pt x="716" y="134"/>
                </a:lnTo>
                <a:lnTo>
                  <a:pt x="702" y="136"/>
                </a:lnTo>
                <a:lnTo>
                  <a:pt x="687" y="138"/>
                </a:lnTo>
                <a:lnTo>
                  <a:pt x="672" y="141"/>
                </a:lnTo>
                <a:lnTo>
                  <a:pt x="654" y="143"/>
                </a:lnTo>
                <a:lnTo>
                  <a:pt x="639" y="145"/>
                </a:lnTo>
                <a:lnTo>
                  <a:pt x="622" y="147"/>
                </a:lnTo>
                <a:lnTo>
                  <a:pt x="602" y="151"/>
                </a:lnTo>
                <a:lnTo>
                  <a:pt x="585" y="153"/>
                </a:lnTo>
                <a:lnTo>
                  <a:pt x="566" y="155"/>
                </a:lnTo>
                <a:lnTo>
                  <a:pt x="547" y="159"/>
                </a:lnTo>
                <a:lnTo>
                  <a:pt x="526" y="161"/>
                </a:lnTo>
                <a:lnTo>
                  <a:pt x="505" y="164"/>
                </a:lnTo>
                <a:lnTo>
                  <a:pt x="483" y="166"/>
                </a:lnTo>
                <a:lnTo>
                  <a:pt x="462" y="168"/>
                </a:lnTo>
                <a:lnTo>
                  <a:pt x="441" y="172"/>
                </a:lnTo>
                <a:lnTo>
                  <a:pt x="420" y="174"/>
                </a:lnTo>
                <a:lnTo>
                  <a:pt x="401" y="176"/>
                </a:lnTo>
                <a:lnTo>
                  <a:pt x="382" y="180"/>
                </a:lnTo>
                <a:lnTo>
                  <a:pt x="362" y="182"/>
                </a:lnTo>
                <a:lnTo>
                  <a:pt x="345" y="184"/>
                </a:lnTo>
                <a:lnTo>
                  <a:pt x="326" y="185"/>
                </a:lnTo>
                <a:lnTo>
                  <a:pt x="311" y="187"/>
                </a:lnTo>
                <a:lnTo>
                  <a:pt x="293" y="189"/>
                </a:lnTo>
                <a:lnTo>
                  <a:pt x="278" y="191"/>
                </a:lnTo>
                <a:lnTo>
                  <a:pt x="263" y="193"/>
                </a:lnTo>
                <a:lnTo>
                  <a:pt x="247" y="195"/>
                </a:lnTo>
                <a:lnTo>
                  <a:pt x="234" y="197"/>
                </a:lnTo>
                <a:lnTo>
                  <a:pt x="220" y="197"/>
                </a:lnTo>
                <a:lnTo>
                  <a:pt x="209" y="199"/>
                </a:lnTo>
                <a:lnTo>
                  <a:pt x="195" y="201"/>
                </a:lnTo>
                <a:lnTo>
                  <a:pt x="184" y="203"/>
                </a:lnTo>
                <a:lnTo>
                  <a:pt x="172" y="203"/>
                </a:lnTo>
                <a:lnTo>
                  <a:pt x="163" y="205"/>
                </a:lnTo>
                <a:lnTo>
                  <a:pt x="153" y="205"/>
                </a:lnTo>
                <a:lnTo>
                  <a:pt x="144" y="207"/>
                </a:lnTo>
                <a:lnTo>
                  <a:pt x="134" y="207"/>
                </a:lnTo>
                <a:lnTo>
                  <a:pt x="126" y="208"/>
                </a:lnTo>
                <a:lnTo>
                  <a:pt x="119" y="208"/>
                </a:lnTo>
                <a:lnTo>
                  <a:pt x="113" y="208"/>
                </a:lnTo>
                <a:lnTo>
                  <a:pt x="105" y="208"/>
                </a:lnTo>
                <a:lnTo>
                  <a:pt x="99" y="210"/>
                </a:lnTo>
                <a:lnTo>
                  <a:pt x="94" y="210"/>
                </a:lnTo>
                <a:lnTo>
                  <a:pt x="90" y="210"/>
                </a:lnTo>
                <a:lnTo>
                  <a:pt x="86" y="210"/>
                </a:lnTo>
                <a:lnTo>
                  <a:pt x="82" y="210"/>
                </a:lnTo>
                <a:lnTo>
                  <a:pt x="71" y="210"/>
                </a:lnTo>
                <a:lnTo>
                  <a:pt x="59" y="208"/>
                </a:lnTo>
                <a:lnTo>
                  <a:pt x="50" y="205"/>
                </a:lnTo>
                <a:lnTo>
                  <a:pt x="40" y="199"/>
                </a:lnTo>
                <a:lnTo>
                  <a:pt x="30" y="193"/>
                </a:lnTo>
                <a:lnTo>
                  <a:pt x="23" y="185"/>
                </a:lnTo>
                <a:lnTo>
                  <a:pt x="15" y="176"/>
                </a:lnTo>
                <a:lnTo>
                  <a:pt x="7" y="166"/>
                </a:lnTo>
                <a:lnTo>
                  <a:pt x="5" y="161"/>
                </a:lnTo>
                <a:lnTo>
                  <a:pt x="3" y="157"/>
                </a:lnTo>
                <a:lnTo>
                  <a:pt x="2" y="151"/>
                </a:lnTo>
                <a:lnTo>
                  <a:pt x="0" y="147"/>
                </a:lnTo>
                <a:lnTo>
                  <a:pt x="0" y="143"/>
                </a:lnTo>
                <a:lnTo>
                  <a:pt x="2" y="139"/>
                </a:lnTo>
                <a:lnTo>
                  <a:pt x="2" y="136"/>
                </a:lnTo>
                <a:lnTo>
                  <a:pt x="3" y="132"/>
                </a:lnTo>
                <a:lnTo>
                  <a:pt x="5" y="130"/>
                </a:lnTo>
                <a:lnTo>
                  <a:pt x="7" y="126"/>
                </a:lnTo>
                <a:lnTo>
                  <a:pt x="11" y="124"/>
                </a:lnTo>
                <a:lnTo>
                  <a:pt x="15" y="122"/>
                </a:lnTo>
                <a:lnTo>
                  <a:pt x="21" y="120"/>
                </a:lnTo>
                <a:lnTo>
                  <a:pt x="27" y="118"/>
                </a:lnTo>
                <a:lnTo>
                  <a:pt x="32" y="116"/>
                </a:lnTo>
                <a:lnTo>
                  <a:pt x="38" y="116"/>
                </a:lnTo>
                <a:lnTo>
                  <a:pt x="42" y="116"/>
                </a:lnTo>
                <a:lnTo>
                  <a:pt x="46" y="116"/>
                </a:lnTo>
                <a:lnTo>
                  <a:pt x="51" y="115"/>
                </a:lnTo>
                <a:lnTo>
                  <a:pt x="57" y="115"/>
                </a:lnTo>
                <a:lnTo>
                  <a:pt x="63" y="113"/>
                </a:lnTo>
                <a:lnTo>
                  <a:pt x="71" y="113"/>
                </a:lnTo>
                <a:lnTo>
                  <a:pt x="78" y="111"/>
                </a:lnTo>
                <a:lnTo>
                  <a:pt x="86" y="111"/>
                </a:lnTo>
                <a:lnTo>
                  <a:pt x="94" y="109"/>
                </a:lnTo>
                <a:lnTo>
                  <a:pt x="103" y="107"/>
                </a:lnTo>
                <a:lnTo>
                  <a:pt x="113" y="105"/>
                </a:lnTo>
                <a:lnTo>
                  <a:pt x="122" y="105"/>
                </a:lnTo>
                <a:lnTo>
                  <a:pt x="134" y="103"/>
                </a:lnTo>
                <a:lnTo>
                  <a:pt x="146" y="101"/>
                </a:lnTo>
                <a:lnTo>
                  <a:pt x="157" y="99"/>
                </a:lnTo>
                <a:lnTo>
                  <a:pt x="170" y="97"/>
                </a:lnTo>
                <a:lnTo>
                  <a:pt x="184" y="93"/>
                </a:lnTo>
                <a:lnTo>
                  <a:pt x="197" y="92"/>
                </a:lnTo>
                <a:lnTo>
                  <a:pt x="211" y="90"/>
                </a:lnTo>
                <a:lnTo>
                  <a:pt x="226" y="88"/>
                </a:lnTo>
                <a:lnTo>
                  <a:pt x="242" y="84"/>
                </a:lnTo>
                <a:lnTo>
                  <a:pt x="259" y="82"/>
                </a:lnTo>
                <a:lnTo>
                  <a:pt x="274" y="78"/>
                </a:lnTo>
                <a:lnTo>
                  <a:pt x="291" y="76"/>
                </a:lnTo>
                <a:lnTo>
                  <a:pt x="311" y="72"/>
                </a:lnTo>
                <a:lnTo>
                  <a:pt x="328" y="69"/>
                </a:lnTo>
                <a:lnTo>
                  <a:pt x="347" y="67"/>
                </a:lnTo>
                <a:lnTo>
                  <a:pt x="366" y="63"/>
                </a:lnTo>
                <a:lnTo>
                  <a:pt x="387" y="59"/>
                </a:lnTo>
                <a:lnTo>
                  <a:pt x="409" y="55"/>
                </a:lnTo>
                <a:lnTo>
                  <a:pt x="430" y="51"/>
                </a:lnTo>
                <a:lnTo>
                  <a:pt x="451" y="4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Freeform 29"/>
          <p:cNvSpPr/>
          <p:nvPr/>
        </p:nvSpPr>
        <p:spPr>
          <a:xfrm>
            <a:off x="3517265" y="3496240"/>
            <a:ext cx="146050" cy="1057275"/>
          </a:xfrm>
          <a:custGeom>
            <a:avLst/>
            <a:gdLst/>
            <a:ahLst/>
            <a:cxnLst>
              <a:cxn ang="0">
                <a:pos x="37801411" y="7560469"/>
              </a:cxn>
              <a:cxn ang="0">
                <a:pos x="54811847" y="19531013"/>
              </a:cxn>
              <a:cxn ang="0">
                <a:pos x="71192591" y="31502350"/>
              </a:cxn>
              <a:cxn ang="0">
                <a:pos x="88203027" y="45993050"/>
              </a:cxn>
              <a:cxn ang="0">
                <a:pos x="99543849" y="56703913"/>
              </a:cxn>
              <a:cxn ang="0">
                <a:pos x="106473642" y="68044219"/>
              </a:cxn>
              <a:cxn ang="0">
                <a:pos x="111514363" y="80014763"/>
              </a:cxn>
              <a:cxn ang="0">
                <a:pos x="114033925" y="94506256"/>
              </a:cxn>
              <a:cxn ang="0">
                <a:pos x="115294105" y="112147350"/>
              </a:cxn>
              <a:cxn ang="0">
                <a:pos x="115294105" y="131678363"/>
              </a:cxn>
              <a:cxn ang="0">
                <a:pos x="114033925" y="153729531"/>
              </a:cxn>
              <a:cxn ang="0">
                <a:pos x="110254183" y="177671413"/>
              </a:cxn>
              <a:cxn ang="0">
                <a:pos x="106473642" y="197832663"/>
              </a:cxn>
              <a:cxn ang="0">
                <a:pos x="103954080" y="214843519"/>
              </a:cxn>
              <a:cxn ang="0">
                <a:pos x="101433720" y="234374531"/>
              </a:cxn>
              <a:cxn ang="0">
                <a:pos x="100803231" y="258316413"/>
              </a:cxn>
              <a:cxn ang="0">
                <a:pos x="98283669" y="284777656"/>
              </a:cxn>
              <a:cxn ang="0">
                <a:pos x="97023489" y="315019531"/>
              </a:cxn>
              <a:cxn ang="0">
                <a:pos x="95763309" y="349042038"/>
              </a:cxn>
              <a:cxn ang="0">
                <a:pos x="93242949" y="386214144"/>
              </a:cxn>
              <a:cxn ang="0">
                <a:pos x="91983567" y="427796325"/>
              </a:cxn>
              <a:cxn ang="0">
                <a:pos x="91983567" y="470638981"/>
              </a:cxn>
              <a:cxn ang="0">
                <a:pos x="90723387" y="517892506"/>
              </a:cxn>
              <a:cxn ang="0">
                <a:pos x="89463207" y="568925075"/>
              </a:cxn>
              <a:cxn ang="0">
                <a:pos x="89463207" y="623108831"/>
              </a:cxn>
              <a:cxn ang="0">
                <a:pos x="88203027" y="681072425"/>
              </a:cxn>
              <a:cxn ang="0">
                <a:pos x="88203027" y="741556175"/>
              </a:cxn>
              <a:cxn ang="0">
                <a:pos x="88203027" y="805190319"/>
              </a:cxn>
              <a:cxn ang="0">
                <a:pos x="1260180" y="839212031"/>
              </a:cxn>
              <a:cxn ang="0">
                <a:pos x="2520360" y="790698825"/>
              </a:cxn>
              <a:cxn ang="0">
                <a:pos x="2520360" y="744706569"/>
              </a:cxn>
              <a:cxn ang="0">
                <a:pos x="3779742" y="701233675"/>
              </a:cxn>
              <a:cxn ang="0">
                <a:pos x="5039922" y="660280938"/>
              </a:cxn>
              <a:cxn ang="0">
                <a:pos x="5039922" y="620588675"/>
              </a:cxn>
              <a:cxn ang="0">
                <a:pos x="6300102" y="583416569"/>
              </a:cxn>
              <a:cxn ang="0">
                <a:pos x="7560282" y="548134381"/>
              </a:cxn>
              <a:cxn ang="0">
                <a:pos x="7560282" y="515372350"/>
              </a:cxn>
              <a:cxn ang="0">
                <a:pos x="7560282" y="484500238"/>
              </a:cxn>
              <a:cxn ang="0">
                <a:pos x="8820462" y="455518044"/>
              </a:cxn>
              <a:cxn ang="0">
                <a:pos x="8820462" y="428426563"/>
              </a:cxn>
              <a:cxn ang="0">
                <a:pos x="8820462" y="404485475"/>
              </a:cxn>
              <a:cxn ang="0">
                <a:pos x="10080642" y="383063750"/>
              </a:cxn>
              <a:cxn ang="0">
                <a:pos x="10080642" y="362272263"/>
              </a:cxn>
              <a:cxn ang="0">
                <a:pos x="10080642" y="344001725"/>
              </a:cxn>
              <a:cxn ang="0">
                <a:pos x="10080642" y="328250550"/>
              </a:cxn>
              <a:cxn ang="0">
                <a:pos x="8820462" y="269656719"/>
              </a:cxn>
              <a:cxn ang="0">
                <a:pos x="5039922" y="153729531"/>
              </a:cxn>
              <a:cxn ang="0">
                <a:pos x="0" y="83165156"/>
              </a:cxn>
              <a:cxn ang="0">
                <a:pos x="0" y="57963594"/>
              </a:cxn>
              <a:cxn ang="0">
                <a:pos x="1260180" y="39062819"/>
              </a:cxn>
              <a:cxn ang="0">
                <a:pos x="2520360" y="23311644"/>
              </a:cxn>
              <a:cxn ang="0">
                <a:pos x="6300102" y="10710863"/>
              </a:cxn>
              <a:cxn ang="0">
                <a:pos x="10710333" y="3780631"/>
              </a:cxn>
              <a:cxn ang="0">
                <a:pos x="17010436" y="0"/>
              </a:cxn>
              <a:cxn ang="0">
                <a:pos x="24570718" y="0"/>
              </a:cxn>
              <a:cxn ang="0">
                <a:pos x="28980949" y="2520156"/>
              </a:cxn>
            </a:cxnLst>
            <a:rect l="0" t="0" r="0" b="0"/>
            <a:pathLst>
              <a:path w="183" h="1332">
                <a:moveTo>
                  <a:pt x="46" y="4"/>
                </a:moveTo>
                <a:lnTo>
                  <a:pt x="60" y="12"/>
                </a:lnTo>
                <a:lnTo>
                  <a:pt x="73" y="21"/>
                </a:lnTo>
                <a:lnTo>
                  <a:pt x="87" y="31"/>
                </a:lnTo>
                <a:lnTo>
                  <a:pt x="100" y="40"/>
                </a:lnTo>
                <a:lnTo>
                  <a:pt x="113" y="50"/>
                </a:lnTo>
                <a:lnTo>
                  <a:pt x="127" y="62"/>
                </a:lnTo>
                <a:lnTo>
                  <a:pt x="140" y="73"/>
                </a:lnTo>
                <a:lnTo>
                  <a:pt x="152" y="85"/>
                </a:lnTo>
                <a:lnTo>
                  <a:pt x="158" y="90"/>
                </a:lnTo>
                <a:lnTo>
                  <a:pt x="163" y="98"/>
                </a:lnTo>
                <a:lnTo>
                  <a:pt x="169" y="108"/>
                </a:lnTo>
                <a:lnTo>
                  <a:pt x="173" y="117"/>
                </a:lnTo>
                <a:lnTo>
                  <a:pt x="177" y="127"/>
                </a:lnTo>
                <a:lnTo>
                  <a:pt x="179" y="138"/>
                </a:lnTo>
                <a:lnTo>
                  <a:pt x="181" y="150"/>
                </a:lnTo>
                <a:lnTo>
                  <a:pt x="183" y="163"/>
                </a:lnTo>
                <a:lnTo>
                  <a:pt x="183" y="178"/>
                </a:lnTo>
                <a:lnTo>
                  <a:pt x="183" y="194"/>
                </a:lnTo>
                <a:lnTo>
                  <a:pt x="183" y="209"/>
                </a:lnTo>
                <a:lnTo>
                  <a:pt x="183" y="226"/>
                </a:lnTo>
                <a:lnTo>
                  <a:pt x="181" y="244"/>
                </a:lnTo>
                <a:lnTo>
                  <a:pt x="177" y="263"/>
                </a:lnTo>
                <a:lnTo>
                  <a:pt x="175" y="282"/>
                </a:lnTo>
                <a:lnTo>
                  <a:pt x="171" y="303"/>
                </a:lnTo>
                <a:lnTo>
                  <a:pt x="169" y="314"/>
                </a:lnTo>
                <a:lnTo>
                  <a:pt x="167" y="326"/>
                </a:lnTo>
                <a:lnTo>
                  <a:pt x="165" y="341"/>
                </a:lnTo>
                <a:lnTo>
                  <a:pt x="163" y="357"/>
                </a:lnTo>
                <a:lnTo>
                  <a:pt x="161" y="372"/>
                </a:lnTo>
                <a:lnTo>
                  <a:pt x="160" y="391"/>
                </a:lnTo>
                <a:lnTo>
                  <a:pt x="160" y="410"/>
                </a:lnTo>
                <a:lnTo>
                  <a:pt x="158" y="431"/>
                </a:lnTo>
                <a:lnTo>
                  <a:pt x="156" y="452"/>
                </a:lnTo>
                <a:lnTo>
                  <a:pt x="154" y="475"/>
                </a:lnTo>
                <a:lnTo>
                  <a:pt x="154" y="500"/>
                </a:lnTo>
                <a:lnTo>
                  <a:pt x="152" y="527"/>
                </a:lnTo>
                <a:lnTo>
                  <a:pt x="152" y="554"/>
                </a:lnTo>
                <a:lnTo>
                  <a:pt x="150" y="583"/>
                </a:lnTo>
                <a:lnTo>
                  <a:pt x="148" y="613"/>
                </a:lnTo>
                <a:lnTo>
                  <a:pt x="148" y="646"/>
                </a:lnTo>
                <a:lnTo>
                  <a:pt x="146" y="679"/>
                </a:lnTo>
                <a:lnTo>
                  <a:pt x="146" y="711"/>
                </a:lnTo>
                <a:lnTo>
                  <a:pt x="146" y="747"/>
                </a:lnTo>
                <a:lnTo>
                  <a:pt x="144" y="784"/>
                </a:lnTo>
                <a:lnTo>
                  <a:pt x="144" y="822"/>
                </a:lnTo>
                <a:lnTo>
                  <a:pt x="144" y="862"/>
                </a:lnTo>
                <a:lnTo>
                  <a:pt x="142" y="903"/>
                </a:lnTo>
                <a:lnTo>
                  <a:pt x="142" y="945"/>
                </a:lnTo>
                <a:lnTo>
                  <a:pt x="142" y="989"/>
                </a:lnTo>
                <a:lnTo>
                  <a:pt x="142" y="1033"/>
                </a:lnTo>
                <a:lnTo>
                  <a:pt x="140" y="1081"/>
                </a:lnTo>
                <a:lnTo>
                  <a:pt x="140" y="1129"/>
                </a:lnTo>
                <a:lnTo>
                  <a:pt x="140" y="1177"/>
                </a:lnTo>
                <a:lnTo>
                  <a:pt x="140" y="1226"/>
                </a:lnTo>
                <a:lnTo>
                  <a:pt x="140" y="1278"/>
                </a:lnTo>
                <a:lnTo>
                  <a:pt x="140" y="1332"/>
                </a:lnTo>
                <a:lnTo>
                  <a:pt x="2" y="1332"/>
                </a:lnTo>
                <a:lnTo>
                  <a:pt x="2" y="1294"/>
                </a:lnTo>
                <a:lnTo>
                  <a:pt x="4" y="1255"/>
                </a:lnTo>
                <a:lnTo>
                  <a:pt x="4" y="1219"/>
                </a:lnTo>
                <a:lnTo>
                  <a:pt x="4" y="1182"/>
                </a:lnTo>
                <a:lnTo>
                  <a:pt x="6" y="1148"/>
                </a:lnTo>
                <a:lnTo>
                  <a:pt x="6" y="1113"/>
                </a:lnTo>
                <a:lnTo>
                  <a:pt x="6" y="1081"/>
                </a:lnTo>
                <a:lnTo>
                  <a:pt x="8" y="1048"/>
                </a:lnTo>
                <a:lnTo>
                  <a:pt x="8" y="1016"/>
                </a:lnTo>
                <a:lnTo>
                  <a:pt x="8" y="985"/>
                </a:lnTo>
                <a:lnTo>
                  <a:pt x="10" y="954"/>
                </a:lnTo>
                <a:lnTo>
                  <a:pt x="10" y="926"/>
                </a:lnTo>
                <a:lnTo>
                  <a:pt x="10" y="897"/>
                </a:lnTo>
                <a:lnTo>
                  <a:pt x="12" y="870"/>
                </a:lnTo>
                <a:lnTo>
                  <a:pt x="12" y="843"/>
                </a:lnTo>
                <a:lnTo>
                  <a:pt x="12" y="818"/>
                </a:lnTo>
                <a:lnTo>
                  <a:pt x="12" y="793"/>
                </a:lnTo>
                <a:lnTo>
                  <a:pt x="12" y="769"/>
                </a:lnTo>
                <a:lnTo>
                  <a:pt x="14" y="746"/>
                </a:lnTo>
                <a:lnTo>
                  <a:pt x="14" y="723"/>
                </a:lnTo>
                <a:lnTo>
                  <a:pt x="14" y="701"/>
                </a:lnTo>
                <a:lnTo>
                  <a:pt x="14" y="680"/>
                </a:lnTo>
                <a:lnTo>
                  <a:pt x="14" y="661"/>
                </a:lnTo>
                <a:lnTo>
                  <a:pt x="14" y="642"/>
                </a:lnTo>
                <a:lnTo>
                  <a:pt x="16" y="625"/>
                </a:lnTo>
                <a:lnTo>
                  <a:pt x="16" y="608"/>
                </a:lnTo>
                <a:lnTo>
                  <a:pt x="16" y="590"/>
                </a:lnTo>
                <a:lnTo>
                  <a:pt x="16" y="575"/>
                </a:lnTo>
                <a:lnTo>
                  <a:pt x="16" y="560"/>
                </a:lnTo>
                <a:lnTo>
                  <a:pt x="16" y="546"/>
                </a:lnTo>
                <a:lnTo>
                  <a:pt x="16" y="533"/>
                </a:lnTo>
                <a:lnTo>
                  <a:pt x="16" y="521"/>
                </a:lnTo>
                <a:lnTo>
                  <a:pt x="16" y="475"/>
                </a:lnTo>
                <a:lnTo>
                  <a:pt x="14" y="428"/>
                </a:lnTo>
                <a:lnTo>
                  <a:pt x="12" y="336"/>
                </a:lnTo>
                <a:lnTo>
                  <a:pt x="8" y="244"/>
                </a:lnTo>
                <a:lnTo>
                  <a:pt x="2" y="154"/>
                </a:lnTo>
                <a:lnTo>
                  <a:pt x="0" y="132"/>
                </a:lnTo>
                <a:lnTo>
                  <a:pt x="0" y="111"/>
                </a:lnTo>
                <a:lnTo>
                  <a:pt x="0" y="92"/>
                </a:lnTo>
                <a:lnTo>
                  <a:pt x="0" y="77"/>
                </a:lnTo>
                <a:lnTo>
                  <a:pt x="2" y="62"/>
                </a:lnTo>
                <a:lnTo>
                  <a:pt x="2" y="48"/>
                </a:lnTo>
                <a:lnTo>
                  <a:pt x="4" y="37"/>
                </a:lnTo>
                <a:lnTo>
                  <a:pt x="8" y="25"/>
                </a:lnTo>
                <a:lnTo>
                  <a:pt x="10" y="17"/>
                </a:lnTo>
                <a:lnTo>
                  <a:pt x="14" y="10"/>
                </a:lnTo>
                <a:lnTo>
                  <a:pt x="17" y="6"/>
                </a:lnTo>
                <a:lnTo>
                  <a:pt x="21" y="2"/>
                </a:lnTo>
                <a:lnTo>
                  <a:pt x="27" y="0"/>
                </a:lnTo>
                <a:lnTo>
                  <a:pt x="33" y="0"/>
                </a:lnTo>
                <a:lnTo>
                  <a:pt x="39" y="0"/>
                </a:lnTo>
                <a:lnTo>
                  <a:pt x="46" y="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Freeform 30"/>
          <p:cNvSpPr/>
          <p:nvPr/>
        </p:nvSpPr>
        <p:spPr>
          <a:xfrm>
            <a:off x="3012440" y="4424928"/>
            <a:ext cx="1190625" cy="187325"/>
          </a:xfrm>
          <a:custGeom>
            <a:avLst/>
            <a:gdLst/>
            <a:ahLst/>
            <a:cxnLst>
              <a:cxn ang="0">
                <a:pos x="511012437" y="37172106"/>
              </a:cxn>
              <a:cxn ang="0">
                <a:pos x="562744657" y="30241875"/>
              </a:cxn>
              <a:cxn ang="0">
                <a:pos x="610060682" y="23941881"/>
              </a:cxn>
              <a:cxn ang="0">
                <a:pos x="652960513" y="18271331"/>
              </a:cxn>
              <a:cxn ang="0">
                <a:pos x="690182834" y="13231019"/>
              </a:cxn>
              <a:cxn ang="0">
                <a:pos x="724250277" y="9450388"/>
              </a:cxn>
              <a:cxn ang="0">
                <a:pos x="752008758" y="6300788"/>
              </a:cxn>
              <a:cxn ang="0">
                <a:pos x="775982497" y="3780631"/>
              </a:cxn>
              <a:cxn ang="0">
                <a:pos x="795539247" y="1260475"/>
              </a:cxn>
              <a:cxn ang="0">
                <a:pos x="810049940" y="0"/>
              </a:cxn>
              <a:cxn ang="0">
                <a:pos x="819512986" y="0"/>
              </a:cxn>
              <a:cxn ang="0">
                <a:pos x="849795687" y="5040313"/>
              </a:cxn>
              <a:cxn ang="0">
                <a:pos x="881338909" y="17010856"/>
              </a:cxn>
              <a:cxn ang="0">
                <a:pos x="908467526" y="34651950"/>
              </a:cxn>
              <a:cxn ang="0">
                <a:pos x="921715314" y="45993050"/>
              </a:cxn>
              <a:cxn ang="0">
                <a:pos x="932440471" y="56703913"/>
              </a:cxn>
              <a:cxn ang="0">
                <a:pos x="939380091" y="64893825"/>
              </a:cxn>
              <a:cxn ang="0">
                <a:pos x="944426943" y="74974450"/>
              </a:cxn>
              <a:cxn ang="0">
                <a:pos x="945689053" y="81905475"/>
              </a:cxn>
              <a:cxn ang="0">
                <a:pos x="943165627" y="89465944"/>
              </a:cxn>
              <a:cxn ang="0">
                <a:pos x="934963897" y="93876019"/>
              </a:cxn>
              <a:cxn ang="0">
                <a:pos x="920453998" y="97655856"/>
              </a:cxn>
              <a:cxn ang="0">
                <a:pos x="899635138" y="100176013"/>
              </a:cxn>
              <a:cxn ang="0">
                <a:pos x="873137973" y="101436488"/>
              </a:cxn>
              <a:cxn ang="0">
                <a:pos x="852319113" y="101436488"/>
              </a:cxn>
              <a:cxn ang="0">
                <a:pos x="832130910" y="102696169"/>
              </a:cxn>
              <a:cxn ang="0">
                <a:pos x="808787829" y="102696169"/>
              </a:cxn>
              <a:cxn ang="0">
                <a:pos x="781029349" y="103956644"/>
              </a:cxn>
              <a:cxn ang="0">
                <a:pos x="749485332" y="106476800"/>
              </a:cxn>
              <a:cxn ang="0">
                <a:pos x="714155779" y="108366719"/>
              </a:cxn>
              <a:cxn ang="0">
                <a:pos x="676934252" y="110886875"/>
              </a:cxn>
              <a:cxn ang="0">
                <a:pos x="634665079" y="113407031"/>
              </a:cxn>
              <a:cxn ang="0">
                <a:pos x="587349054" y="117187663"/>
              </a:cxn>
              <a:cxn ang="0">
                <a:pos x="537509602" y="121597738"/>
              </a:cxn>
              <a:cxn ang="0">
                <a:pos x="484516067" y="125377575"/>
              </a:cxn>
              <a:cxn ang="0">
                <a:pos x="377896750" y="134198519"/>
              </a:cxn>
              <a:cxn ang="0">
                <a:pos x="278217847" y="139869069"/>
              </a:cxn>
              <a:cxn ang="0">
                <a:pos x="186109223" y="143648906"/>
              </a:cxn>
              <a:cxn ang="0">
                <a:pos x="101571671" y="147429538"/>
              </a:cxn>
              <a:cxn ang="0">
                <a:pos x="23973739" y="148689219"/>
              </a:cxn>
              <a:cxn ang="0">
                <a:pos x="21450313" y="85685313"/>
              </a:cxn>
              <a:cxn ang="0">
                <a:pos x="92108624" y="83165156"/>
              </a:cxn>
              <a:cxn ang="0">
                <a:pos x="171599325" y="77494606"/>
              </a:cxn>
              <a:cxn ang="0">
                <a:pos x="262445839" y="68674456"/>
              </a:cxn>
              <a:cxn ang="0">
                <a:pos x="363386852" y="56703913"/>
              </a:cxn>
              <a:cxn ang="0">
                <a:pos x="473160253" y="42212419"/>
              </a:cxn>
            </a:cxnLst>
            <a:rect l="0" t="0" r="0" b="0"/>
            <a:pathLst>
              <a:path w="1499" h="236">
                <a:moveTo>
                  <a:pt x="750" y="67"/>
                </a:moveTo>
                <a:lnTo>
                  <a:pt x="781" y="63"/>
                </a:lnTo>
                <a:lnTo>
                  <a:pt x="810" y="59"/>
                </a:lnTo>
                <a:lnTo>
                  <a:pt x="839" y="55"/>
                </a:lnTo>
                <a:lnTo>
                  <a:pt x="866" y="52"/>
                </a:lnTo>
                <a:lnTo>
                  <a:pt x="892" y="48"/>
                </a:lnTo>
                <a:lnTo>
                  <a:pt x="917" y="44"/>
                </a:lnTo>
                <a:lnTo>
                  <a:pt x="942" y="42"/>
                </a:lnTo>
                <a:lnTo>
                  <a:pt x="967" y="38"/>
                </a:lnTo>
                <a:lnTo>
                  <a:pt x="990" y="34"/>
                </a:lnTo>
                <a:lnTo>
                  <a:pt x="1013" y="32"/>
                </a:lnTo>
                <a:lnTo>
                  <a:pt x="1035" y="29"/>
                </a:lnTo>
                <a:lnTo>
                  <a:pt x="1056" y="27"/>
                </a:lnTo>
                <a:lnTo>
                  <a:pt x="1075" y="25"/>
                </a:lnTo>
                <a:lnTo>
                  <a:pt x="1094" y="21"/>
                </a:lnTo>
                <a:lnTo>
                  <a:pt x="1113" y="19"/>
                </a:lnTo>
                <a:lnTo>
                  <a:pt x="1130" y="17"/>
                </a:lnTo>
                <a:lnTo>
                  <a:pt x="1148" y="15"/>
                </a:lnTo>
                <a:lnTo>
                  <a:pt x="1163" y="13"/>
                </a:lnTo>
                <a:lnTo>
                  <a:pt x="1178" y="11"/>
                </a:lnTo>
                <a:lnTo>
                  <a:pt x="1192" y="10"/>
                </a:lnTo>
                <a:lnTo>
                  <a:pt x="1205" y="8"/>
                </a:lnTo>
                <a:lnTo>
                  <a:pt x="1219" y="8"/>
                </a:lnTo>
                <a:lnTo>
                  <a:pt x="1230" y="6"/>
                </a:lnTo>
                <a:lnTo>
                  <a:pt x="1242" y="4"/>
                </a:lnTo>
                <a:lnTo>
                  <a:pt x="1251" y="4"/>
                </a:lnTo>
                <a:lnTo>
                  <a:pt x="1261" y="2"/>
                </a:lnTo>
                <a:lnTo>
                  <a:pt x="1269" y="2"/>
                </a:lnTo>
                <a:lnTo>
                  <a:pt x="1276" y="2"/>
                </a:lnTo>
                <a:lnTo>
                  <a:pt x="1284" y="0"/>
                </a:lnTo>
                <a:lnTo>
                  <a:pt x="1290" y="0"/>
                </a:lnTo>
                <a:lnTo>
                  <a:pt x="1296" y="0"/>
                </a:lnTo>
                <a:lnTo>
                  <a:pt x="1299" y="0"/>
                </a:lnTo>
                <a:lnTo>
                  <a:pt x="1315" y="0"/>
                </a:lnTo>
                <a:lnTo>
                  <a:pt x="1332" y="4"/>
                </a:lnTo>
                <a:lnTo>
                  <a:pt x="1347" y="8"/>
                </a:lnTo>
                <a:lnTo>
                  <a:pt x="1365" y="11"/>
                </a:lnTo>
                <a:lnTo>
                  <a:pt x="1380" y="19"/>
                </a:lnTo>
                <a:lnTo>
                  <a:pt x="1397" y="27"/>
                </a:lnTo>
                <a:lnTo>
                  <a:pt x="1415" y="38"/>
                </a:lnTo>
                <a:lnTo>
                  <a:pt x="1432" y="50"/>
                </a:lnTo>
                <a:lnTo>
                  <a:pt x="1440" y="55"/>
                </a:lnTo>
                <a:lnTo>
                  <a:pt x="1447" y="61"/>
                </a:lnTo>
                <a:lnTo>
                  <a:pt x="1455" y="67"/>
                </a:lnTo>
                <a:lnTo>
                  <a:pt x="1461" y="73"/>
                </a:lnTo>
                <a:lnTo>
                  <a:pt x="1466" y="78"/>
                </a:lnTo>
                <a:lnTo>
                  <a:pt x="1472" y="84"/>
                </a:lnTo>
                <a:lnTo>
                  <a:pt x="1478" y="90"/>
                </a:lnTo>
                <a:lnTo>
                  <a:pt x="1482" y="94"/>
                </a:lnTo>
                <a:lnTo>
                  <a:pt x="1486" y="100"/>
                </a:lnTo>
                <a:lnTo>
                  <a:pt x="1489" y="103"/>
                </a:lnTo>
                <a:lnTo>
                  <a:pt x="1493" y="109"/>
                </a:lnTo>
                <a:lnTo>
                  <a:pt x="1495" y="113"/>
                </a:lnTo>
                <a:lnTo>
                  <a:pt x="1497" y="119"/>
                </a:lnTo>
                <a:lnTo>
                  <a:pt x="1497" y="123"/>
                </a:lnTo>
                <a:lnTo>
                  <a:pt x="1499" y="126"/>
                </a:lnTo>
                <a:lnTo>
                  <a:pt x="1499" y="130"/>
                </a:lnTo>
                <a:lnTo>
                  <a:pt x="1499" y="134"/>
                </a:lnTo>
                <a:lnTo>
                  <a:pt x="1497" y="138"/>
                </a:lnTo>
                <a:lnTo>
                  <a:pt x="1495" y="142"/>
                </a:lnTo>
                <a:lnTo>
                  <a:pt x="1491" y="144"/>
                </a:lnTo>
                <a:lnTo>
                  <a:pt x="1488" y="147"/>
                </a:lnTo>
                <a:lnTo>
                  <a:pt x="1482" y="149"/>
                </a:lnTo>
                <a:lnTo>
                  <a:pt x="1474" y="151"/>
                </a:lnTo>
                <a:lnTo>
                  <a:pt x="1466" y="153"/>
                </a:lnTo>
                <a:lnTo>
                  <a:pt x="1459" y="155"/>
                </a:lnTo>
                <a:lnTo>
                  <a:pt x="1449" y="157"/>
                </a:lnTo>
                <a:lnTo>
                  <a:pt x="1438" y="159"/>
                </a:lnTo>
                <a:lnTo>
                  <a:pt x="1426" y="159"/>
                </a:lnTo>
                <a:lnTo>
                  <a:pt x="1413" y="159"/>
                </a:lnTo>
                <a:lnTo>
                  <a:pt x="1399" y="161"/>
                </a:lnTo>
                <a:lnTo>
                  <a:pt x="1384" y="161"/>
                </a:lnTo>
                <a:lnTo>
                  <a:pt x="1369" y="161"/>
                </a:lnTo>
                <a:lnTo>
                  <a:pt x="1361" y="161"/>
                </a:lnTo>
                <a:lnTo>
                  <a:pt x="1351" y="161"/>
                </a:lnTo>
                <a:lnTo>
                  <a:pt x="1342" y="161"/>
                </a:lnTo>
                <a:lnTo>
                  <a:pt x="1330" y="161"/>
                </a:lnTo>
                <a:lnTo>
                  <a:pt x="1319" y="163"/>
                </a:lnTo>
                <a:lnTo>
                  <a:pt x="1307" y="163"/>
                </a:lnTo>
                <a:lnTo>
                  <a:pt x="1294" y="163"/>
                </a:lnTo>
                <a:lnTo>
                  <a:pt x="1282" y="163"/>
                </a:lnTo>
                <a:lnTo>
                  <a:pt x="1267" y="165"/>
                </a:lnTo>
                <a:lnTo>
                  <a:pt x="1253" y="165"/>
                </a:lnTo>
                <a:lnTo>
                  <a:pt x="1238" y="165"/>
                </a:lnTo>
                <a:lnTo>
                  <a:pt x="1223" y="167"/>
                </a:lnTo>
                <a:lnTo>
                  <a:pt x="1205" y="167"/>
                </a:lnTo>
                <a:lnTo>
                  <a:pt x="1188" y="169"/>
                </a:lnTo>
                <a:lnTo>
                  <a:pt x="1171" y="170"/>
                </a:lnTo>
                <a:lnTo>
                  <a:pt x="1152" y="170"/>
                </a:lnTo>
                <a:lnTo>
                  <a:pt x="1132" y="172"/>
                </a:lnTo>
                <a:lnTo>
                  <a:pt x="1113" y="172"/>
                </a:lnTo>
                <a:lnTo>
                  <a:pt x="1094" y="174"/>
                </a:lnTo>
                <a:lnTo>
                  <a:pt x="1073" y="176"/>
                </a:lnTo>
                <a:lnTo>
                  <a:pt x="1050" y="178"/>
                </a:lnTo>
                <a:lnTo>
                  <a:pt x="1029" y="180"/>
                </a:lnTo>
                <a:lnTo>
                  <a:pt x="1006" y="180"/>
                </a:lnTo>
                <a:lnTo>
                  <a:pt x="981" y="182"/>
                </a:lnTo>
                <a:lnTo>
                  <a:pt x="958" y="184"/>
                </a:lnTo>
                <a:lnTo>
                  <a:pt x="931" y="186"/>
                </a:lnTo>
                <a:lnTo>
                  <a:pt x="906" y="188"/>
                </a:lnTo>
                <a:lnTo>
                  <a:pt x="879" y="190"/>
                </a:lnTo>
                <a:lnTo>
                  <a:pt x="852" y="193"/>
                </a:lnTo>
                <a:lnTo>
                  <a:pt x="825" y="195"/>
                </a:lnTo>
                <a:lnTo>
                  <a:pt x="796" y="197"/>
                </a:lnTo>
                <a:lnTo>
                  <a:pt x="768" y="199"/>
                </a:lnTo>
                <a:lnTo>
                  <a:pt x="710" y="203"/>
                </a:lnTo>
                <a:lnTo>
                  <a:pt x="654" y="209"/>
                </a:lnTo>
                <a:lnTo>
                  <a:pt x="599" y="213"/>
                </a:lnTo>
                <a:lnTo>
                  <a:pt x="545" y="215"/>
                </a:lnTo>
                <a:lnTo>
                  <a:pt x="491" y="218"/>
                </a:lnTo>
                <a:lnTo>
                  <a:pt x="441" y="222"/>
                </a:lnTo>
                <a:lnTo>
                  <a:pt x="391" y="224"/>
                </a:lnTo>
                <a:lnTo>
                  <a:pt x="342" y="226"/>
                </a:lnTo>
                <a:lnTo>
                  <a:pt x="295" y="228"/>
                </a:lnTo>
                <a:lnTo>
                  <a:pt x="249" y="230"/>
                </a:lnTo>
                <a:lnTo>
                  <a:pt x="203" y="232"/>
                </a:lnTo>
                <a:lnTo>
                  <a:pt x="161" y="234"/>
                </a:lnTo>
                <a:lnTo>
                  <a:pt x="119" y="234"/>
                </a:lnTo>
                <a:lnTo>
                  <a:pt x="77" y="236"/>
                </a:lnTo>
                <a:lnTo>
                  <a:pt x="38" y="236"/>
                </a:lnTo>
                <a:lnTo>
                  <a:pt x="0" y="236"/>
                </a:lnTo>
                <a:lnTo>
                  <a:pt x="0" y="136"/>
                </a:lnTo>
                <a:lnTo>
                  <a:pt x="34" y="136"/>
                </a:lnTo>
                <a:lnTo>
                  <a:pt x="69" y="134"/>
                </a:lnTo>
                <a:lnTo>
                  <a:pt x="105" y="134"/>
                </a:lnTo>
                <a:lnTo>
                  <a:pt x="146" y="132"/>
                </a:lnTo>
                <a:lnTo>
                  <a:pt x="186" y="130"/>
                </a:lnTo>
                <a:lnTo>
                  <a:pt x="228" y="126"/>
                </a:lnTo>
                <a:lnTo>
                  <a:pt x="272" y="123"/>
                </a:lnTo>
                <a:lnTo>
                  <a:pt x="318" y="119"/>
                </a:lnTo>
                <a:lnTo>
                  <a:pt x="366" y="115"/>
                </a:lnTo>
                <a:lnTo>
                  <a:pt x="416" y="109"/>
                </a:lnTo>
                <a:lnTo>
                  <a:pt x="466" y="103"/>
                </a:lnTo>
                <a:lnTo>
                  <a:pt x="520" y="98"/>
                </a:lnTo>
                <a:lnTo>
                  <a:pt x="576" y="90"/>
                </a:lnTo>
                <a:lnTo>
                  <a:pt x="631" y="82"/>
                </a:lnTo>
                <a:lnTo>
                  <a:pt x="691" y="75"/>
                </a:lnTo>
                <a:lnTo>
                  <a:pt x="750" y="6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41842" y="1472703"/>
            <a:ext cx="1131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1803" y="236551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7493" y="2371863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礻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礼物   礼貌   礼让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我非常喜欢妈妈送给我的生日礼物。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左右等宽，分在竖中线两侧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竖弯钩圆润有力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288243" y="22325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298709" y="22419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</a:t>
            </a:r>
          </a:p>
        </p:txBody>
      </p:sp>
      <p:grpSp>
        <p:nvGrpSpPr>
          <p:cNvPr id="35843" name="Group 4"/>
          <p:cNvGrpSpPr/>
          <p:nvPr/>
        </p:nvGrpSpPr>
        <p:grpSpPr>
          <a:xfrm>
            <a:off x="1454233" y="2300743"/>
            <a:ext cx="2879725" cy="2879725"/>
            <a:chOff x="1474" y="663"/>
            <a:chExt cx="2948" cy="2835"/>
          </a:xfrm>
        </p:grpSpPr>
        <p:sp>
          <p:nvSpPr>
            <p:cNvPr id="3584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4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5860" name="Rectangle 27"/>
          <p:cNvSpPr/>
          <p:nvPr/>
        </p:nvSpPr>
        <p:spPr>
          <a:xfrm>
            <a:off x="1958918" y="2808743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Freeform 32"/>
          <p:cNvSpPr/>
          <p:nvPr/>
        </p:nvSpPr>
        <p:spPr>
          <a:xfrm>
            <a:off x="3105233" y="2808743"/>
            <a:ext cx="782637" cy="1738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3" h="2737">
                <a:moveTo>
                  <a:pt x="963" y="2686"/>
                </a:moveTo>
                <a:lnTo>
                  <a:pt x="828" y="2720"/>
                </a:lnTo>
                <a:lnTo>
                  <a:pt x="743" y="2737"/>
                </a:lnTo>
                <a:lnTo>
                  <a:pt x="659" y="2737"/>
                </a:lnTo>
                <a:lnTo>
                  <a:pt x="574" y="2720"/>
                </a:lnTo>
                <a:lnTo>
                  <a:pt x="490" y="2720"/>
                </a:lnTo>
                <a:lnTo>
                  <a:pt x="405" y="2686"/>
                </a:lnTo>
                <a:lnTo>
                  <a:pt x="321" y="2669"/>
                </a:lnTo>
                <a:lnTo>
                  <a:pt x="253" y="2636"/>
                </a:lnTo>
                <a:lnTo>
                  <a:pt x="203" y="2585"/>
                </a:lnTo>
                <a:lnTo>
                  <a:pt x="152" y="2517"/>
                </a:lnTo>
                <a:lnTo>
                  <a:pt x="118" y="2467"/>
                </a:lnTo>
                <a:lnTo>
                  <a:pt x="101" y="2416"/>
                </a:lnTo>
                <a:lnTo>
                  <a:pt x="84" y="2365"/>
                </a:lnTo>
                <a:lnTo>
                  <a:pt x="67" y="2315"/>
                </a:lnTo>
                <a:lnTo>
                  <a:pt x="67" y="2247"/>
                </a:lnTo>
                <a:lnTo>
                  <a:pt x="51" y="2163"/>
                </a:lnTo>
                <a:lnTo>
                  <a:pt x="51" y="2078"/>
                </a:lnTo>
                <a:lnTo>
                  <a:pt x="51" y="1977"/>
                </a:lnTo>
                <a:lnTo>
                  <a:pt x="51" y="1858"/>
                </a:lnTo>
                <a:lnTo>
                  <a:pt x="51" y="1622"/>
                </a:lnTo>
                <a:lnTo>
                  <a:pt x="51" y="1352"/>
                </a:lnTo>
                <a:lnTo>
                  <a:pt x="51" y="1064"/>
                </a:lnTo>
                <a:lnTo>
                  <a:pt x="51" y="760"/>
                </a:lnTo>
                <a:lnTo>
                  <a:pt x="51" y="608"/>
                </a:lnTo>
                <a:lnTo>
                  <a:pt x="67" y="473"/>
                </a:lnTo>
                <a:lnTo>
                  <a:pt x="51" y="355"/>
                </a:lnTo>
                <a:lnTo>
                  <a:pt x="51" y="270"/>
                </a:lnTo>
                <a:lnTo>
                  <a:pt x="51" y="186"/>
                </a:lnTo>
                <a:lnTo>
                  <a:pt x="51" y="135"/>
                </a:lnTo>
                <a:lnTo>
                  <a:pt x="34" y="101"/>
                </a:lnTo>
                <a:lnTo>
                  <a:pt x="34" y="84"/>
                </a:lnTo>
                <a:lnTo>
                  <a:pt x="17" y="67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101" y="17"/>
                </a:lnTo>
                <a:lnTo>
                  <a:pt x="152" y="34"/>
                </a:lnTo>
                <a:lnTo>
                  <a:pt x="203" y="67"/>
                </a:lnTo>
                <a:lnTo>
                  <a:pt x="253" y="101"/>
                </a:lnTo>
                <a:lnTo>
                  <a:pt x="270" y="118"/>
                </a:lnTo>
                <a:lnTo>
                  <a:pt x="287" y="135"/>
                </a:lnTo>
                <a:lnTo>
                  <a:pt x="287" y="152"/>
                </a:lnTo>
                <a:lnTo>
                  <a:pt x="270" y="186"/>
                </a:lnTo>
                <a:lnTo>
                  <a:pt x="253" y="220"/>
                </a:lnTo>
                <a:lnTo>
                  <a:pt x="253" y="253"/>
                </a:lnTo>
                <a:lnTo>
                  <a:pt x="253" y="304"/>
                </a:lnTo>
                <a:lnTo>
                  <a:pt x="236" y="355"/>
                </a:lnTo>
                <a:lnTo>
                  <a:pt x="236" y="439"/>
                </a:lnTo>
                <a:lnTo>
                  <a:pt x="219" y="524"/>
                </a:lnTo>
                <a:lnTo>
                  <a:pt x="219" y="642"/>
                </a:lnTo>
                <a:lnTo>
                  <a:pt x="219" y="760"/>
                </a:lnTo>
                <a:lnTo>
                  <a:pt x="203" y="997"/>
                </a:lnTo>
                <a:lnTo>
                  <a:pt x="186" y="1250"/>
                </a:lnTo>
                <a:lnTo>
                  <a:pt x="186" y="1470"/>
                </a:lnTo>
                <a:lnTo>
                  <a:pt x="186" y="1706"/>
                </a:lnTo>
                <a:lnTo>
                  <a:pt x="186" y="1808"/>
                </a:lnTo>
                <a:lnTo>
                  <a:pt x="186" y="1909"/>
                </a:lnTo>
                <a:lnTo>
                  <a:pt x="186" y="1994"/>
                </a:lnTo>
                <a:lnTo>
                  <a:pt x="186" y="2061"/>
                </a:lnTo>
                <a:lnTo>
                  <a:pt x="186" y="2129"/>
                </a:lnTo>
                <a:lnTo>
                  <a:pt x="186" y="2179"/>
                </a:lnTo>
                <a:lnTo>
                  <a:pt x="203" y="2213"/>
                </a:lnTo>
                <a:lnTo>
                  <a:pt x="203" y="2230"/>
                </a:lnTo>
                <a:lnTo>
                  <a:pt x="219" y="2281"/>
                </a:lnTo>
                <a:lnTo>
                  <a:pt x="236" y="2331"/>
                </a:lnTo>
                <a:lnTo>
                  <a:pt x="304" y="2399"/>
                </a:lnTo>
                <a:lnTo>
                  <a:pt x="338" y="2433"/>
                </a:lnTo>
                <a:lnTo>
                  <a:pt x="372" y="2450"/>
                </a:lnTo>
                <a:lnTo>
                  <a:pt x="422" y="2467"/>
                </a:lnTo>
                <a:lnTo>
                  <a:pt x="490" y="2484"/>
                </a:lnTo>
                <a:lnTo>
                  <a:pt x="591" y="2500"/>
                </a:lnTo>
                <a:lnTo>
                  <a:pt x="659" y="2500"/>
                </a:lnTo>
                <a:lnTo>
                  <a:pt x="726" y="2500"/>
                </a:lnTo>
                <a:lnTo>
                  <a:pt x="777" y="2484"/>
                </a:lnTo>
                <a:lnTo>
                  <a:pt x="828" y="2484"/>
                </a:lnTo>
                <a:lnTo>
                  <a:pt x="878" y="2450"/>
                </a:lnTo>
                <a:lnTo>
                  <a:pt x="912" y="2433"/>
                </a:lnTo>
                <a:lnTo>
                  <a:pt x="929" y="2416"/>
                </a:lnTo>
                <a:lnTo>
                  <a:pt x="946" y="2399"/>
                </a:lnTo>
                <a:lnTo>
                  <a:pt x="963" y="2365"/>
                </a:lnTo>
                <a:lnTo>
                  <a:pt x="963" y="2331"/>
                </a:lnTo>
                <a:lnTo>
                  <a:pt x="980" y="2281"/>
                </a:lnTo>
                <a:lnTo>
                  <a:pt x="997" y="2213"/>
                </a:lnTo>
                <a:lnTo>
                  <a:pt x="997" y="2163"/>
                </a:lnTo>
                <a:lnTo>
                  <a:pt x="1014" y="2078"/>
                </a:lnTo>
                <a:lnTo>
                  <a:pt x="1030" y="2010"/>
                </a:lnTo>
                <a:lnTo>
                  <a:pt x="1030" y="1943"/>
                </a:lnTo>
                <a:lnTo>
                  <a:pt x="1047" y="1892"/>
                </a:lnTo>
                <a:lnTo>
                  <a:pt x="1047" y="1842"/>
                </a:lnTo>
                <a:lnTo>
                  <a:pt x="1064" y="1808"/>
                </a:lnTo>
                <a:lnTo>
                  <a:pt x="1064" y="1791"/>
                </a:lnTo>
                <a:lnTo>
                  <a:pt x="1081" y="1774"/>
                </a:lnTo>
                <a:lnTo>
                  <a:pt x="1098" y="1774"/>
                </a:lnTo>
                <a:lnTo>
                  <a:pt x="1098" y="1791"/>
                </a:lnTo>
                <a:lnTo>
                  <a:pt x="1098" y="1808"/>
                </a:lnTo>
                <a:lnTo>
                  <a:pt x="1115" y="1842"/>
                </a:lnTo>
                <a:lnTo>
                  <a:pt x="1115" y="1875"/>
                </a:lnTo>
                <a:lnTo>
                  <a:pt x="1132" y="1926"/>
                </a:lnTo>
                <a:lnTo>
                  <a:pt x="1149" y="1994"/>
                </a:lnTo>
                <a:lnTo>
                  <a:pt x="1149" y="2061"/>
                </a:lnTo>
                <a:lnTo>
                  <a:pt x="1166" y="2196"/>
                </a:lnTo>
                <a:lnTo>
                  <a:pt x="1183" y="2298"/>
                </a:lnTo>
                <a:lnTo>
                  <a:pt x="1199" y="2382"/>
                </a:lnTo>
                <a:lnTo>
                  <a:pt x="1216" y="2416"/>
                </a:lnTo>
                <a:lnTo>
                  <a:pt x="1216" y="2433"/>
                </a:lnTo>
                <a:lnTo>
                  <a:pt x="1233" y="2484"/>
                </a:lnTo>
                <a:lnTo>
                  <a:pt x="1233" y="2517"/>
                </a:lnTo>
                <a:lnTo>
                  <a:pt x="1216" y="2551"/>
                </a:lnTo>
                <a:lnTo>
                  <a:pt x="1183" y="2585"/>
                </a:lnTo>
                <a:lnTo>
                  <a:pt x="1081" y="2653"/>
                </a:lnTo>
                <a:lnTo>
                  <a:pt x="963" y="26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1" name="Freeform 29"/>
          <p:cNvSpPr/>
          <p:nvPr/>
        </p:nvSpPr>
        <p:spPr>
          <a:xfrm>
            <a:off x="1968583" y="3323093"/>
            <a:ext cx="890587" cy="1008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02" h="1588">
                <a:moveTo>
                  <a:pt x="557" y="253"/>
                </a:moveTo>
                <a:lnTo>
                  <a:pt x="676" y="220"/>
                </a:lnTo>
                <a:lnTo>
                  <a:pt x="794" y="203"/>
                </a:lnTo>
                <a:lnTo>
                  <a:pt x="878" y="169"/>
                </a:lnTo>
                <a:lnTo>
                  <a:pt x="946" y="135"/>
                </a:lnTo>
                <a:lnTo>
                  <a:pt x="1031" y="101"/>
                </a:lnTo>
                <a:lnTo>
                  <a:pt x="1098" y="51"/>
                </a:lnTo>
                <a:lnTo>
                  <a:pt x="1115" y="17"/>
                </a:lnTo>
                <a:lnTo>
                  <a:pt x="1149" y="0"/>
                </a:lnTo>
                <a:lnTo>
                  <a:pt x="1166" y="0"/>
                </a:lnTo>
                <a:lnTo>
                  <a:pt x="1183" y="0"/>
                </a:lnTo>
                <a:lnTo>
                  <a:pt x="1199" y="0"/>
                </a:lnTo>
                <a:lnTo>
                  <a:pt x="1233" y="17"/>
                </a:lnTo>
                <a:lnTo>
                  <a:pt x="1267" y="34"/>
                </a:lnTo>
                <a:lnTo>
                  <a:pt x="1318" y="67"/>
                </a:lnTo>
                <a:lnTo>
                  <a:pt x="1352" y="118"/>
                </a:lnTo>
                <a:lnTo>
                  <a:pt x="1385" y="152"/>
                </a:lnTo>
                <a:lnTo>
                  <a:pt x="1402" y="169"/>
                </a:lnTo>
                <a:lnTo>
                  <a:pt x="1402" y="186"/>
                </a:lnTo>
                <a:lnTo>
                  <a:pt x="1368" y="220"/>
                </a:lnTo>
                <a:lnTo>
                  <a:pt x="1335" y="236"/>
                </a:lnTo>
                <a:lnTo>
                  <a:pt x="1318" y="253"/>
                </a:lnTo>
                <a:lnTo>
                  <a:pt x="1284" y="287"/>
                </a:lnTo>
                <a:lnTo>
                  <a:pt x="1267" y="321"/>
                </a:lnTo>
                <a:lnTo>
                  <a:pt x="1233" y="355"/>
                </a:lnTo>
                <a:lnTo>
                  <a:pt x="1199" y="405"/>
                </a:lnTo>
                <a:lnTo>
                  <a:pt x="1149" y="473"/>
                </a:lnTo>
                <a:lnTo>
                  <a:pt x="1115" y="557"/>
                </a:lnTo>
                <a:lnTo>
                  <a:pt x="1064" y="625"/>
                </a:lnTo>
                <a:lnTo>
                  <a:pt x="963" y="794"/>
                </a:lnTo>
                <a:lnTo>
                  <a:pt x="862" y="929"/>
                </a:lnTo>
                <a:lnTo>
                  <a:pt x="760" y="1047"/>
                </a:lnTo>
                <a:lnTo>
                  <a:pt x="659" y="1149"/>
                </a:lnTo>
                <a:lnTo>
                  <a:pt x="456" y="1318"/>
                </a:lnTo>
                <a:lnTo>
                  <a:pt x="338" y="1402"/>
                </a:lnTo>
                <a:lnTo>
                  <a:pt x="236" y="1487"/>
                </a:lnTo>
                <a:lnTo>
                  <a:pt x="135" y="1537"/>
                </a:lnTo>
                <a:lnTo>
                  <a:pt x="67" y="1571"/>
                </a:lnTo>
                <a:lnTo>
                  <a:pt x="17" y="1588"/>
                </a:lnTo>
                <a:lnTo>
                  <a:pt x="0" y="1588"/>
                </a:lnTo>
                <a:lnTo>
                  <a:pt x="17" y="1571"/>
                </a:lnTo>
                <a:lnTo>
                  <a:pt x="34" y="1537"/>
                </a:lnTo>
                <a:lnTo>
                  <a:pt x="67" y="1504"/>
                </a:lnTo>
                <a:lnTo>
                  <a:pt x="101" y="1470"/>
                </a:lnTo>
                <a:lnTo>
                  <a:pt x="169" y="1419"/>
                </a:lnTo>
                <a:lnTo>
                  <a:pt x="220" y="1368"/>
                </a:lnTo>
                <a:lnTo>
                  <a:pt x="304" y="1301"/>
                </a:lnTo>
                <a:lnTo>
                  <a:pt x="439" y="1166"/>
                </a:lnTo>
                <a:lnTo>
                  <a:pt x="574" y="1031"/>
                </a:lnTo>
                <a:lnTo>
                  <a:pt x="676" y="895"/>
                </a:lnTo>
                <a:lnTo>
                  <a:pt x="760" y="777"/>
                </a:lnTo>
                <a:lnTo>
                  <a:pt x="828" y="659"/>
                </a:lnTo>
                <a:lnTo>
                  <a:pt x="895" y="574"/>
                </a:lnTo>
                <a:lnTo>
                  <a:pt x="946" y="490"/>
                </a:lnTo>
                <a:lnTo>
                  <a:pt x="980" y="405"/>
                </a:lnTo>
                <a:lnTo>
                  <a:pt x="997" y="355"/>
                </a:lnTo>
                <a:lnTo>
                  <a:pt x="1014" y="321"/>
                </a:lnTo>
                <a:lnTo>
                  <a:pt x="1014" y="304"/>
                </a:lnTo>
                <a:lnTo>
                  <a:pt x="1014" y="287"/>
                </a:lnTo>
                <a:lnTo>
                  <a:pt x="997" y="270"/>
                </a:lnTo>
                <a:lnTo>
                  <a:pt x="980" y="287"/>
                </a:lnTo>
                <a:lnTo>
                  <a:pt x="946" y="287"/>
                </a:lnTo>
                <a:lnTo>
                  <a:pt x="912" y="304"/>
                </a:lnTo>
                <a:lnTo>
                  <a:pt x="862" y="321"/>
                </a:lnTo>
                <a:lnTo>
                  <a:pt x="811" y="338"/>
                </a:lnTo>
                <a:lnTo>
                  <a:pt x="743" y="355"/>
                </a:lnTo>
                <a:lnTo>
                  <a:pt x="659" y="388"/>
                </a:lnTo>
                <a:lnTo>
                  <a:pt x="591" y="422"/>
                </a:lnTo>
                <a:lnTo>
                  <a:pt x="524" y="439"/>
                </a:lnTo>
                <a:lnTo>
                  <a:pt x="473" y="473"/>
                </a:lnTo>
                <a:lnTo>
                  <a:pt x="422" y="490"/>
                </a:lnTo>
                <a:lnTo>
                  <a:pt x="388" y="507"/>
                </a:lnTo>
                <a:lnTo>
                  <a:pt x="355" y="507"/>
                </a:lnTo>
                <a:lnTo>
                  <a:pt x="338" y="507"/>
                </a:lnTo>
                <a:lnTo>
                  <a:pt x="321" y="507"/>
                </a:lnTo>
                <a:lnTo>
                  <a:pt x="304" y="507"/>
                </a:lnTo>
                <a:lnTo>
                  <a:pt x="270" y="490"/>
                </a:lnTo>
                <a:lnTo>
                  <a:pt x="253" y="473"/>
                </a:lnTo>
                <a:lnTo>
                  <a:pt x="203" y="439"/>
                </a:lnTo>
                <a:lnTo>
                  <a:pt x="169" y="405"/>
                </a:lnTo>
                <a:lnTo>
                  <a:pt x="152" y="372"/>
                </a:lnTo>
                <a:lnTo>
                  <a:pt x="135" y="355"/>
                </a:lnTo>
                <a:lnTo>
                  <a:pt x="118" y="338"/>
                </a:lnTo>
                <a:lnTo>
                  <a:pt x="135" y="321"/>
                </a:lnTo>
                <a:lnTo>
                  <a:pt x="169" y="304"/>
                </a:lnTo>
                <a:lnTo>
                  <a:pt x="203" y="304"/>
                </a:lnTo>
                <a:lnTo>
                  <a:pt x="253" y="304"/>
                </a:lnTo>
                <a:lnTo>
                  <a:pt x="321" y="304"/>
                </a:lnTo>
                <a:lnTo>
                  <a:pt x="422" y="287"/>
                </a:lnTo>
                <a:lnTo>
                  <a:pt x="557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0"/>
          <p:cNvSpPr/>
          <p:nvPr/>
        </p:nvSpPr>
        <p:spPr>
          <a:xfrm>
            <a:off x="2505158" y="3656468"/>
            <a:ext cx="128587" cy="107156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202" h="1689">
                <a:moveTo>
                  <a:pt x="186" y="0"/>
                </a:moveTo>
                <a:lnTo>
                  <a:pt x="186" y="50"/>
                </a:lnTo>
                <a:lnTo>
                  <a:pt x="186" y="84"/>
                </a:lnTo>
                <a:lnTo>
                  <a:pt x="186" y="152"/>
                </a:lnTo>
                <a:lnTo>
                  <a:pt x="186" y="219"/>
                </a:lnTo>
                <a:lnTo>
                  <a:pt x="186" y="287"/>
                </a:lnTo>
                <a:lnTo>
                  <a:pt x="186" y="371"/>
                </a:lnTo>
                <a:lnTo>
                  <a:pt x="186" y="473"/>
                </a:lnTo>
                <a:lnTo>
                  <a:pt x="186" y="574"/>
                </a:lnTo>
                <a:lnTo>
                  <a:pt x="202" y="794"/>
                </a:lnTo>
                <a:lnTo>
                  <a:pt x="202" y="878"/>
                </a:lnTo>
                <a:lnTo>
                  <a:pt x="202" y="980"/>
                </a:lnTo>
                <a:lnTo>
                  <a:pt x="202" y="1064"/>
                </a:lnTo>
                <a:lnTo>
                  <a:pt x="202" y="1132"/>
                </a:lnTo>
                <a:lnTo>
                  <a:pt x="186" y="1199"/>
                </a:lnTo>
                <a:lnTo>
                  <a:pt x="186" y="1250"/>
                </a:lnTo>
                <a:lnTo>
                  <a:pt x="186" y="1368"/>
                </a:lnTo>
                <a:lnTo>
                  <a:pt x="169" y="1453"/>
                </a:lnTo>
                <a:lnTo>
                  <a:pt x="169" y="1537"/>
                </a:lnTo>
                <a:lnTo>
                  <a:pt x="152" y="1588"/>
                </a:lnTo>
                <a:lnTo>
                  <a:pt x="135" y="1639"/>
                </a:lnTo>
                <a:lnTo>
                  <a:pt x="118" y="1672"/>
                </a:lnTo>
                <a:lnTo>
                  <a:pt x="101" y="1689"/>
                </a:lnTo>
                <a:lnTo>
                  <a:pt x="84" y="1689"/>
                </a:lnTo>
                <a:lnTo>
                  <a:pt x="67" y="1655"/>
                </a:lnTo>
                <a:lnTo>
                  <a:pt x="50" y="1605"/>
                </a:lnTo>
                <a:lnTo>
                  <a:pt x="33" y="1554"/>
                </a:lnTo>
                <a:lnTo>
                  <a:pt x="17" y="1486"/>
                </a:lnTo>
                <a:lnTo>
                  <a:pt x="0" y="1436"/>
                </a:lnTo>
                <a:lnTo>
                  <a:pt x="0" y="1385"/>
                </a:lnTo>
                <a:lnTo>
                  <a:pt x="0" y="1351"/>
                </a:lnTo>
                <a:lnTo>
                  <a:pt x="17" y="1334"/>
                </a:lnTo>
                <a:lnTo>
                  <a:pt x="17" y="1301"/>
                </a:lnTo>
                <a:lnTo>
                  <a:pt x="17" y="1267"/>
                </a:lnTo>
                <a:lnTo>
                  <a:pt x="17" y="1216"/>
                </a:lnTo>
                <a:lnTo>
                  <a:pt x="33" y="1165"/>
                </a:lnTo>
                <a:lnTo>
                  <a:pt x="33" y="1115"/>
                </a:lnTo>
                <a:lnTo>
                  <a:pt x="50" y="980"/>
                </a:lnTo>
                <a:lnTo>
                  <a:pt x="50" y="895"/>
                </a:lnTo>
                <a:lnTo>
                  <a:pt x="50" y="811"/>
                </a:lnTo>
                <a:lnTo>
                  <a:pt x="50" y="726"/>
                </a:lnTo>
                <a:lnTo>
                  <a:pt x="50" y="625"/>
                </a:lnTo>
                <a:lnTo>
                  <a:pt x="67" y="507"/>
                </a:lnTo>
                <a:lnTo>
                  <a:pt x="67" y="405"/>
                </a:lnTo>
                <a:lnTo>
                  <a:pt x="67" y="152"/>
                </a:lnTo>
                <a:lnTo>
                  <a:pt x="186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>
          <a:xfrm>
            <a:off x="2676608" y="3794580"/>
            <a:ext cx="225425" cy="20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55" h="321">
                <a:moveTo>
                  <a:pt x="0" y="0"/>
                </a:moveTo>
                <a:lnTo>
                  <a:pt x="84" y="17"/>
                </a:lnTo>
                <a:lnTo>
                  <a:pt x="169" y="17"/>
                </a:lnTo>
                <a:lnTo>
                  <a:pt x="220" y="51"/>
                </a:lnTo>
                <a:lnTo>
                  <a:pt x="270" y="68"/>
                </a:lnTo>
                <a:lnTo>
                  <a:pt x="304" y="119"/>
                </a:lnTo>
                <a:lnTo>
                  <a:pt x="338" y="152"/>
                </a:lnTo>
                <a:lnTo>
                  <a:pt x="338" y="186"/>
                </a:lnTo>
                <a:lnTo>
                  <a:pt x="355" y="220"/>
                </a:lnTo>
                <a:lnTo>
                  <a:pt x="355" y="271"/>
                </a:lnTo>
                <a:lnTo>
                  <a:pt x="338" y="304"/>
                </a:lnTo>
                <a:lnTo>
                  <a:pt x="338" y="321"/>
                </a:lnTo>
                <a:lnTo>
                  <a:pt x="321" y="321"/>
                </a:lnTo>
                <a:lnTo>
                  <a:pt x="287" y="304"/>
                </a:lnTo>
                <a:lnTo>
                  <a:pt x="220" y="288"/>
                </a:lnTo>
                <a:lnTo>
                  <a:pt x="203" y="271"/>
                </a:lnTo>
                <a:lnTo>
                  <a:pt x="186" y="254"/>
                </a:lnTo>
                <a:lnTo>
                  <a:pt x="152" y="237"/>
                </a:lnTo>
                <a:lnTo>
                  <a:pt x="135" y="203"/>
                </a:lnTo>
                <a:lnTo>
                  <a:pt x="101" y="169"/>
                </a:lnTo>
                <a:lnTo>
                  <a:pt x="68" y="119"/>
                </a:lnTo>
                <a:lnTo>
                  <a:pt x="34" y="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451183" y="2894468"/>
            <a:ext cx="31115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0" h="389">
                <a:moveTo>
                  <a:pt x="490" y="253"/>
                </a:moveTo>
                <a:lnTo>
                  <a:pt x="490" y="304"/>
                </a:lnTo>
                <a:lnTo>
                  <a:pt x="490" y="338"/>
                </a:lnTo>
                <a:lnTo>
                  <a:pt x="473" y="355"/>
                </a:lnTo>
                <a:lnTo>
                  <a:pt x="473" y="372"/>
                </a:lnTo>
                <a:lnTo>
                  <a:pt x="439" y="389"/>
                </a:lnTo>
                <a:lnTo>
                  <a:pt x="389" y="389"/>
                </a:lnTo>
                <a:lnTo>
                  <a:pt x="355" y="372"/>
                </a:lnTo>
                <a:lnTo>
                  <a:pt x="321" y="338"/>
                </a:lnTo>
                <a:lnTo>
                  <a:pt x="254" y="304"/>
                </a:lnTo>
                <a:lnTo>
                  <a:pt x="169" y="220"/>
                </a:lnTo>
                <a:lnTo>
                  <a:pt x="102" y="152"/>
                </a:lnTo>
                <a:lnTo>
                  <a:pt x="34" y="85"/>
                </a:lnTo>
                <a:lnTo>
                  <a:pt x="0" y="51"/>
                </a:lnTo>
                <a:lnTo>
                  <a:pt x="0" y="0"/>
                </a:lnTo>
                <a:lnTo>
                  <a:pt x="118" y="17"/>
                </a:lnTo>
                <a:lnTo>
                  <a:pt x="220" y="17"/>
                </a:lnTo>
                <a:lnTo>
                  <a:pt x="304" y="51"/>
                </a:lnTo>
                <a:lnTo>
                  <a:pt x="372" y="68"/>
                </a:lnTo>
                <a:lnTo>
                  <a:pt x="423" y="101"/>
                </a:lnTo>
                <a:lnTo>
                  <a:pt x="473" y="152"/>
                </a:lnTo>
                <a:lnTo>
                  <a:pt x="490" y="203"/>
                </a:lnTo>
                <a:lnTo>
                  <a:pt x="490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527" y="1494880"/>
            <a:ext cx="1017595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写鼹鼠收到包裹，找松鼠太太看，结果包裹破了，东西不见了。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4527" y="2266733"/>
            <a:ext cx="9516493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写通往松鼠太太家的路开满鲜花，原来长颈鹿大叔寄给鼹鼠的是花籽。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1174526" y="4083249"/>
            <a:ext cx="9917543" cy="9670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本文写了长颈鹿大叔寄给鼹鼠先生的花籽，被他无心漏掉在路上，第二年春天，出现了一条开满鲜花的小路，给大家带来了花香和快乐的故事。</a:t>
            </a:r>
          </a:p>
        </p:txBody>
      </p:sp>
      <p:sp>
        <p:nvSpPr>
          <p:cNvPr id="49" name="矩形 5"/>
          <p:cNvSpPr/>
          <p:nvPr/>
        </p:nvSpPr>
        <p:spPr>
          <a:xfrm>
            <a:off x="1174527" y="3476798"/>
            <a:ext cx="4921473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 bwMode="auto">
          <a:xfrm>
            <a:off x="1212436" y="2984859"/>
            <a:ext cx="5396230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从“先生、您”可以体会出什么？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12436" y="3695392"/>
            <a:ext cx="731837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从“先生、您”可以看出邮递员黄狗很有礼貌。</a:t>
            </a:r>
          </a:p>
        </p:txBody>
      </p:sp>
      <p:sp>
        <p:nvSpPr>
          <p:cNvPr id="10" name="矩形 2"/>
          <p:cNvSpPr/>
          <p:nvPr/>
        </p:nvSpPr>
        <p:spPr>
          <a:xfrm>
            <a:off x="1212436" y="2226890"/>
            <a:ext cx="7632065" cy="5741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邮递员黄狗在门口喊：“鼹鼠先生，您的包裹单!”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2436" y="4582019"/>
            <a:ext cx="7004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原来，长颈鹿大叔给鼹鼠先生寄来了一个包裹。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9578" y="4283438"/>
            <a:ext cx="3620605" cy="562630"/>
          </a:xfrm>
          <a:prstGeom prst="wedgeEllipseCallout">
            <a:avLst>
              <a:gd name="adj1" fmla="val -54824"/>
              <a:gd name="adj2" fmla="val 3303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交代了故事的起因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100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29440" y="2404531"/>
            <a:ext cx="532152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 panose="020F0502020204030204" pitchFamily="34" charset="0"/>
                <a:sym typeface="+mn-ea"/>
              </a:rPr>
              <a:t>“小鸟在前面带路……”唱着欢快的歌，走在开满鲜花的小路上心情是多么的舒畅！让我们一起走进课文，看一看这条开满鲜花的小路上的鲜花是从哪里来的吧！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户外, 植物, 草, 花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1241036" y="1814285"/>
            <a:ext cx="4041276" cy="4041802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44943" y="2509334"/>
            <a:ext cx="7570470" cy="606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鼹鼠先生赶紧骑着摩托车，到邮局去领包裹。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045143" y="2878904"/>
            <a:ext cx="851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</a:t>
            </a:r>
          </a:p>
        </p:txBody>
      </p:sp>
      <p:sp>
        <p:nvSpPr>
          <p:cNvPr id="3" name="棱台 2"/>
          <p:cNvSpPr/>
          <p:nvPr/>
        </p:nvSpPr>
        <p:spPr bwMode="auto">
          <a:xfrm>
            <a:off x="1574800" y="3629862"/>
            <a:ext cx="6002020" cy="720725"/>
          </a:xfrm>
          <a:prstGeom prst="bevel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你从“赶紧”这个词体会出了什么？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74799" y="4621712"/>
            <a:ext cx="9437757" cy="11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说明鼹鼠先生急切地想知道包裹里是什么，然而打开后他却认不出来，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为下文去松鼠太太家做好了铺垫。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62313" y="1613349"/>
            <a:ext cx="4495024" cy="510135"/>
          </a:xfrm>
          <a:prstGeom prst="wedgeRoundRectCallout">
            <a:avLst>
              <a:gd name="adj1" fmla="val -41905"/>
              <a:gd name="adj2" fmla="val 140858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“赶紧”还可以换成哪些词语？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3763" y="1434279"/>
            <a:ext cx="1218128" cy="702766"/>
          </a:xfrm>
          <a:prstGeom prst="cloud">
            <a:avLst/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连忙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77058" y="2257874"/>
            <a:ext cx="1218128" cy="702766"/>
          </a:xfrm>
          <a:prstGeom prst="cloud">
            <a:avLst/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急忙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ldLvl="0" animBg="1"/>
      <p:bldP spid="9" grpId="0"/>
      <p:bldP spid="8" grpId="0" animBg="1"/>
      <p:bldP spid="10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2209" y="3038814"/>
            <a:ext cx="9670774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“懊丧”一词写出了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鼹鼠先生心中的懊恼，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他懊恼怎么会把东西都漏在路上。 </a:t>
            </a:r>
          </a:p>
        </p:txBody>
      </p:sp>
      <p:sp>
        <p:nvSpPr>
          <p:cNvPr id="34817" name="矩形 2"/>
          <p:cNvSpPr/>
          <p:nvPr/>
        </p:nvSpPr>
        <p:spPr>
          <a:xfrm>
            <a:off x="1272209" y="1651172"/>
            <a:ext cx="9809921" cy="671579"/>
          </a:xfrm>
          <a:prstGeom prst="bevel">
            <a:avLst/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原来，包裹破了，里面的东西不见了，看来都漏在来时的路上啦！鼹鼠先生很懊丧。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1272209" y="2462283"/>
            <a:ext cx="437705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“懊丧”一词说明了什么？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立方体 45"/>
          <p:cNvSpPr>
            <a:spLocks noChangeArrowheads="1"/>
          </p:cNvSpPr>
          <p:nvPr/>
        </p:nvSpPr>
        <p:spPr bwMode="auto">
          <a:xfrm>
            <a:off x="1272209" y="3875542"/>
            <a:ext cx="9809921" cy="1107349"/>
          </a:xfrm>
          <a:prstGeom prst="cube">
            <a:avLst>
              <a:gd name="adj" fmla="val 13262"/>
            </a:avLst>
          </a:prstGeom>
          <a:solidFill>
            <a:schemeClr val="bg1"/>
          </a:solidFill>
          <a:ln w="9525">
            <a:solidFill>
              <a:srgbClr val="A414FF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春天来了，鼹鼠先生要去松鼠太太家做客。啊，通往松鼠太太家的路，成了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一条开满鲜花的小路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72209" y="5122423"/>
            <a:ext cx="9670774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“一条开满鲜花的小路”写出了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小路的变化，为松鼠太太发现长颈鹿先生包裹的秘密做好了铺垫。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46" grpId="0" bldLvl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/>
          <p:cNvSpPr/>
          <p:nvPr/>
        </p:nvSpPr>
        <p:spPr>
          <a:xfrm>
            <a:off x="9024095" y="3416825"/>
            <a:ext cx="867991" cy="656590"/>
          </a:xfrm>
          <a:prstGeom prst="cloud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9810" y="1938655"/>
            <a:ext cx="10323195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这条开满鲜花的小路给大家带来了什么？动物们看到这条开满鲜花的小路，各有什么反应？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19175" y="5278396"/>
            <a:ext cx="7188200" cy="460374"/>
          </a:xfrm>
          <a:prstGeom prst="borderCallout1">
            <a:avLst>
              <a:gd name="adj1" fmla="val 2206"/>
              <a:gd name="adj2" fmla="val 84982"/>
              <a:gd name="adj3" fmla="val -269104"/>
              <a:gd name="adj4" fmla="val 114690"/>
            </a:avLst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“惊喜”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写出了刺猬太太看到门前鲜花的惊喜之情。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810" y="3396891"/>
            <a:ext cx="1070419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刺猬太太走出门。看到门前开着一大片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绚丽多彩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的鲜花，她惊奇地说：“这是谁在我家门前种的花？多美啊！”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8175" y="2688866"/>
            <a:ext cx="5488940" cy="648972"/>
          </a:xfrm>
          <a:prstGeom prst="wedgeRoundRectCallout">
            <a:avLst>
              <a:gd name="adj1" fmla="val -552"/>
              <a:gd name="adj2" fmla="val 71145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绚丽多彩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写出了花朵颜色的鲜艳美丽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00" grpId="0" bldLvl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79613" y="4585172"/>
            <a:ext cx="8232775" cy="64918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“真美啊”表达了狐狸太太对鲜花的喜爱和赞美之情。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4455" y="2861473"/>
            <a:ext cx="1030651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狐狸太太走出门。看到门前开着一大片五颜六色的鲜花，她奇怪地问：“这是谁在我家门前种的花？真美啊！”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65432" y="4016405"/>
            <a:ext cx="1061085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90580" y="3450118"/>
            <a:ext cx="1276985" cy="107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619265" y="2057443"/>
            <a:ext cx="5257024" cy="509707"/>
          </a:xfrm>
          <a:prstGeom prst="wedgeRoundRectCallout">
            <a:avLst>
              <a:gd name="adj1" fmla="val 36703"/>
              <a:gd name="adj2" fmla="val 92753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“五颜六色”写出了鲜花的形态美。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2085" y="2829560"/>
            <a:ext cx="94068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松鼠太太走出门，看见门前的小路上花朵簇簇，小松鼠、小刺猬和小狐狸在那里快活地蹦啊跳啊。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79340" y="1965325"/>
            <a:ext cx="5104624" cy="509707"/>
          </a:xfrm>
          <a:prstGeom prst="wedgeRoundRectCallout">
            <a:avLst>
              <a:gd name="adj1" fmla="val -9148"/>
              <a:gd name="adj2" fmla="val 80689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“花朵簇簇”写出了鲜花的数量多。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2085" y="4318000"/>
            <a:ext cx="5397500" cy="1255805"/>
          </a:xfrm>
          <a:prstGeom prst="wedgeRoundRectCallout">
            <a:avLst>
              <a:gd name="adj1" fmla="val 15400"/>
              <a:gd name="adj2" fmla="val -68723"/>
              <a:gd name="adj3" fmla="val 16667"/>
            </a:avLst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“快活”“蹦啊跳啊”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描写出了美丽的环境中小动物们开心玩耍的场景。</a:t>
            </a:r>
          </a:p>
        </p:txBody>
      </p:sp>
      <p:pic>
        <p:nvPicPr>
          <p:cNvPr id="13" name="图片 12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30" y="2475032"/>
            <a:ext cx="2651760" cy="13868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42085" y="2829560"/>
            <a:ext cx="94068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松鼠太太走出门，看见门前的小路上花朵簇簇，小松鼠、小刺猬和小狐狸在那里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快活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蹦啊跳啊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2"/>
          <p:cNvSpPr/>
          <p:nvPr/>
        </p:nvSpPr>
        <p:spPr>
          <a:xfrm>
            <a:off x="1407125" y="1705293"/>
            <a:ext cx="9478715" cy="1274583"/>
          </a:xfrm>
          <a:prstGeom prst="cube">
            <a:avLst>
              <a:gd name="adj" fmla="val 11249"/>
            </a:avLst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松鼠太太对鼹鼠先生说：“我知道了，去年长颈鹿大叔寄给你的是花籽。这是多么美好的礼物啊！”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04290" y="4382024"/>
            <a:ext cx="968438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“美好的礼物”指的是长颈鹿寄给鼹鼠先生的花籽。因为花籽也是快乐的种子，它把快乐传递给了大家，所以说是“美好的礼物”</a:t>
            </a:r>
          </a:p>
        </p:txBody>
      </p:sp>
      <p:sp>
        <p:nvSpPr>
          <p:cNvPr id="6" name="任意多边形 5"/>
          <p:cNvSpPr/>
          <p:nvPr/>
        </p:nvSpPr>
        <p:spPr bwMode="auto">
          <a:xfrm>
            <a:off x="3905250" y="3401550"/>
            <a:ext cx="448246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“美好的礼物”指的是什么？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28505" y="1562556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你理解松鼠太太为什么说长颈鹿大叔送的花籽是“美好的礼物”了吗？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28504" y="2197335"/>
            <a:ext cx="9864173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因为长颈鹿大叔去年送来的花籽，让这条小路开满了鲜花，这条开满鲜花的小路带给了大家美丽和快乐，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所以松鼠太太说这是“美好的礼物”。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7" name="矩形 25"/>
          <p:cNvSpPr/>
          <p:nvPr/>
        </p:nvSpPr>
        <p:spPr>
          <a:xfrm>
            <a:off x="1171733" y="4481121"/>
            <a:ext cx="9592345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本文写了长颈鹿大叔寄给鼹鼠先生一包花籽，被他不小心漏掉在去松鼠太太家的小路上，第二年春天，小路上开满了鲜花，给大家带来花香和快乐的故事。表现了小动物之间和谐相处的美好。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12609" y="3680304"/>
            <a:ext cx="1620957" cy="523220"/>
          </a:xfrm>
          <a:prstGeom prst="rect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29276" y="1821263"/>
            <a:ext cx="3530959" cy="3715273"/>
          </a:xfrm>
          <a:prstGeom prst="plaque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《诣徐卿觅果栽》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草堂少花今欲栽，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不问绿李与黄梅。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石笋街中却归去，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果园坊里为求来。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——杜甫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585790" y="1821263"/>
            <a:ext cx="5436706" cy="3910130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活水亭观书有感二首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其一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朱熹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半亩方塘一鉴开，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天光云影共徘徊。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问渠那得清如许，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为有源头活水来。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2541" y="2582048"/>
            <a:ext cx="5300787" cy="235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人们都说，赠人玫瑰，手有余香。在这条开满鲜花的小路上，我们不但看到了春天最艳丽的景色，也看到了洒落的花籽给大家带来的美好感受。希望大家在生活中，也送出你最好的礼物吧，它不是金钱，却比金钱更贵重！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pic>
        <p:nvPicPr>
          <p:cNvPr id="44" name="图片 43" descr="图片包含 户外, 植物, 草, 花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7096539" y="1814285"/>
            <a:ext cx="4041276" cy="4041802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6"/>
          <p:cNvSpPr txBox="1"/>
          <p:nvPr/>
        </p:nvSpPr>
        <p:spPr>
          <a:xfrm>
            <a:off x="1805781" y="2230755"/>
            <a:ext cx="738664" cy="33239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开满鲜花的小路</a:t>
            </a:r>
          </a:p>
        </p:txBody>
      </p:sp>
      <p:sp>
        <p:nvSpPr>
          <p:cNvPr id="9" name="矩形 8"/>
          <p:cNvSpPr/>
          <p:nvPr/>
        </p:nvSpPr>
        <p:spPr>
          <a:xfrm>
            <a:off x="2933621" y="2362518"/>
            <a:ext cx="5180012" cy="1135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长颈鹿大叔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包裹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包裹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漏掉在路上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2789158" y="2430780"/>
            <a:ext cx="188913" cy="28797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左大括号 24"/>
          <p:cNvSpPr/>
          <p:nvPr/>
        </p:nvSpPr>
        <p:spPr>
          <a:xfrm flipH="1">
            <a:off x="9002633" y="2437130"/>
            <a:ext cx="193675" cy="288448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62248" y="2611755"/>
            <a:ext cx="682625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美好的礼物</a:t>
            </a:r>
          </a:p>
        </p:txBody>
      </p:sp>
      <p:sp>
        <p:nvSpPr>
          <p:cNvPr id="11" name="矩形 10"/>
          <p:cNvSpPr/>
          <p:nvPr/>
        </p:nvSpPr>
        <p:spPr>
          <a:xfrm>
            <a:off x="2933621" y="4173851"/>
            <a:ext cx="15128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开满鲜花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4341733" y="3632518"/>
            <a:ext cx="188913" cy="154146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6196" y="3508693"/>
            <a:ext cx="4994275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刺猬太太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绚丽多彩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惊奇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狐狸太太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五颜六色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奇怪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花朵锦簇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ldLvl="0" animBg="1"/>
      <p:bldP spid="25" grpId="0" build="p" animBg="1"/>
      <p:bldP spid="34" grpId="0" build="p"/>
      <p:bldP spid="11" grpId="0" build="p"/>
      <p:bldP spid="4" grpId="0" build="p" animBg="1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510540" y="1972945"/>
            <a:ext cx="10528935" cy="29425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（一）填一填（不重复）。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)包裹      一 (         )小颗粒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)雪花      一 (         ) 小路      </a:t>
            </a:r>
          </a:p>
          <a:p>
            <a:pPr lvl="0" eaLnBrk="1" hangingPunct="1">
              <a:lnSpc>
                <a:spcPct val="20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)礼物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一 (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)鲜花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26759" y="29667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6579" y="296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6759" y="37153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6579" y="37157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6759" y="4464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8339" y="4464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矩形 17"/>
          <p:cNvSpPr/>
          <p:nvPr/>
        </p:nvSpPr>
        <p:spPr>
          <a:xfrm>
            <a:off x="6506249" y="2188210"/>
            <a:ext cx="6657975" cy="28040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（二）连词成句。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1.大叔  包裹  寄来  长颈鹿  一个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u="sng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</a:t>
            </a: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。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2.要去  做客  鼹鼠先生  松鼠太太家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u="sng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</a:t>
            </a: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506249" y="3296433"/>
            <a:ext cx="3262432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eaLnBrk="1" hangingPunct="1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长颈鹿大叔寄来一个包裹。</a:t>
            </a:r>
            <a:endParaRPr lang="zh-CN" altLang="en-US" sz="20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506249" y="4415855"/>
            <a:ext cx="3948517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eaLnBrk="1" hangingPunct="1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鼹鼠先生要去松鼠太太家做客。 </a:t>
            </a:r>
            <a:r>
              <a:rPr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52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Circle: Hollow 7"/>
          <p:cNvSpPr/>
          <p:nvPr/>
        </p:nvSpPr>
        <p:spPr>
          <a:xfrm>
            <a:off x="7318809" y="276321"/>
            <a:ext cx="3773780" cy="3773780"/>
          </a:xfrm>
          <a:prstGeom prst="donut">
            <a:avLst>
              <a:gd name="adj" fmla="val 115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sp>
        <p:nvSpPr>
          <p:cNvPr id="6" name="Circle: Hollow 6"/>
          <p:cNvSpPr/>
          <p:nvPr/>
        </p:nvSpPr>
        <p:spPr>
          <a:xfrm>
            <a:off x="6719389" y="1150498"/>
            <a:ext cx="6965949" cy="6965949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9217419" y="6045728"/>
            <a:ext cx="3139583" cy="261610"/>
            <a:chOff x="8928184" y="6481553"/>
            <a:chExt cx="3139991" cy="261644"/>
          </a:xfrm>
        </p:grpSpPr>
        <p:sp>
          <p:nvSpPr>
            <p:cNvPr id="8" name="Rectangle 2"/>
            <p:cNvSpPr/>
            <p:nvPr/>
          </p:nvSpPr>
          <p:spPr>
            <a:xfrm>
              <a:off x="8928184" y="6481553"/>
              <a:ext cx="2712955" cy="261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张海山锐线体简"/>
                  <a:cs typeface="+mn-ea"/>
                  <a:sym typeface="+mn-lt"/>
                </a:rPr>
                <a:t>senorita female template</a:t>
              </a:r>
            </a:p>
          </p:txBody>
        </p:sp>
        <p:sp>
          <p:nvSpPr>
            <p:cNvPr id="9" name="TextBox 3"/>
            <p:cNvSpPr txBox="1"/>
            <p:nvPr/>
          </p:nvSpPr>
          <p:spPr>
            <a:xfrm flipH="1" flipV="1">
              <a:off x="11741150" y="6527519"/>
              <a:ext cx="327025" cy="127368"/>
            </a:xfrm>
            <a:custGeom>
              <a:avLst/>
              <a:gdLst/>
              <a:ahLst/>
              <a:cxnLst/>
              <a:rect l="l" t="t" r="r" b="b"/>
              <a:pathLst>
                <a:path w="74228" h="28910">
                  <a:moveTo>
                    <a:pt x="21543" y="0"/>
                  </a:moveTo>
                  <a:cubicBezTo>
                    <a:pt x="25561" y="0"/>
                    <a:pt x="29022" y="763"/>
                    <a:pt x="31924" y="2289"/>
                  </a:cubicBezTo>
                  <a:cubicBezTo>
                    <a:pt x="34826" y="3814"/>
                    <a:pt x="37449" y="5489"/>
                    <a:pt x="39793" y="7312"/>
                  </a:cubicBezTo>
                  <a:cubicBezTo>
                    <a:pt x="42137" y="9135"/>
                    <a:pt x="44332" y="10828"/>
                    <a:pt x="46379" y="12390"/>
                  </a:cubicBezTo>
                  <a:cubicBezTo>
                    <a:pt x="48425" y="13953"/>
                    <a:pt x="50639" y="14734"/>
                    <a:pt x="53020" y="14734"/>
                  </a:cubicBezTo>
                  <a:cubicBezTo>
                    <a:pt x="55699" y="14734"/>
                    <a:pt x="57727" y="13748"/>
                    <a:pt x="59103" y="11777"/>
                  </a:cubicBezTo>
                  <a:cubicBezTo>
                    <a:pt x="60480" y="9805"/>
                    <a:pt x="61168" y="6884"/>
                    <a:pt x="61168" y="3014"/>
                  </a:cubicBezTo>
                  <a:cubicBezTo>
                    <a:pt x="61168" y="1824"/>
                    <a:pt x="61559" y="1024"/>
                    <a:pt x="62341" y="614"/>
                  </a:cubicBezTo>
                  <a:cubicBezTo>
                    <a:pt x="63122" y="205"/>
                    <a:pt x="64815" y="0"/>
                    <a:pt x="67419" y="0"/>
                  </a:cubicBezTo>
                  <a:cubicBezTo>
                    <a:pt x="70173" y="0"/>
                    <a:pt x="71996" y="280"/>
                    <a:pt x="72889" y="838"/>
                  </a:cubicBezTo>
                  <a:cubicBezTo>
                    <a:pt x="73782" y="1396"/>
                    <a:pt x="74228" y="2642"/>
                    <a:pt x="74228" y="4577"/>
                  </a:cubicBezTo>
                  <a:cubicBezTo>
                    <a:pt x="74228" y="12465"/>
                    <a:pt x="72293" y="18492"/>
                    <a:pt x="68424" y="22660"/>
                  </a:cubicBezTo>
                  <a:cubicBezTo>
                    <a:pt x="64554" y="26827"/>
                    <a:pt x="59308" y="28910"/>
                    <a:pt x="52685" y="28910"/>
                  </a:cubicBezTo>
                  <a:cubicBezTo>
                    <a:pt x="49932" y="28910"/>
                    <a:pt x="47476" y="28557"/>
                    <a:pt x="45318" y="27850"/>
                  </a:cubicBezTo>
                  <a:cubicBezTo>
                    <a:pt x="43160" y="27143"/>
                    <a:pt x="41188" y="26231"/>
                    <a:pt x="39402" y="25115"/>
                  </a:cubicBezTo>
                  <a:cubicBezTo>
                    <a:pt x="37616" y="23999"/>
                    <a:pt x="35979" y="22808"/>
                    <a:pt x="34491" y="21543"/>
                  </a:cubicBezTo>
                  <a:cubicBezTo>
                    <a:pt x="33003" y="20278"/>
                    <a:pt x="31533" y="19088"/>
                    <a:pt x="30082" y="17971"/>
                  </a:cubicBezTo>
                  <a:cubicBezTo>
                    <a:pt x="28631" y="16855"/>
                    <a:pt x="27198" y="15944"/>
                    <a:pt x="25785" y="15237"/>
                  </a:cubicBezTo>
                  <a:cubicBezTo>
                    <a:pt x="24371" y="14530"/>
                    <a:pt x="22845" y="14176"/>
                    <a:pt x="21208" y="14176"/>
                  </a:cubicBezTo>
                  <a:cubicBezTo>
                    <a:pt x="18232" y="14176"/>
                    <a:pt x="16148" y="15255"/>
                    <a:pt x="14957" y="17413"/>
                  </a:cubicBezTo>
                  <a:cubicBezTo>
                    <a:pt x="13767" y="19571"/>
                    <a:pt x="13171" y="22436"/>
                    <a:pt x="13171" y="26008"/>
                  </a:cubicBezTo>
                  <a:cubicBezTo>
                    <a:pt x="13171" y="26529"/>
                    <a:pt x="13097" y="26994"/>
                    <a:pt x="12948" y="27403"/>
                  </a:cubicBezTo>
                  <a:cubicBezTo>
                    <a:pt x="12799" y="27813"/>
                    <a:pt x="12483" y="28129"/>
                    <a:pt x="11999" y="28352"/>
                  </a:cubicBezTo>
                  <a:cubicBezTo>
                    <a:pt x="11516" y="28575"/>
                    <a:pt x="10809" y="28724"/>
                    <a:pt x="9879" y="28799"/>
                  </a:cubicBezTo>
                  <a:cubicBezTo>
                    <a:pt x="8948" y="28873"/>
                    <a:pt x="7776" y="28910"/>
                    <a:pt x="6363" y="28910"/>
                  </a:cubicBezTo>
                  <a:cubicBezTo>
                    <a:pt x="5172" y="28910"/>
                    <a:pt x="4167" y="28855"/>
                    <a:pt x="3349" y="28743"/>
                  </a:cubicBezTo>
                  <a:cubicBezTo>
                    <a:pt x="2530" y="28631"/>
                    <a:pt x="1879" y="28408"/>
                    <a:pt x="1395" y="28073"/>
                  </a:cubicBezTo>
                  <a:cubicBezTo>
                    <a:pt x="912" y="27738"/>
                    <a:pt x="558" y="27255"/>
                    <a:pt x="335" y="26622"/>
                  </a:cubicBezTo>
                  <a:cubicBezTo>
                    <a:pt x="112" y="25990"/>
                    <a:pt x="0" y="25190"/>
                    <a:pt x="0" y="24222"/>
                  </a:cubicBezTo>
                  <a:cubicBezTo>
                    <a:pt x="0" y="16855"/>
                    <a:pt x="1860" y="10977"/>
                    <a:pt x="5581" y="6586"/>
                  </a:cubicBezTo>
                  <a:cubicBezTo>
                    <a:pt x="9302" y="2196"/>
                    <a:pt x="14622" y="0"/>
                    <a:pt x="21543" y="0"/>
                  </a:cubicBezTo>
                  <a:close/>
                </a:path>
              </a:pathLst>
            </a:custGeom>
            <a:gradFill>
              <a:gsLst>
                <a:gs pos="0">
                  <a:srgbClr val="0F8EC6">
                    <a:lumMod val="75000"/>
                  </a:srgbClr>
                </a:gs>
                <a:gs pos="100000">
                  <a:srgbClr val="0F8EC6"/>
                </a:gs>
              </a:gsLst>
              <a:lin ang="18900000" scaled="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张海山锐线体简"/>
                <a:cs typeface="+mn-ea"/>
                <a:sym typeface="+mn-lt"/>
              </a:endParaRPr>
            </a:p>
          </p:txBody>
        </p:sp>
      </p:grpSp>
      <p:sp>
        <p:nvSpPr>
          <p:cNvPr id="10" name="Circle: Hollow 8"/>
          <p:cNvSpPr/>
          <p:nvPr/>
        </p:nvSpPr>
        <p:spPr>
          <a:xfrm>
            <a:off x="11077641" y="-345907"/>
            <a:ext cx="1279360" cy="1279360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298363" y="251436"/>
            <a:ext cx="377710" cy="3777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pic>
        <p:nvPicPr>
          <p:cNvPr id="22" name="图片 21" descr="图片包含 户外, 植物, 草, 花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6937074" y="1367757"/>
            <a:ext cx="6530579" cy="6531430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6288236" y="1275070"/>
            <a:ext cx="1030566" cy="723667"/>
            <a:chOff x="4837369" y="1890086"/>
            <a:chExt cx="1030566" cy="723667"/>
          </a:xfrm>
        </p:grpSpPr>
        <p:sp>
          <p:nvSpPr>
            <p:cNvPr id="24" name="加号 23"/>
            <p:cNvSpPr/>
            <p:nvPr/>
          </p:nvSpPr>
          <p:spPr>
            <a:xfrm>
              <a:off x="4837369" y="2364772"/>
              <a:ext cx="248981" cy="248981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加号 24"/>
            <p:cNvSpPr/>
            <p:nvPr/>
          </p:nvSpPr>
          <p:spPr>
            <a:xfrm>
              <a:off x="5028972" y="2161209"/>
              <a:ext cx="376238" cy="376238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5325690" y="1890086"/>
              <a:ext cx="542245" cy="542245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58520" y="1464310"/>
            <a:ext cx="5202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二年级下册 </a:t>
            </a: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1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.3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6250" y="2386330"/>
            <a:ext cx="64712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gradFill flip="none" rotWithShape="1">
                  <a:gsLst>
                    <a:gs pos="14000">
                      <a:srgbClr val="E100FF"/>
                    </a:gs>
                    <a:gs pos="85000">
                      <a:srgbClr val="7A00FF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谢谢各位倾听！</a:t>
            </a:r>
            <a:endParaRPr lang="zh-CN" altLang="en-US" sz="8000" dirty="0">
              <a:gradFill flip="none" rotWithShape="1">
                <a:gsLst>
                  <a:gs pos="14000">
                    <a:srgbClr val="E100FF"/>
                  </a:gs>
                  <a:gs pos="85000">
                    <a:srgbClr val="7A00FF"/>
                  </a:gs>
                </a:gsLst>
                <a:lin ang="27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01820" y="3740965"/>
            <a:ext cx="5448180" cy="489369"/>
            <a:chOff x="901820" y="3740965"/>
            <a:chExt cx="5448180" cy="489369"/>
          </a:xfrm>
        </p:grpSpPr>
        <p:sp>
          <p:nvSpPr>
            <p:cNvPr id="30" name="文本框 29"/>
            <p:cNvSpPr txBox="1"/>
            <p:nvPr/>
          </p:nvSpPr>
          <p:spPr>
            <a:xfrm>
              <a:off x="901820" y="3861002"/>
              <a:ext cx="544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F3F3F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91544" y="3740965"/>
              <a:ext cx="535845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993180" y="4631735"/>
            <a:ext cx="1223308" cy="250794"/>
            <a:chOff x="911225" y="4009593"/>
            <a:chExt cx="1122363" cy="230099"/>
          </a:xfrm>
        </p:grpSpPr>
        <p:sp>
          <p:nvSpPr>
            <p:cNvPr id="33" name="形状"/>
            <p:cNvSpPr>
              <a:spLocks noChangeAspect="1"/>
            </p:cNvSpPr>
            <p:nvPr/>
          </p:nvSpPr>
          <p:spPr bwMode="auto">
            <a:xfrm>
              <a:off x="911225" y="4009593"/>
              <a:ext cx="230296" cy="230099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4" name="形状"/>
            <p:cNvSpPr>
              <a:spLocks noChangeAspect="1"/>
            </p:cNvSpPr>
            <p:nvPr/>
          </p:nvSpPr>
          <p:spPr bwMode="auto">
            <a:xfrm>
              <a:off x="1786823" y="4009593"/>
              <a:ext cx="246765" cy="230099"/>
            </a:xfrm>
            <a:custGeom>
              <a:avLst/>
              <a:gdLst>
                <a:gd name="T0" fmla="*/ 3958 w 4630"/>
                <a:gd name="T1" fmla="*/ 1193 h 4324"/>
                <a:gd name="T2" fmla="*/ 3772 w 4630"/>
                <a:gd name="T3" fmla="*/ 1223 h 4324"/>
                <a:gd name="T4" fmla="*/ 3358 w 4630"/>
                <a:gd name="T5" fmla="*/ 1778 h 4324"/>
                <a:gd name="T6" fmla="*/ 3055 w 4630"/>
                <a:gd name="T7" fmla="*/ 1876 h 4324"/>
                <a:gd name="T8" fmla="*/ 2515 w 4630"/>
                <a:gd name="T9" fmla="*/ 1484 h 4324"/>
                <a:gd name="T10" fmla="*/ 2515 w 4630"/>
                <a:gd name="T11" fmla="*/ 1166 h 4324"/>
                <a:gd name="T12" fmla="*/ 2915 w 4630"/>
                <a:gd name="T13" fmla="*/ 600 h 4324"/>
                <a:gd name="T14" fmla="*/ 2315 w 4630"/>
                <a:gd name="T15" fmla="*/ 0 h 4324"/>
                <a:gd name="T16" fmla="*/ 1715 w 4630"/>
                <a:gd name="T17" fmla="*/ 600 h 4324"/>
                <a:gd name="T18" fmla="*/ 2115 w 4630"/>
                <a:gd name="T19" fmla="*/ 1166 h 4324"/>
                <a:gd name="T20" fmla="*/ 2115 w 4630"/>
                <a:gd name="T21" fmla="*/ 1484 h 4324"/>
                <a:gd name="T22" fmla="*/ 1575 w 4630"/>
                <a:gd name="T23" fmla="*/ 1877 h 4324"/>
                <a:gd name="T24" fmla="*/ 1273 w 4630"/>
                <a:gd name="T25" fmla="*/ 1778 h 4324"/>
                <a:gd name="T26" fmla="*/ 858 w 4630"/>
                <a:gd name="T27" fmla="*/ 1223 h 4324"/>
                <a:gd name="T28" fmla="*/ 673 w 4630"/>
                <a:gd name="T29" fmla="*/ 1193 h 4324"/>
                <a:gd name="T30" fmla="*/ 102 w 4630"/>
                <a:gd name="T31" fmla="*/ 1608 h 4324"/>
                <a:gd name="T32" fmla="*/ 488 w 4630"/>
                <a:gd name="T33" fmla="*/ 2364 h 4324"/>
                <a:gd name="T34" fmla="*/ 673 w 4630"/>
                <a:gd name="T35" fmla="*/ 2394 h 4324"/>
                <a:gd name="T36" fmla="*/ 1149 w 4630"/>
                <a:gd name="T37" fmla="*/ 2159 h 4324"/>
                <a:gd name="T38" fmla="*/ 1452 w 4630"/>
                <a:gd name="T39" fmla="*/ 2258 h 4324"/>
                <a:gd name="T40" fmla="*/ 1449 w 4630"/>
                <a:gd name="T41" fmla="*/ 2327 h 4324"/>
                <a:gd name="T42" fmla="*/ 1658 w 4630"/>
                <a:gd name="T43" fmla="*/ 2891 h 4324"/>
                <a:gd name="T44" fmla="*/ 1471 w 4630"/>
                <a:gd name="T45" fmla="*/ 3149 h 4324"/>
                <a:gd name="T46" fmla="*/ 1301 w 4630"/>
                <a:gd name="T47" fmla="*/ 3124 h 4324"/>
                <a:gd name="T48" fmla="*/ 815 w 4630"/>
                <a:gd name="T49" fmla="*/ 3371 h 4324"/>
                <a:gd name="T50" fmla="*/ 948 w 4630"/>
                <a:gd name="T51" fmla="*/ 4209 h 4324"/>
                <a:gd name="T52" fmla="*/ 1300 w 4630"/>
                <a:gd name="T53" fmla="*/ 4324 h 4324"/>
                <a:gd name="T54" fmla="*/ 1786 w 4630"/>
                <a:gd name="T55" fmla="*/ 4077 h 4324"/>
                <a:gd name="T56" fmla="*/ 1795 w 4630"/>
                <a:gd name="T57" fmla="*/ 3384 h 4324"/>
                <a:gd name="T58" fmla="*/ 1981 w 4630"/>
                <a:gd name="T59" fmla="*/ 3127 h 4324"/>
                <a:gd name="T60" fmla="*/ 2315 w 4630"/>
                <a:gd name="T61" fmla="*/ 3194 h 4324"/>
                <a:gd name="T62" fmla="*/ 2647 w 4630"/>
                <a:gd name="T63" fmla="*/ 3127 h 4324"/>
                <a:gd name="T64" fmla="*/ 2836 w 4630"/>
                <a:gd name="T65" fmla="*/ 3385 h 4324"/>
                <a:gd name="T66" fmla="*/ 2845 w 4630"/>
                <a:gd name="T67" fmla="*/ 4077 h 4324"/>
                <a:gd name="T68" fmla="*/ 3331 w 4630"/>
                <a:gd name="T69" fmla="*/ 4324 h 4324"/>
                <a:gd name="T70" fmla="*/ 3331 w 4630"/>
                <a:gd name="T71" fmla="*/ 4324 h 4324"/>
                <a:gd name="T72" fmla="*/ 3683 w 4630"/>
                <a:gd name="T73" fmla="*/ 4209 h 4324"/>
                <a:gd name="T74" fmla="*/ 3816 w 4630"/>
                <a:gd name="T75" fmla="*/ 3371 h 4324"/>
                <a:gd name="T76" fmla="*/ 3330 w 4630"/>
                <a:gd name="T77" fmla="*/ 3124 h 4324"/>
                <a:gd name="T78" fmla="*/ 3159 w 4630"/>
                <a:gd name="T79" fmla="*/ 3149 h 4324"/>
                <a:gd name="T80" fmla="*/ 2971 w 4630"/>
                <a:gd name="T81" fmla="*/ 2893 h 4324"/>
                <a:gd name="T82" fmla="*/ 3182 w 4630"/>
                <a:gd name="T83" fmla="*/ 2327 h 4324"/>
                <a:gd name="T84" fmla="*/ 3179 w 4630"/>
                <a:gd name="T85" fmla="*/ 2257 h 4324"/>
                <a:gd name="T86" fmla="*/ 3481 w 4630"/>
                <a:gd name="T87" fmla="*/ 2159 h 4324"/>
                <a:gd name="T88" fmla="*/ 3957 w 4630"/>
                <a:gd name="T89" fmla="*/ 2394 h 4324"/>
                <a:gd name="T90" fmla="*/ 3957 w 4630"/>
                <a:gd name="T91" fmla="*/ 2394 h 4324"/>
                <a:gd name="T92" fmla="*/ 4143 w 4630"/>
                <a:gd name="T93" fmla="*/ 2364 h 4324"/>
                <a:gd name="T94" fmla="*/ 4528 w 4630"/>
                <a:gd name="T95" fmla="*/ 1608 h 4324"/>
                <a:gd name="T96" fmla="*/ 3958 w 4630"/>
                <a:gd name="T97" fmla="*/ 1193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0" h="4324">
                  <a:moveTo>
                    <a:pt x="3958" y="1193"/>
                  </a:moveTo>
                  <a:cubicBezTo>
                    <a:pt x="3895" y="1193"/>
                    <a:pt x="3832" y="1203"/>
                    <a:pt x="3772" y="1223"/>
                  </a:cubicBezTo>
                  <a:cubicBezTo>
                    <a:pt x="3524" y="1304"/>
                    <a:pt x="3364" y="1531"/>
                    <a:pt x="3358" y="1778"/>
                  </a:cubicBezTo>
                  <a:lnTo>
                    <a:pt x="3055" y="1876"/>
                  </a:lnTo>
                  <a:cubicBezTo>
                    <a:pt x="2936" y="1682"/>
                    <a:pt x="2743" y="1538"/>
                    <a:pt x="2515" y="1484"/>
                  </a:cubicBezTo>
                  <a:lnTo>
                    <a:pt x="2515" y="1166"/>
                  </a:lnTo>
                  <a:cubicBezTo>
                    <a:pt x="2748" y="1083"/>
                    <a:pt x="2915" y="861"/>
                    <a:pt x="2915" y="600"/>
                  </a:cubicBezTo>
                  <a:cubicBezTo>
                    <a:pt x="2915" y="270"/>
                    <a:pt x="2646" y="0"/>
                    <a:pt x="2315" y="0"/>
                  </a:cubicBezTo>
                  <a:cubicBezTo>
                    <a:pt x="1984" y="0"/>
                    <a:pt x="1715" y="270"/>
                    <a:pt x="1715" y="600"/>
                  </a:cubicBezTo>
                  <a:cubicBezTo>
                    <a:pt x="1715" y="861"/>
                    <a:pt x="1882" y="1083"/>
                    <a:pt x="2115" y="1166"/>
                  </a:cubicBezTo>
                  <a:lnTo>
                    <a:pt x="2115" y="1484"/>
                  </a:lnTo>
                  <a:cubicBezTo>
                    <a:pt x="1887" y="1538"/>
                    <a:pt x="1694" y="1682"/>
                    <a:pt x="1575" y="1877"/>
                  </a:cubicBezTo>
                  <a:lnTo>
                    <a:pt x="1273" y="1778"/>
                  </a:lnTo>
                  <a:cubicBezTo>
                    <a:pt x="1266" y="1531"/>
                    <a:pt x="1107" y="1304"/>
                    <a:pt x="858" y="1223"/>
                  </a:cubicBezTo>
                  <a:cubicBezTo>
                    <a:pt x="798" y="1203"/>
                    <a:pt x="736" y="1193"/>
                    <a:pt x="673" y="1193"/>
                  </a:cubicBezTo>
                  <a:cubicBezTo>
                    <a:pt x="412" y="1193"/>
                    <a:pt x="183" y="1360"/>
                    <a:pt x="102" y="1608"/>
                  </a:cubicBezTo>
                  <a:cubicBezTo>
                    <a:pt x="0" y="1923"/>
                    <a:pt x="173" y="2262"/>
                    <a:pt x="488" y="2364"/>
                  </a:cubicBezTo>
                  <a:cubicBezTo>
                    <a:pt x="548" y="2384"/>
                    <a:pt x="610" y="2394"/>
                    <a:pt x="673" y="2394"/>
                  </a:cubicBezTo>
                  <a:cubicBezTo>
                    <a:pt x="864" y="2394"/>
                    <a:pt x="1038" y="2304"/>
                    <a:pt x="1149" y="2159"/>
                  </a:cubicBezTo>
                  <a:lnTo>
                    <a:pt x="1452" y="2258"/>
                  </a:lnTo>
                  <a:cubicBezTo>
                    <a:pt x="1450" y="2281"/>
                    <a:pt x="1449" y="2304"/>
                    <a:pt x="1449" y="2327"/>
                  </a:cubicBezTo>
                  <a:cubicBezTo>
                    <a:pt x="1449" y="2542"/>
                    <a:pt x="1528" y="2740"/>
                    <a:pt x="1658" y="2891"/>
                  </a:cubicBezTo>
                  <a:lnTo>
                    <a:pt x="1471" y="3149"/>
                  </a:lnTo>
                  <a:cubicBezTo>
                    <a:pt x="1416" y="3132"/>
                    <a:pt x="1359" y="3124"/>
                    <a:pt x="1301" y="3124"/>
                  </a:cubicBezTo>
                  <a:cubicBezTo>
                    <a:pt x="1109" y="3124"/>
                    <a:pt x="927" y="3216"/>
                    <a:pt x="815" y="3371"/>
                  </a:cubicBezTo>
                  <a:cubicBezTo>
                    <a:pt x="620" y="3639"/>
                    <a:pt x="680" y="4015"/>
                    <a:pt x="948" y="4209"/>
                  </a:cubicBezTo>
                  <a:cubicBezTo>
                    <a:pt x="1051" y="4284"/>
                    <a:pt x="1173" y="4324"/>
                    <a:pt x="1300" y="4324"/>
                  </a:cubicBezTo>
                  <a:cubicBezTo>
                    <a:pt x="1492" y="4324"/>
                    <a:pt x="1673" y="4232"/>
                    <a:pt x="1786" y="4077"/>
                  </a:cubicBezTo>
                  <a:cubicBezTo>
                    <a:pt x="1939" y="3866"/>
                    <a:pt x="1934" y="3588"/>
                    <a:pt x="1795" y="3384"/>
                  </a:cubicBezTo>
                  <a:lnTo>
                    <a:pt x="1981" y="3127"/>
                  </a:lnTo>
                  <a:cubicBezTo>
                    <a:pt x="2084" y="3170"/>
                    <a:pt x="2197" y="3194"/>
                    <a:pt x="2315" y="3194"/>
                  </a:cubicBezTo>
                  <a:cubicBezTo>
                    <a:pt x="2433" y="3194"/>
                    <a:pt x="2545" y="3170"/>
                    <a:pt x="2647" y="3127"/>
                  </a:cubicBezTo>
                  <a:lnTo>
                    <a:pt x="2836" y="3385"/>
                  </a:lnTo>
                  <a:cubicBezTo>
                    <a:pt x="2696" y="3588"/>
                    <a:pt x="2692" y="3866"/>
                    <a:pt x="2845" y="4077"/>
                  </a:cubicBezTo>
                  <a:cubicBezTo>
                    <a:pt x="2957" y="4232"/>
                    <a:pt x="3139" y="4324"/>
                    <a:pt x="3331" y="4324"/>
                  </a:cubicBezTo>
                  <a:lnTo>
                    <a:pt x="3331" y="4324"/>
                  </a:lnTo>
                  <a:cubicBezTo>
                    <a:pt x="3458" y="4324"/>
                    <a:pt x="3580" y="4284"/>
                    <a:pt x="3683" y="4209"/>
                  </a:cubicBezTo>
                  <a:cubicBezTo>
                    <a:pt x="3951" y="4015"/>
                    <a:pt x="4010" y="3639"/>
                    <a:pt x="3816" y="3371"/>
                  </a:cubicBezTo>
                  <a:cubicBezTo>
                    <a:pt x="3703" y="3216"/>
                    <a:pt x="3522" y="3124"/>
                    <a:pt x="3330" y="3124"/>
                  </a:cubicBezTo>
                  <a:cubicBezTo>
                    <a:pt x="3271" y="3124"/>
                    <a:pt x="3214" y="3133"/>
                    <a:pt x="3159" y="3149"/>
                  </a:cubicBezTo>
                  <a:lnTo>
                    <a:pt x="2971" y="2893"/>
                  </a:lnTo>
                  <a:cubicBezTo>
                    <a:pt x="3102" y="2741"/>
                    <a:pt x="3182" y="2543"/>
                    <a:pt x="3182" y="2327"/>
                  </a:cubicBezTo>
                  <a:cubicBezTo>
                    <a:pt x="3182" y="2303"/>
                    <a:pt x="3181" y="2280"/>
                    <a:pt x="3179" y="2257"/>
                  </a:cubicBezTo>
                  <a:lnTo>
                    <a:pt x="3481" y="2159"/>
                  </a:lnTo>
                  <a:cubicBezTo>
                    <a:pt x="3592" y="2304"/>
                    <a:pt x="3766" y="2394"/>
                    <a:pt x="3957" y="2394"/>
                  </a:cubicBezTo>
                  <a:lnTo>
                    <a:pt x="3957" y="2394"/>
                  </a:lnTo>
                  <a:cubicBezTo>
                    <a:pt x="4020" y="2394"/>
                    <a:pt x="4083" y="2384"/>
                    <a:pt x="4143" y="2364"/>
                  </a:cubicBezTo>
                  <a:cubicBezTo>
                    <a:pt x="4458" y="2262"/>
                    <a:pt x="4630" y="1923"/>
                    <a:pt x="4528" y="1608"/>
                  </a:cubicBezTo>
                  <a:cubicBezTo>
                    <a:pt x="4447" y="1360"/>
                    <a:pt x="4218" y="1193"/>
                    <a:pt x="3958" y="1193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5" name="形状"/>
            <p:cNvSpPr>
              <a:spLocks noChangeAspect="1"/>
            </p:cNvSpPr>
            <p:nvPr/>
          </p:nvSpPr>
          <p:spPr bwMode="auto">
            <a:xfrm>
              <a:off x="1358366" y="4009673"/>
              <a:ext cx="230296" cy="229940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</p:grpSp>
      <p:sp>
        <p:nvSpPr>
          <p:cNvPr id="36" name="矩形: 圆角 35"/>
          <p:cNvSpPr/>
          <p:nvPr/>
        </p:nvSpPr>
        <p:spPr>
          <a:xfrm>
            <a:off x="-414792" y="5235697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87269" y="5340043"/>
            <a:ext cx="3793150" cy="307777"/>
            <a:chOff x="3484532" y="4842938"/>
            <a:chExt cx="5222936" cy="326020"/>
          </a:xfrm>
        </p:grpSpPr>
        <p:sp>
          <p:nvSpPr>
            <p:cNvPr id="38" name="矩形 37"/>
            <p:cNvSpPr/>
            <p:nvPr/>
          </p:nvSpPr>
          <p:spPr>
            <a:xfrm>
              <a:off x="3484532" y="4842938"/>
              <a:ext cx="2193316" cy="32602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90141" y="4842938"/>
              <a:ext cx="2217327" cy="32602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5069" y="1990283"/>
            <a:ext cx="8217535" cy="3963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邮    递     裹     寄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局    堆     破     漏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懊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丧    猬     绚     籽     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5069" y="2029690"/>
            <a:ext cx="84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5106" y="202969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dì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04247" y="202969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ɡuǒ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78258" y="202969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26824" y="341957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13054" y="341957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duī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8069" y="341957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pò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42434" y="34195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lòu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35064" y="341957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ào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27627" y="4682683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sànɡ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32932" y="4682683"/>
            <a:ext cx="8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wèi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67777" y="4682683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xuàn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76602" y="4682683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378798" y="4682683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090894" y="86257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521791" y="2187023"/>
            <a:ext cx="8890000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邮递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员  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寄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来  邮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一小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堆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颗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粒    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了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在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懊  丧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丽   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籽    礼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物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91006" y="2220678"/>
            <a:ext cx="84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yóu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6961" y="222067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dì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20211" y="2223218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guǒ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15941" y="222321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jì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32701" y="222321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jú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89491" y="2189563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duī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22501" y="3417653"/>
            <a:ext cx="69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lì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13521" y="3417653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78736" y="3417653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lòu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49695" y="3417653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ào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56441" y="3417653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sàng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59916" y="463621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20211" y="4630503"/>
            <a:ext cx="8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wèi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83226" y="4630503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xuàn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48931" y="4636218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32291" y="4630503"/>
            <a:ext cx="97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lǐ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090894" y="86257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900234" y="365158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</a:t>
            </a:r>
          </a:p>
        </p:txBody>
      </p:sp>
      <p:grpSp>
        <p:nvGrpSpPr>
          <p:cNvPr id="15" name="组合 20"/>
          <p:cNvGrpSpPr/>
          <p:nvPr/>
        </p:nvGrpSpPr>
        <p:grpSpPr>
          <a:xfrm>
            <a:off x="2520315" y="2403381"/>
            <a:ext cx="3512123" cy="2861310"/>
            <a:chOff x="2196323" y="2848186"/>
            <a:chExt cx="3059486" cy="1680030"/>
          </a:xfrm>
        </p:grpSpPr>
        <p:sp>
          <p:nvSpPr>
            <p:cNvPr id="23" name="左大括号 22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428921" y="2848186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zhǒng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（种子）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zhòng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（种树）</a:t>
              </a: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6798327" y="365158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奇</a:t>
            </a:r>
          </a:p>
        </p:txBody>
      </p:sp>
      <p:grpSp>
        <p:nvGrpSpPr>
          <p:cNvPr id="14" name="组合 20"/>
          <p:cNvGrpSpPr/>
          <p:nvPr/>
        </p:nvGrpSpPr>
        <p:grpSpPr>
          <a:xfrm>
            <a:off x="7527406" y="2403381"/>
            <a:ext cx="3512013" cy="2861310"/>
            <a:chOff x="2196323" y="2819864"/>
            <a:chExt cx="3059390" cy="1680030"/>
          </a:xfrm>
        </p:grpSpPr>
        <p:sp>
          <p:nvSpPr>
            <p:cNvPr id="25" name="左大括号 24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2428825" y="2819864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qí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（奇怪）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jī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（奇数）</a:t>
              </a:r>
            </a:p>
          </p:txBody>
        </p:sp>
      </p:grpSp>
      <p:sp>
        <p:nvSpPr>
          <p:cNvPr id="5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139" y="1753925"/>
            <a:ext cx="9774721" cy="444341"/>
          </a:xfrm>
          <a:prstGeom prst="hexagon">
            <a:avLst/>
          </a:prstGeom>
          <a:solidFill>
            <a:schemeClr val="bg1"/>
          </a:solidFill>
          <a:ln w="12700">
            <a:solidFill>
              <a:srgbClr val="A414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包裹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：由邮局寄送的包。 造句：我迫不及待地打开包裹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一下子就惊呆了。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6800" y="2195141"/>
            <a:ext cx="6512560" cy="790099"/>
          </a:xfrm>
          <a:prstGeom prst="hexagon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赶紧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：抓紧时机从速进行。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造句：公交车来了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他赶紧跑上前去。 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88139" y="3210339"/>
            <a:ext cx="9774721" cy="444341"/>
          </a:xfrm>
          <a:prstGeom prst="hexagon">
            <a:avLst/>
          </a:prstGeom>
          <a:solidFill>
            <a:schemeClr val="bg1"/>
          </a:solidFill>
          <a:ln w="12700">
            <a:solidFill>
              <a:srgbClr val="A414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懊丧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：懊恼沮丧 。 造句：失业对每一个人来说都很懊丧。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06801" y="3654680"/>
            <a:ext cx="6512560" cy="790099"/>
          </a:xfrm>
          <a:prstGeom prst="hexagon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绚丽多彩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：形容色彩华丽。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造句：火车站广场被无数盆鲜花装饰得绚丽多彩。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5" grpId="0" bldLvl="0" animBg="1"/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164716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998360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89060" y="261123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61345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155826" y="422413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89788" y="421270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799538" y="422413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61345" y="42038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174227" y="26017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鲜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3999125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799220" y="261628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561953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员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164639" y="42291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叔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995234" y="421065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局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10004" y="42335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堆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71504" y="42132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459043" y="261057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473330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29825" y="1663065"/>
            <a:ext cx="110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3385" y="25558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9075" y="255587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鱼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新鲜    鲜花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花园里开满了鲜花。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左右比例匀称，“鱼”最后一笔横变提。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029825" y="242291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040291" y="24323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鲜</a:t>
            </a:r>
          </a:p>
        </p:txBody>
      </p:sp>
      <p:grpSp>
        <p:nvGrpSpPr>
          <p:cNvPr id="8" name="Group 4"/>
          <p:cNvGrpSpPr/>
          <p:nvPr/>
        </p:nvGrpSpPr>
        <p:grpSpPr>
          <a:xfrm>
            <a:off x="1315356" y="2555875"/>
            <a:ext cx="2879725" cy="2879725"/>
            <a:chOff x="1474" y="663"/>
            <a:chExt cx="2948" cy="2835"/>
          </a:xfrm>
        </p:grpSpPr>
        <p:sp>
          <p:nvSpPr>
            <p:cNvPr id="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6" name="Freeform 6"/>
          <p:cNvSpPr/>
          <p:nvPr/>
        </p:nvSpPr>
        <p:spPr>
          <a:xfrm>
            <a:off x="1777318" y="2924175"/>
            <a:ext cx="539750" cy="688975"/>
          </a:xfrm>
          <a:custGeom>
            <a:avLst/>
            <a:gdLst/>
            <a:ahLst/>
            <a:cxnLst>
              <a:cxn ang="0">
                <a:pos x="0" y="540573913"/>
              </a:cxn>
              <a:cxn ang="0">
                <a:pos x="1895882" y="529863050"/>
              </a:cxn>
              <a:cxn ang="0">
                <a:pos x="10742535" y="511591719"/>
              </a:cxn>
              <a:cxn ang="0">
                <a:pos x="25276039" y="488910313"/>
              </a:cxn>
              <a:cxn ang="0">
                <a:pos x="46760315" y="458668438"/>
              </a:cxn>
              <a:cxn ang="0">
                <a:pos x="84673977" y="411415706"/>
              </a:cxn>
              <a:cxn ang="0">
                <a:pos x="137753103" y="341481569"/>
              </a:cxn>
              <a:cxn ang="0">
                <a:pos x="182618331" y="278477663"/>
              </a:cxn>
              <a:cxn ang="0">
                <a:pos x="220531993" y="220514069"/>
              </a:cxn>
              <a:cxn ang="0">
                <a:pos x="249599001" y="167590788"/>
              </a:cxn>
              <a:cxn ang="0">
                <a:pos x="271715237" y="120337263"/>
              </a:cxn>
              <a:cxn ang="0">
                <a:pos x="278666009" y="100176013"/>
              </a:cxn>
              <a:cxn ang="0">
                <a:pos x="282457773" y="81905475"/>
              </a:cxn>
              <a:cxn ang="0">
                <a:pos x="283721694" y="66154300"/>
              </a:cxn>
              <a:cxn ang="0">
                <a:pos x="279929930" y="52923281"/>
              </a:cxn>
              <a:cxn ang="0">
                <a:pos x="273611119" y="42212419"/>
              </a:cxn>
              <a:cxn ang="0">
                <a:pos x="266660348" y="32762031"/>
              </a:cxn>
              <a:cxn ang="0">
                <a:pos x="261604663" y="25201563"/>
              </a:cxn>
              <a:cxn ang="0">
                <a:pos x="259077615" y="18271331"/>
              </a:cxn>
              <a:cxn ang="0">
                <a:pos x="261604663" y="10710863"/>
              </a:cxn>
              <a:cxn ang="0">
                <a:pos x="266660348" y="5670550"/>
              </a:cxn>
              <a:cxn ang="0">
                <a:pos x="274875041" y="1260475"/>
              </a:cxn>
              <a:cxn ang="0">
                <a:pos x="286248742" y="0"/>
              </a:cxn>
              <a:cxn ang="0">
                <a:pos x="300782246" y="1260475"/>
              </a:cxn>
              <a:cxn ang="0">
                <a:pos x="317843592" y="5040313"/>
              </a:cxn>
              <a:cxn ang="0">
                <a:pos x="338064742" y="11970544"/>
              </a:cxn>
              <a:cxn ang="0">
                <a:pos x="362708820" y="22681406"/>
              </a:cxn>
              <a:cxn ang="0">
                <a:pos x="385457017" y="34651950"/>
              </a:cxn>
              <a:cxn ang="0">
                <a:pos x="403781490" y="45993050"/>
              </a:cxn>
              <a:cxn ang="0">
                <a:pos x="417051868" y="57963594"/>
              </a:cxn>
              <a:cxn ang="0">
                <a:pos x="425265766" y="69934138"/>
              </a:cxn>
              <a:cxn ang="0">
                <a:pos x="429057529" y="81905475"/>
              </a:cxn>
              <a:cxn ang="0">
                <a:pos x="427793608" y="95135700"/>
              </a:cxn>
              <a:cxn ang="0">
                <a:pos x="418314994" y="115927188"/>
              </a:cxn>
              <a:cxn ang="0">
                <a:pos x="401254443" y="143648906"/>
              </a:cxn>
              <a:cxn ang="0">
                <a:pos x="375978403" y="178300856"/>
              </a:cxn>
              <a:cxn ang="0">
                <a:pos x="341855710" y="221773750"/>
              </a:cxn>
              <a:cxn ang="0">
                <a:pos x="300782246" y="271546638"/>
              </a:cxn>
              <a:cxn ang="0">
                <a:pos x="259077615" y="320059844"/>
              </a:cxn>
              <a:cxn ang="0">
                <a:pos x="219268072" y="364162975"/>
              </a:cxn>
              <a:cxn ang="0">
                <a:pos x="180722450" y="405745156"/>
              </a:cxn>
              <a:cxn ang="0">
                <a:pos x="144072709" y="441657581"/>
              </a:cxn>
              <a:cxn ang="0">
                <a:pos x="108686095" y="474419613"/>
              </a:cxn>
              <a:cxn ang="0">
                <a:pos x="77091244" y="502141331"/>
              </a:cxn>
              <a:cxn ang="0">
                <a:pos x="51815205" y="522302581"/>
              </a:cxn>
              <a:cxn ang="0">
                <a:pos x="30330929" y="536793281"/>
              </a:cxn>
              <a:cxn ang="0">
                <a:pos x="15797425" y="545614225"/>
              </a:cxn>
              <a:cxn ang="0">
                <a:pos x="4422929" y="546873906"/>
              </a:cxn>
              <a:cxn ang="0">
                <a:pos x="1895882" y="545614225"/>
              </a:cxn>
            </a:cxnLst>
            <a:rect l="0" t="0" r="0" b="0"/>
            <a:pathLst>
              <a:path w="679" h="868">
                <a:moveTo>
                  <a:pt x="3" y="866"/>
                </a:moveTo>
                <a:lnTo>
                  <a:pt x="2" y="862"/>
                </a:lnTo>
                <a:lnTo>
                  <a:pt x="0" y="858"/>
                </a:lnTo>
                <a:lnTo>
                  <a:pt x="0" y="854"/>
                </a:lnTo>
                <a:lnTo>
                  <a:pt x="2" y="847"/>
                </a:lnTo>
                <a:lnTo>
                  <a:pt x="3" y="841"/>
                </a:lnTo>
                <a:lnTo>
                  <a:pt x="7" y="831"/>
                </a:lnTo>
                <a:lnTo>
                  <a:pt x="11" y="824"/>
                </a:lnTo>
                <a:lnTo>
                  <a:pt x="17" y="812"/>
                </a:lnTo>
                <a:lnTo>
                  <a:pt x="23" y="801"/>
                </a:lnTo>
                <a:lnTo>
                  <a:pt x="32" y="789"/>
                </a:lnTo>
                <a:lnTo>
                  <a:pt x="40" y="776"/>
                </a:lnTo>
                <a:lnTo>
                  <a:pt x="51" y="761"/>
                </a:lnTo>
                <a:lnTo>
                  <a:pt x="63" y="745"/>
                </a:lnTo>
                <a:lnTo>
                  <a:pt x="74" y="728"/>
                </a:lnTo>
                <a:lnTo>
                  <a:pt x="88" y="711"/>
                </a:lnTo>
                <a:lnTo>
                  <a:pt x="103" y="692"/>
                </a:lnTo>
                <a:lnTo>
                  <a:pt x="134" y="653"/>
                </a:lnTo>
                <a:lnTo>
                  <a:pt x="165" y="615"/>
                </a:lnTo>
                <a:lnTo>
                  <a:pt x="192" y="578"/>
                </a:lnTo>
                <a:lnTo>
                  <a:pt x="218" y="542"/>
                </a:lnTo>
                <a:lnTo>
                  <a:pt x="243" y="508"/>
                </a:lnTo>
                <a:lnTo>
                  <a:pt x="268" y="475"/>
                </a:lnTo>
                <a:lnTo>
                  <a:pt x="289" y="442"/>
                </a:lnTo>
                <a:lnTo>
                  <a:pt x="311" y="410"/>
                </a:lnTo>
                <a:lnTo>
                  <a:pt x="330" y="379"/>
                </a:lnTo>
                <a:lnTo>
                  <a:pt x="349" y="350"/>
                </a:lnTo>
                <a:lnTo>
                  <a:pt x="366" y="322"/>
                </a:lnTo>
                <a:lnTo>
                  <a:pt x="382" y="293"/>
                </a:lnTo>
                <a:lnTo>
                  <a:pt x="395" y="266"/>
                </a:lnTo>
                <a:lnTo>
                  <a:pt x="408" y="241"/>
                </a:lnTo>
                <a:lnTo>
                  <a:pt x="420" y="216"/>
                </a:lnTo>
                <a:lnTo>
                  <a:pt x="430" y="191"/>
                </a:lnTo>
                <a:lnTo>
                  <a:pt x="433" y="180"/>
                </a:lnTo>
                <a:lnTo>
                  <a:pt x="437" y="168"/>
                </a:lnTo>
                <a:lnTo>
                  <a:pt x="441" y="159"/>
                </a:lnTo>
                <a:lnTo>
                  <a:pt x="443" y="149"/>
                </a:lnTo>
                <a:lnTo>
                  <a:pt x="445" y="140"/>
                </a:lnTo>
                <a:lnTo>
                  <a:pt x="447" y="130"/>
                </a:lnTo>
                <a:lnTo>
                  <a:pt x="449" y="121"/>
                </a:lnTo>
                <a:lnTo>
                  <a:pt x="449" y="113"/>
                </a:lnTo>
                <a:lnTo>
                  <a:pt x="449" y="105"/>
                </a:lnTo>
                <a:lnTo>
                  <a:pt x="447" y="98"/>
                </a:lnTo>
                <a:lnTo>
                  <a:pt x="445" y="90"/>
                </a:lnTo>
                <a:lnTo>
                  <a:pt x="443" y="84"/>
                </a:lnTo>
                <a:lnTo>
                  <a:pt x="441" y="76"/>
                </a:lnTo>
                <a:lnTo>
                  <a:pt x="437" y="71"/>
                </a:lnTo>
                <a:lnTo>
                  <a:pt x="433" y="67"/>
                </a:lnTo>
                <a:lnTo>
                  <a:pt x="430" y="61"/>
                </a:lnTo>
                <a:lnTo>
                  <a:pt x="426" y="57"/>
                </a:lnTo>
                <a:lnTo>
                  <a:pt x="422" y="52"/>
                </a:lnTo>
                <a:lnTo>
                  <a:pt x="418" y="48"/>
                </a:lnTo>
                <a:lnTo>
                  <a:pt x="416" y="44"/>
                </a:lnTo>
                <a:lnTo>
                  <a:pt x="414" y="40"/>
                </a:lnTo>
                <a:lnTo>
                  <a:pt x="412" y="36"/>
                </a:lnTo>
                <a:lnTo>
                  <a:pt x="410" y="32"/>
                </a:lnTo>
                <a:lnTo>
                  <a:pt x="410" y="29"/>
                </a:lnTo>
                <a:lnTo>
                  <a:pt x="410" y="25"/>
                </a:lnTo>
                <a:lnTo>
                  <a:pt x="412" y="21"/>
                </a:lnTo>
                <a:lnTo>
                  <a:pt x="414" y="17"/>
                </a:lnTo>
                <a:lnTo>
                  <a:pt x="416" y="15"/>
                </a:lnTo>
                <a:lnTo>
                  <a:pt x="418" y="11"/>
                </a:lnTo>
                <a:lnTo>
                  <a:pt x="422" y="9"/>
                </a:lnTo>
                <a:lnTo>
                  <a:pt x="426" y="6"/>
                </a:lnTo>
                <a:lnTo>
                  <a:pt x="430" y="4"/>
                </a:lnTo>
                <a:lnTo>
                  <a:pt x="435" y="2"/>
                </a:lnTo>
                <a:lnTo>
                  <a:pt x="439" y="0"/>
                </a:lnTo>
                <a:lnTo>
                  <a:pt x="447" y="0"/>
                </a:lnTo>
                <a:lnTo>
                  <a:pt x="453" y="0"/>
                </a:lnTo>
                <a:lnTo>
                  <a:pt x="460" y="0"/>
                </a:lnTo>
                <a:lnTo>
                  <a:pt x="468" y="0"/>
                </a:lnTo>
                <a:lnTo>
                  <a:pt x="476" y="2"/>
                </a:lnTo>
                <a:lnTo>
                  <a:pt x="485" y="4"/>
                </a:lnTo>
                <a:lnTo>
                  <a:pt x="493" y="6"/>
                </a:lnTo>
                <a:lnTo>
                  <a:pt x="503" y="8"/>
                </a:lnTo>
                <a:lnTo>
                  <a:pt x="514" y="11"/>
                </a:lnTo>
                <a:lnTo>
                  <a:pt x="526" y="15"/>
                </a:lnTo>
                <a:lnTo>
                  <a:pt x="535" y="19"/>
                </a:lnTo>
                <a:lnTo>
                  <a:pt x="549" y="25"/>
                </a:lnTo>
                <a:lnTo>
                  <a:pt x="560" y="30"/>
                </a:lnTo>
                <a:lnTo>
                  <a:pt x="574" y="36"/>
                </a:lnTo>
                <a:lnTo>
                  <a:pt x="587" y="42"/>
                </a:lnTo>
                <a:lnTo>
                  <a:pt x="599" y="48"/>
                </a:lnTo>
                <a:lnTo>
                  <a:pt x="610" y="55"/>
                </a:lnTo>
                <a:lnTo>
                  <a:pt x="620" y="61"/>
                </a:lnTo>
                <a:lnTo>
                  <a:pt x="629" y="67"/>
                </a:lnTo>
                <a:lnTo>
                  <a:pt x="639" y="73"/>
                </a:lnTo>
                <a:lnTo>
                  <a:pt x="647" y="80"/>
                </a:lnTo>
                <a:lnTo>
                  <a:pt x="652" y="86"/>
                </a:lnTo>
                <a:lnTo>
                  <a:pt x="660" y="92"/>
                </a:lnTo>
                <a:lnTo>
                  <a:pt x="664" y="99"/>
                </a:lnTo>
                <a:lnTo>
                  <a:pt x="670" y="105"/>
                </a:lnTo>
                <a:lnTo>
                  <a:pt x="673" y="111"/>
                </a:lnTo>
                <a:lnTo>
                  <a:pt x="675" y="117"/>
                </a:lnTo>
                <a:lnTo>
                  <a:pt x="677" y="124"/>
                </a:lnTo>
                <a:lnTo>
                  <a:pt x="679" y="130"/>
                </a:lnTo>
                <a:lnTo>
                  <a:pt x="679" y="136"/>
                </a:lnTo>
                <a:lnTo>
                  <a:pt x="679" y="144"/>
                </a:lnTo>
                <a:lnTo>
                  <a:pt x="677" y="151"/>
                </a:lnTo>
                <a:lnTo>
                  <a:pt x="673" y="161"/>
                </a:lnTo>
                <a:lnTo>
                  <a:pt x="668" y="170"/>
                </a:lnTo>
                <a:lnTo>
                  <a:pt x="662" y="184"/>
                </a:lnTo>
                <a:lnTo>
                  <a:pt x="654" y="197"/>
                </a:lnTo>
                <a:lnTo>
                  <a:pt x="645" y="211"/>
                </a:lnTo>
                <a:lnTo>
                  <a:pt x="635" y="228"/>
                </a:lnTo>
                <a:lnTo>
                  <a:pt x="622" y="245"/>
                </a:lnTo>
                <a:lnTo>
                  <a:pt x="608" y="264"/>
                </a:lnTo>
                <a:lnTo>
                  <a:pt x="595" y="283"/>
                </a:lnTo>
                <a:lnTo>
                  <a:pt x="577" y="304"/>
                </a:lnTo>
                <a:lnTo>
                  <a:pt x="560" y="327"/>
                </a:lnTo>
                <a:lnTo>
                  <a:pt x="541" y="352"/>
                </a:lnTo>
                <a:lnTo>
                  <a:pt x="520" y="377"/>
                </a:lnTo>
                <a:lnTo>
                  <a:pt x="499" y="404"/>
                </a:lnTo>
                <a:lnTo>
                  <a:pt x="476" y="431"/>
                </a:lnTo>
                <a:lnTo>
                  <a:pt x="455" y="458"/>
                </a:lnTo>
                <a:lnTo>
                  <a:pt x="432" y="483"/>
                </a:lnTo>
                <a:lnTo>
                  <a:pt x="410" y="508"/>
                </a:lnTo>
                <a:lnTo>
                  <a:pt x="389" y="532"/>
                </a:lnTo>
                <a:lnTo>
                  <a:pt x="368" y="555"/>
                </a:lnTo>
                <a:lnTo>
                  <a:pt x="347" y="578"/>
                </a:lnTo>
                <a:lnTo>
                  <a:pt x="326" y="601"/>
                </a:lnTo>
                <a:lnTo>
                  <a:pt x="307" y="623"/>
                </a:lnTo>
                <a:lnTo>
                  <a:pt x="286" y="644"/>
                </a:lnTo>
                <a:lnTo>
                  <a:pt x="266" y="663"/>
                </a:lnTo>
                <a:lnTo>
                  <a:pt x="247" y="682"/>
                </a:lnTo>
                <a:lnTo>
                  <a:pt x="228" y="701"/>
                </a:lnTo>
                <a:lnTo>
                  <a:pt x="209" y="718"/>
                </a:lnTo>
                <a:lnTo>
                  <a:pt x="190" y="736"/>
                </a:lnTo>
                <a:lnTo>
                  <a:pt x="172" y="753"/>
                </a:lnTo>
                <a:lnTo>
                  <a:pt x="155" y="768"/>
                </a:lnTo>
                <a:lnTo>
                  <a:pt x="138" y="783"/>
                </a:lnTo>
                <a:lnTo>
                  <a:pt x="122" y="797"/>
                </a:lnTo>
                <a:lnTo>
                  <a:pt x="107" y="808"/>
                </a:lnTo>
                <a:lnTo>
                  <a:pt x="94" y="820"/>
                </a:lnTo>
                <a:lnTo>
                  <a:pt x="82" y="829"/>
                </a:lnTo>
                <a:lnTo>
                  <a:pt x="69" y="839"/>
                </a:lnTo>
                <a:lnTo>
                  <a:pt x="59" y="847"/>
                </a:lnTo>
                <a:lnTo>
                  <a:pt x="48" y="852"/>
                </a:lnTo>
                <a:lnTo>
                  <a:pt x="40" y="858"/>
                </a:lnTo>
                <a:lnTo>
                  <a:pt x="30" y="862"/>
                </a:lnTo>
                <a:lnTo>
                  <a:pt x="25" y="866"/>
                </a:lnTo>
                <a:lnTo>
                  <a:pt x="17" y="868"/>
                </a:lnTo>
                <a:lnTo>
                  <a:pt x="11" y="868"/>
                </a:lnTo>
                <a:lnTo>
                  <a:pt x="7" y="868"/>
                </a:lnTo>
                <a:lnTo>
                  <a:pt x="3" y="86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7"/>
          <p:cNvSpPr/>
          <p:nvPr/>
        </p:nvSpPr>
        <p:spPr>
          <a:xfrm>
            <a:off x="2029731" y="3200400"/>
            <a:ext cx="579437" cy="544512"/>
          </a:xfrm>
          <a:custGeom>
            <a:avLst/>
            <a:gdLst/>
            <a:ahLst/>
            <a:cxnLst>
              <a:cxn ang="0">
                <a:pos x="57647649" y="398084377"/>
              </a:cxn>
              <a:cxn ang="0">
                <a:pos x="93989906" y="350693550"/>
              </a:cxn>
              <a:cxn ang="0">
                <a:pos x="126573738" y="308357543"/>
              </a:cxn>
              <a:cxn ang="0">
                <a:pos x="154143699" y="269812453"/>
              </a:cxn>
              <a:cxn ang="0">
                <a:pos x="177954443" y="236954929"/>
              </a:cxn>
              <a:cxn ang="0">
                <a:pos x="197379040" y="207888322"/>
              </a:cxn>
              <a:cxn ang="0">
                <a:pos x="211791348" y="183877330"/>
              </a:cxn>
              <a:cxn ang="0">
                <a:pos x="223696720" y="165552316"/>
              </a:cxn>
              <a:cxn ang="0">
                <a:pos x="229962872" y="151019012"/>
              </a:cxn>
              <a:cxn ang="0">
                <a:pos x="232469016" y="142805227"/>
              </a:cxn>
              <a:cxn ang="0">
                <a:pos x="231215944" y="137749612"/>
              </a:cxn>
              <a:cxn ang="0">
                <a:pos x="226202864" y="135222600"/>
              </a:cxn>
              <a:cxn ang="0">
                <a:pos x="216803636" y="132694792"/>
              </a:cxn>
              <a:cxn ang="0">
                <a:pos x="204898264" y="131430888"/>
              </a:cxn>
              <a:cxn ang="0">
                <a:pos x="189233675" y="130166985"/>
              </a:cxn>
              <a:cxn ang="0">
                <a:pos x="171062151" y="129535033"/>
              </a:cxn>
              <a:cxn ang="0">
                <a:pos x="147877547" y="128271924"/>
              </a:cxn>
              <a:cxn ang="0">
                <a:pos x="122813730" y="127008020"/>
              </a:cxn>
              <a:cxn ang="0">
                <a:pos x="93989906" y="127008020"/>
              </a:cxn>
              <a:cxn ang="0">
                <a:pos x="61406865" y="125744116"/>
              </a:cxn>
              <a:cxn ang="0">
                <a:pos x="25690748" y="125744116"/>
              </a:cxn>
              <a:cxn ang="0">
                <a:pos x="0" y="70138710"/>
              </a:cxn>
              <a:cxn ang="0">
                <a:pos x="40102265" y="68874806"/>
              </a:cxn>
              <a:cxn ang="0">
                <a:pos x="75818382" y="66346999"/>
              </a:cxn>
              <a:cxn ang="0">
                <a:pos x="109655286" y="63819986"/>
              </a:cxn>
              <a:cxn ang="0">
                <a:pos x="140985255" y="61292178"/>
              </a:cxn>
              <a:cxn ang="0">
                <a:pos x="168556007" y="58133214"/>
              </a:cxn>
              <a:cxn ang="0">
                <a:pos x="192366751" y="54341503"/>
              </a:cxn>
              <a:cxn ang="0">
                <a:pos x="214297492" y="49286683"/>
              </a:cxn>
              <a:cxn ang="0">
                <a:pos x="232469016" y="45494971"/>
              </a:cxn>
              <a:cxn ang="0">
                <a:pos x="248133605" y="41072103"/>
              </a:cxn>
              <a:cxn ang="0">
                <a:pos x="260039769" y="34753379"/>
              </a:cxn>
              <a:cxn ang="0">
                <a:pos x="278210501" y="24011787"/>
              </a:cxn>
              <a:cxn ang="0">
                <a:pos x="307034326" y="6950676"/>
              </a:cxn>
              <a:cxn ang="0">
                <a:pos x="328338926" y="0"/>
              </a:cxn>
              <a:cxn ang="0">
                <a:pos x="339617366" y="631952"/>
              </a:cxn>
              <a:cxn ang="0">
                <a:pos x="349016594" y="4422868"/>
              </a:cxn>
              <a:cxn ang="0">
                <a:pos x="362175039" y="12005496"/>
              </a:cxn>
              <a:cxn ang="0">
                <a:pos x="376587347" y="21483979"/>
              </a:cxn>
              <a:cxn ang="0">
                <a:pos x="394758871" y="36017283"/>
              </a:cxn>
              <a:cxn ang="0">
                <a:pos x="414183467" y="53077599"/>
              </a:cxn>
              <a:cxn ang="0">
                <a:pos x="431728060" y="68874806"/>
              </a:cxn>
              <a:cxn ang="0">
                <a:pos x="444260364" y="83408110"/>
              </a:cxn>
              <a:cxn ang="0">
                <a:pos x="453658800" y="95413606"/>
              </a:cxn>
              <a:cxn ang="0">
                <a:pos x="457418808" y="104892089"/>
              </a:cxn>
              <a:cxn ang="0">
                <a:pos x="458671880" y="113738620"/>
              </a:cxn>
              <a:cxn ang="0">
                <a:pos x="456165736" y="120689296"/>
              </a:cxn>
              <a:cxn ang="0">
                <a:pos x="449899584" y="128271924"/>
              </a:cxn>
              <a:cxn ang="0">
                <a:pos x="440500356" y="133958696"/>
              </a:cxn>
              <a:cxn ang="0">
                <a:pos x="428594984" y="141541324"/>
              </a:cxn>
              <a:cxn ang="0">
                <a:pos x="414183467" y="145964192"/>
              </a:cxn>
              <a:cxn ang="0">
                <a:pos x="401024231" y="152282916"/>
              </a:cxn>
              <a:cxn ang="0">
                <a:pos x="387239647" y="159233592"/>
              </a:cxn>
              <a:cxn ang="0">
                <a:pos x="370948127" y="173134943"/>
              </a:cxn>
              <a:cxn ang="0">
                <a:pos x="350269667" y="189564102"/>
              </a:cxn>
              <a:cxn ang="0">
                <a:pos x="325205850" y="211680034"/>
              </a:cxn>
              <a:cxn ang="0">
                <a:pos x="296382026" y="236954929"/>
              </a:cxn>
              <a:cxn ang="0">
                <a:pos x="263798985" y="267285440"/>
              </a:cxn>
              <a:cxn ang="0">
                <a:pos x="226202864" y="302670771"/>
              </a:cxn>
              <a:cxn ang="0">
                <a:pos x="186726740" y="341215066"/>
              </a:cxn>
              <a:cxn ang="0">
                <a:pos x="142238327" y="384814977"/>
              </a:cxn>
              <a:cxn ang="0">
                <a:pos x="93989906" y="432837756"/>
              </a:cxn>
              <a:cxn ang="0">
                <a:pos x="31329969" y="432837756"/>
              </a:cxn>
            </a:cxnLst>
            <a:rect l="0" t="0" r="0" b="0"/>
            <a:pathLst>
              <a:path w="732" h="685">
                <a:moveTo>
                  <a:pt x="50" y="685"/>
                </a:moveTo>
                <a:lnTo>
                  <a:pt x="71" y="659"/>
                </a:lnTo>
                <a:lnTo>
                  <a:pt x="92" y="630"/>
                </a:lnTo>
                <a:lnTo>
                  <a:pt x="114" y="605"/>
                </a:lnTo>
                <a:lnTo>
                  <a:pt x="133" y="580"/>
                </a:lnTo>
                <a:lnTo>
                  <a:pt x="150" y="555"/>
                </a:lnTo>
                <a:lnTo>
                  <a:pt x="169" y="532"/>
                </a:lnTo>
                <a:lnTo>
                  <a:pt x="185" y="509"/>
                </a:lnTo>
                <a:lnTo>
                  <a:pt x="202" y="488"/>
                </a:lnTo>
                <a:lnTo>
                  <a:pt x="217" y="467"/>
                </a:lnTo>
                <a:lnTo>
                  <a:pt x="233" y="446"/>
                </a:lnTo>
                <a:lnTo>
                  <a:pt x="246" y="427"/>
                </a:lnTo>
                <a:lnTo>
                  <a:pt x="259" y="408"/>
                </a:lnTo>
                <a:lnTo>
                  <a:pt x="273" y="390"/>
                </a:lnTo>
                <a:lnTo>
                  <a:pt x="284" y="375"/>
                </a:lnTo>
                <a:lnTo>
                  <a:pt x="296" y="358"/>
                </a:lnTo>
                <a:lnTo>
                  <a:pt x="306" y="343"/>
                </a:lnTo>
                <a:lnTo>
                  <a:pt x="315" y="329"/>
                </a:lnTo>
                <a:lnTo>
                  <a:pt x="323" y="316"/>
                </a:lnTo>
                <a:lnTo>
                  <a:pt x="332" y="304"/>
                </a:lnTo>
                <a:lnTo>
                  <a:pt x="338" y="291"/>
                </a:lnTo>
                <a:lnTo>
                  <a:pt x="346" y="281"/>
                </a:lnTo>
                <a:lnTo>
                  <a:pt x="352" y="272"/>
                </a:lnTo>
                <a:lnTo>
                  <a:pt x="357" y="262"/>
                </a:lnTo>
                <a:lnTo>
                  <a:pt x="361" y="254"/>
                </a:lnTo>
                <a:lnTo>
                  <a:pt x="365" y="247"/>
                </a:lnTo>
                <a:lnTo>
                  <a:pt x="367" y="239"/>
                </a:lnTo>
                <a:lnTo>
                  <a:pt x="369" y="233"/>
                </a:lnTo>
                <a:lnTo>
                  <a:pt x="371" y="229"/>
                </a:lnTo>
                <a:lnTo>
                  <a:pt x="371" y="226"/>
                </a:lnTo>
                <a:lnTo>
                  <a:pt x="371" y="222"/>
                </a:lnTo>
                <a:lnTo>
                  <a:pt x="371" y="220"/>
                </a:lnTo>
                <a:lnTo>
                  <a:pt x="369" y="218"/>
                </a:lnTo>
                <a:lnTo>
                  <a:pt x="367" y="216"/>
                </a:lnTo>
                <a:lnTo>
                  <a:pt x="363" y="216"/>
                </a:lnTo>
                <a:lnTo>
                  <a:pt x="361" y="214"/>
                </a:lnTo>
                <a:lnTo>
                  <a:pt x="355" y="214"/>
                </a:lnTo>
                <a:lnTo>
                  <a:pt x="352" y="212"/>
                </a:lnTo>
                <a:lnTo>
                  <a:pt x="346" y="210"/>
                </a:lnTo>
                <a:lnTo>
                  <a:pt x="340" y="210"/>
                </a:lnTo>
                <a:lnTo>
                  <a:pt x="334" y="210"/>
                </a:lnTo>
                <a:lnTo>
                  <a:pt x="327" y="208"/>
                </a:lnTo>
                <a:lnTo>
                  <a:pt x="319" y="208"/>
                </a:lnTo>
                <a:lnTo>
                  <a:pt x="311" y="206"/>
                </a:lnTo>
                <a:lnTo>
                  <a:pt x="302" y="206"/>
                </a:lnTo>
                <a:lnTo>
                  <a:pt x="292" y="205"/>
                </a:lnTo>
                <a:lnTo>
                  <a:pt x="283" y="205"/>
                </a:lnTo>
                <a:lnTo>
                  <a:pt x="273" y="205"/>
                </a:lnTo>
                <a:lnTo>
                  <a:pt x="261" y="203"/>
                </a:lnTo>
                <a:lnTo>
                  <a:pt x="250" y="203"/>
                </a:lnTo>
                <a:lnTo>
                  <a:pt x="236" y="203"/>
                </a:lnTo>
                <a:lnTo>
                  <a:pt x="223" y="203"/>
                </a:lnTo>
                <a:lnTo>
                  <a:pt x="210" y="201"/>
                </a:lnTo>
                <a:lnTo>
                  <a:pt x="196" y="201"/>
                </a:lnTo>
                <a:lnTo>
                  <a:pt x="181" y="201"/>
                </a:lnTo>
                <a:lnTo>
                  <a:pt x="165" y="201"/>
                </a:lnTo>
                <a:lnTo>
                  <a:pt x="150" y="201"/>
                </a:lnTo>
                <a:lnTo>
                  <a:pt x="133" y="199"/>
                </a:lnTo>
                <a:lnTo>
                  <a:pt x="116" y="199"/>
                </a:lnTo>
                <a:lnTo>
                  <a:pt x="98" y="199"/>
                </a:lnTo>
                <a:lnTo>
                  <a:pt x="79" y="199"/>
                </a:lnTo>
                <a:lnTo>
                  <a:pt x="62" y="199"/>
                </a:lnTo>
                <a:lnTo>
                  <a:pt x="41" y="199"/>
                </a:lnTo>
                <a:lnTo>
                  <a:pt x="21" y="199"/>
                </a:lnTo>
                <a:lnTo>
                  <a:pt x="0" y="199"/>
                </a:lnTo>
                <a:lnTo>
                  <a:pt x="0" y="111"/>
                </a:lnTo>
                <a:lnTo>
                  <a:pt x="21" y="111"/>
                </a:lnTo>
                <a:lnTo>
                  <a:pt x="43" y="109"/>
                </a:lnTo>
                <a:lnTo>
                  <a:pt x="64" y="109"/>
                </a:lnTo>
                <a:lnTo>
                  <a:pt x="83" y="107"/>
                </a:lnTo>
                <a:lnTo>
                  <a:pt x="104" y="107"/>
                </a:lnTo>
                <a:lnTo>
                  <a:pt x="121" y="105"/>
                </a:lnTo>
                <a:lnTo>
                  <a:pt x="140" y="103"/>
                </a:lnTo>
                <a:lnTo>
                  <a:pt x="158" y="103"/>
                </a:lnTo>
                <a:lnTo>
                  <a:pt x="175" y="101"/>
                </a:lnTo>
                <a:lnTo>
                  <a:pt x="192" y="99"/>
                </a:lnTo>
                <a:lnTo>
                  <a:pt x="210" y="97"/>
                </a:lnTo>
                <a:lnTo>
                  <a:pt x="225" y="97"/>
                </a:lnTo>
                <a:lnTo>
                  <a:pt x="240" y="95"/>
                </a:lnTo>
                <a:lnTo>
                  <a:pt x="254" y="93"/>
                </a:lnTo>
                <a:lnTo>
                  <a:pt x="269" y="92"/>
                </a:lnTo>
                <a:lnTo>
                  <a:pt x="283" y="90"/>
                </a:lnTo>
                <a:lnTo>
                  <a:pt x="294" y="88"/>
                </a:lnTo>
                <a:lnTo>
                  <a:pt x="307" y="86"/>
                </a:lnTo>
                <a:lnTo>
                  <a:pt x="319" y="84"/>
                </a:lnTo>
                <a:lnTo>
                  <a:pt x="331" y="82"/>
                </a:lnTo>
                <a:lnTo>
                  <a:pt x="342" y="78"/>
                </a:lnTo>
                <a:lnTo>
                  <a:pt x="352" y="76"/>
                </a:lnTo>
                <a:lnTo>
                  <a:pt x="361" y="74"/>
                </a:lnTo>
                <a:lnTo>
                  <a:pt x="371" y="72"/>
                </a:lnTo>
                <a:lnTo>
                  <a:pt x="380" y="69"/>
                </a:lnTo>
                <a:lnTo>
                  <a:pt x="388" y="67"/>
                </a:lnTo>
                <a:lnTo>
                  <a:pt x="396" y="65"/>
                </a:lnTo>
                <a:lnTo>
                  <a:pt x="403" y="61"/>
                </a:lnTo>
                <a:lnTo>
                  <a:pt x="409" y="59"/>
                </a:lnTo>
                <a:lnTo>
                  <a:pt x="415" y="55"/>
                </a:lnTo>
                <a:lnTo>
                  <a:pt x="421" y="53"/>
                </a:lnTo>
                <a:lnTo>
                  <a:pt x="427" y="49"/>
                </a:lnTo>
                <a:lnTo>
                  <a:pt x="444" y="38"/>
                </a:lnTo>
                <a:lnTo>
                  <a:pt x="461" y="26"/>
                </a:lnTo>
                <a:lnTo>
                  <a:pt x="476" y="19"/>
                </a:lnTo>
                <a:lnTo>
                  <a:pt x="490" y="11"/>
                </a:lnTo>
                <a:lnTo>
                  <a:pt x="503" y="7"/>
                </a:lnTo>
                <a:lnTo>
                  <a:pt x="513" y="3"/>
                </a:lnTo>
                <a:lnTo>
                  <a:pt x="524" y="0"/>
                </a:lnTo>
                <a:lnTo>
                  <a:pt x="532" y="0"/>
                </a:lnTo>
                <a:lnTo>
                  <a:pt x="536" y="0"/>
                </a:lnTo>
                <a:lnTo>
                  <a:pt x="542" y="1"/>
                </a:lnTo>
                <a:lnTo>
                  <a:pt x="546" y="1"/>
                </a:lnTo>
                <a:lnTo>
                  <a:pt x="551" y="3"/>
                </a:lnTo>
                <a:lnTo>
                  <a:pt x="557" y="7"/>
                </a:lnTo>
                <a:lnTo>
                  <a:pt x="563" y="11"/>
                </a:lnTo>
                <a:lnTo>
                  <a:pt x="570" y="13"/>
                </a:lnTo>
                <a:lnTo>
                  <a:pt x="578" y="19"/>
                </a:lnTo>
                <a:lnTo>
                  <a:pt x="584" y="23"/>
                </a:lnTo>
                <a:lnTo>
                  <a:pt x="594" y="28"/>
                </a:lnTo>
                <a:lnTo>
                  <a:pt x="601" y="34"/>
                </a:lnTo>
                <a:lnTo>
                  <a:pt x="611" y="42"/>
                </a:lnTo>
                <a:lnTo>
                  <a:pt x="620" y="49"/>
                </a:lnTo>
                <a:lnTo>
                  <a:pt x="630" y="57"/>
                </a:lnTo>
                <a:lnTo>
                  <a:pt x="640" y="65"/>
                </a:lnTo>
                <a:lnTo>
                  <a:pt x="651" y="74"/>
                </a:lnTo>
                <a:lnTo>
                  <a:pt x="661" y="84"/>
                </a:lnTo>
                <a:lnTo>
                  <a:pt x="672" y="92"/>
                </a:lnTo>
                <a:lnTo>
                  <a:pt x="680" y="101"/>
                </a:lnTo>
                <a:lnTo>
                  <a:pt x="689" y="109"/>
                </a:lnTo>
                <a:lnTo>
                  <a:pt x="695" y="116"/>
                </a:lnTo>
                <a:lnTo>
                  <a:pt x="703" y="124"/>
                </a:lnTo>
                <a:lnTo>
                  <a:pt x="709" y="132"/>
                </a:lnTo>
                <a:lnTo>
                  <a:pt x="714" y="138"/>
                </a:lnTo>
                <a:lnTo>
                  <a:pt x="718" y="143"/>
                </a:lnTo>
                <a:lnTo>
                  <a:pt x="724" y="151"/>
                </a:lnTo>
                <a:lnTo>
                  <a:pt x="726" y="157"/>
                </a:lnTo>
                <a:lnTo>
                  <a:pt x="730" y="161"/>
                </a:lnTo>
                <a:lnTo>
                  <a:pt x="730" y="166"/>
                </a:lnTo>
                <a:lnTo>
                  <a:pt x="732" y="172"/>
                </a:lnTo>
                <a:lnTo>
                  <a:pt x="732" y="176"/>
                </a:lnTo>
                <a:lnTo>
                  <a:pt x="732" y="180"/>
                </a:lnTo>
                <a:lnTo>
                  <a:pt x="732" y="183"/>
                </a:lnTo>
                <a:lnTo>
                  <a:pt x="730" y="187"/>
                </a:lnTo>
                <a:lnTo>
                  <a:pt x="728" y="191"/>
                </a:lnTo>
                <a:lnTo>
                  <a:pt x="724" y="195"/>
                </a:lnTo>
                <a:lnTo>
                  <a:pt x="722" y="199"/>
                </a:lnTo>
                <a:lnTo>
                  <a:pt x="718" y="203"/>
                </a:lnTo>
                <a:lnTo>
                  <a:pt x="714" y="206"/>
                </a:lnTo>
                <a:lnTo>
                  <a:pt x="709" y="210"/>
                </a:lnTo>
                <a:lnTo>
                  <a:pt x="703" y="212"/>
                </a:lnTo>
                <a:lnTo>
                  <a:pt x="697" y="216"/>
                </a:lnTo>
                <a:lnTo>
                  <a:pt x="691" y="220"/>
                </a:lnTo>
                <a:lnTo>
                  <a:pt x="684" y="224"/>
                </a:lnTo>
                <a:lnTo>
                  <a:pt x="676" y="226"/>
                </a:lnTo>
                <a:lnTo>
                  <a:pt x="668" y="229"/>
                </a:lnTo>
                <a:lnTo>
                  <a:pt x="661" y="231"/>
                </a:lnTo>
                <a:lnTo>
                  <a:pt x="651" y="235"/>
                </a:lnTo>
                <a:lnTo>
                  <a:pt x="645" y="237"/>
                </a:lnTo>
                <a:lnTo>
                  <a:pt x="640" y="241"/>
                </a:lnTo>
                <a:lnTo>
                  <a:pt x="634" y="243"/>
                </a:lnTo>
                <a:lnTo>
                  <a:pt x="626" y="249"/>
                </a:lnTo>
                <a:lnTo>
                  <a:pt x="618" y="252"/>
                </a:lnTo>
                <a:lnTo>
                  <a:pt x="611" y="258"/>
                </a:lnTo>
                <a:lnTo>
                  <a:pt x="601" y="266"/>
                </a:lnTo>
                <a:lnTo>
                  <a:pt x="592" y="274"/>
                </a:lnTo>
                <a:lnTo>
                  <a:pt x="582" y="281"/>
                </a:lnTo>
                <a:lnTo>
                  <a:pt x="570" y="291"/>
                </a:lnTo>
                <a:lnTo>
                  <a:pt x="559" y="300"/>
                </a:lnTo>
                <a:lnTo>
                  <a:pt x="546" y="310"/>
                </a:lnTo>
                <a:lnTo>
                  <a:pt x="532" y="321"/>
                </a:lnTo>
                <a:lnTo>
                  <a:pt x="519" y="335"/>
                </a:lnTo>
                <a:lnTo>
                  <a:pt x="503" y="346"/>
                </a:lnTo>
                <a:lnTo>
                  <a:pt x="488" y="360"/>
                </a:lnTo>
                <a:lnTo>
                  <a:pt x="473" y="375"/>
                </a:lnTo>
                <a:lnTo>
                  <a:pt x="455" y="390"/>
                </a:lnTo>
                <a:lnTo>
                  <a:pt x="438" y="406"/>
                </a:lnTo>
                <a:lnTo>
                  <a:pt x="421" y="423"/>
                </a:lnTo>
                <a:lnTo>
                  <a:pt x="402" y="440"/>
                </a:lnTo>
                <a:lnTo>
                  <a:pt x="382" y="459"/>
                </a:lnTo>
                <a:lnTo>
                  <a:pt x="361" y="479"/>
                </a:lnTo>
                <a:lnTo>
                  <a:pt x="342" y="498"/>
                </a:lnTo>
                <a:lnTo>
                  <a:pt x="319" y="519"/>
                </a:lnTo>
                <a:lnTo>
                  <a:pt x="298" y="540"/>
                </a:lnTo>
                <a:lnTo>
                  <a:pt x="275" y="563"/>
                </a:lnTo>
                <a:lnTo>
                  <a:pt x="252" y="586"/>
                </a:lnTo>
                <a:lnTo>
                  <a:pt x="227" y="609"/>
                </a:lnTo>
                <a:lnTo>
                  <a:pt x="202" y="634"/>
                </a:lnTo>
                <a:lnTo>
                  <a:pt x="177" y="659"/>
                </a:lnTo>
                <a:lnTo>
                  <a:pt x="150" y="685"/>
                </a:lnTo>
                <a:lnTo>
                  <a:pt x="50" y="68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8"/>
          <p:cNvSpPr/>
          <p:nvPr/>
        </p:nvSpPr>
        <p:spPr>
          <a:xfrm>
            <a:off x="1685243" y="3741737"/>
            <a:ext cx="257175" cy="633413"/>
          </a:xfrm>
          <a:custGeom>
            <a:avLst/>
            <a:gdLst/>
            <a:ahLst/>
            <a:cxnLst>
              <a:cxn ang="0">
                <a:pos x="13775876" y="37265666"/>
              </a:cxn>
              <a:cxn ang="0">
                <a:pos x="8766107" y="30317991"/>
              </a:cxn>
              <a:cxn ang="0">
                <a:pos x="3757129" y="24001346"/>
              </a:cxn>
              <a:cxn ang="0">
                <a:pos x="1252640" y="17685495"/>
              </a:cxn>
              <a:cxn ang="0">
                <a:pos x="0" y="13264320"/>
              </a:cxn>
              <a:cxn ang="0">
                <a:pos x="0" y="9474174"/>
              </a:cxn>
              <a:cxn ang="0">
                <a:pos x="1252640" y="5684822"/>
              </a:cxn>
              <a:cxn ang="0">
                <a:pos x="3757129" y="3158323"/>
              </a:cxn>
              <a:cxn ang="0">
                <a:pos x="8766107" y="1262852"/>
              </a:cxn>
              <a:cxn ang="0">
                <a:pos x="15027724" y="0"/>
              </a:cxn>
              <a:cxn ang="0">
                <a:pos x="24420547" y="0"/>
              </a:cxn>
              <a:cxn ang="0">
                <a:pos x="36317858" y="0"/>
              </a:cxn>
              <a:cxn ang="0">
                <a:pos x="50719658" y="1262852"/>
              </a:cxn>
              <a:cxn ang="0">
                <a:pos x="67625947" y="1894676"/>
              </a:cxn>
              <a:cxn ang="0">
                <a:pos x="88289364" y="4421175"/>
              </a:cxn>
              <a:cxn ang="0">
                <a:pos x="110831347" y="8211321"/>
              </a:cxn>
              <a:cxn ang="0">
                <a:pos x="128990276" y="38529313"/>
              </a:cxn>
              <a:cxn ang="0">
                <a:pos x="140887587" y="95375149"/>
              </a:cxn>
              <a:cxn ang="0">
                <a:pos x="151532258" y="148430839"/>
              </a:cxn>
              <a:cxn ang="0">
                <a:pos x="161551005" y="197066149"/>
              </a:cxn>
              <a:cxn ang="0">
                <a:pos x="169691187" y="243174165"/>
              </a:cxn>
              <a:cxn ang="0">
                <a:pos x="178458085" y="285492829"/>
              </a:cxn>
              <a:cxn ang="0">
                <a:pos x="184092987" y="322758495"/>
              </a:cxn>
              <a:cxn ang="0">
                <a:pos x="190355396" y="358129485"/>
              </a:cxn>
              <a:cxn ang="0">
                <a:pos x="194738449" y="388447476"/>
              </a:cxn>
              <a:cxn ang="0">
                <a:pos x="198495578" y="414975321"/>
              </a:cxn>
              <a:cxn ang="0">
                <a:pos x="201000067" y="438977462"/>
              </a:cxn>
              <a:cxn ang="0">
                <a:pos x="202251916" y="458557633"/>
              </a:cxn>
              <a:cxn ang="0">
                <a:pos x="203504556" y="474348452"/>
              </a:cxn>
              <a:cxn ang="0">
                <a:pos x="202251916" y="487611977"/>
              </a:cxn>
              <a:cxn ang="0">
                <a:pos x="201000067" y="495823298"/>
              </a:cxn>
              <a:cxn ang="0">
                <a:pos x="198495578" y="500876297"/>
              </a:cxn>
              <a:cxn ang="0">
                <a:pos x="194111733" y="503402796"/>
              </a:cxn>
              <a:cxn ang="0">
                <a:pos x="186598267" y="502139944"/>
              </a:cxn>
              <a:cxn ang="0">
                <a:pos x="179709933" y="495823298"/>
              </a:cxn>
              <a:cxn ang="0">
                <a:pos x="170943827" y="486349125"/>
              </a:cxn>
              <a:cxn ang="0">
                <a:pos x="162803645" y="471821953"/>
              </a:cxn>
              <a:cxn ang="0">
                <a:pos x="152784898" y="453504634"/>
              </a:cxn>
              <a:cxn ang="0">
                <a:pos x="143392076" y="430766141"/>
              </a:cxn>
              <a:cxn ang="0">
                <a:pos x="132747405" y="404238295"/>
              </a:cxn>
              <a:cxn ang="0">
                <a:pos x="117093756" y="356866633"/>
              </a:cxn>
              <a:cxn ang="0">
                <a:pos x="98934827" y="297494297"/>
              </a:cxn>
              <a:cxn ang="0">
                <a:pos x="83280387" y="243174165"/>
              </a:cxn>
              <a:cxn ang="0">
                <a:pos x="70130436" y="190749504"/>
              </a:cxn>
              <a:cxn ang="0">
                <a:pos x="62616969" y="154747485"/>
              </a:cxn>
              <a:cxn ang="0">
                <a:pos x="58233916" y="133903667"/>
              </a:cxn>
              <a:cxn ang="0">
                <a:pos x="51972298" y="113691673"/>
              </a:cxn>
              <a:cxn ang="0">
                <a:pos x="45709889" y="96638001"/>
              </a:cxn>
              <a:cxn ang="0">
                <a:pos x="40074987" y="80847977"/>
              </a:cxn>
              <a:cxn ang="0">
                <a:pos x="33813369" y="67583657"/>
              </a:cxn>
              <a:cxn ang="0">
                <a:pos x="28177676" y="55582984"/>
              </a:cxn>
              <a:cxn ang="0">
                <a:pos x="20663418" y="45476987"/>
              </a:cxn>
              <a:cxn ang="0">
                <a:pos x="16906289" y="41055812"/>
              </a:cxn>
            </a:cxnLst>
            <a:rect l="0" t="0" r="0" b="0"/>
            <a:pathLst>
              <a:path w="325" h="797">
                <a:moveTo>
                  <a:pt x="27" y="65"/>
                </a:moveTo>
                <a:lnTo>
                  <a:pt x="22" y="59"/>
                </a:lnTo>
                <a:lnTo>
                  <a:pt x="18" y="53"/>
                </a:lnTo>
                <a:lnTo>
                  <a:pt x="14" y="48"/>
                </a:lnTo>
                <a:lnTo>
                  <a:pt x="10" y="42"/>
                </a:lnTo>
                <a:lnTo>
                  <a:pt x="6" y="38"/>
                </a:lnTo>
                <a:lnTo>
                  <a:pt x="4" y="32"/>
                </a:lnTo>
                <a:lnTo>
                  <a:pt x="2" y="28"/>
                </a:lnTo>
                <a:lnTo>
                  <a:pt x="2" y="25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5"/>
                </a:lnTo>
                <a:lnTo>
                  <a:pt x="10" y="3"/>
                </a:lnTo>
                <a:lnTo>
                  <a:pt x="14" y="2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lnTo>
                  <a:pt x="39" y="0"/>
                </a:lnTo>
                <a:lnTo>
                  <a:pt x="47" y="0"/>
                </a:lnTo>
                <a:lnTo>
                  <a:pt x="58" y="0"/>
                </a:lnTo>
                <a:lnTo>
                  <a:pt x="70" y="0"/>
                </a:lnTo>
                <a:lnTo>
                  <a:pt x="81" y="2"/>
                </a:lnTo>
                <a:lnTo>
                  <a:pt x="95" y="2"/>
                </a:lnTo>
                <a:lnTo>
                  <a:pt x="108" y="3"/>
                </a:lnTo>
                <a:lnTo>
                  <a:pt x="123" y="5"/>
                </a:lnTo>
                <a:lnTo>
                  <a:pt x="141" y="7"/>
                </a:lnTo>
                <a:lnTo>
                  <a:pt x="158" y="9"/>
                </a:lnTo>
                <a:lnTo>
                  <a:pt x="177" y="13"/>
                </a:lnTo>
                <a:lnTo>
                  <a:pt x="196" y="15"/>
                </a:lnTo>
                <a:lnTo>
                  <a:pt x="206" y="61"/>
                </a:lnTo>
                <a:lnTo>
                  <a:pt x="215" y="107"/>
                </a:lnTo>
                <a:lnTo>
                  <a:pt x="225" y="151"/>
                </a:lnTo>
                <a:lnTo>
                  <a:pt x="235" y="193"/>
                </a:lnTo>
                <a:lnTo>
                  <a:pt x="242" y="235"/>
                </a:lnTo>
                <a:lnTo>
                  <a:pt x="250" y="274"/>
                </a:lnTo>
                <a:lnTo>
                  <a:pt x="258" y="312"/>
                </a:lnTo>
                <a:lnTo>
                  <a:pt x="265" y="350"/>
                </a:lnTo>
                <a:lnTo>
                  <a:pt x="271" y="385"/>
                </a:lnTo>
                <a:lnTo>
                  <a:pt x="279" y="419"/>
                </a:lnTo>
                <a:lnTo>
                  <a:pt x="285" y="452"/>
                </a:lnTo>
                <a:lnTo>
                  <a:pt x="290" y="482"/>
                </a:lnTo>
                <a:lnTo>
                  <a:pt x="294" y="511"/>
                </a:lnTo>
                <a:lnTo>
                  <a:pt x="300" y="540"/>
                </a:lnTo>
                <a:lnTo>
                  <a:pt x="304" y="567"/>
                </a:lnTo>
                <a:lnTo>
                  <a:pt x="308" y="592"/>
                </a:lnTo>
                <a:lnTo>
                  <a:pt x="311" y="615"/>
                </a:lnTo>
                <a:lnTo>
                  <a:pt x="313" y="638"/>
                </a:lnTo>
                <a:lnTo>
                  <a:pt x="317" y="657"/>
                </a:lnTo>
                <a:lnTo>
                  <a:pt x="319" y="676"/>
                </a:lnTo>
                <a:lnTo>
                  <a:pt x="321" y="695"/>
                </a:lnTo>
                <a:lnTo>
                  <a:pt x="323" y="711"/>
                </a:lnTo>
                <a:lnTo>
                  <a:pt x="323" y="726"/>
                </a:lnTo>
                <a:lnTo>
                  <a:pt x="325" y="739"/>
                </a:lnTo>
                <a:lnTo>
                  <a:pt x="325" y="751"/>
                </a:lnTo>
                <a:lnTo>
                  <a:pt x="325" y="762"/>
                </a:lnTo>
                <a:lnTo>
                  <a:pt x="323" y="772"/>
                </a:lnTo>
                <a:lnTo>
                  <a:pt x="323" y="779"/>
                </a:lnTo>
                <a:lnTo>
                  <a:pt x="321" y="785"/>
                </a:lnTo>
                <a:lnTo>
                  <a:pt x="319" y="789"/>
                </a:lnTo>
                <a:lnTo>
                  <a:pt x="317" y="793"/>
                </a:lnTo>
                <a:lnTo>
                  <a:pt x="315" y="795"/>
                </a:lnTo>
                <a:lnTo>
                  <a:pt x="310" y="797"/>
                </a:lnTo>
                <a:lnTo>
                  <a:pt x="304" y="797"/>
                </a:lnTo>
                <a:lnTo>
                  <a:pt x="298" y="795"/>
                </a:lnTo>
                <a:lnTo>
                  <a:pt x="292" y="791"/>
                </a:lnTo>
                <a:lnTo>
                  <a:pt x="287" y="785"/>
                </a:lnTo>
                <a:lnTo>
                  <a:pt x="279" y="779"/>
                </a:lnTo>
                <a:lnTo>
                  <a:pt x="273" y="770"/>
                </a:lnTo>
                <a:lnTo>
                  <a:pt x="265" y="760"/>
                </a:lnTo>
                <a:lnTo>
                  <a:pt x="260" y="747"/>
                </a:lnTo>
                <a:lnTo>
                  <a:pt x="252" y="733"/>
                </a:lnTo>
                <a:lnTo>
                  <a:pt x="244" y="718"/>
                </a:lnTo>
                <a:lnTo>
                  <a:pt x="237" y="701"/>
                </a:lnTo>
                <a:lnTo>
                  <a:pt x="229" y="682"/>
                </a:lnTo>
                <a:lnTo>
                  <a:pt x="221" y="661"/>
                </a:lnTo>
                <a:lnTo>
                  <a:pt x="212" y="640"/>
                </a:lnTo>
                <a:lnTo>
                  <a:pt x="204" y="615"/>
                </a:lnTo>
                <a:lnTo>
                  <a:pt x="187" y="565"/>
                </a:lnTo>
                <a:lnTo>
                  <a:pt x="171" y="517"/>
                </a:lnTo>
                <a:lnTo>
                  <a:pt x="158" y="471"/>
                </a:lnTo>
                <a:lnTo>
                  <a:pt x="144" y="427"/>
                </a:lnTo>
                <a:lnTo>
                  <a:pt x="133" y="385"/>
                </a:lnTo>
                <a:lnTo>
                  <a:pt x="121" y="343"/>
                </a:lnTo>
                <a:lnTo>
                  <a:pt x="112" y="302"/>
                </a:lnTo>
                <a:lnTo>
                  <a:pt x="104" y="264"/>
                </a:lnTo>
                <a:lnTo>
                  <a:pt x="100" y="245"/>
                </a:lnTo>
                <a:lnTo>
                  <a:pt x="96" y="228"/>
                </a:lnTo>
                <a:lnTo>
                  <a:pt x="93" y="212"/>
                </a:lnTo>
                <a:lnTo>
                  <a:pt x="87" y="195"/>
                </a:lnTo>
                <a:lnTo>
                  <a:pt x="83" y="180"/>
                </a:lnTo>
                <a:lnTo>
                  <a:pt x="79" y="166"/>
                </a:lnTo>
                <a:lnTo>
                  <a:pt x="73" y="153"/>
                </a:lnTo>
                <a:lnTo>
                  <a:pt x="70" y="140"/>
                </a:lnTo>
                <a:lnTo>
                  <a:pt x="64" y="128"/>
                </a:lnTo>
                <a:lnTo>
                  <a:pt x="60" y="117"/>
                </a:lnTo>
                <a:lnTo>
                  <a:pt x="54" y="107"/>
                </a:lnTo>
                <a:lnTo>
                  <a:pt x="48" y="97"/>
                </a:lnTo>
                <a:lnTo>
                  <a:pt x="45" y="88"/>
                </a:lnTo>
                <a:lnTo>
                  <a:pt x="39" y="80"/>
                </a:lnTo>
                <a:lnTo>
                  <a:pt x="33" y="72"/>
                </a:lnTo>
                <a:lnTo>
                  <a:pt x="27" y="6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9"/>
          <p:cNvSpPr/>
          <p:nvPr/>
        </p:nvSpPr>
        <p:spPr>
          <a:xfrm>
            <a:off x="1791606" y="3603625"/>
            <a:ext cx="957262" cy="706437"/>
          </a:xfrm>
          <a:custGeom>
            <a:avLst/>
            <a:gdLst/>
            <a:ahLst/>
            <a:cxnLst>
              <a:cxn ang="0">
                <a:pos x="644338216" y="399712226"/>
              </a:cxn>
              <a:cxn ang="0">
                <a:pos x="631085102" y="442019776"/>
              </a:cxn>
              <a:cxn ang="0">
                <a:pos x="619094303" y="476750413"/>
              </a:cxn>
              <a:cxn ang="0">
                <a:pos x="607104299" y="505796972"/>
              </a:cxn>
              <a:cxn ang="0">
                <a:pos x="595744260" y="529161045"/>
              </a:cxn>
              <a:cxn ang="0">
                <a:pos x="585015776" y="545579150"/>
              </a:cxn>
              <a:cxn ang="0">
                <a:pos x="575549607" y="556944918"/>
              </a:cxn>
              <a:cxn ang="0">
                <a:pos x="565452677" y="561365513"/>
              </a:cxn>
              <a:cxn ang="0">
                <a:pos x="557248028" y="560102827"/>
              </a:cxn>
              <a:cxn ang="0">
                <a:pos x="550937249" y="553156858"/>
              </a:cxn>
              <a:cxn ang="0">
                <a:pos x="547781859" y="541158554"/>
              </a:cxn>
              <a:cxn ang="0">
                <a:pos x="545257230" y="524109504"/>
              </a:cxn>
              <a:cxn ang="0">
                <a:pos x="545257230" y="502008913"/>
              </a:cxn>
              <a:cxn ang="0">
                <a:pos x="547781859" y="474224245"/>
              </a:cxn>
              <a:cxn ang="0">
                <a:pos x="550937249" y="440757090"/>
              </a:cxn>
              <a:cxn ang="0">
                <a:pos x="557248028" y="402870135"/>
              </a:cxn>
              <a:cxn ang="0">
                <a:pos x="570501142" y="332777916"/>
              </a:cxn>
              <a:cxn ang="0">
                <a:pos x="581229626" y="266475347"/>
              </a:cxn>
              <a:cxn ang="0">
                <a:pos x="588802721" y="215326607"/>
              </a:cxn>
              <a:cxn ang="0">
                <a:pos x="591326556" y="179334078"/>
              </a:cxn>
              <a:cxn ang="0">
                <a:pos x="590065035" y="154075578"/>
              </a:cxn>
              <a:cxn ang="0">
                <a:pos x="582491941" y="121240164"/>
              </a:cxn>
              <a:cxn ang="0">
                <a:pos x="565452677" y="102927633"/>
              </a:cxn>
              <a:cxn ang="0">
                <a:pos x="547781859" y="102927633"/>
              </a:cxn>
              <a:cxn ang="0">
                <a:pos x="513703332" y="105453006"/>
              </a:cxn>
              <a:cxn ang="0">
                <a:pos x="462585541" y="111768028"/>
              </a:cxn>
              <a:cxn ang="0">
                <a:pos x="396321562" y="121240164"/>
              </a:cxn>
              <a:cxn ang="0">
                <a:pos x="312387559" y="134500360"/>
              </a:cxn>
              <a:cxn ang="0">
                <a:pos x="213306572" y="151549411"/>
              </a:cxn>
              <a:cxn ang="0">
                <a:pos x="96556357" y="173019056"/>
              </a:cxn>
              <a:cxn ang="0">
                <a:pos x="0" y="119976683"/>
              </a:cxn>
              <a:cxn ang="0">
                <a:pos x="56797810" y="117451310"/>
              </a:cxn>
              <a:cxn ang="0">
                <a:pos x="126217179" y="109241860"/>
              </a:cxn>
              <a:cxn ang="0">
                <a:pos x="206995793" y="95981664"/>
              </a:cxn>
              <a:cxn ang="0">
                <a:pos x="299134445" y="76406446"/>
              </a:cxn>
              <a:cxn ang="0">
                <a:pos x="346466086" y="66934310"/>
              </a:cxn>
              <a:cxn ang="0">
                <a:pos x="387486153" y="56831228"/>
              </a:cxn>
              <a:cxn ang="0">
                <a:pos x="422826995" y="47359091"/>
              </a:cxn>
              <a:cxn ang="0">
                <a:pos x="454381687" y="40413123"/>
              </a:cxn>
              <a:cxn ang="0">
                <a:pos x="478362490" y="31572728"/>
              </a:cxn>
              <a:cxn ang="0">
                <a:pos x="497926383" y="25889446"/>
              </a:cxn>
              <a:cxn ang="0">
                <a:pos x="512441017" y="18312532"/>
              </a:cxn>
              <a:cxn ang="0">
                <a:pos x="520645666" y="13260991"/>
              </a:cxn>
              <a:cxn ang="0">
                <a:pos x="546519544" y="1262687"/>
              </a:cxn>
              <a:cxn ang="0">
                <a:pos x="575549607" y="2526168"/>
              </a:cxn>
              <a:cxn ang="0">
                <a:pos x="594481945" y="8840396"/>
              </a:cxn>
              <a:cxn ang="0">
                <a:pos x="617832783" y="19575218"/>
              </a:cxn>
              <a:cxn ang="0">
                <a:pos x="648124366" y="34098896"/>
              </a:cxn>
              <a:cxn ang="0">
                <a:pos x="682202893" y="53674114"/>
              </a:cxn>
              <a:cxn ang="0">
                <a:pos x="714388345" y="73880278"/>
              </a:cxn>
              <a:cxn ang="0">
                <a:pos x="739000703" y="90930123"/>
              </a:cxn>
              <a:cxn ang="0">
                <a:pos x="754777652" y="105453006"/>
              </a:cxn>
              <a:cxn ang="0">
                <a:pos x="760457671" y="116187828"/>
              </a:cxn>
              <a:cxn ang="0">
                <a:pos x="757302282" y="135763047"/>
              </a:cxn>
              <a:cxn ang="0">
                <a:pos x="737738388" y="151549411"/>
              </a:cxn>
              <a:cxn ang="0">
                <a:pos x="730165294" y="158495379"/>
              </a:cxn>
              <a:cxn ang="0">
                <a:pos x="721961440" y="170493683"/>
              </a:cxn>
              <a:cxn ang="0">
                <a:pos x="713757585" y="188805420"/>
              </a:cxn>
              <a:cxn ang="0">
                <a:pos x="703659861" y="213432179"/>
              </a:cxn>
              <a:cxn ang="0">
                <a:pos x="692931377" y="242479534"/>
              </a:cxn>
              <a:cxn ang="0">
                <a:pos x="680940578" y="277209375"/>
              </a:cxn>
              <a:cxn ang="0">
                <a:pos x="667688259" y="318254239"/>
              </a:cxn>
              <a:cxn ang="0">
                <a:pos x="653804385" y="364350644"/>
              </a:cxn>
            </a:cxnLst>
            <a:rect l="0" t="0" r="0" b="0"/>
            <a:pathLst>
              <a:path w="1205" h="889">
                <a:moveTo>
                  <a:pt x="1036" y="577"/>
                </a:moveTo>
                <a:lnTo>
                  <a:pt x="1031" y="596"/>
                </a:lnTo>
                <a:lnTo>
                  <a:pt x="1025" y="615"/>
                </a:lnTo>
                <a:lnTo>
                  <a:pt x="1021" y="633"/>
                </a:lnTo>
                <a:lnTo>
                  <a:pt x="1015" y="650"/>
                </a:lnTo>
                <a:lnTo>
                  <a:pt x="1010" y="667"/>
                </a:lnTo>
                <a:lnTo>
                  <a:pt x="1006" y="684"/>
                </a:lnTo>
                <a:lnTo>
                  <a:pt x="1000" y="700"/>
                </a:lnTo>
                <a:lnTo>
                  <a:pt x="994" y="713"/>
                </a:lnTo>
                <a:lnTo>
                  <a:pt x="990" y="728"/>
                </a:lnTo>
                <a:lnTo>
                  <a:pt x="985" y="742"/>
                </a:lnTo>
                <a:lnTo>
                  <a:pt x="981" y="755"/>
                </a:lnTo>
                <a:lnTo>
                  <a:pt x="975" y="767"/>
                </a:lnTo>
                <a:lnTo>
                  <a:pt x="971" y="780"/>
                </a:lnTo>
                <a:lnTo>
                  <a:pt x="967" y="792"/>
                </a:lnTo>
                <a:lnTo>
                  <a:pt x="962" y="801"/>
                </a:lnTo>
                <a:lnTo>
                  <a:pt x="958" y="811"/>
                </a:lnTo>
                <a:lnTo>
                  <a:pt x="952" y="820"/>
                </a:lnTo>
                <a:lnTo>
                  <a:pt x="948" y="830"/>
                </a:lnTo>
                <a:lnTo>
                  <a:pt x="944" y="838"/>
                </a:lnTo>
                <a:lnTo>
                  <a:pt x="941" y="845"/>
                </a:lnTo>
                <a:lnTo>
                  <a:pt x="935" y="853"/>
                </a:lnTo>
                <a:lnTo>
                  <a:pt x="931" y="859"/>
                </a:lnTo>
                <a:lnTo>
                  <a:pt x="927" y="864"/>
                </a:lnTo>
                <a:lnTo>
                  <a:pt x="923" y="870"/>
                </a:lnTo>
                <a:lnTo>
                  <a:pt x="919" y="874"/>
                </a:lnTo>
                <a:lnTo>
                  <a:pt x="916" y="878"/>
                </a:lnTo>
                <a:lnTo>
                  <a:pt x="912" y="882"/>
                </a:lnTo>
                <a:lnTo>
                  <a:pt x="908" y="884"/>
                </a:lnTo>
                <a:lnTo>
                  <a:pt x="904" y="887"/>
                </a:lnTo>
                <a:lnTo>
                  <a:pt x="900" y="887"/>
                </a:lnTo>
                <a:lnTo>
                  <a:pt x="896" y="889"/>
                </a:lnTo>
                <a:lnTo>
                  <a:pt x="893" y="889"/>
                </a:lnTo>
                <a:lnTo>
                  <a:pt x="889" y="889"/>
                </a:lnTo>
                <a:lnTo>
                  <a:pt x="887" y="887"/>
                </a:lnTo>
                <a:lnTo>
                  <a:pt x="883" y="887"/>
                </a:lnTo>
                <a:lnTo>
                  <a:pt x="881" y="886"/>
                </a:lnTo>
                <a:lnTo>
                  <a:pt x="877" y="884"/>
                </a:lnTo>
                <a:lnTo>
                  <a:pt x="875" y="880"/>
                </a:lnTo>
                <a:lnTo>
                  <a:pt x="873" y="876"/>
                </a:lnTo>
                <a:lnTo>
                  <a:pt x="871" y="872"/>
                </a:lnTo>
                <a:lnTo>
                  <a:pt x="869" y="868"/>
                </a:lnTo>
                <a:lnTo>
                  <a:pt x="868" y="863"/>
                </a:lnTo>
                <a:lnTo>
                  <a:pt x="868" y="857"/>
                </a:lnTo>
                <a:lnTo>
                  <a:pt x="866" y="851"/>
                </a:lnTo>
                <a:lnTo>
                  <a:pt x="866" y="845"/>
                </a:lnTo>
                <a:lnTo>
                  <a:pt x="864" y="838"/>
                </a:lnTo>
                <a:lnTo>
                  <a:pt x="864" y="830"/>
                </a:lnTo>
                <a:lnTo>
                  <a:pt x="864" y="822"/>
                </a:lnTo>
                <a:lnTo>
                  <a:pt x="864" y="813"/>
                </a:lnTo>
                <a:lnTo>
                  <a:pt x="864" y="805"/>
                </a:lnTo>
                <a:lnTo>
                  <a:pt x="864" y="795"/>
                </a:lnTo>
                <a:lnTo>
                  <a:pt x="864" y="784"/>
                </a:lnTo>
                <a:lnTo>
                  <a:pt x="866" y="774"/>
                </a:lnTo>
                <a:lnTo>
                  <a:pt x="866" y="763"/>
                </a:lnTo>
                <a:lnTo>
                  <a:pt x="868" y="751"/>
                </a:lnTo>
                <a:lnTo>
                  <a:pt x="869" y="738"/>
                </a:lnTo>
                <a:lnTo>
                  <a:pt x="869" y="725"/>
                </a:lnTo>
                <a:lnTo>
                  <a:pt x="871" y="711"/>
                </a:lnTo>
                <a:lnTo>
                  <a:pt x="873" y="698"/>
                </a:lnTo>
                <a:lnTo>
                  <a:pt x="875" y="684"/>
                </a:lnTo>
                <a:lnTo>
                  <a:pt x="879" y="669"/>
                </a:lnTo>
                <a:lnTo>
                  <a:pt x="881" y="654"/>
                </a:lnTo>
                <a:lnTo>
                  <a:pt x="883" y="638"/>
                </a:lnTo>
                <a:lnTo>
                  <a:pt x="887" y="621"/>
                </a:lnTo>
                <a:lnTo>
                  <a:pt x="893" y="589"/>
                </a:lnTo>
                <a:lnTo>
                  <a:pt x="898" y="558"/>
                </a:lnTo>
                <a:lnTo>
                  <a:pt x="904" y="527"/>
                </a:lnTo>
                <a:lnTo>
                  <a:pt x="910" y="498"/>
                </a:lnTo>
                <a:lnTo>
                  <a:pt x="914" y="472"/>
                </a:lnTo>
                <a:lnTo>
                  <a:pt x="917" y="447"/>
                </a:lnTo>
                <a:lnTo>
                  <a:pt x="921" y="422"/>
                </a:lnTo>
                <a:lnTo>
                  <a:pt x="925" y="401"/>
                </a:lnTo>
                <a:lnTo>
                  <a:pt x="927" y="380"/>
                </a:lnTo>
                <a:lnTo>
                  <a:pt x="931" y="359"/>
                </a:lnTo>
                <a:lnTo>
                  <a:pt x="933" y="341"/>
                </a:lnTo>
                <a:lnTo>
                  <a:pt x="933" y="324"/>
                </a:lnTo>
                <a:lnTo>
                  <a:pt x="935" y="309"/>
                </a:lnTo>
                <a:lnTo>
                  <a:pt x="937" y="295"/>
                </a:lnTo>
                <a:lnTo>
                  <a:pt x="937" y="284"/>
                </a:lnTo>
                <a:lnTo>
                  <a:pt x="937" y="272"/>
                </a:lnTo>
                <a:lnTo>
                  <a:pt x="937" y="263"/>
                </a:lnTo>
                <a:lnTo>
                  <a:pt x="937" y="253"/>
                </a:lnTo>
                <a:lnTo>
                  <a:pt x="935" y="244"/>
                </a:lnTo>
                <a:lnTo>
                  <a:pt x="935" y="234"/>
                </a:lnTo>
                <a:lnTo>
                  <a:pt x="931" y="219"/>
                </a:lnTo>
                <a:lnTo>
                  <a:pt x="927" y="205"/>
                </a:lnTo>
                <a:lnTo>
                  <a:pt x="923" y="192"/>
                </a:lnTo>
                <a:lnTo>
                  <a:pt x="916" y="180"/>
                </a:lnTo>
                <a:lnTo>
                  <a:pt x="910" y="173"/>
                </a:lnTo>
                <a:lnTo>
                  <a:pt x="900" y="165"/>
                </a:lnTo>
                <a:lnTo>
                  <a:pt x="896" y="163"/>
                </a:lnTo>
                <a:lnTo>
                  <a:pt x="893" y="163"/>
                </a:lnTo>
                <a:lnTo>
                  <a:pt x="887" y="163"/>
                </a:lnTo>
                <a:lnTo>
                  <a:pt x="877" y="161"/>
                </a:lnTo>
                <a:lnTo>
                  <a:pt x="868" y="163"/>
                </a:lnTo>
                <a:lnTo>
                  <a:pt x="858" y="163"/>
                </a:lnTo>
                <a:lnTo>
                  <a:pt x="845" y="163"/>
                </a:lnTo>
                <a:lnTo>
                  <a:pt x="829" y="165"/>
                </a:lnTo>
                <a:lnTo>
                  <a:pt x="814" y="167"/>
                </a:lnTo>
                <a:lnTo>
                  <a:pt x="797" y="169"/>
                </a:lnTo>
                <a:lnTo>
                  <a:pt x="777" y="171"/>
                </a:lnTo>
                <a:lnTo>
                  <a:pt x="756" y="173"/>
                </a:lnTo>
                <a:lnTo>
                  <a:pt x="733" y="177"/>
                </a:lnTo>
                <a:lnTo>
                  <a:pt x="708" y="180"/>
                </a:lnTo>
                <a:lnTo>
                  <a:pt x="683" y="184"/>
                </a:lnTo>
                <a:lnTo>
                  <a:pt x="656" y="188"/>
                </a:lnTo>
                <a:lnTo>
                  <a:pt x="628" y="192"/>
                </a:lnTo>
                <a:lnTo>
                  <a:pt x="597" y="196"/>
                </a:lnTo>
                <a:lnTo>
                  <a:pt x="564" y="201"/>
                </a:lnTo>
                <a:lnTo>
                  <a:pt x="530" y="207"/>
                </a:lnTo>
                <a:lnTo>
                  <a:pt x="495" y="213"/>
                </a:lnTo>
                <a:lnTo>
                  <a:pt x="459" y="219"/>
                </a:lnTo>
                <a:lnTo>
                  <a:pt x="420" y="226"/>
                </a:lnTo>
                <a:lnTo>
                  <a:pt x="380" y="234"/>
                </a:lnTo>
                <a:lnTo>
                  <a:pt x="338" y="240"/>
                </a:lnTo>
                <a:lnTo>
                  <a:pt x="294" y="249"/>
                </a:lnTo>
                <a:lnTo>
                  <a:pt x="249" y="257"/>
                </a:lnTo>
                <a:lnTo>
                  <a:pt x="201" y="265"/>
                </a:lnTo>
                <a:lnTo>
                  <a:pt x="153" y="274"/>
                </a:lnTo>
                <a:lnTo>
                  <a:pt x="104" y="284"/>
                </a:lnTo>
                <a:lnTo>
                  <a:pt x="54" y="293"/>
                </a:lnTo>
                <a:lnTo>
                  <a:pt x="0" y="303"/>
                </a:lnTo>
                <a:lnTo>
                  <a:pt x="0" y="190"/>
                </a:lnTo>
                <a:lnTo>
                  <a:pt x="21" y="190"/>
                </a:lnTo>
                <a:lnTo>
                  <a:pt x="42" y="188"/>
                </a:lnTo>
                <a:lnTo>
                  <a:pt x="65" y="188"/>
                </a:lnTo>
                <a:lnTo>
                  <a:pt x="90" y="186"/>
                </a:lnTo>
                <a:lnTo>
                  <a:pt x="115" y="184"/>
                </a:lnTo>
                <a:lnTo>
                  <a:pt x="142" y="180"/>
                </a:lnTo>
                <a:lnTo>
                  <a:pt x="171" y="177"/>
                </a:lnTo>
                <a:lnTo>
                  <a:pt x="200" y="173"/>
                </a:lnTo>
                <a:lnTo>
                  <a:pt x="230" y="169"/>
                </a:lnTo>
                <a:lnTo>
                  <a:pt x="261" y="163"/>
                </a:lnTo>
                <a:lnTo>
                  <a:pt x="294" y="157"/>
                </a:lnTo>
                <a:lnTo>
                  <a:pt x="328" y="152"/>
                </a:lnTo>
                <a:lnTo>
                  <a:pt x="363" y="144"/>
                </a:lnTo>
                <a:lnTo>
                  <a:pt x="399" y="136"/>
                </a:lnTo>
                <a:lnTo>
                  <a:pt x="436" y="129"/>
                </a:lnTo>
                <a:lnTo>
                  <a:pt x="474" y="121"/>
                </a:lnTo>
                <a:lnTo>
                  <a:pt x="493" y="117"/>
                </a:lnTo>
                <a:lnTo>
                  <a:pt x="512" y="113"/>
                </a:lnTo>
                <a:lnTo>
                  <a:pt x="530" y="110"/>
                </a:lnTo>
                <a:lnTo>
                  <a:pt x="549" y="106"/>
                </a:lnTo>
                <a:lnTo>
                  <a:pt x="566" y="102"/>
                </a:lnTo>
                <a:lnTo>
                  <a:pt x="582" y="98"/>
                </a:lnTo>
                <a:lnTo>
                  <a:pt x="599" y="94"/>
                </a:lnTo>
                <a:lnTo>
                  <a:pt x="614" y="90"/>
                </a:lnTo>
                <a:lnTo>
                  <a:pt x="630" y="87"/>
                </a:lnTo>
                <a:lnTo>
                  <a:pt x="643" y="83"/>
                </a:lnTo>
                <a:lnTo>
                  <a:pt x="656" y="79"/>
                </a:lnTo>
                <a:lnTo>
                  <a:pt x="670" y="75"/>
                </a:lnTo>
                <a:lnTo>
                  <a:pt x="683" y="73"/>
                </a:lnTo>
                <a:lnTo>
                  <a:pt x="697" y="69"/>
                </a:lnTo>
                <a:lnTo>
                  <a:pt x="708" y="65"/>
                </a:lnTo>
                <a:lnTo>
                  <a:pt x="720" y="64"/>
                </a:lnTo>
                <a:lnTo>
                  <a:pt x="729" y="60"/>
                </a:lnTo>
                <a:lnTo>
                  <a:pt x="739" y="56"/>
                </a:lnTo>
                <a:lnTo>
                  <a:pt x="749" y="54"/>
                </a:lnTo>
                <a:lnTo>
                  <a:pt x="758" y="50"/>
                </a:lnTo>
                <a:lnTo>
                  <a:pt x="768" y="48"/>
                </a:lnTo>
                <a:lnTo>
                  <a:pt x="775" y="44"/>
                </a:lnTo>
                <a:lnTo>
                  <a:pt x="783" y="42"/>
                </a:lnTo>
                <a:lnTo>
                  <a:pt x="789" y="41"/>
                </a:lnTo>
                <a:lnTo>
                  <a:pt x="797" y="37"/>
                </a:lnTo>
                <a:lnTo>
                  <a:pt x="802" y="35"/>
                </a:lnTo>
                <a:lnTo>
                  <a:pt x="806" y="33"/>
                </a:lnTo>
                <a:lnTo>
                  <a:pt x="812" y="29"/>
                </a:lnTo>
                <a:lnTo>
                  <a:pt x="816" y="27"/>
                </a:lnTo>
                <a:lnTo>
                  <a:pt x="820" y="25"/>
                </a:lnTo>
                <a:lnTo>
                  <a:pt x="823" y="23"/>
                </a:lnTo>
                <a:lnTo>
                  <a:pt x="825" y="21"/>
                </a:lnTo>
                <a:lnTo>
                  <a:pt x="835" y="14"/>
                </a:lnTo>
                <a:lnTo>
                  <a:pt x="845" y="8"/>
                </a:lnTo>
                <a:lnTo>
                  <a:pt x="854" y="4"/>
                </a:lnTo>
                <a:lnTo>
                  <a:pt x="866" y="2"/>
                </a:lnTo>
                <a:lnTo>
                  <a:pt x="877" y="0"/>
                </a:lnTo>
                <a:lnTo>
                  <a:pt x="889" y="0"/>
                </a:lnTo>
                <a:lnTo>
                  <a:pt x="900" y="2"/>
                </a:lnTo>
                <a:lnTo>
                  <a:pt x="912" y="4"/>
                </a:lnTo>
                <a:lnTo>
                  <a:pt x="919" y="6"/>
                </a:lnTo>
                <a:lnTo>
                  <a:pt x="925" y="8"/>
                </a:lnTo>
                <a:lnTo>
                  <a:pt x="933" y="10"/>
                </a:lnTo>
                <a:lnTo>
                  <a:pt x="942" y="14"/>
                </a:lnTo>
                <a:lnTo>
                  <a:pt x="950" y="18"/>
                </a:lnTo>
                <a:lnTo>
                  <a:pt x="960" y="21"/>
                </a:lnTo>
                <a:lnTo>
                  <a:pt x="969" y="25"/>
                </a:lnTo>
                <a:lnTo>
                  <a:pt x="979" y="31"/>
                </a:lnTo>
                <a:lnTo>
                  <a:pt x="990" y="35"/>
                </a:lnTo>
                <a:lnTo>
                  <a:pt x="1002" y="41"/>
                </a:lnTo>
                <a:lnTo>
                  <a:pt x="1013" y="46"/>
                </a:lnTo>
                <a:lnTo>
                  <a:pt x="1027" y="54"/>
                </a:lnTo>
                <a:lnTo>
                  <a:pt x="1038" y="62"/>
                </a:lnTo>
                <a:lnTo>
                  <a:pt x="1052" y="67"/>
                </a:lnTo>
                <a:lnTo>
                  <a:pt x="1065" y="77"/>
                </a:lnTo>
                <a:lnTo>
                  <a:pt x="1081" y="85"/>
                </a:lnTo>
                <a:lnTo>
                  <a:pt x="1094" y="92"/>
                </a:lnTo>
                <a:lnTo>
                  <a:pt x="1109" y="102"/>
                </a:lnTo>
                <a:lnTo>
                  <a:pt x="1121" y="110"/>
                </a:lnTo>
                <a:lnTo>
                  <a:pt x="1132" y="117"/>
                </a:lnTo>
                <a:lnTo>
                  <a:pt x="1144" y="125"/>
                </a:lnTo>
                <a:lnTo>
                  <a:pt x="1154" y="131"/>
                </a:lnTo>
                <a:lnTo>
                  <a:pt x="1163" y="138"/>
                </a:lnTo>
                <a:lnTo>
                  <a:pt x="1171" y="144"/>
                </a:lnTo>
                <a:lnTo>
                  <a:pt x="1179" y="150"/>
                </a:lnTo>
                <a:lnTo>
                  <a:pt x="1184" y="156"/>
                </a:lnTo>
                <a:lnTo>
                  <a:pt x="1190" y="161"/>
                </a:lnTo>
                <a:lnTo>
                  <a:pt x="1196" y="167"/>
                </a:lnTo>
                <a:lnTo>
                  <a:pt x="1200" y="171"/>
                </a:lnTo>
                <a:lnTo>
                  <a:pt x="1202" y="177"/>
                </a:lnTo>
                <a:lnTo>
                  <a:pt x="1204" y="180"/>
                </a:lnTo>
                <a:lnTo>
                  <a:pt x="1205" y="184"/>
                </a:lnTo>
                <a:lnTo>
                  <a:pt x="1205" y="192"/>
                </a:lnTo>
                <a:lnTo>
                  <a:pt x="1205" y="200"/>
                </a:lnTo>
                <a:lnTo>
                  <a:pt x="1204" y="207"/>
                </a:lnTo>
                <a:lnTo>
                  <a:pt x="1200" y="215"/>
                </a:lnTo>
                <a:lnTo>
                  <a:pt x="1194" y="221"/>
                </a:lnTo>
                <a:lnTo>
                  <a:pt x="1188" y="228"/>
                </a:lnTo>
                <a:lnTo>
                  <a:pt x="1179" y="234"/>
                </a:lnTo>
                <a:lnTo>
                  <a:pt x="1169" y="240"/>
                </a:lnTo>
                <a:lnTo>
                  <a:pt x="1167" y="242"/>
                </a:lnTo>
                <a:lnTo>
                  <a:pt x="1163" y="244"/>
                </a:lnTo>
                <a:lnTo>
                  <a:pt x="1161" y="247"/>
                </a:lnTo>
                <a:lnTo>
                  <a:pt x="1157" y="251"/>
                </a:lnTo>
                <a:lnTo>
                  <a:pt x="1154" y="255"/>
                </a:lnTo>
                <a:lnTo>
                  <a:pt x="1152" y="259"/>
                </a:lnTo>
                <a:lnTo>
                  <a:pt x="1148" y="265"/>
                </a:lnTo>
                <a:lnTo>
                  <a:pt x="1144" y="270"/>
                </a:lnTo>
                <a:lnTo>
                  <a:pt x="1140" y="276"/>
                </a:lnTo>
                <a:lnTo>
                  <a:pt x="1138" y="284"/>
                </a:lnTo>
                <a:lnTo>
                  <a:pt x="1134" y="292"/>
                </a:lnTo>
                <a:lnTo>
                  <a:pt x="1131" y="299"/>
                </a:lnTo>
                <a:lnTo>
                  <a:pt x="1127" y="309"/>
                </a:lnTo>
                <a:lnTo>
                  <a:pt x="1123" y="316"/>
                </a:lnTo>
                <a:lnTo>
                  <a:pt x="1119" y="328"/>
                </a:lnTo>
                <a:lnTo>
                  <a:pt x="1115" y="338"/>
                </a:lnTo>
                <a:lnTo>
                  <a:pt x="1109" y="349"/>
                </a:lnTo>
                <a:lnTo>
                  <a:pt x="1106" y="359"/>
                </a:lnTo>
                <a:lnTo>
                  <a:pt x="1102" y="372"/>
                </a:lnTo>
                <a:lnTo>
                  <a:pt x="1098" y="384"/>
                </a:lnTo>
                <a:lnTo>
                  <a:pt x="1092" y="397"/>
                </a:lnTo>
                <a:lnTo>
                  <a:pt x="1088" y="410"/>
                </a:lnTo>
                <a:lnTo>
                  <a:pt x="1083" y="426"/>
                </a:lnTo>
                <a:lnTo>
                  <a:pt x="1079" y="439"/>
                </a:lnTo>
                <a:lnTo>
                  <a:pt x="1073" y="454"/>
                </a:lnTo>
                <a:lnTo>
                  <a:pt x="1069" y="470"/>
                </a:lnTo>
                <a:lnTo>
                  <a:pt x="1063" y="487"/>
                </a:lnTo>
                <a:lnTo>
                  <a:pt x="1058" y="504"/>
                </a:lnTo>
                <a:lnTo>
                  <a:pt x="1054" y="521"/>
                </a:lnTo>
                <a:lnTo>
                  <a:pt x="1048" y="539"/>
                </a:lnTo>
                <a:lnTo>
                  <a:pt x="1042" y="558"/>
                </a:lnTo>
                <a:lnTo>
                  <a:pt x="1036" y="57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10"/>
          <p:cNvSpPr/>
          <p:nvPr/>
        </p:nvSpPr>
        <p:spPr>
          <a:xfrm>
            <a:off x="2782206" y="3127375"/>
            <a:ext cx="274637" cy="301625"/>
          </a:xfrm>
          <a:custGeom>
            <a:avLst/>
            <a:gdLst/>
            <a:ahLst/>
            <a:cxnLst>
              <a:cxn ang="0">
                <a:pos x="1900966" y="8233805"/>
              </a:cxn>
              <a:cxn ang="0">
                <a:pos x="5702897" y="4433649"/>
              </a:cxn>
              <a:cxn ang="0">
                <a:pos x="10772935" y="1900476"/>
              </a:cxn>
              <a:cxn ang="0">
                <a:pos x="17743142" y="1266984"/>
              </a:cxn>
              <a:cxn ang="0">
                <a:pos x="26615111" y="0"/>
              </a:cxn>
              <a:cxn ang="0">
                <a:pos x="36120736" y="0"/>
              </a:cxn>
              <a:cxn ang="0">
                <a:pos x="47527326" y="0"/>
              </a:cxn>
              <a:cxn ang="0">
                <a:pos x="60834882" y="1266984"/>
              </a:cxn>
              <a:cxn ang="0">
                <a:pos x="75409748" y="3166665"/>
              </a:cxn>
              <a:cxn ang="0">
                <a:pos x="89984614" y="6966821"/>
              </a:cxn>
              <a:cxn ang="0">
                <a:pos x="104560276" y="10766978"/>
              </a:cxn>
              <a:cxn ang="0">
                <a:pos x="119135142" y="16467611"/>
              </a:cxn>
              <a:cxn ang="0">
                <a:pos x="132442698" y="24067924"/>
              </a:cxn>
              <a:cxn ang="0">
                <a:pos x="145750254" y="32301730"/>
              </a:cxn>
              <a:cxn ang="0">
                <a:pos x="166662468" y="46868864"/>
              </a:cxn>
              <a:cxn ang="0">
                <a:pos x="185672921" y="63969967"/>
              </a:cxn>
              <a:cxn ang="0">
                <a:pos x="197079511" y="76003929"/>
              </a:cxn>
              <a:cxn ang="0">
                <a:pos x="205317825" y="88037891"/>
              </a:cxn>
              <a:cxn ang="0">
                <a:pos x="211654377" y="101972329"/>
              </a:cxn>
              <a:cxn ang="0">
                <a:pos x="216090760" y="115273276"/>
              </a:cxn>
              <a:cxn ang="0">
                <a:pos x="218625381" y="128573426"/>
              </a:cxn>
              <a:cxn ang="0">
                <a:pos x="218625381" y="141874372"/>
              </a:cxn>
              <a:cxn ang="0">
                <a:pos x="216090760" y="156442303"/>
              </a:cxn>
              <a:cxn ang="0">
                <a:pos x="212922484" y="171009437"/>
              </a:cxn>
              <a:cxn ang="0">
                <a:pos x="209119756" y="184310384"/>
              </a:cxn>
              <a:cxn ang="0">
                <a:pos x="205317825" y="196344346"/>
              </a:cxn>
              <a:cxn ang="0">
                <a:pos x="201515894" y="207111324"/>
              </a:cxn>
              <a:cxn ang="0">
                <a:pos x="198346822" y="215978621"/>
              </a:cxn>
              <a:cxn ang="0">
                <a:pos x="195812201" y="222945442"/>
              </a:cxn>
              <a:cxn ang="0">
                <a:pos x="192010269" y="229279567"/>
              </a:cxn>
              <a:cxn ang="0">
                <a:pos x="188207542" y="233713216"/>
              </a:cxn>
              <a:cxn ang="0">
                <a:pos x="183771955" y="237513373"/>
              </a:cxn>
              <a:cxn ang="0">
                <a:pos x="176168093" y="240046545"/>
              </a:cxn>
              <a:cxn ang="0">
                <a:pos x="165395158" y="237513373"/>
              </a:cxn>
              <a:cxn ang="0">
                <a:pos x="150819496" y="231812740"/>
              </a:cxn>
              <a:cxn ang="0">
                <a:pos x="139412906" y="225479411"/>
              </a:cxn>
              <a:cxn ang="0">
                <a:pos x="131175388" y="217878301"/>
              </a:cxn>
              <a:cxn ang="0">
                <a:pos x="121669763" y="208378308"/>
              </a:cxn>
              <a:cxn ang="0">
                <a:pos x="110263173" y="196344346"/>
              </a:cxn>
              <a:cxn ang="0">
                <a:pos x="99490238" y="183043399"/>
              </a:cxn>
              <a:cxn ang="0">
                <a:pos x="87449993" y="165942297"/>
              </a:cxn>
              <a:cxn ang="0">
                <a:pos x="74142437" y="147575005"/>
              </a:cxn>
              <a:cxn ang="0">
                <a:pos x="59567571" y="127307238"/>
              </a:cxn>
              <a:cxn ang="0">
                <a:pos x="44992705" y="105138994"/>
              </a:cxn>
              <a:cxn ang="0">
                <a:pos x="32318805" y="84871227"/>
              </a:cxn>
              <a:cxn ang="0">
                <a:pos x="21545870" y="67770124"/>
              </a:cxn>
              <a:cxn ang="0">
                <a:pos x="13307556" y="51936005"/>
              </a:cxn>
              <a:cxn ang="0">
                <a:pos x="6971004" y="38635855"/>
              </a:cxn>
              <a:cxn ang="0">
                <a:pos x="3168276" y="27868081"/>
              </a:cxn>
              <a:cxn ang="0">
                <a:pos x="1267310" y="17734595"/>
              </a:cxn>
              <a:cxn ang="0">
                <a:pos x="0" y="12033962"/>
              </a:cxn>
              <a:cxn ang="0">
                <a:pos x="1267310" y="9500790"/>
              </a:cxn>
            </a:cxnLst>
            <a:rect l="0" t="0" r="0" b="0"/>
            <a:pathLst>
              <a:path w="345" h="379">
                <a:moveTo>
                  <a:pt x="2" y="15"/>
                </a:moveTo>
                <a:lnTo>
                  <a:pt x="3" y="13"/>
                </a:lnTo>
                <a:lnTo>
                  <a:pt x="5" y="9"/>
                </a:lnTo>
                <a:lnTo>
                  <a:pt x="9" y="7"/>
                </a:lnTo>
                <a:lnTo>
                  <a:pt x="13" y="5"/>
                </a:lnTo>
                <a:lnTo>
                  <a:pt x="17" y="3"/>
                </a:lnTo>
                <a:lnTo>
                  <a:pt x="23" y="3"/>
                </a:lnTo>
                <a:lnTo>
                  <a:pt x="28" y="2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7" y="0"/>
                </a:lnTo>
                <a:lnTo>
                  <a:pt x="65" y="0"/>
                </a:lnTo>
                <a:lnTo>
                  <a:pt x="75" y="0"/>
                </a:lnTo>
                <a:lnTo>
                  <a:pt x="86" y="2"/>
                </a:lnTo>
                <a:lnTo>
                  <a:pt x="96" y="2"/>
                </a:lnTo>
                <a:lnTo>
                  <a:pt x="107" y="3"/>
                </a:lnTo>
                <a:lnTo>
                  <a:pt x="119" y="5"/>
                </a:lnTo>
                <a:lnTo>
                  <a:pt x="130" y="7"/>
                </a:lnTo>
                <a:lnTo>
                  <a:pt x="142" y="11"/>
                </a:lnTo>
                <a:lnTo>
                  <a:pt x="153" y="13"/>
                </a:lnTo>
                <a:lnTo>
                  <a:pt x="165" y="17"/>
                </a:lnTo>
                <a:lnTo>
                  <a:pt x="176" y="21"/>
                </a:lnTo>
                <a:lnTo>
                  <a:pt x="188" y="26"/>
                </a:lnTo>
                <a:lnTo>
                  <a:pt x="199" y="32"/>
                </a:lnTo>
                <a:lnTo>
                  <a:pt x="209" y="38"/>
                </a:lnTo>
                <a:lnTo>
                  <a:pt x="220" y="44"/>
                </a:lnTo>
                <a:lnTo>
                  <a:pt x="230" y="51"/>
                </a:lnTo>
                <a:lnTo>
                  <a:pt x="242" y="57"/>
                </a:lnTo>
                <a:lnTo>
                  <a:pt x="263" y="74"/>
                </a:lnTo>
                <a:lnTo>
                  <a:pt x="284" y="92"/>
                </a:lnTo>
                <a:lnTo>
                  <a:pt x="293" y="101"/>
                </a:lnTo>
                <a:lnTo>
                  <a:pt x="303" y="111"/>
                </a:lnTo>
                <a:lnTo>
                  <a:pt x="311" y="120"/>
                </a:lnTo>
                <a:lnTo>
                  <a:pt x="318" y="130"/>
                </a:lnTo>
                <a:lnTo>
                  <a:pt x="324" y="139"/>
                </a:lnTo>
                <a:lnTo>
                  <a:pt x="330" y="151"/>
                </a:lnTo>
                <a:lnTo>
                  <a:pt x="334" y="161"/>
                </a:lnTo>
                <a:lnTo>
                  <a:pt x="338" y="170"/>
                </a:lnTo>
                <a:lnTo>
                  <a:pt x="341" y="182"/>
                </a:lnTo>
                <a:lnTo>
                  <a:pt x="343" y="191"/>
                </a:lnTo>
                <a:lnTo>
                  <a:pt x="345" y="203"/>
                </a:lnTo>
                <a:lnTo>
                  <a:pt x="345" y="214"/>
                </a:lnTo>
                <a:lnTo>
                  <a:pt x="345" y="224"/>
                </a:lnTo>
                <a:lnTo>
                  <a:pt x="345" y="235"/>
                </a:lnTo>
                <a:lnTo>
                  <a:pt x="341" y="247"/>
                </a:lnTo>
                <a:lnTo>
                  <a:pt x="339" y="258"/>
                </a:lnTo>
                <a:lnTo>
                  <a:pt x="336" y="270"/>
                </a:lnTo>
                <a:lnTo>
                  <a:pt x="334" y="281"/>
                </a:lnTo>
                <a:lnTo>
                  <a:pt x="330" y="291"/>
                </a:lnTo>
                <a:lnTo>
                  <a:pt x="328" y="300"/>
                </a:lnTo>
                <a:lnTo>
                  <a:pt x="324" y="310"/>
                </a:lnTo>
                <a:lnTo>
                  <a:pt x="322" y="320"/>
                </a:lnTo>
                <a:lnTo>
                  <a:pt x="318" y="327"/>
                </a:lnTo>
                <a:lnTo>
                  <a:pt x="316" y="335"/>
                </a:lnTo>
                <a:lnTo>
                  <a:pt x="313" y="341"/>
                </a:lnTo>
                <a:lnTo>
                  <a:pt x="311" y="346"/>
                </a:lnTo>
                <a:lnTo>
                  <a:pt x="309" y="352"/>
                </a:lnTo>
                <a:lnTo>
                  <a:pt x="305" y="358"/>
                </a:lnTo>
                <a:lnTo>
                  <a:pt x="303" y="362"/>
                </a:lnTo>
                <a:lnTo>
                  <a:pt x="301" y="366"/>
                </a:lnTo>
                <a:lnTo>
                  <a:pt x="297" y="369"/>
                </a:lnTo>
                <a:lnTo>
                  <a:pt x="295" y="371"/>
                </a:lnTo>
                <a:lnTo>
                  <a:pt x="290" y="375"/>
                </a:lnTo>
                <a:lnTo>
                  <a:pt x="284" y="377"/>
                </a:lnTo>
                <a:lnTo>
                  <a:pt x="278" y="379"/>
                </a:lnTo>
                <a:lnTo>
                  <a:pt x="270" y="377"/>
                </a:lnTo>
                <a:lnTo>
                  <a:pt x="261" y="375"/>
                </a:lnTo>
                <a:lnTo>
                  <a:pt x="249" y="371"/>
                </a:lnTo>
                <a:lnTo>
                  <a:pt x="238" y="366"/>
                </a:lnTo>
                <a:lnTo>
                  <a:pt x="226" y="360"/>
                </a:lnTo>
                <a:lnTo>
                  <a:pt x="220" y="356"/>
                </a:lnTo>
                <a:lnTo>
                  <a:pt x="213" y="350"/>
                </a:lnTo>
                <a:lnTo>
                  <a:pt x="207" y="344"/>
                </a:lnTo>
                <a:lnTo>
                  <a:pt x="199" y="337"/>
                </a:lnTo>
                <a:lnTo>
                  <a:pt x="192" y="329"/>
                </a:lnTo>
                <a:lnTo>
                  <a:pt x="184" y="320"/>
                </a:lnTo>
                <a:lnTo>
                  <a:pt x="174" y="310"/>
                </a:lnTo>
                <a:lnTo>
                  <a:pt x="167" y="300"/>
                </a:lnTo>
                <a:lnTo>
                  <a:pt x="157" y="289"/>
                </a:lnTo>
                <a:lnTo>
                  <a:pt x="147" y="275"/>
                </a:lnTo>
                <a:lnTo>
                  <a:pt x="138" y="262"/>
                </a:lnTo>
                <a:lnTo>
                  <a:pt x="126" y="249"/>
                </a:lnTo>
                <a:lnTo>
                  <a:pt x="117" y="233"/>
                </a:lnTo>
                <a:lnTo>
                  <a:pt x="105" y="218"/>
                </a:lnTo>
                <a:lnTo>
                  <a:pt x="94" y="201"/>
                </a:lnTo>
                <a:lnTo>
                  <a:pt x="82" y="184"/>
                </a:lnTo>
                <a:lnTo>
                  <a:pt x="71" y="166"/>
                </a:lnTo>
                <a:lnTo>
                  <a:pt x="61" y="151"/>
                </a:lnTo>
                <a:lnTo>
                  <a:pt x="51" y="134"/>
                </a:lnTo>
                <a:lnTo>
                  <a:pt x="42" y="120"/>
                </a:lnTo>
                <a:lnTo>
                  <a:pt x="34" y="107"/>
                </a:lnTo>
                <a:lnTo>
                  <a:pt x="28" y="93"/>
                </a:lnTo>
                <a:lnTo>
                  <a:pt x="21" y="82"/>
                </a:lnTo>
                <a:lnTo>
                  <a:pt x="17" y="70"/>
                </a:lnTo>
                <a:lnTo>
                  <a:pt x="11" y="61"/>
                </a:lnTo>
                <a:lnTo>
                  <a:pt x="7" y="51"/>
                </a:lnTo>
                <a:lnTo>
                  <a:pt x="5" y="44"/>
                </a:lnTo>
                <a:lnTo>
                  <a:pt x="2" y="36"/>
                </a:lnTo>
                <a:lnTo>
                  <a:pt x="2" y="28"/>
                </a:lnTo>
                <a:lnTo>
                  <a:pt x="0" y="23"/>
                </a:lnTo>
                <a:lnTo>
                  <a:pt x="0" y="19"/>
                </a:lnTo>
                <a:lnTo>
                  <a:pt x="2" y="1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11"/>
          <p:cNvSpPr/>
          <p:nvPr/>
        </p:nvSpPr>
        <p:spPr>
          <a:xfrm>
            <a:off x="2109106" y="3705225"/>
            <a:ext cx="128587" cy="554037"/>
          </a:xfrm>
          <a:custGeom>
            <a:avLst/>
            <a:gdLst/>
            <a:ahLst/>
            <a:cxnLst>
              <a:cxn ang="0">
                <a:pos x="101440154" y="0"/>
              </a:cxn>
              <a:cxn ang="0">
                <a:pos x="101440154" y="440398209"/>
              </a:cxn>
              <a:cxn ang="0">
                <a:pos x="24270599" y="440398209"/>
              </a:cxn>
              <a:cxn ang="0">
                <a:pos x="24270599" y="406278432"/>
              </a:cxn>
              <a:cxn ang="0">
                <a:pos x="24270599" y="374054464"/>
              </a:cxn>
              <a:cxn ang="0">
                <a:pos x="23026540" y="341197765"/>
              </a:cxn>
              <a:cxn ang="0">
                <a:pos x="23026540" y="310869604"/>
              </a:cxn>
              <a:cxn ang="0">
                <a:pos x="21781691" y="280540649"/>
              </a:cxn>
              <a:cxn ang="0">
                <a:pos x="20536843" y="252739438"/>
              </a:cxn>
              <a:cxn ang="0">
                <a:pos x="19291994" y="224938227"/>
              </a:cxn>
              <a:cxn ang="0">
                <a:pos x="18047935" y="198400093"/>
              </a:cxn>
              <a:cxn ang="0">
                <a:pos x="16803087" y="173126626"/>
              </a:cxn>
              <a:cxn ang="0">
                <a:pos x="14313390" y="147220429"/>
              </a:cxn>
              <a:cxn ang="0">
                <a:pos x="11824482" y="124473911"/>
              </a:cxn>
              <a:cxn ang="0">
                <a:pos x="10579633" y="101727393"/>
              </a:cxn>
              <a:cxn ang="0">
                <a:pos x="8712361" y="80876684"/>
              </a:cxn>
              <a:cxn ang="0">
                <a:pos x="6223453" y="60025974"/>
              </a:cxn>
              <a:cxn ang="0">
                <a:pos x="2489697" y="41070278"/>
              </a:cxn>
              <a:cxn ang="0">
                <a:pos x="0" y="22746518"/>
              </a:cxn>
              <a:cxn ang="0">
                <a:pos x="101440154" y="0"/>
              </a:cxn>
              <a:cxn ang="0">
                <a:pos x="101440154" y="0"/>
              </a:cxn>
            </a:cxnLst>
            <a:rect l="0" t="0" r="0" b="0"/>
            <a:pathLst>
              <a:path w="163" h="697">
                <a:moveTo>
                  <a:pt x="163" y="0"/>
                </a:moveTo>
                <a:lnTo>
                  <a:pt x="163" y="697"/>
                </a:lnTo>
                <a:lnTo>
                  <a:pt x="39" y="697"/>
                </a:lnTo>
                <a:lnTo>
                  <a:pt x="39" y="643"/>
                </a:lnTo>
                <a:lnTo>
                  <a:pt x="39" y="592"/>
                </a:lnTo>
                <a:lnTo>
                  <a:pt x="37" y="540"/>
                </a:lnTo>
                <a:lnTo>
                  <a:pt x="37" y="492"/>
                </a:lnTo>
                <a:lnTo>
                  <a:pt x="35" y="444"/>
                </a:lnTo>
                <a:lnTo>
                  <a:pt x="33" y="400"/>
                </a:lnTo>
                <a:lnTo>
                  <a:pt x="31" y="356"/>
                </a:lnTo>
                <a:lnTo>
                  <a:pt x="29" y="314"/>
                </a:lnTo>
                <a:lnTo>
                  <a:pt x="27" y="274"/>
                </a:lnTo>
                <a:lnTo>
                  <a:pt x="23" y="233"/>
                </a:lnTo>
                <a:lnTo>
                  <a:pt x="19" y="197"/>
                </a:lnTo>
                <a:lnTo>
                  <a:pt x="17" y="161"/>
                </a:lnTo>
                <a:lnTo>
                  <a:pt x="14" y="128"/>
                </a:lnTo>
                <a:lnTo>
                  <a:pt x="10" y="95"/>
                </a:lnTo>
                <a:lnTo>
                  <a:pt x="4" y="65"/>
                </a:lnTo>
                <a:lnTo>
                  <a:pt x="0" y="36"/>
                </a:lnTo>
                <a:lnTo>
                  <a:pt x="163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2"/>
          <p:cNvSpPr/>
          <p:nvPr/>
        </p:nvSpPr>
        <p:spPr>
          <a:xfrm>
            <a:off x="1980518" y="3906837"/>
            <a:ext cx="441325" cy="134938"/>
          </a:xfrm>
          <a:custGeom>
            <a:avLst/>
            <a:gdLst/>
            <a:ahLst/>
            <a:cxnLst>
              <a:cxn ang="0">
                <a:pos x="11927660" y="63634380"/>
              </a:cxn>
              <a:cxn ang="0">
                <a:pos x="35783772" y="56704123"/>
              </a:cxn>
              <a:cxn ang="0">
                <a:pos x="59011570" y="49143626"/>
              </a:cxn>
              <a:cxn ang="0">
                <a:pos x="80983534" y="43473055"/>
              </a:cxn>
              <a:cxn ang="0">
                <a:pos x="101072141" y="37172244"/>
              </a:cxn>
              <a:cxn ang="0">
                <a:pos x="120533226" y="30872227"/>
              </a:cxn>
              <a:cxn ang="0">
                <a:pos x="138739269" y="26462136"/>
              </a:cxn>
              <a:cxn ang="0">
                <a:pos x="155689477" y="21421804"/>
              </a:cxn>
              <a:cxn ang="0">
                <a:pos x="170755536" y="17641159"/>
              </a:cxn>
              <a:cxn ang="0">
                <a:pos x="185822387" y="14490754"/>
              </a:cxn>
              <a:cxn ang="0">
                <a:pos x="197750047" y="10710902"/>
              </a:cxn>
              <a:cxn ang="0">
                <a:pos x="209678499" y="8190737"/>
              </a:cxn>
              <a:cxn ang="0">
                <a:pos x="220350324" y="5670571"/>
              </a:cxn>
              <a:cxn ang="0">
                <a:pos x="229139585" y="3150405"/>
              </a:cxn>
              <a:cxn ang="0">
                <a:pos x="237300532" y="1889926"/>
              </a:cxn>
              <a:cxn ang="0">
                <a:pos x="244833957" y="1260480"/>
              </a:cxn>
              <a:cxn ang="0">
                <a:pos x="258017452" y="0"/>
              </a:cxn>
              <a:cxn ang="0">
                <a:pos x="276850224" y="1260480"/>
              </a:cxn>
              <a:cxn ang="0">
                <a:pos x="296311310" y="1889926"/>
              </a:cxn>
              <a:cxn ang="0">
                <a:pos x="313261518" y="6930257"/>
              </a:cxn>
              <a:cxn ang="0">
                <a:pos x="328955890" y="11970588"/>
              </a:cxn>
              <a:cxn ang="0">
                <a:pos x="339628507" y="18901639"/>
              </a:cxn>
              <a:cxn ang="0">
                <a:pos x="347161933" y="27721821"/>
              </a:cxn>
              <a:cxn ang="0">
                <a:pos x="349672811" y="33392392"/>
              </a:cxn>
              <a:cxn ang="0">
                <a:pos x="348416976" y="38432724"/>
              </a:cxn>
              <a:cxn ang="0">
                <a:pos x="347161933" y="43473055"/>
              </a:cxn>
              <a:cxn ang="0">
                <a:pos x="342139385" y="47883146"/>
              </a:cxn>
              <a:cxn ang="0">
                <a:pos x="333978438" y="52923477"/>
              </a:cxn>
              <a:cxn ang="0">
                <a:pos x="321422465" y="58594048"/>
              </a:cxn>
              <a:cxn ang="0">
                <a:pos x="306356406" y="63634380"/>
              </a:cxn>
              <a:cxn ang="0">
                <a:pos x="285639485" y="68674711"/>
              </a:cxn>
              <a:cxn ang="0">
                <a:pos x="261155851" y="74345282"/>
              </a:cxn>
              <a:cxn ang="0">
                <a:pos x="234789654" y="80645299"/>
              </a:cxn>
              <a:cxn ang="0">
                <a:pos x="203400116" y="86946110"/>
              </a:cxn>
              <a:cxn ang="0">
                <a:pos x="174522249" y="91356201"/>
              </a:cxn>
              <a:cxn ang="0">
                <a:pos x="149411094" y="96396532"/>
              </a:cxn>
              <a:cxn ang="0">
                <a:pos x="127439130" y="100177177"/>
              </a:cxn>
              <a:cxn ang="0">
                <a:pos x="107350524" y="102067103"/>
              </a:cxn>
              <a:cxn ang="0">
                <a:pos x="91655358" y="104587269"/>
              </a:cxn>
              <a:cxn ang="0">
                <a:pos x="77216821" y="105846955"/>
              </a:cxn>
              <a:cxn ang="0">
                <a:pos x="67172517" y="107107434"/>
              </a:cxn>
              <a:cxn ang="0">
                <a:pos x="59011570" y="107107434"/>
              </a:cxn>
              <a:cxn ang="0">
                <a:pos x="50849831" y="105846955"/>
              </a:cxn>
              <a:cxn ang="0">
                <a:pos x="42061363" y="103326789"/>
              </a:cxn>
              <a:cxn ang="0">
                <a:pos x="35155458" y="100177177"/>
              </a:cxn>
              <a:cxn ang="0">
                <a:pos x="26366990" y="95136846"/>
              </a:cxn>
              <a:cxn ang="0">
                <a:pos x="19461086" y="87576350"/>
              </a:cxn>
              <a:cxn ang="0">
                <a:pos x="11927660" y="80645299"/>
              </a:cxn>
              <a:cxn ang="0">
                <a:pos x="3766713" y="72455356"/>
              </a:cxn>
              <a:cxn ang="0">
                <a:pos x="0" y="67415025"/>
              </a:cxn>
            </a:cxnLst>
            <a:rect l="0" t="0" r="0" b="0"/>
            <a:pathLst>
              <a:path w="557" h="170">
                <a:moveTo>
                  <a:pt x="0" y="107"/>
                </a:moveTo>
                <a:lnTo>
                  <a:pt x="19" y="101"/>
                </a:lnTo>
                <a:lnTo>
                  <a:pt x="40" y="95"/>
                </a:lnTo>
                <a:lnTo>
                  <a:pt x="57" y="90"/>
                </a:lnTo>
                <a:lnTo>
                  <a:pt x="77" y="84"/>
                </a:lnTo>
                <a:lnTo>
                  <a:pt x="94" y="78"/>
                </a:lnTo>
                <a:lnTo>
                  <a:pt x="111" y="72"/>
                </a:lnTo>
                <a:lnTo>
                  <a:pt x="129" y="69"/>
                </a:lnTo>
                <a:lnTo>
                  <a:pt x="146" y="63"/>
                </a:lnTo>
                <a:lnTo>
                  <a:pt x="161" y="59"/>
                </a:lnTo>
                <a:lnTo>
                  <a:pt x="177" y="55"/>
                </a:lnTo>
                <a:lnTo>
                  <a:pt x="192" y="49"/>
                </a:lnTo>
                <a:lnTo>
                  <a:pt x="207" y="46"/>
                </a:lnTo>
                <a:lnTo>
                  <a:pt x="221" y="42"/>
                </a:lnTo>
                <a:lnTo>
                  <a:pt x="234" y="38"/>
                </a:lnTo>
                <a:lnTo>
                  <a:pt x="248" y="34"/>
                </a:lnTo>
                <a:lnTo>
                  <a:pt x="261" y="32"/>
                </a:lnTo>
                <a:lnTo>
                  <a:pt x="272" y="28"/>
                </a:lnTo>
                <a:lnTo>
                  <a:pt x="284" y="25"/>
                </a:lnTo>
                <a:lnTo>
                  <a:pt x="296" y="23"/>
                </a:lnTo>
                <a:lnTo>
                  <a:pt x="305" y="19"/>
                </a:lnTo>
                <a:lnTo>
                  <a:pt x="315" y="17"/>
                </a:lnTo>
                <a:lnTo>
                  <a:pt x="324" y="15"/>
                </a:lnTo>
                <a:lnTo>
                  <a:pt x="334" y="13"/>
                </a:lnTo>
                <a:lnTo>
                  <a:pt x="344" y="11"/>
                </a:lnTo>
                <a:lnTo>
                  <a:pt x="351" y="9"/>
                </a:lnTo>
                <a:lnTo>
                  <a:pt x="359" y="7"/>
                </a:lnTo>
                <a:lnTo>
                  <a:pt x="365" y="5"/>
                </a:lnTo>
                <a:lnTo>
                  <a:pt x="372" y="5"/>
                </a:lnTo>
                <a:lnTo>
                  <a:pt x="378" y="3"/>
                </a:lnTo>
                <a:lnTo>
                  <a:pt x="384" y="3"/>
                </a:lnTo>
                <a:lnTo>
                  <a:pt x="390" y="2"/>
                </a:lnTo>
                <a:lnTo>
                  <a:pt x="393" y="2"/>
                </a:lnTo>
                <a:lnTo>
                  <a:pt x="411" y="0"/>
                </a:lnTo>
                <a:lnTo>
                  <a:pt x="426" y="0"/>
                </a:lnTo>
                <a:lnTo>
                  <a:pt x="441" y="2"/>
                </a:lnTo>
                <a:lnTo>
                  <a:pt x="457" y="2"/>
                </a:lnTo>
                <a:lnTo>
                  <a:pt x="472" y="3"/>
                </a:lnTo>
                <a:lnTo>
                  <a:pt x="486" y="7"/>
                </a:lnTo>
                <a:lnTo>
                  <a:pt x="499" y="11"/>
                </a:lnTo>
                <a:lnTo>
                  <a:pt x="512" y="15"/>
                </a:lnTo>
                <a:lnTo>
                  <a:pt x="524" y="19"/>
                </a:lnTo>
                <a:lnTo>
                  <a:pt x="534" y="25"/>
                </a:lnTo>
                <a:lnTo>
                  <a:pt x="541" y="30"/>
                </a:lnTo>
                <a:lnTo>
                  <a:pt x="549" y="36"/>
                </a:lnTo>
                <a:lnTo>
                  <a:pt x="553" y="44"/>
                </a:lnTo>
                <a:lnTo>
                  <a:pt x="555" y="49"/>
                </a:lnTo>
                <a:lnTo>
                  <a:pt x="557" y="53"/>
                </a:lnTo>
                <a:lnTo>
                  <a:pt x="557" y="57"/>
                </a:lnTo>
                <a:lnTo>
                  <a:pt x="555" y="61"/>
                </a:lnTo>
                <a:lnTo>
                  <a:pt x="555" y="65"/>
                </a:lnTo>
                <a:lnTo>
                  <a:pt x="553" y="69"/>
                </a:lnTo>
                <a:lnTo>
                  <a:pt x="551" y="72"/>
                </a:lnTo>
                <a:lnTo>
                  <a:pt x="545" y="76"/>
                </a:lnTo>
                <a:lnTo>
                  <a:pt x="539" y="80"/>
                </a:lnTo>
                <a:lnTo>
                  <a:pt x="532" y="84"/>
                </a:lnTo>
                <a:lnTo>
                  <a:pt x="522" y="90"/>
                </a:lnTo>
                <a:lnTo>
                  <a:pt x="512" y="93"/>
                </a:lnTo>
                <a:lnTo>
                  <a:pt x="501" y="97"/>
                </a:lnTo>
                <a:lnTo>
                  <a:pt x="488" y="101"/>
                </a:lnTo>
                <a:lnTo>
                  <a:pt x="472" y="105"/>
                </a:lnTo>
                <a:lnTo>
                  <a:pt x="455" y="109"/>
                </a:lnTo>
                <a:lnTo>
                  <a:pt x="438" y="115"/>
                </a:lnTo>
                <a:lnTo>
                  <a:pt x="416" y="118"/>
                </a:lnTo>
                <a:lnTo>
                  <a:pt x="395" y="122"/>
                </a:lnTo>
                <a:lnTo>
                  <a:pt x="374" y="128"/>
                </a:lnTo>
                <a:lnTo>
                  <a:pt x="349" y="132"/>
                </a:lnTo>
                <a:lnTo>
                  <a:pt x="324" y="138"/>
                </a:lnTo>
                <a:lnTo>
                  <a:pt x="301" y="141"/>
                </a:lnTo>
                <a:lnTo>
                  <a:pt x="278" y="145"/>
                </a:lnTo>
                <a:lnTo>
                  <a:pt x="259" y="149"/>
                </a:lnTo>
                <a:lnTo>
                  <a:pt x="238" y="153"/>
                </a:lnTo>
                <a:lnTo>
                  <a:pt x="221" y="157"/>
                </a:lnTo>
                <a:lnTo>
                  <a:pt x="203" y="159"/>
                </a:lnTo>
                <a:lnTo>
                  <a:pt x="186" y="161"/>
                </a:lnTo>
                <a:lnTo>
                  <a:pt x="171" y="162"/>
                </a:lnTo>
                <a:lnTo>
                  <a:pt x="157" y="164"/>
                </a:lnTo>
                <a:lnTo>
                  <a:pt x="146" y="166"/>
                </a:lnTo>
                <a:lnTo>
                  <a:pt x="134" y="168"/>
                </a:lnTo>
                <a:lnTo>
                  <a:pt x="123" y="168"/>
                </a:lnTo>
                <a:lnTo>
                  <a:pt x="115" y="170"/>
                </a:lnTo>
                <a:lnTo>
                  <a:pt x="107" y="170"/>
                </a:lnTo>
                <a:lnTo>
                  <a:pt x="100" y="170"/>
                </a:lnTo>
                <a:lnTo>
                  <a:pt x="94" y="170"/>
                </a:lnTo>
                <a:lnTo>
                  <a:pt x="86" y="170"/>
                </a:lnTo>
                <a:lnTo>
                  <a:pt x="81" y="168"/>
                </a:lnTo>
                <a:lnTo>
                  <a:pt x="75" y="166"/>
                </a:lnTo>
                <a:lnTo>
                  <a:pt x="67" y="164"/>
                </a:lnTo>
                <a:lnTo>
                  <a:pt x="61" y="161"/>
                </a:lnTo>
                <a:lnTo>
                  <a:pt x="56" y="159"/>
                </a:lnTo>
                <a:lnTo>
                  <a:pt x="50" y="155"/>
                </a:lnTo>
                <a:lnTo>
                  <a:pt x="42" y="151"/>
                </a:lnTo>
                <a:lnTo>
                  <a:pt x="36" y="145"/>
                </a:lnTo>
                <a:lnTo>
                  <a:pt x="31" y="139"/>
                </a:lnTo>
                <a:lnTo>
                  <a:pt x="25" y="134"/>
                </a:lnTo>
                <a:lnTo>
                  <a:pt x="19" y="128"/>
                </a:lnTo>
                <a:lnTo>
                  <a:pt x="11" y="122"/>
                </a:lnTo>
                <a:lnTo>
                  <a:pt x="6" y="115"/>
                </a:lnTo>
                <a:lnTo>
                  <a:pt x="0" y="10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3"/>
          <p:cNvSpPr/>
          <p:nvPr/>
        </p:nvSpPr>
        <p:spPr>
          <a:xfrm>
            <a:off x="1920193" y="4210050"/>
            <a:ext cx="585788" cy="128587"/>
          </a:xfrm>
          <a:custGeom>
            <a:avLst/>
            <a:gdLst/>
            <a:ahLst/>
            <a:cxnLst>
              <a:cxn ang="0">
                <a:pos x="0" y="38911544"/>
              </a:cxn>
              <a:cxn ang="0">
                <a:pos x="21992019" y="36359771"/>
              </a:cxn>
              <a:cxn ang="0">
                <a:pos x="45868231" y="33807998"/>
              </a:cxn>
              <a:cxn ang="0">
                <a:pos x="69116643" y="31894368"/>
              </a:cxn>
              <a:cxn ang="0">
                <a:pos x="94250039" y="29342595"/>
              </a:cxn>
              <a:cxn ang="0">
                <a:pos x="119384229" y="25515335"/>
              </a:cxn>
              <a:cxn ang="0">
                <a:pos x="145774018" y="22964360"/>
              </a:cxn>
              <a:cxn ang="0">
                <a:pos x="174048792" y="19136301"/>
              </a:cxn>
              <a:cxn ang="0">
                <a:pos x="201695766" y="15947184"/>
              </a:cxn>
              <a:cxn ang="0">
                <a:pos x="230599132" y="12119924"/>
              </a:cxn>
              <a:cxn ang="0">
                <a:pos x="260759684" y="8292663"/>
              </a:cxn>
              <a:cxn ang="0">
                <a:pos x="292176628" y="5740890"/>
              </a:cxn>
              <a:cxn ang="0">
                <a:pos x="324849964" y="3827260"/>
              </a:cxn>
              <a:cxn ang="0">
                <a:pos x="356894708" y="2551773"/>
              </a:cxn>
              <a:cxn ang="0">
                <a:pos x="392081622" y="1275487"/>
              </a:cxn>
              <a:cxn ang="0">
                <a:pos x="409046486" y="0"/>
              </a:cxn>
              <a:cxn ang="0">
                <a:pos x="427268536" y="0"/>
              </a:cxn>
              <a:cxn ang="0">
                <a:pos x="446118385" y="0"/>
              </a:cxn>
              <a:cxn ang="0">
                <a:pos x="464340434" y="0"/>
              </a:cxn>
              <a:cxn ang="0">
                <a:pos x="464340434" y="47841552"/>
              </a:cxn>
              <a:cxn ang="0">
                <a:pos x="441720615" y="49755182"/>
              </a:cxn>
              <a:cxn ang="0">
                <a:pos x="419728596" y="52306955"/>
              </a:cxn>
              <a:cxn ang="0">
                <a:pos x="399621561" y="54858728"/>
              </a:cxn>
              <a:cxn ang="0">
                <a:pos x="377630335" y="57409703"/>
              </a:cxn>
              <a:cxn ang="0">
                <a:pos x="358151893" y="59961476"/>
              </a:cxn>
              <a:cxn ang="0">
                <a:pos x="338044859" y="62513249"/>
              </a:cxn>
              <a:cxn ang="0">
                <a:pos x="318566417" y="63151392"/>
              </a:cxn>
              <a:cxn ang="0">
                <a:pos x="300344367" y="65702366"/>
              </a:cxn>
              <a:cxn ang="0">
                <a:pos x="280865925" y="68254139"/>
              </a:cxn>
              <a:cxn ang="0">
                <a:pos x="264529654" y="70805912"/>
              </a:cxn>
              <a:cxn ang="0">
                <a:pos x="246307604" y="72081400"/>
              </a:cxn>
              <a:cxn ang="0">
                <a:pos x="229342740" y="74633173"/>
              </a:cxn>
              <a:cxn ang="0">
                <a:pos x="213634268" y="75908660"/>
              </a:cxn>
              <a:cxn ang="0">
                <a:pos x="197925796" y="77822290"/>
              </a:cxn>
              <a:cxn ang="0">
                <a:pos x="182217324" y="79098576"/>
              </a:cxn>
              <a:cxn ang="0">
                <a:pos x="167766037" y="81649550"/>
              </a:cxn>
              <a:cxn ang="0">
                <a:pos x="153313957" y="82925836"/>
              </a:cxn>
              <a:cxn ang="0">
                <a:pos x="140119063" y="85477609"/>
              </a:cxn>
              <a:cxn ang="0">
                <a:pos x="126924168" y="86753096"/>
              </a:cxn>
              <a:cxn ang="0">
                <a:pos x="113728481" y="88028584"/>
              </a:cxn>
              <a:cxn ang="0">
                <a:pos x="101162179" y="89304870"/>
              </a:cxn>
              <a:cxn ang="0">
                <a:pos x="89223677" y="90580357"/>
              </a:cxn>
              <a:cxn ang="0">
                <a:pos x="78542360" y="92493987"/>
              </a:cxn>
              <a:cxn ang="0">
                <a:pos x="67860250" y="93769474"/>
              </a:cxn>
              <a:cxn ang="0">
                <a:pos x="57806733" y="95045760"/>
              </a:cxn>
              <a:cxn ang="0">
                <a:pos x="48381808" y="96321247"/>
              </a:cxn>
              <a:cxn ang="0">
                <a:pos x="38956884" y="97597533"/>
              </a:cxn>
              <a:cxn ang="0">
                <a:pos x="30159759" y="98873020"/>
              </a:cxn>
              <a:cxn ang="0">
                <a:pos x="21992019" y="100148507"/>
              </a:cxn>
              <a:cxn ang="0">
                <a:pos x="14452080" y="100148507"/>
              </a:cxn>
              <a:cxn ang="0">
                <a:pos x="7539940" y="101424793"/>
              </a:cxn>
              <a:cxn ang="0">
                <a:pos x="0" y="102700280"/>
              </a:cxn>
              <a:cxn ang="0">
                <a:pos x="0" y="38911544"/>
              </a:cxn>
              <a:cxn ang="0">
                <a:pos x="0" y="38911544"/>
              </a:cxn>
            </a:cxnLst>
            <a:rect l="0" t="0" r="0" b="0"/>
            <a:pathLst>
              <a:path w="739" h="161">
                <a:moveTo>
                  <a:pt x="0" y="61"/>
                </a:moveTo>
                <a:lnTo>
                  <a:pt x="35" y="57"/>
                </a:lnTo>
                <a:lnTo>
                  <a:pt x="73" y="53"/>
                </a:lnTo>
                <a:lnTo>
                  <a:pt x="110" y="50"/>
                </a:lnTo>
                <a:lnTo>
                  <a:pt x="150" y="46"/>
                </a:lnTo>
                <a:lnTo>
                  <a:pt x="190" y="40"/>
                </a:lnTo>
                <a:lnTo>
                  <a:pt x="232" y="36"/>
                </a:lnTo>
                <a:lnTo>
                  <a:pt x="277" y="30"/>
                </a:lnTo>
                <a:lnTo>
                  <a:pt x="321" y="25"/>
                </a:lnTo>
                <a:lnTo>
                  <a:pt x="367" y="19"/>
                </a:lnTo>
                <a:lnTo>
                  <a:pt x="415" y="13"/>
                </a:lnTo>
                <a:lnTo>
                  <a:pt x="465" y="9"/>
                </a:lnTo>
                <a:lnTo>
                  <a:pt x="517" y="6"/>
                </a:lnTo>
                <a:lnTo>
                  <a:pt x="568" y="4"/>
                </a:lnTo>
                <a:lnTo>
                  <a:pt x="624" y="2"/>
                </a:lnTo>
                <a:lnTo>
                  <a:pt x="651" y="0"/>
                </a:lnTo>
                <a:lnTo>
                  <a:pt x="680" y="0"/>
                </a:lnTo>
                <a:lnTo>
                  <a:pt x="710" y="0"/>
                </a:lnTo>
                <a:lnTo>
                  <a:pt x="739" y="0"/>
                </a:lnTo>
                <a:lnTo>
                  <a:pt x="739" y="75"/>
                </a:lnTo>
                <a:lnTo>
                  <a:pt x="703" y="78"/>
                </a:lnTo>
                <a:lnTo>
                  <a:pt x="668" y="82"/>
                </a:lnTo>
                <a:lnTo>
                  <a:pt x="636" y="86"/>
                </a:lnTo>
                <a:lnTo>
                  <a:pt x="601" y="90"/>
                </a:lnTo>
                <a:lnTo>
                  <a:pt x="570" y="94"/>
                </a:lnTo>
                <a:lnTo>
                  <a:pt x="538" y="98"/>
                </a:lnTo>
                <a:lnTo>
                  <a:pt x="507" y="99"/>
                </a:lnTo>
                <a:lnTo>
                  <a:pt x="478" y="103"/>
                </a:lnTo>
                <a:lnTo>
                  <a:pt x="447" y="107"/>
                </a:lnTo>
                <a:lnTo>
                  <a:pt x="421" y="111"/>
                </a:lnTo>
                <a:lnTo>
                  <a:pt x="392" y="113"/>
                </a:lnTo>
                <a:lnTo>
                  <a:pt x="365" y="117"/>
                </a:lnTo>
                <a:lnTo>
                  <a:pt x="340" y="119"/>
                </a:lnTo>
                <a:lnTo>
                  <a:pt x="315" y="122"/>
                </a:lnTo>
                <a:lnTo>
                  <a:pt x="290" y="124"/>
                </a:lnTo>
                <a:lnTo>
                  <a:pt x="267" y="128"/>
                </a:lnTo>
                <a:lnTo>
                  <a:pt x="244" y="130"/>
                </a:lnTo>
                <a:lnTo>
                  <a:pt x="223" y="134"/>
                </a:lnTo>
                <a:lnTo>
                  <a:pt x="202" y="136"/>
                </a:lnTo>
                <a:lnTo>
                  <a:pt x="181" y="138"/>
                </a:lnTo>
                <a:lnTo>
                  <a:pt x="161" y="140"/>
                </a:lnTo>
                <a:lnTo>
                  <a:pt x="142" y="142"/>
                </a:lnTo>
                <a:lnTo>
                  <a:pt x="125" y="145"/>
                </a:lnTo>
                <a:lnTo>
                  <a:pt x="108" y="147"/>
                </a:lnTo>
                <a:lnTo>
                  <a:pt x="92" y="149"/>
                </a:lnTo>
                <a:lnTo>
                  <a:pt x="77" y="151"/>
                </a:lnTo>
                <a:lnTo>
                  <a:pt x="62" y="153"/>
                </a:lnTo>
                <a:lnTo>
                  <a:pt x="48" y="155"/>
                </a:lnTo>
                <a:lnTo>
                  <a:pt x="35" y="157"/>
                </a:lnTo>
                <a:lnTo>
                  <a:pt x="23" y="157"/>
                </a:lnTo>
                <a:lnTo>
                  <a:pt x="12" y="159"/>
                </a:lnTo>
                <a:lnTo>
                  <a:pt x="0" y="161"/>
                </a:lnTo>
                <a:lnTo>
                  <a:pt x="0" y="6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14"/>
          <p:cNvSpPr/>
          <p:nvPr/>
        </p:nvSpPr>
        <p:spPr>
          <a:xfrm>
            <a:off x="1659843" y="4419600"/>
            <a:ext cx="914400" cy="379412"/>
          </a:xfrm>
          <a:custGeom>
            <a:avLst/>
            <a:gdLst/>
            <a:ahLst/>
            <a:cxnLst>
              <a:cxn ang="0">
                <a:pos x="118447344" y="300529948"/>
              </a:cxn>
              <a:cxn ang="0">
                <a:pos x="105216325" y="297393264"/>
              </a:cxn>
              <a:cxn ang="0">
                <a:pos x="90725625" y="288608966"/>
              </a:cxn>
              <a:cxn ang="0">
                <a:pos x="74974450" y="276687983"/>
              </a:cxn>
              <a:cxn ang="0">
                <a:pos x="56703913" y="259748307"/>
              </a:cxn>
              <a:cxn ang="0">
                <a:pos x="38432581" y="239671154"/>
              </a:cxn>
              <a:cxn ang="0">
                <a:pos x="22681406" y="218966665"/>
              </a:cxn>
              <a:cxn ang="0">
                <a:pos x="10710863" y="202026197"/>
              </a:cxn>
              <a:cxn ang="0">
                <a:pos x="3780631" y="187595867"/>
              </a:cxn>
              <a:cxn ang="0">
                <a:pos x="0" y="175674885"/>
              </a:cxn>
              <a:cxn ang="0">
                <a:pos x="1260475" y="167518715"/>
              </a:cxn>
              <a:cxn ang="0">
                <a:pos x="10710863" y="157480535"/>
              </a:cxn>
              <a:cxn ang="0">
                <a:pos x="28982194" y="156225069"/>
              </a:cxn>
              <a:cxn ang="0">
                <a:pos x="52923281" y="162499229"/>
              </a:cxn>
              <a:cxn ang="0">
                <a:pos x="76234925" y="169400725"/>
              </a:cxn>
              <a:cxn ang="0">
                <a:pos x="95135700" y="171910864"/>
              </a:cxn>
              <a:cxn ang="0">
                <a:pos x="103956644" y="171910864"/>
              </a:cxn>
              <a:cxn ang="0">
                <a:pos x="112147350" y="169400725"/>
              </a:cxn>
              <a:cxn ang="0">
                <a:pos x="124117894" y="167518715"/>
              </a:cxn>
              <a:cxn ang="0">
                <a:pos x="142389225" y="162499229"/>
              </a:cxn>
              <a:cxn ang="0">
                <a:pos x="164440394" y="154970396"/>
              </a:cxn>
              <a:cxn ang="0">
                <a:pos x="189641956" y="148068899"/>
              </a:cxn>
              <a:cxn ang="0">
                <a:pos x="219883831" y="138658056"/>
              </a:cxn>
              <a:cxn ang="0">
                <a:pos x="253905544" y="127364410"/>
              </a:cxn>
              <a:cxn ang="0">
                <a:pos x="292338125" y="114188754"/>
              </a:cxn>
              <a:cxn ang="0">
                <a:pos x="335811019" y="101013098"/>
              </a:cxn>
              <a:cxn ang="0">
                <a:pos x="383063750" y="85328095"/>
              </a:cxn>
              <a:cxn ang="0">
                <a:pos x="430316481" y="69642300"/>
              </a:cxn>
              <a:cxn ang="0">
                <a:pos x="473789375" y="56466644"/>
              </a:cxn>
              <a:cxn ang="0">
                <a:pos x="514111875" y="43290988"/>
              </a:cxn>
              <a:cxn ang="0">
                <a:pos x="548763825" y="32625472"/>
              </a:cxn>
              <a:cxn ang="0">
                <a:pos x="581525856" y="24469302"/>
              </a:cxn>
              <a:cxn ang="0">
                <a:pos x="609247575" y="15685003"/>
              </a:cxn>
              <a:cxn ang="0">
                <a:pos x="632559219" y="10038972"/>
              </a:cxn>
              <a:cxn ang="0">
                <a:pos x="652720469" y="5019486"/>
              </a:cxn>
              <a:cxn ang="0">
                <a:pos x="668471644" y="2509347"/>
              </a:cxn>
              <a:cxn ang="0">
                <a:pos x="681072425" y="0"/>
              </a:cxn>
              <a:cxn ang="0">
                <a:pos x="695563125" y="0"/>
              </a:cxn>
              <a:cxn ang="0">
                <a:pos x="715724375" y="2509347"/>
              </a:cxn>
              <a:cxn ang="0">
                <a:pos x="723284844" y="6274160"/>
              </a:cxn>
              <a:cxn ang="0">
                <a:pos x="725805000" y="10038972"/>
              </a:cxn>
              <a:cxn ang="0">
                <a:pos x="724545319" y="13175656"/>
              </a:cxn>
              <a:cxn ang="0">
                <a:pos x="718244531" y="18195142"/>
              </a:cxn>
              <a:cxn ang="0">
                <a:pos x="707533669" y="25723975"/>
              </a:cxn>
              <a:cxn ang="0">
                <a:pos x="691783288" y="33880145"/>
              </a:cxn>
              <a:cxn ang="0">
                <a:pos x="670991800" y="45801128"/>
              </a:cxn>
              <a:cxn ang="0">
                <a:pos x="645790238" y="58976783"/>
              </a:cxn>
              <a:cxn ang="0">
                <a:pos x="615548363" y="74661786"/>
              </a:cxn>
              <a:cxn ang="0">
                <a:pos x="579005700" y="92856929"/>
              </a:cxn>
              <a:cxn ang="0">
                <a:pos x="539313438" y="112934081"/>
              </a:cxn>
              <a:cxn ang="0">
                <a:pos x="493320388" y="136147917"/>
              </a:cxn>
              <a:cxn ang="0">
                <a:pos x="442287819" y="159989882"/>
              </a:cxn>
              <a:cxn ang="0">
                <a:pos x="391884694" y="183831847"/>
              </a:cxn>
              <a:cxn ang="0">
                <a:pos x="345891644" y="207045683"/>
              </a:cxn>
              <a:cxn ang="0">
                <a:pos x="303679225" y="226495498"/>
              </a:cxn>
              <a:cxn ang="0">
                <a:pos x="265876881" y="244063304"/>
              </a:cxn>
              <a:cxn ang="0">
                <a:pos x="231854375" y="259748307"/>
              </a:cxn>
              <a:cxn ang="0">
                <a:pos x="202872975" y="271669289"/>
              </a:cxn>
              <a:cxn ang="0">
                <a:pos x="178931094" y="282962143"/>
              </a:cxn>
              <a:cxn ang="0">
                <a:pos x="158139606" y="291119105"/>
              </a:cxn>
              <a:cxn ang="0">
                <a:pos x="143648906" y="296137799"/>
              </a:cxn>
              <a:cxn ang="0">
                <a:pos x="131678363" y="299275275"/>
              </a:cxn>
              <a:cxn ang="0">
                <a:pos x="126638050" y="300529948"/>
              </a:cxn>
            </a:cxnLst>
            <a:rect l="0" t="0" r="0" b="0"/>
            <a:pathLst>
              <a:path w="1152" h="479">
                <a:moveTo>
                  <a:pt x="201" y="479"/>
                </a:moveTo>
                <a:lnTo>
                  <a:pt x="196" y="479"/>
                </a:lnTo>
                <a:lnTo>
                  <a:pt x="188" y="479"/>
                </a:lnTo>
                <a:lnTo>
                  <a:pt x="182" y="477"/>
                </a:lnTo>
                <a:lnTo>
                  <a:pt x="174" y="475"/>
                </a:lnTo>
                <a:lnTo>
                  <a:pt x="167" y="474"/>
                </a:lnTo>
                <a:lnTo>
                  <a:pt x="159" y="470"/>
                </a:lnTo>
                <a:lnTo>
                  <a:pt x="151" y="466"/>
                </a:lnTo>
                <a:lnTo>
                  <a:pt x="144" y="460"/>
                </a:lnTo>
                <a:lnTo>
                  <a:pt x="136" y="454"/>
                </a:lnTo>
                <a:lnTo>
                  <a:pt x="126" y="449"/>
                </a:lnTo>
                <a:lnTo>
                  <a:pt x="119" y="441"/>
                </a:lnTo>
                <a:lnTo>
                  <a:pt x="109" y="433"/>
                </a:lnTo>
                <a:lnTo>
                  <a:pt x="100" y="424"/>
                </a:lnTo>
                <a:lnTo>
                  <a:pt x="90" y="414"/>
                </a:lnTo>
                <a:lnTo>
                  <a:pt x="80" y="405"/>
                </a:lnTo>
                <a:lnTo>
                  <a:pt x="71" y="393"/>
                </a:lnTo>
                <a:lnTo>
                  <a:pt x="61" y="382"/>
                </a:lnTo>
                <a:lnTo>
                  <a:pt x="52" y="370"/>
                </a:lnTo>
                <a:lnTo>
                  <a:pt x="44" y="361"/>
                </a:lnTo>
                <a:lnTo>
                  <a:pt x="36" y="349"/>
                </a:lnTo>
                <a:lnTo>
                  <a:pt x="29" y="339"/>
                </a:lnTo>
                <a:lnTo>
                  <a:pt x="23" y="332"/>
                </a:lnTo>
                <a:lnTo>
                  <a:pt x="17" y="322"/>
                </a:lnTo>
                <a:lnTo>
                  <a:pt x="13" y="315"/>
                </a:lnTo>
                <a:lnTo>
                  <a:pt x="9" y="307"/>
                </a:lnTo>
                <a:lnTo>
                  <a:pt x="6" y="299"/>
                </a:lnTo>
                <a:lnTo>
                  <a:pt x="4" y="293"/>
                </a:lnTo>
                <a:lnTo>
                  <a:pt x="2" y="286"/>
                </a:lnTo>
                <a:lnTo>
                  <a:pt x="0" y="280"/>
                </a:lnTo>
                <a:lnTo>
                  <a:pt x="0" y="276"/>
                </a:lnTo>
                <a:lnTo>
                  <a:pt x="0" y="270"/>
                </a:lnTo>
                <a:lnTo>
                  <a:pt x="2" y="267"/>
                </a:lnTo>
                <a:lnTo>
                  <a:pt x="6" y="261"/>
                </a:lnTo>
                <a:lnTo>
                  <a:pt x="11" y="255"/>
                </a:lnTo>
                <a:lnTo>
                  <a:pt x="17" y="251"/>
                </a:lnTo>
                <a:lnTo>
                  <a:pt x="25" y="249"/>
                </a:lnTo>
                <a:lnTo>
                  <a:pt x="34" y="247"/>
                </a:lnTo>
                <a:lnTo>
                  <a:pt x="46" y="249"/>
                </a:lnTo>
                <a:lnTo>
                  <a:pt x="57" y="251"/>
                </a:lnTo>
                <a:lnTo>
                  <a:pt x="71" y="255"/>
                </a:lnTo>
                <a:lnTo>
                  <a:pt x="84" y="259"/>
                </a:lnTo>
                <a:lnTo>
                  <a:pt x="98" y="265"/>
                </a:lnTo>
                <a:lnTo>
                  <a:pt x="109" y="267"/>
                </a:lnTo>
                <a:lnTo>
                  <a:pt x="121" y="270"/>
                </a:lnTo>
                <a:lnTo>
                  <a:pt x="132" y="272"/>
                </a:lnTo>
                <a:lnTo>
                  <a:pt x="142" y="272"/>
                </a:lnTo>
                <a:lnTo>
                  <a:pt x="151" y="274"/>
                </a:lnTo>
                <a:lnTo>
                  <a:pt x="159" y="274"/>
                </a:lnTo>
                <a:lnTo>
                  <a:pt x="161" y="274"/>
                </a:lnTo>
                <a:lnTo>
                  <a:pt x="165" y="274"/>
                </a:lnTo>
                <a:lnTo>
                  <a:pt x="169" y="272"/>
                </a:lnTo>
                <a:lnTo>
                  <a:pt x="173" y="272"/>
                </a:lnTo>
                <a:lnTo>
                  <a:pt x="178" y="270"/>
                </a:lnTo>
                <a:lnTo>
                  <a:pt x="184" y="269"/>
                </a:lnTo>
                <a:lnTo>
                  <a:pt x="190" y="269"/>
                </a:lnTo>
                <a:lnTo>
                  <a:pt x="197" y="267"/>
                </a:lnTo>
                <a:lnTo>
                  <a:pt x="207" y="263"/>
                </a:lnTo>
                <a:lnTo>
                  <a:pt x="217" y="261"/>
                </a:lnTo>
                <a:lnTo>
                  <a:pt x="226" y="259"/>
                </a:lnTo>
                <a:lnTo>
                  <a:pt x="236" y="255"/>
                </a:lnTo>
                <a:lnTo>
                  <a:pt x="247" y="251"/>
                </a:lnTo>
                <a:lnTo>
                  <a:pt x="261" y="247"/>
                </a:lnTo>
                <a:lnTo>
                  <a:pt x="272" y="244"/>
                </a:lnTo>
                <a:lnTo>
                  <a:pt x="286" y="240"/>
                </a:lnTo>
                <a:lnTo>
                  <a:pt x="301" y="236"/>
                </a:lnTo>
                <a:lnTo>
                  <a:pt x="317" y="230"/>
                </a:lnTo>
                <a:lnTo>
                  <a:pt x="332" y="226"/>
                </a:lnTo>
                <a:lnTo>
                  <a:pt x="349" y="221"/>
                </a:lnTo>
                <a:lnTo>
                  <a:pt x="366" y="215"/>
                </a:lnTo>
                <a:lnTo>
                  <a:pt x="386" y="209"/>
                </a:lnTo>
                <a:lnTo>
                  <a:pt x="403" y="203"/>
                </a:lnTo>
                <a:lnTo>
                  <a:pt x="424" y="198"/>
                </a:lnTo>
                <a:lnTo>
                  <a:pt x="443" y="190"/>
                </a:lnTo>
                <a:lnTo>
                  <a:pt x="464" y="182"/>
                </a:lnTo>
                <a:lnTo>
                  <a:pt x="487" y="177"/>
                </a:lnTo>
                <a:lnTo>
                  <a:pt x="510" y="169"/>
                </a:lnTo>
                <a:lnTo>
                  <a:pt x="533" y="161"/>
                </a:lnTo>
                <a:lnTo>
                  <a:pt x="558" y="154"/>
                </a:lnTo>
                <a:lnTo>
                  <a:pt x="583" y="144"/>
                </a:lnTo>
                <a:lnTo>
                  <a:pt x="608" y="136"/>
                </a:lnTo>
                <a:lnTo>
                  <a:pt x="633" y="129"/>
                </a:lnTo>
                <a:lnTo>
                  <a:pt x="658" y="119"/>
                </a:lnTo>
                <a:lnTo>
                  <a:pt x="683" y="111"/>
                </a:lnTo>
                <a:lnTo>
                  <a:pt x="708" y="104"/>
                </a:lnTo>
                <a:lnTo>
                  <a:pt x="731" y="96"/>
                </a:lnTo>
                <a:lnTo>
                  <a:pt x="752" y="90"/>
                </a:lnTo>
                <a:lnTo>
                  <a:pt x="773" y="83"/>
                </a:lnTo>
                <a:lnTo>
                  <a:pt x="795" y="77"/>
                </a:lnTo>
                <a:lnTo>
                  <a:pt x="816" y="69"/>
                </a:lnTo>
                <a:lnTo>
                  <a:pt x="835" y="64"/>
                </a:lnTo>
                <a:lnTo>
                  <a:pt x="854" y="58"/>
                </a:lnTo>
                <a:lnTo>
                  <a:pt x="871" y="52"/>
                </a:lnTo>
                <a:lnTo>
                  <a:pt x="889" y="48"/>
                </a:lnTo>
                <a:lnTo>
                  <a:pt x="906" y="42"/>
                </a:lnTo>
                <a:lnTo>
                  <a:pt x="923" y="39"/>
                </a:lnTo>
                <a:lnTo>
                  <a:pt x="938" y="35"/>
                </a:lnTo>
                <a:lnTo>
                  <a:pt x="952" y="29"/>
                </a:lnTo>
                <a:lnTo>
                  <a:pt x="967" y="25"/>
                </a:lnTo>
                <a:lnTo>
                  <a:pt x="981" y="23"/>
                </a:lnTo>
                <a:lnTo>
                  <a:pt x="992" y="19"/>
                </a:lnTo>
                <a:lnTo>
                  <a:pt x="1004" y="16"/>
                </a:lnTo>
                <a:lnTo>
                  <a:pt x="1015" y="14"/>
                </a:lnTo>
                <a:lnTo>
                  <a:pt x="1027" y="12"/>
                </a:lnTo>
                <a:lnTo>
                  <a:pt x="1036" y="8"/>
                </a:lnTo>
                <a:lnTo>
                  <a:pt x="1046" y="6"/>
                </a:lnTo>
                <a:lnTo>
                  <a:pt x="1054" y="4"/>
                </a:lnTo>
                <a:lnTo>
                  <a:pt x="1061" y="4"/>
                </a:lnTo>
                <a:lnTo>
                  <a:pt x="1069" y="2"/>
                </a:lnTo>
                <a:lnTo>
                  <a:pt x="1075" y="2"/>
                </a:lnTo>
                <a:lnTo>
                  <a:pt x="1081" y="0"/>
                </a:lnTo>
                <a:lnTo>
                  <a:pt x="1086" y="0"/>
                </a:lnTo>
                <a:lnTo>
                  <a:pt x="1090" y="0"/>
                </a:lnTo>
                <a:lnTo>
                  <a:pt x="1104" y="0"/>
                </a:lnTo>
                <a:lnTo>
                  <a:pt x="1117" y="2"/>
                </a:lnTo>
                <a:lnTo>
                  <a:pt x="1127" y="2"/>
                </a:lnTo>
                <a:lnTo>
                  <a:pt x="1136" y="4"/>
                </a:lnTo>
                <a:lnTo>
                  <a:pt x="1142" y="8"/>
                </a:lnTo>
                <a:lnTo>
                  <a:pt x="1146" y="8"/>
                </a:lnTo>
                <a:lnTo>
                  <a:pt x="1148" y="10"/>
                </a:lnTo>
                <a:lnTo>
                  <a:pt x="1150" y="12"/>
                </a:lnTo>
                <a:lnTo>
                  <a:pt x="1152" y="14"/>
                </a:lnTo>
                <a:lnTo>
                  <a:pt x="1152" y="16"/>
                </a:lnTo>
                <a:lnTo>
                  <a:pt x="1152" y="18"/>
                </a:lnTo>
                <a:lnTo>
                  <a:pt x="1152" y="19"/>
                </a:lnTo>
                <a:lnTo>
                  <a:pt x="1150" y="21"/>
                </a:lnTo>
                <a:lnTo>
                  <a:pt x="1148" y="23"/>
                </a:lnTo>
                <a:lnTo>
                  <a:pt x="1144" y="25"/>
                </a:lnTo>
                <a:lnTo>
                  <a:pt x="1140" y="29"/>
                </a:lnTo>
                <a:lnTo>
                  <a:pt x="1136" y="33"/>
                </a:lnTo>
                <a:lnTo>
                  <a:pt x="1130" y="37"/>
                </a:lnTo>
                <a:lnTo>
                  <a:pt x="1123" y="41"/>
                </a:lnTo>
                <a:lnTo>
                  <a:pt x="1117" y="44"/>
                </a:lnTo>
                <a:lnTo>
                  <a:pt x="1107" y="50"/>
                </a:lnTo>
                <a:lnTo>
                  <a:pt x="1098" y="54"/>
                </a:lnTo>
                <a:lnTo>
                  <a:pt x="1088" y="60"/>
                </a:lnTo>
                <a:lnTo>
                  <a:pt x="1077" y="65"/>
                </a:lnTo>
                <a:lnTo>
                  <a:pt x="1065" y="73"/>
                </a:lnTo>
                <a:lnTo>
                  <a:pt x="1054" y="79"/>
                </a:lnTo>
                <a:lnTo>
                  <a:pt x="1040" y="87"/>
                </a:lnTo>
                <a:lnTo>
                  <a:pt x="1025" y="94"/>
                </a:lnTo>
                <a:lnTo>
                  <a:pt x="1010" y="102"/>
                </a:lnTo>
                <a:lnTo>
                  <a:pt x="994" y="111"/>
                </a:lnTo>
                <a:lnTo>
                  <a:pt x="977" y="119"/>
                </a:lnTo>
                <a:lnTo>
                  <a:pt x="958" y="129"/>
                </a:lnTo>
                <a:lnTo>
                  <a:pt x="938" y="138"/>
                </a:lnTo>
                <a:lnTo>
                  <a:pt x="919" y="148"/>
                </a:lnTo>
                <a:lnTo>
                  <a:pt x="898" y="159"/>
                </a:lnTo>
                <a:lnTo>
                  <a:pt x="877" y="169"/>
                </a:lnTo>
                <a:lnTo>
                  <a:pt x="856" y="180"/>
                </a:lnTo>
                <a:lnTo>
                  <a:pt x="831" y="192"/>
                </a:lnTo>
                <a:lnTo>
                  <a:pt x="808" y="203"/>
                </a:lnTo>
                <a:lnTo>
                  <a:pt x="783" y="217"/>
                </a:lnTo>
                <a:lnTo>
                  <a:pt x="756" y="228"/>
                </a:lnTo>
                <a:lnTo>
                  <a:pt x="729" y="242"/>
                </a:lnTo>
                <a:lnTo>
                  <a:pt x="702" y="255"/>
                </a:lnTo>
                <a:lnTo>
                  <a:pt x="675" y="269"/>
                </a:lnTo>
                <a:lnTo>
                  <a:pt x="649" y="282"/>
                </a:lnTo>
                <a:lnTo>
                  <a:pt x="622" y="293"/>
                </a:lnTo>
                <a:lnTo>
                  <a:pt x="597" y="307"/>
                </a:lnTo>
                <a:lnTo>
                  <a:pt x="572" y="318"/>
                </a:lnTo>
                <a:lnTo>
                  <a:pt x="549" y="330"/>
                </a:lnTo>
                <a:lnTo>
                  <a:pt x="526" y="341"/>
                </a:lnTo>
                <a:lnTo>
                  <a:pt x="503" y="351"/>
                </a:lnTo>
                <a:lnTo>
                  <a:pt x="482" y="361"/>
                </a:lnTo>
                <a:lnTo>
                  <a:pt x="460" y="370"/>
                </a:lnTo>
                <a:lnTo>
                  <a:pt x="441" y="380"/>
                </a:lnTo>
                <a:lnTo>
                  <a:pt x="422" y="389"/>
                </a:lnTo>
                <a:lnTo>
                  <a:pt x="403" y="397"/>
                </a:lnTo>
                <a:lnTo>
                  <a:pt x="386" y="406"/>
                </a:lnTo>
                <a:lnTo>
                  <a:pt x="368" y="414"/>
                </a:lnTo>
                <a:lnTo>
                  <a:pt x="353" y="420"/>
                </a:lnTo>
                <a:lnTo>
                  <a:pt x="338" y="428"/>
                </a:lnTo>
                <a:lnTo>
                  <a:pt x="322" y="433"/>
                </a:lnTo>
                <a:lnTo>
                  <a:pt x="309" y="439"/>
                </a:lnTo>
                <a:lnTo>
                  <a:pt x="295" y="445"/>
                </a:lnTo>
                <a:lnTo>
                  <a:pt x="284" y="451"/>
                </a:lnTo>
                <a:lnTo>
                  <a:pt x="272" y="454"/>
                </a:lnTo>
                <a:lnTo>
                  <a:pt x="263" y="460"/>
                </a:lnTo>
                <a:lnTo>
                  <a:pt x="251" y="464"/>
                </a:lnTo>
                <a:lnTo>
                  <a:pt x="244" y="466"/>
                </a:lnTo>
                <a:lnTo>
                  <a:pt x="234" y="470"/>
                </a:lnTo>
                <a:lnTo>
                  <a:pt x="228" y="472"/>
                </a:lnTo>
                <a:lnTo>
                  <a:pt x="221" y="475"/>
                </a:lnTo>
                <a:lnTo>
                  <a:pt x="215" y="475"/>
                </a:lnTo>
                <a:lnTo>
                  <a:pt x="209" y="477"/>
                </a:lnTo>
                <a:lnTo>
                  <a:pt x="205" y="479"/>
                </a:lnTo>
                <a:lnTo>
                  <a:pt x="201" y="47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15"/>
          <p:cNvSpPr/>
          <p:nvPr/>
        </p:nvSpPr>
        <p:spPr>
          <a:xfrm>
            <a:off x="3255281" y="2938462"/>
            <a:ext cx="371475" cy="520700"/>
          </a:xfrm>
          <a:custGeom>
            <a:avLst/>
            <a:gdLst/>
            <a:ahLst/>
            <a:cxnLst>
              <a:cxn ang="0">
                <a:pos x="184282689" y="266324181"/>
              </a:cxn>
              <a:cxn ang="0">
                <a:pos x="131539616" y="319086070"/>
              </a:cxn>
              <a:cxn ang="0">
                <a:pos x="82609344" y="364939371"/>
              </a:cxn>
              <a:cxn ang="0">
                <a:pos x="61004007" y="382526668"/>
              </a:cxn>
              <a:cxn ang="0">
                <a:pos x="41304672" y="396973121"/>
              </a:cxn>
              <a:cxn ang="0">
                <a:pos x="25418137" y="407023344"/>
              </a:cxn>
              <a:cxn ang="0">
                <a:pos x="14615867" y="411420366"/>
              </a:cxn>
              <a:cxn ang="0">
                <a:pos x="5718802" y="412676545"/>
              </a:cxn>
              <a:cxn ang="0">
                <a:pos x="1270668" y="408279523"/>
              </a:cxn>
              <a:cxn ang="0">
                <a:pos x="1270668" y="396973121"/>
              </a:cxn>
              <a:cxn ang="0">
                <a:pos x="6990267" y="380642003"/>
              </a:cxn>
              <a:cxn ang="0">
                <a:pos x="19064001" y="356145327"/>
              </a:cxn>
              <a:cxn ang="0">
                <a:pos x="36221204" y="325995449"/>
              </a:cxn>
              <a:cxn ang="0">
                <a:pos x="58461875" y="288936192"/>
              </a:cxn>
              <a:cxn ang="0">
                <a:pos x="80068008" y="252505421"/>
              </a:cxn>
              <a:cxn ang="0">
                <a:pos x="115653879" y="189064823"/>
              </a:cxn>
              <a:cxn ang="0">
                <a:pos x="142342683" y="133789783"/>
              </a:cxn>
              <a:cxn ang="0">
                <a:pos x="151238952" y="109293107"/>
              </a:cxn>
              <a:cxn ang="0">
                <a:pos x="155687086" y="89193453"/>
              </a:cxn>
              <a:cxn ang="0">
                <a:pos x="156958551" y="72233850"/>
              </a:cxn>
              <a:cxn ang="0">
                <a:pos x="154416418" y="57787397"/>
              </a:cxn>
              <a:cxn ang="0">
                <a:pos x="148697616" y="47109481"/>
              </a:cxn>
              <a:cxn ang="0">
                <a:pos x="141072016" y="37059257"/>
              </a:cxn>
              <a:cxn ang="0">
                <a:pos x="135352417" y="28893698"/>
              </a:cxn>
              <a:cxn ang="0">
                <a:pos x="134081749" y="21984319"/>
              </a:cxn>
              <a:cxn ang="0">
                <a:pos x="134081749" y="14446453"/>
              </a:cxn>
              <a:cxn ang="0">
                <a:pos x="137894549" y="7537866"/>
              </a:cxn>
              <a:cxn ang="0">
                <a:pos x="144884816" y="2512358"/>
              </a:cxn>
              <a:cxn ang="0">
                <a:pos x="154416418" y="0"/>
              </a:cxn>
              <a:cxn ang="0">
                <a:pos x="168396951" y="1256179"/>
              </a:cxn>
              <a:cxn ang="0">
                <a:pos x="184918820" y="7537866"/>
              </a:cxn>
              <a:cxn ang="0">
                <a:pos x="205888823" y="16959603"/>
              </a:cxn>
              <a:cxn ang="0">
                <a:pos x="229400958" y="31406056"/>
              </a:cxn>
              <a:cxn ang="0">
                <a:pos x="252276963" y="47109481"/>
              </a:cxn>
              <a:cxn ang="0">
                <a:pos x="270705630" y="62812112"/>
              </a:cxn>
              <a:cxn ang="0">
                <a:pos x="284050033" y="77259358"/>
              </a:cxn>
              <a:cxn ang="0">
                <a:pos x="292310967" y="91705811"/>
              </a:cxn>
              <a:cxn ang="0">
                <a:pos x="296123767" y="104896085"/>
              </a:cxn>
              <a:cxn ang="0">
                <a:pos x="294853100" y="119343330"/>
              </a:cxn>
              <a:cxn ang="0">
                <a:pos x="289133501" y="136302934"/>
              </a:cxn>
              <a:cxn ang="0">
                <a:pos x="277695100" y="156402588"/>
              </a:cxn>
              <a:cxn ang="0">
                <a:pos x="260537897" y="180271571"/>
              </a:cxn>
              <a:cxn ang="0">
                <a:pos x="238932561" y="207280605"/>
              </a:cxn>
              <a:cxn ang="0">
                <a:pos x="221775358" y="227380259"/>
              </a:cxn>
            </a:cxnLst>
            <a:rect l="0" t="0" r="0" b="0"/>
            <a:pathLst>
              <a:path w="466" h="657">
                <a:moveTo>
                  <a:pt x="349" y="362"/>
                </a:moveTo>
                <a:lnTo>
                  <a:pt x="318" y="395"/>
                </a:lnTo>
                <a:lnTo>
                  <a:pt x="290" y="424"/>
                </a:lnTo>
                <a:lnTo>
                  <a:pt x="261" y="454"/>
                </a:lnTo>
                <a:lnTo>
                  <a:pt x="234" y="481"/>
                </a:lnTo>
                <a:lnTo>
                  <a:pt x="207" y="508"/>
                </a:lnTo>
                <a:lnTo>
                  <a:pt x="180" y="533"/>
                </a:lnTo>
                <a:lnTo>
                  <a:pt x="155" y="558"/>
                </a:lnTo>
                <a:lnTo>
                  <a:pt x="130" y="581"/>
                </a:lnTo>
                <a:lnTo>
                  <a:pt x="119" y="590"/>
                </a:lnTo>
                <a:lnTo>
                  <a:pt x="107" y="600"/>
                </a:lnTo>
                <a:lnTo>
                  <a:pt x="96" y="609"/>
                </a:lnTo>
                <a:lnTo>
                  <a:pt x="84" y="617"/>
                </a:lnTo>
                <a:lnTo>
                  <a:pt x="75" y="625"/>
                </a:lnTo>
                <a:lnTo>
                  <a:pt x="65" y="632"/>
                </a:lnTo>
                <a:lnTo>
                  <a:pt x="57" y="638"/>
                </a:lnTo>
                <a:lnTo>
                  <a:pt x="48" y="642"/>
                </a:lnTo>
                <a:lnTo>
                  <a:pt x="40" y="648"/>
                </a:lnTo>
                <a:lnTo>
                  <a:pt x="34" y="650"/>
                </a:lnTo>
                <a:lnTo>
                  <a:pt x="28" y="653"/>
                </a:lnTo>
                <a:lnTo>
                  <a:pt x="23" y="655"/>
                </a:lnTo>
                <a:lnTo>
                  <a:pt x="17" y="655"/>
                </a:lnTo>
                <a:lnTo>
                  <a:pt x="13" y="657"/>
                </a:lnTo>
                <a:lnTo>
                  <a:pt x="9" y="657"/>
                </a:lnTo>
                <a:lnTo>
                  <a:pt x="5" y="655"/>
                </a:lnTo>
                <a:lnTo>
                  <a:pt x="4" y="653"/>
                </a:lnTo>
                <a:lnTo>
                  <a:pt x="2" y="650"/>
                </a:lnTo>
                <a:lnTo>
                  <a:pt x="0" y="646"/>
                </a:lnTo>
                <a:lnTo>
                  <a:pt x="0" y="640"/>
                </a:lnTo>
                <a:lnTo>
                  <a:pt x="2" y="632"/>
                </a:lnTo>
                <a:lnTo>
                  <a:pt x="4" y="625"/>
                </a:lnTo>
                <a:lnTo>
                  <a:pt x="7" y="615"/>
                </a:lnTo>
                <a:lnTo>
                  <a:pt x="11" y="606"/>
                </a:lnTo>
                <a:lnTo>
                  <a:pt x="17" y="594"/>
                </a:lnTo>
                <a:lnTo>
                  <a:pt x="23" y="581"/>
                </a:lnTo>
                <a:lnTo>
                  <a:pt x="30" y="567"/>
                </a:lnTo>
                <a:lnTo>
                  <a:pt x="38" y="552"/>
                </a:lnTo>
                <a:lnTo>
                  <a:pt x="48" y="537"/>
                </a:lnTo>
                <a:lnTo>
                  <a:pt x="57" y="519"/>
                </a:lnTo>
                <a:lnTo>
                  <a:pt x="69" y="500"/>
                </a:lnTo>
                <a:lnTo>
                  <a:pt x="80" y="481"/>
                </a:lnTo>
                <a:lnTo>
                  <a:pt x="92" y="460"/>
                </a:lnTo>
                <a:lnTo>
                  <a:pt x="103" y="441"/>
                </a:lnTo>
                <a:lnTo>
                  <a:pt x="115" y="422"/>
                </a:lnTo>
                <a:lnTo>
                  <a:pt x="126" y="402"/>
                </a:lnTo>
                <a:lnTo>
                  <a:pt x="146" y="366"/>
                </a:lnTo>
                <a:lnTo>
                  <a:pt x="165" y="333"/>
                </a:lnTo>
                <a:lnTo>
                  <a:pt x="182" y="301"/>
                </a:lnTo>
                <a:lnTo>
                  <a:pt x="197" y="268"/>
                </a:lnTo>
                <a:lnTo>
                  <a:pt x="213" y="240"/>
                </a:lnTo>
                <a:lnTo>
                  <a:pt x="224" y="213"/>
                </a:lnTo>
                <a:lnTo>
                  <a:pt x="230" y="199"/>
                </a:lnTo>
                <a:lnTo>
                  <a:pt x="234" y="188"/>
                </a:lnTo>
                <a:lnTo>
                  <a:pt x="238" y="174"/>
                </a:lnTo>
                <a:lnTo>
                  <a:pt x="242" y="165"/>
                </a:lnTo>
                <a:lnTo>
                  <a:pt x="243" y="153"/>
                </a:lnTo>
                <a:lnTo>
                  <a:pt x="245" y="142"/>
                </a:lnTo>
                <a:lnTo>
                  <a:pt x="247" y="132"/>
                </a:lnTo>
                <a:lnTo>
                  <a:pt x="247" y="125"/>
                </a:lnTo>
                <a:lnTo>
                  <a:pt x="247" y="115"/>
                </a:lnTo>
                <a:lnTo>
                  <a:pt x="247" y="107"/>
                </a:lnTo>
                <a:lnTo>
                  <a:pt x="245" y="100"/>
                </a:lnTo>
                <a:lnTo>
                  <a:pt x="243" y="92"/>
                </a:lnTo>
                <a:lnTo>
                  <a:pt x="242" y="86"/>
                </a:lnTo>
                <a:lnTo>
                  <a:pt x="238" y="79"/>
                </a:lnTo>
                <a:lnTo>
                  <a:pt x="234" y="75"/>
                </a:lnTo>
                <a:lnTo>
                  <a:pt x="230" y="69"/>
                </a:lnTo>
                <a:lnTo>
                  <a:pt x="226" y="65"/>
                </a:lnTo>
                <a:lnTo>
                  <a:pt x="222" y="59"/>
                </a:lnTo>
                <a:lnTo>
                  <a:pt x="219" y="56"/>
                </a:lnTo>
                <a:lnTo>
                  <a:pt x="217" y="52"/>
                </a:lnTo>
                <a:lnTo>
                  <a:pt x="213" y="46"/>
                </a:lnTo>
                <a:lnTo>
                  <a:pt x="211" y="42"/>
                </a:lnTo>
                <a:lnTo>
                  <a:pt x="211" y="38"/>
                </a:lnTo>
                <a:lnTo>
                  <a:pt x="211" y="35"/>
                </a:lnTo>
                <a:lnTo>
                  <a:pt x="209" y="31"/>
                </a:lnTo>
                <a:lnTo>
                  <a:pt x="211" y="27"/>
                </a:lnTo>
                <a:lnTo>
                  <a:pt x="211" y="23"/>
                </a:lnTo>
                <a:lnTo>
                  <a:pt x="213" y="19"/>
                </a:lnTo>
                <a:lnTo>
                  <a:pt x="215" y="15"/>
                </a:lnTo>
                <a:lnTo>
                  <a:pt x="217" y="12"/>
                </a:lnTo>
                <a:lnTo>
                  <a:pt x="220" y="10"/>
                </a:lnTo>
                <a:lnTo>
                  <a:pt x="224" y="6"/>
                </a:lnTo>
                <a:lnTo>
                  <a:pt x="228" y="4"/>
                </a:lnTo>
                <a:lnTo>
                  <a:pt x="232" y="2"/>
                </a:lnTo>
                <a:lnTo>
                  <a:pt x="238" y="0"/>
                </a:lnTo>
                <a:lnTo>
                  <a:pt x="243" y="0"/>
                </a:lnTo>
                <a:lnTo>
                  <a:pt x="249" y="0"/>
                </a:lnTo>
                <a:lnTo>
                  <a:pt x="257" y="0"/>
                </a:lnTo>
                <a:lnTo>
                  <a:pt x="265" y="2"/>
                </a:lnTo>
                <a:lnTo>
                  <a:pt x="272" y="6"/>
                </a:lnTo>
                <a:lnTo>
                  <a:pt x="282" y="8"/>
                </a:lnTo>
                <a:lnTo>
                  <a:pt x="291" y="12"/>
                </a:lnTo>
                <a:lnTo>
                  <a:pt x="301" y="15"/>
                </a:lnTo>
                <a:lnTo>
                  <a:pt x="313" y="21"/>
                </a:lnTo>
                <a:lnTo>
                  <a:pt x="324" y="27"/>
                </a:lnTo>
                <a:lnTo>
                  <a:pt x="336" y="35"/>
                </a:lnTo>
                <a:lnTo>
                  <a:pt x="347" y="42"/>
                </a:lnTo>
                <a:lnTo>
                  <a:pt x="361" y="50"/>
                </a:lnTo>
                <a:lnTo>
                  <a:pt x="374" y="58"/>
                </a:lnTo>
                <a:lnTo>
                  <a:pt x="386" y="67"/>
                </a:lnTo>
                <a:lnTo>
                  <a:pt x="397" y="75"/>
                </a:lnTo>
                <a:lnTo>
                  <a:pt x="407" y="84"/>
                </a:lnTo>
                <a:lnTo>
                  <a:pt x="416" y="92"/>
                </a:lnTo>
                <a:lnTo>
                  <a:pt x="426" y="100"/>
                </a:lnTo>
                <a:lnTo>
                  <a:pt x="434" y="107"/>
                </a:lnTo>
                <a:lnTo>
                  <a:pt x="439" y="115"/>
                </a:lnTo>
                <a:lnTo>
                  <a:pt x="447" y="123"/>
                </a:lnTo>
                <a:lnTo>
                  <a:pt x="451" y="130"/>
                </a:lnTo>
                <a:lnTo>
                  <a:pt x="457" y="138"/>
                </a:lnTo>
                <a:lnTo>
                  <a:pt x="460" y="146"/>
                </a:lnTo>
                <a:lnTo>
                  <a:pt x="462" y="153"/>
                </a:lnTo>
                <a:lnTo>
                  <a:pt x="464" y="161"/>
                </a:lnTo>
                <a:lnTo>
                  <a:pt x="466" y="167"/>
                </a:lnTo>
                <a:lnTo>
                  <a:pt x="466" y="174"/>
                </a:lnTo>
                <a:lnTo>
                  <a:pt x="466" y="182"/>
                </a:lnTo>
                <a:lnTo>
                  <a:pt x="464" y="190"/>
                </a:lnTo>
                <a:lnTo>
                  <a:pt x="462" y="199"/>
                </a:lnTo>
                <a:lnTo>
                  <a:pt x="458" y="207"/>
                </a:lnTo>
                <a:lnTo>
                  <a:pt x="455" y="217"/>
                </a:lnTo>
                <a:lnTo>
                  <a:pt x="451" y="228"/>
                </a:lnTo>
                <a:lnTo>
                  <a:pt x="443" y="238"/>
                </a:lnTo>
                <a:lnTo>
                  <a:pt x="437" y="249"/>
                </a:lnTo>
                <a:lnTo>
                  <a:pt x="430" y="263"/>
                </a:lnTo>
                <a:lnTo>
                  <a:pt x="420" y="274"/>
                </a:lnTo>
                <a:lnTo>
                  <a:pt x="410" y="287"/>
                </a:lnTo>
                <a:lnTo>
                  <a:pt x="401" y="301"/>
                </a:lnTo>
                <a:lnTo>
                  <a:pt x="389" y="316"/>
                </a:lnTo>
                <a:lnTo>
                  <a:pt x="376" y="330"/>
                </a:lnTo>
                <a:lnTo>
                  <a:pt x="362" y="347"/>
                </a:lnTo>
                <a:lnTo>
                  <a:pt x="349" y="36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16"/>
          <p:cNvSpPr/>
          <p:nvPr/>
        </p:nvSpPr>
        <p:spPr>
          <a:xfrm>
            <a:off x="2794906" y="3417887"/>
            <a:ext cx="822325" cy="217488"/>
          </a:xfrm>
          <a:custGeom>
            <a:avLst/>
            <a:gdLst/>
            <a:ahLst/>
            <a:cxnLst>
              <a:cxn ang="0">
                <a:pos x="85520214" y="171371019"/>
              </a:cxn>
              <a:cxn ang="0">
                <a:pos x="66655111" y="167591173"/>
              </a:cxn>
              <a:cxn ang="0">
                <a:pos x="48419638" y="160030687"/>
              </a:cxn>
              <a:cxn ang="0">
                <a:pos x="30183372" y="150580277"/>
              </a:cxn>
              <a:cxn ang="0">
                <a:pos x="11947899" y="136088750"/>
              </a:cxn>
              <a:cxn ang="0">
                <a:pos x="31441045" y="117818171"/>
              </a:cxn>
              <a:cxn ang="0">
                <a:pos x="118218933" y="96396397"/>
              </a:cxn>
              <a:cxn ang="0">
                <a:pos x="198079616" y="76865339"/>
              </a:cxn>
              <a:cxn ang="0">
                <a:pos x="269136584" y="58593966"/>
              </a:cxn>
              <a:cxn ang="0">
                <a:pos x="332019468" y="44103233"/>
              </a:cxn>
              <a:cxn ang="0">
                <a:pos x="387355517" y="30872183"/>
              </a:cxn>
              <a:cxn ang="0">
                <a:pos x="434517482" y="20161296"/>
              </a:cxn>
              <a:cxn ang="0">
                <a:pos x="473504568" y="11970571"/>
              </a:cxn>
              <a:cxn ang="0">
                <a:pos x="504317569" y="5670563"/>
              </a:cxn>
              <a:cxn ang="0">
                <a:pos x="527583737" y="1889923"/>
              </a:cxn>
              <a:cxn ang="0">
                <a:pos x="542046982" y="0"/>
              </a:cxn>
              <a:cxn ang="0">
                <a:pos x="565941986" y="630239"/>
              </a:cxn>
              <a:cxn ang="0">
                <a:pos x="594867685" y="4410085"/>
              </a:cxn>
              <a:cxn ang="0">
                <a:pos x="620649992" y="11970571"/>
              </a:cxn>
              <a:cxn ang="0">
                <a:pos x="639514302" y="21421774"/>
              </a:cxn>
              <a:cxn ang="0">
                <a:pos x="649575690" y="33392346"/>
              </a:cxn>
              <a:cxn ang="0">
                <a:pos x="652091037" y="44103233"/>
              </a:cxn>
              <a:cxn ang="0">
                <a:pos x="648318017" y="47883079"/>
              </a:cxn>
              <a:cxn ang="0">
                <a:pos x="639514302" y="52923403"/>
              </a:cxn>
              <a:cxn ang="0">
                <a:pos x="627567196" y="58593966"/>
              </a:cxn>
              <a:cxn ang="0">
                <a:pos x="610588604" y="64893974"/>
              </a:cxn>
              <a:cxn ang="0">
                <a:pos x="589208947" y="71194776"/>
              </a:cxn>
              <a:cxn ang="0">
                <a:pos x="563426639" y="78125023"/>
              </a:cxn>
              <a:cxn ang="0">
                <a:pos x="533872104" y="86945987"/>
              </a:cxn>
              <a:cxn ang="0">
                <a:pos x="498658039" y="95136712"/>
              </a:cxn>
              <a:cxn ang="0">
                <a:pos x="459670952" y="103326644"/>
              </a:cxn>
              <a:cxn ang="0">
                <a:pos x="416282008" y="113407292"/>
              </a:cxn>
              <a:cxn ang="0">
                <a:pos x="370377718" y="124118179"/>
              </a:cxn>
              <a:cxn ang="0">
                <a:pos x="326988774" y="132308904"/>
              </a:cxn>
              <a:cxn ang="0">
                <a:pos x="287372851" y="141129074"/>
              </a:cxn>
              <a:cxn ang="0">
                <a:pos x="250901111" y="148060115"/>
              </a:cxn>
              <a:cxn ang="0">
                <a:pos x="218202392" y="155620602"/>
              </a:cxn>
              <a:cxn ang="0">
                <a:pos x="189275901" y="160030687"/>
              </a:cxn>
              <a:cxn ang="0">
                <a:pos x="164123224" y="165071011"/>
              </a:cxn>
              <a:cxn ang="0">
                <a:pos x="142742774" y="167591173"/>
              </a:cxn>
              <a:cxn ang="0">
                <a:pos x="124507300" y="170111335"/>
              </a:cxn>
              <a:cxn ang="0">
                <a:pos x="108786381" y="172631497"/>
              </a:cxn>
              <a:cxn ang="0">
                <a:pos x="98096949" y="172631497"/>
              </a:cxn>
            </a:cxnLst>
            <a:rect l="0" t="0" r="0" b="0"/>
            <a:pathLst>
              <a:path w="1037" h="274">
                <a:moveTo>
                  <a:pt x="156" y="274"/>
                </a:moveTo>
                <a:lnTo>
                  <a:pt x="146" y="274"/>
                </a:lnTo>
                <a:lnTo>
                  <a:pt x="136" y="272"/>
                </a:lnTo>
                <a:lnTo>
                  <a:pt x="125" y="272"/>
                </a:lnTo>
                <a:lnTo>
                  <a:pt x="115" y="270"/>
                </a:lnTo>
                <a:lnTo>
                  <a:pt x="106" y="266"/>
                </a:lnTo>
                <a:lnTo>
                  <a:pt x="96" y="264"/>
                </a:lnTo>
                <a:lnTo>
                  <a:pt x="86" y="260"/>
                </a:lnTo>
                <a:lnTo>
                  <a:pt x="77" y="254"/>
                </a:lnTo>
                <a:lnTo>
                  <a:pt x="67" y="251"/>
                </a:lnTo>
                <a:lnTo>
                  <a:pt x="58" y="245"/>
                </a:lnTo>
                <a:lnTo>
                  <a:pt x="48" y="239"/>
                </a:lnTo>
                <a:lnTo>
                  <a:pt x="38" y="231"/>
                </a:lnTo>
                <a:lnTo>
                  <a:pt x="29" y="224"/>
                </a:lnTo>
                <a:lnTo>
                  <a:pt x="19" y="216"/>
                </a:lnTo>
                <a:lnTo>
                  <a:pt x="10" y="208"/>
                </a:lnTo>
                <a:lnTo>
                  <a:pt x="0" y="199"/>
                </a:lnTo>
                <a:lnTo>
                  <a:pt x="50" y="187"/>
                </a:lnTo>
                <a:lnTo>
                  <a:pt x="96" y="174"/>
                </a:lnTo>
                <a:lnTo>
                  <a:pt x="144" y="164"/>
                </a:lnTo>
                <a:lnTo>
                  <a:pt x="188" y="153"/>
                </a:lnTo>
                <a:lnTo>
                  <a:pt x="232" y="141"/>
                </a:lnTo>
                <a:lnTo>
                  <a:pt x="275" y="132"/>
                </a:lnTo>
                <a:lnTo>
                  <a:pt x="315" y="122"/>
                </a:lnTo>
                <a:lnTo>
                  <a:pt x="353" y="113"/>
                </a:lnTo>
                <a:lnTo>
                  <a:pt x="392" y="103"/>
                </a:lnTo>
                <a:lnTo>
                  <a:pt x="428" y="93"/>
                </a:lnTo>
                <a:lnTo>
                  <a:pt x="463" y="86"/>
                </a:lnTo>
                <a:lnTo>
                  <a:pt x="495" y="78"/>
                </a:lnTo>
                <a:lnTo>
                  <a:pt x="528" y="70"/>
                </a:lnTo>
                <a:lnTo>
                  <a:pt x="559" y="63"/>
                </a:lnTo>
                <a:lnTo>
                  <a:pt x="587" y="57"/>
                </a:lnTo>
                <a:lnTo>
                  <a:pt x="616" y="49"/>
                </a:lnTo>
                <a:lnTo>
                  <a:pt x="643" y="44"/>
                </a:lnTo>
                <a:lnTo>
                  <a:pt x="668" y="38"/>
                </a:lnTo>
                <a:lnTo>
                  <a:pt x="691" y="32"/>
                </a:lnTo>
                <a:lnTo>
                  <a:pt x="712" y="28"/>
                </a:lnTo>
                <a:lnTo>
                  <a:pt x="733" y="23"/>
                </a:lnTo>
                <a:lnTo>
                  <a:pt x="753" y="19"/>
                </a:lnTo>
                <a:lnTo>
                  <a:pt x="772" y="15"/>
                </a:lnTo>
                <a:lnTo>
                  <a:pt x="787" y="13"/>
                </a:lnTo>
                <a:lnTo>
                  <a:pt x="802" y="9"/>
                </a:lnTo>
                <a:lnTo>
                  <a:pt x="816" y="7"/>
                </a:lnTo>
                <a:lnTo>
                  <a:pt x="827" y="5"/>
                </a:lnTo>
                <a:lnTo>
                  <a:pt x="839" y="3"/>
                </a:lnTo>
                <a:lnTo>
                  <a:pt x="849" y="1"/>
                </a:lnTo>
                <a:lnTo>
                  <a:pt x="856" y="0"/>
                </a:lnTo>
                <a:lnTo>
                  <a:pt x="862" y="0"/>
                </a:lnTo>
                <a:lnTo>
                  <a:pt x="868" y="0"/>
                </a:lnTo>
                <a:lnTo>
                  <a:pt x="885" y="0"/>
                </a:lnTo>
                <a:lnTo>
                  <a:pt x="900" y="1"/>
                </a:lnTo>
                <a:lnTo>
                  <a:pt x="918" y="1"/>
                </a:lnTo>
                <a:lnTo>
                  <a:pt x="933" y="3"/>
                </a:lnTo>
                <a:lnTo>
                  <a:pt x="946" y="7"/>
                </a:lnTo>
                <a:lnTo>
                  <a:pt x="962" y="11"/>
                </a:lnTo>
                <a:lnTo>
                  <a:pt x="973" y="15"/>
                </a:lnTo>
                <a:lnTo>
                  <a:pt x="987" y="19"/>
                </a:lnTo>
                <a:lnTo>
                  <a:pt x="998" y="23"/>
                </a:lnTo>
                <a:lnTo>
                  <a:pt x="1008" y="28"/>
                </a:lnTo>
                <a:lnTo>
                  <a:pt x="1017" y="34"/>
                </a:lnTo>
                <a:lnTo>
                  <a:pt x="1023" y="40"/>
                </a:lnTo>
                <a:lnTo>
                  <a:pt x="1029" y="47"/>
                </a:lnTo>
                <a:lnTo>
                  <a:pt x="1033" y="53"/>
                </a:lnTo>
                <a:lnTo>
                  <a:pt x="1037" y="61"/>
                </a:lnTo>
                <a:lnTo>
                  <a:pt x="1037" y="69"/>
                </a:lnTo>
                <a:lnTo>
                  <a:pt x="1037" y="70"/>
                </a:lnTo>
                <a:lnTo>
                  <a:pt x="1035" y="72"/>
                </a:lnTo>
                <a:lnTo>
                  <a:pt x="1033" y="74"/>
                </a:lnTo>
                <a:lnTo>
                  <a:pt x="1031" y="76"/>
                </a:lnTo>
                <a:lnTo>
                  <a:pt x="1027" y="80"/>
                </a:lnTo>
                <a:lnTo>
                  <a:pt x="1023" y="82"/>
                </a:lnTo>
                <a:lnTo>
                  <a:pt x="1017" y="84"/>
                </a:lnTo>
                <a:lnTo>
                  <a:pt x="1012" y="88"/>
                </a:lnTo>
                <a:lnTo>
                  <a:pt x="1006" y="90"/>
                </a:lnTo>
                <a:lnTo>
                  <a:pt x="998" y="93"/>
                </a:lnTo>
                <a:lnTo>
                  <a:pt x="991" y="95"/>
                </a:lnTo>
                <a:lnTo>
                  <a:pt x="981" y="99"/>
                </a:lnTo>
                <a:lnTo>
                  <a:pt x="971" y="103"/>
                </a:lnTo>
                <a:lnTo>
                  <a:pt x="960" y="105"/>
                </a:lnTo>
                <a:lnTo>
                  <a:pt x="948" y="109"/>
                </a:lnTo>
                <a:lnTo>
                  <a:pt x="937" y="113"/>
                </a:lnTo>
                <a:lnTo>
                  <a:pt x="923" y="116"/>
                </a:lnTo>
                <a:lnTo>
                  <a:pt x="910" y="120"/>
                </a:lnTo>
                <a:lnTo>
                  <a:pt x="896" y="124"/>
                </a:lnTo>
                <a:lnTo>
                  <a:pt x="881" y="128"/>
                </a:lnTo>
                <a:lnTo>
                  <a:pt x="866" y="132"/>
                </a:lnTo>
                <a:lnTo>
                  <a:pt x="849" y="138"/>
                </a:lnTo>
                <a:lnTo>
                  <a:pt x="831" y="141"/>
                </a:lnTo>
                <a:lnTo>
                  <a:pt x="812" y="145"/>
                </a:lnTo>
                <a:lnTo>
                  <a:pt x="793" y="151"/>
                </a:lnTo>
                <a:lnTo>
                  <a:pt x="774" y="155"/>
                </a:lnTo>
                <a:lnTo>
                  <a:pt x="753" y="160"/>
                </a:lnTo>
                <a:lnTo>
                  <a:pt x="731" y="164"/>
                </a:lnTo>
                <a:lnTo>
                  <a:pt x="708" y="170"/>
                </a:lnTo>
                <a:lnTo>
                  <a:pt x="685" y="176"/>
                </a:lnTo>
                <a:lnTo>
                  <a:pt x="662" y="180"/>
                </a:lnTo>
                <a:lnTo>
                  <a:pt x="637" y="185"/>
                </a:lnTo>
                <a:lnTo>
                  <a:pt x="612" y="191"/>
                </a:lnTo>
                <a:lnTo>
                  <a:pt x="589" y="197"/>
                </a:lnTo>
                <a:lnTo>
                  <a:pt x="564" y="201"/>
                </a:lnTo>
                <a:lnTo>
                  <a:pt x="541" y="206"/>
                </a:lnTo>
                <a:lnTo>
                  <a:pt x="520" y="210"/>
                </a:lnTo>
                <a:lnTo>
                  <a:pt x="499" y="216"/>
                </a:lnTo>
                <a:lnTo>
                  <a:pt x="478" y="220"/>
                </a:lnTo>
                <a:lnTo>
                  <a:pt x="457" y="224"/>
                </a:lnTo>
                <a:lnTo>
                  <a:pt x="438" y="228"/>
                </a:lnTo>
                <a:lnTo>
                  <a:pt x="418" y="231"/>
                </a:lnTo>
                <a:lnTo>
                  <a:pt x="399" y="235"/>
                </a:lnTo>
                <a:lnTo>
                  <a:pt x="382" y="239"/>
                </a:lnTo>
                <a:lnTo>
                  <a:pt x="365" y="243"/>
                </a:lnTo>
                <a:lnTo>
                  <a:pt x="347" y="247"/>
                </a:lnTo>
                <a:lnTo>
                  <a:pt x="332" y="249"/>
                </a:lnTo>
                <a:lnTo>
                  <a:pt x="317" y="252"/>
                </a:lnTo>
                <a:lnTo>
                  <a:pt x="301" y="254"/>
                </a:lnTo>
                <a:lnTo>
                  <a:pt x="288" y="256"/>
                </a:lnTo>
                <a:lnTo>
                  <a:pt x="275" y="260"/>
                </a:lnTo>
                <a:lnTo>
                  <a:pt x="261" y="262"/>
                </a:lnTo>
                <a:lnTo>
                  <a:pt x="250" y="264"/>
                </a:lnTo>
                <a:lnTo>
                  <a:pt x="238" y="266"/>
                </a:lnTo>
                <a:lnTo>
                  <a:pt x="227" y="266"/>
                </a:lnTo>
                <a:lnTo>
                  <a:pt x="217" y="268"/>
                </a:lnTo>
                <a:lnTo>
                  <a:pt x="205" y="270"/>
                </a:lnTo>
                <a:lnTo>
                  <a:pt x="198" y="270"/>
                </a:lnTo>
                <a:lnTo>
                  <a:pt x="188" y="272"/>
                </a:lnTo>
                <a:lnTo>
                  <a:pt x="180" y="272"/>
                </a:lnTo>
                <a:lnTo>
                  <a:pt x="173" y="274"/>
                </a:lnTo>
                <a:lnTo>
                  <a:pt x="167" y="274"/>
                </a:lnTo>
                <a:lnTo>
                  <a:pt x="161" y="274"/>
                </a:lnTo>
                <a:lnTo>
                  <a:pt x="156" y="27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Freeform 17"/>
          <p:cNvSpPr/>
          <p:nvPr/>
        </p:nvSpPr>
        <p:spPr>
          <a:xfrm>
            <a:off x="3091768" y="3517900"/>
            <a:ext cx="157163" cy="1738312"/>
          </a:xfrm>
          <a:custGeom>
            <a:avLst/>
            <a:gdLst/>
            <a:ahLst/>
            <a:cxnLst>
              <a:cxn ang="0">
                <a:pos x="39520208" y="1232356052"/>
              </a:cxn>
              <a:cxn ang="0">
                <a:pos x="29640156" y="1155491705"/>
              </a:cxn>
              <a:cxn ang="0">
                <a:pos x="22847571" y="1072956810"/>
              </a:cxn>
              <a:cxn ang="0">
                <a:pos x="21613056" y="1049014936"/>
              </a:cxn>
              <a:cxn ang="0">
                <a:pos x="20377755" y="1021293225"/>
              </a:cxn>
              <a:cxn ang="0">
                <a:pos x="19142453" y="987271522"/>
              </a:cxn>
              <a:cxn ang="0">
                <a:pos x="17907938" y="950098633"/>
              </a:cxn>
              <a:cxn ang="0">
                <a:pos x="17907938" y="906626545"/>
              </a:cxn>
              <a:cxn ang="0">
                <a:pos x="16672637" y="859373034"/>
              </a:cxn>
              <a:cxn ang="0">
                <a:pos x="16672637" y="806449768"/>
              </a:cxn>
              <a:cxn ang="0">
                <a:pos x="15437336" y="749746666"/>
              </a:cxn>
              <a:cxn ang="0">
                <a:pos x="15437336" y="686742777"/>
              </a:cxn>
              <a:cxn ang="0">
                <a:pos x="15437336" y="620588496"/>
              </a:cxn>
              <a:cxn ang="0">
                <a:pos x="15437336" y="549393904"/>
              </a:cxn>
              <a:cxn ang="0">
                <a:pos x="15437336" y="480719468"/>
              </a:cxn>
              <a:cxn ang="0">
                <a:pos x="14202820" y="416455899"/>
              </a:cxn>
              <a:cxn ang="0">
                <a:pos x="14202820" y="354711692"/>
              </a:cxn>
              <a:cxn ang="0">
                <a:pos x="12967519" y="296748115"/>
              </a:cxn>
              <a:cxn ang="0">
                <a:pos x="12349869" y="243824849"/>
              </a:cxn>
              <a:cxn ang="0">
                <a:pos x="11115353" y="194682213"/>
              </a:cxn>
              <a:cxn ang="0">
                <a:pos x="8644751" y="148689176"/>
              </a:cxn>
              <a:cxn ang="0">
                <a:pos x="6174934" y="106476769"/>
              </a:cxn>
              <a:cxn ang="0">
                <a:pos x="3705118" y="67413962"/>
              </a:cxn>
              <a:cxn ang="0">
                <a:pos x="1235301" y="34022496"/>
              </a:cxn>
              <a:cxn ang="0">
                <a:pos x="123501043" y="68674436"/>
              </a:cxn>
              <a:cxn ang="0">
                <a:pos x="123501043" y="265876805"/>
              </a:cxn>
              <a:cxn ang="0">
                <a:pos x="122265742" y="444177610"/>
              </a:cxn>
              <a:cxn ang="0">
                <a:pos x="122265742" y="606097801"/>
              </a:cxn>
              <a:cxn ang="0">
                <a:pos x="121031226" y="749746666"/>
              </a:cxn>
              <a:cxn ang="0">
                <a:pos x="119795925" y="875124205"/>
              </a:cxn>
              <a:cxn ang="0">
                <a:pos x="118560624" y="985380810"/>
              </a:cxn>
              <a:cxn ang="0">
                <a:pos x="116090807" y="1075476966"/>
              </a:cxn>
              <a:cxn ang="0">
                <a:pos x="114238641" y="1149190919"/>
              </a:cxn>
              <a:cxn ang="0">
                <a:pos x="111768825" y="1205894816"/>
              </a:cxn>
              <a:cxn ang="0">
                <a:pos x="109298223" y="1244956829"/>
              </a:cxn>
              <a:cxn ang="0">
                <a:pos x="104358589" y="1284649874"/>
              </a:cxn>
              <a:cxn ang="0">
                <a:pos x="98800520" y="1321821970"/>
              </a:cxn>
              <a:cxn ang="0">
                <a:pos x="92625586" y="1349543681"/>
              </a:cxn>
              <a:cxn ang="0">
                <a:pos x="86450651" y="1369074687"/>
              </a:cxn>
              <a:cxn ang="0">
                <a:pos x="80893368" y="1378525072"/>
              </a:cxn>
              <a:cxn ang="0">
                <a:pos x="74718433" y="1378525072"/>
              </a:cxn>
              <a:cxn ang="0">
                <a:pos x="69160364" y="1372855318"/>
              </a:cxn>
              <a:cxn ang="0">
                <a:pos x="64220731" y="1359624303"/>
              </a:cxn>
              <a:cxn ang="0">
                <a:pos x="58045797" y="1338832821"/>
              </a:cxn>
              <a:cxn ang="0">
                <a:pos x="52487727" y="1313631266"/>
              </a:cxn>
              <a:cxn ang="0">
                <a:pos x="46312793" y="1280869244"/>
              </a:cxn>
            </a:cxnLst>
            <a:rect l="0" t="0" r="0" b="0"/>
            <a:pathLst>
              <a:path w="200" h="2190">
                <a:moveTo>
                  <a:pt x="75" y="2033"/>
                </a:moveTo>
                <a:lnTo>
                  <a:pt x="69" y="1995"/>
                </a:lnTo>
                <a:lnTo>
                  <a:pt x="64" y="1956"/>
                </a:lnTo>
                <a:lnTo>
                  <a:pt x="58" y="1916"/>
                </a:lnTo>
                <a:lnTo>
                  <a:pt x="54" y="1876"/>
                </a:lnTo>
                <a:lnTo>
                  <a:pt x="48" y="1834"/>
                </a:lnTo>
                <a:lnTo>
                  <a:pt x="44" y="1792"/>
                </a:lnTo>
                <a:lnTo>
                  <a:pt x="41" y="1748"/>
                </a:lnTo>
                <a:lnTo>
                  <a:pt x="37" y="1703"/>
                </a:lnTo>
                <a:lnTo>
                  <a:pt x="37" y="1692"/>
                </a:lnTo>
                <a:lnTo>
                  <a:pt x="35" y="1679"/>
                </a:lnTo>
                <a:lnTo>
                  <a:pt x="35" y="1665"/>
                </a:lnTo>
                <a:lnTo>
                  <a:pt x="35" y="1652"/>
                </a:lnTo>
                <a:lnTo>
                  <a:pt x="33" y="1636"/>
                </a:lnTo>
                <a:lnTo>
                  <a:pt x="33" y="1621"/>
                </a:lnTo>
                <a:lnTo>
                  <a:pt x="33" y="1604"/>
                </a:lnTo>
                <a:lnTo>
                  <a:pt x="31" y="1587"/>
                </a:lnTo>
                <a:lnTo>
                  <a:pt x="31" y="1567"/>
                </a:lnTo>
                <a:lnTo>
                  <a:pt x="31" y="1548"/>
                </a:lnTo>
                <a:lnTo>
                  <a:pt x="31" y="1527"/>
                </a:lnTo>
                <a:lnTo>
                  <a:pt x="29" y="1508"/>
                </a:lnTo>
                <a:lnTo>
                  <a:pt x="29" y="1485"/>
                </a:lnTo>
                <a:lnTo>
                  <a:pt x="29" y="1462"/>
                </a:lnTo>
                <a:lnTo>
                  <a:pt x="29" y="1439"/>
                </a:lnTo>
                <a:lnTo>
                  <a:pt x="29" y="1414"/>
                </a:lnTo>
                <a:lnTo>
                  <a:pt x="27" y="1389"/>
                </a:lnTo>
                <a:lnTo>
                  <a:pt x="27" y="1364"/>
                </a:lnTo>
                <a:lnTo>
                  <a:pt x="27" y="1336"/>
                </a:lnTo>
                <a:lnTo>
                  <a:pt x="27" y="1309"/>
                </a:lnTo>
                <a:lnTo>
                  <a:pt x="27" y="1280"/>
                </a:lnTo>
                <a:lnTo>
                  <a:pt x="27" y="1251"/>
                </a:lnTo>
                <a:lnTo>
                  <a:pt x="25" y="1221"/>
                </a:lnTo>
                <a:lnTo>
                  <a:pt x="25" y="1190"/>
                </a:lnTo>
                <a:lnTo>
                  <a:pt x="25" y="1157"/>
                </a:lnTo>
                <a:lnTo>
                  <a:pt x="25" y="1125"/>
                </a:lnTo>
                <a:lnTo>
                  <a:pt x="25" y="1090"/>
                </a:lnTo>
                <a:lnTo>
                  <a:pt x="25" y="1056"/>
                </a:lnTo>
                <a:lnTo>
                  <a:pt x="25" y="1021"/>
                </a:lnTo>
                <a:lnTo>
                  <a:pt x="25" y="985"/>
                </a:lnTo>
                <a:lnTo>
                  <a:pt x="25" y="949"/>
                </a:lnTo>
                <a:lnTo>
                  <a:pt x="25" y="910"/>
                </a:lnTo>
                <a:lnTo>
                  <a:pt x="25" y="872"/>
                </a:lnTo>
                <a:lnTo>
                  <a:pt x="25" y="835"/>
                </a:lnTo>
                <a:lnTo>
                  <a:pt x="25" y="799"/>
                </a:lnTo>
                <a:lnTo>
                  <a:pt x="25" y="763"/>
                </a:lnTo>
                <a:lnTo>
                  <a:pt x="25" y="728"/>
                </a:lnTo>
                <a:lnTo>
                  <a:pt x="25" y="694"/>
                </a:lnTo>
                <a:lnTo>
                  <a:pt x="23" y="661"/>
                </a:lnTo>
                <a:lnTo>
                  <a:pt x="23" y="627"/>
                </a:lnTo>
                <a:lnTo>
                  <a:pt x="23" y="594"/>
                </a:lnTo>
                <a:lnTo>
                  <a:pt x="23" y="563"/>
                </a:lnTo>
                <a:lnTo>
                  <a:pt x="23" y="533"/>
                </a:lnTo>
                <a:lnTo>
                  <a:pt x="21" y="502"/>
                </a:lnTo>
                <a:lnTo>
                  <a:pt x="21" y="471"/>
                </a:lnTo>
                <a:lnTo>
                  <a:pt x="21" y="443"/>
                </a:lnTo>
                <a:lnTo>
                  <a:pt x="20" y="414"/>
                </a:lnTo>
                <a:lnTo>
                  <a:pt x="20" y="387"/>
                </a:lnTo>
                <a:lnTo>
                  <a:pt x="18" y="360"/>
                </a:lnTo>
                <a:lnTo>
                  <a:pt x="18" y="333"/>
                </a:lnTo>
                <a:lnTo>
                  <a:pt x="18" y="309"/>
                </a:lnTo>
                <a:lnTo>
                  <a:pt x="16" y="284"/>
                </a:lnTo>
                <a:lnTo>
                  <a:pt x="16" y="259"/>
                </a:lnTo>
                <a:lnTo>
                  <a:pt x="14" y="236"/>
                </a:lnTo>
                <a:lnTo>
                  <a:pt x="12" y="213"/>
                </a:lnTo>
                <a:lnTo>
                  <a:pt x="12" y="190"/>
                </a:lnTo>
                <a:lnTo>
                  <a:pt x="10" y="169"/>
                </a:lnTo>
                <a:lnTo>
                  <a:pt x="10" y="148"/>
                </a:lnTo>
                <a:lnTo>
                  <a:pt x="8" y="128"/>
                </a:lnTo>
                <a:lnTo>
                  <a:pt x="6" y="107"/>
                </a:lnTo>
                <a:lnTo>
                  <a:pt x="4" y="88"/>
                </a:lnTo>
                <a:lnTo>
                  <a:pt x="4" y="71"/>
                </a:lnTo>
                <a:lnTo>
                  <a:pt x="2" y="54"/>
                </a:lnTo>
                <a:lnTo>
                  <a:pt x="0" y="36"/>
                </a:lnTo>
                <a:lnTo>
                  <a:pt x="200" y="0"/>
                </a:lnTo>
                <a:lnTo>
                  <a:pt x="200" y="109"/>
                </a:lnTo>
                <a:lnTo>
                  <a:pt x="200" y="217"/>
                </a:lnTo>
                <a:lnTo>
                  <a:pt x="200" y="320"/>
                </a:lnTo>
                <a:lnTo>
                  <a:pt x="200" y="422"/>
                </a:lnTo>
                <a:lnTo>
                  <a:pt x="200" y="519"/>
                </a:lnTo>
                <a:lnTo>
                  <a:pt x="200" y="613"/>
                </a:lnTo>
                <a:lnTo>
                  <a:pt x="198" y="705"/>
                </a:lnTo>
                <a:lnTo>
                  <a:pt x="198" y="793"/>
                </a:lnTo>
                <a:lnTo>
                  <a:pt x="198" y="880"/>
                </a:lnTo>
                <a:lnTo>
                  <a:pt x="198" y="962"/>
                </a:lnTo>
                <a:lnTo>
                  <a:pt x="198" y="1040"/>
                </a:lnTo>
                <a:lnTo>
                  <a:pt x="196" y="1117"/>
                </a:lnTo>
                <a:lnTo>
                  <a:pt x="196" y="1190"/>
                </a:lnTo>
                <a:lnTo>
                  <a:pt x="196" y="1259"/>
                </a:lnTo>
                <a:lnTo>
                  <a:pt x="194" y="1326"/>
                </a:lnTo>
                <a:lnTo>
                  <a:pt x="194" y="1389"/>
                </a:lnTo>
                <a:lnTo>
                  <a:pt x="192" y="1451"/>
                </a:lnTo>
                <a:lnTo>
                  <a:pt x="192" y="1508"/>
                </a:lnTo>
                <a:lnTo>
                  <a:pt x="192" y="1564"/>
                </a:lnTo>
                <a:lnTo>
                  <a:pt x="190" y="1613"/>
                </a:lnTo>
                <a:lnTo>
                  <a:pt x="190" y="1663"/>
                </a:lnTo>
                <a:lnTo>
                  <a:pt x="188" y="1707"/>
                </a:lnTo>
                <a:lnTo>
                  <a:pt x="187" y="1749"/>
                </a:lnTo>
                <a:lnTo>
                  <a:pt x="187" y="1790"/>
                </a:lnTo>
                <a:lnTo>
                  <a:pt x="185" y="1824"/>
                </a:lnTo>
                <a:lnTo>
                  <a:pt x="185" y="1859"/>
                </a:lnTo>
                <a:lnTo>
                  <a:pt x="183" y="1887"/>
                </a:lnTo>
                <a:lnTo>
                  <a:pt x="181" y="1914"/>
                </a:lnTo>
                <a:lnTo>
                  <a:pt x="179" y="1939"/>
                </a:lnTo>
                <a:lnTo>
                  <a:pt x="179" y="1958"/>
                </a:lnTo>
                <a:lnTo>
                  <a:pt x="177" y="1976"/>
                </a:lnTo>
                <a:lnTo>
                  <a:pt x="175" y="1991"/>
                </a:lnTo>
                <a:lnTo>
                  <a:pt x="171" y="2016"/>
                </a:lnTo>
                <a:lnTo>
                  <a:pt x="169" y="2039"/>
                </a:lnTo>
                <a:lnTo>
                  <a:pt x="165" y="2060"/>
                </a:lnTo>
                <a:lnTo>
                  <a:pt x="162" y="2081"/>
                </a:lnTo>
                <a:lnTo>
                  <a:pt x="160" y="2098"/>
                </a:lnTo>
                <a:lnTo>
                  <a:pt x="156" y="2115"/>
                </a:lnTo>
                <a:lnTo>
                  <a:pt x="154" y="2129"/>
                </a:lnTo>
                <a:lnTo>
                  <a:pt x="150" y="2142"/>
                </a:lnTo>
                <a:lnTo>
                  <a:pt x="146" y="2154"/>
                </a:lnTo>
                <a:lnTo>
                  <a:pt x="144" y="2165"/>
                </a:lnTo>
                <a:lnTo>
                  <a:pt x="140" y="2173"/>
                </a:lnTo>
                <a:lnTo>
                  <a:pt x="139" y="2181"/>
                </a:lnTo>
                <a:lnTo>
                  <a:pt x="135" y="2184"/>
                </a:lnTo>
                <a:lnTo>
                  <a:pt x="131" y="2188"/>
                </a:lnTo>
                <a:lnTo>
                  <a:pt x="129" y="2190"/>
                </a:lnTo>
                <a:lnTo>
                  <a:pt x="125" y="2190"/>
                </a:lnTo>
                <a:lnTo>
                  <a:pt x="121" y="2188"/>
                </a:lnTo>
                <a:lnTo>
                  <a:pt x="119" y="2186"/>
                </a:lnTo>
                <a:lnTo>
                  <a:pt x="116" y="2182"/>
                </a:lnTo>
                <a:lnTo>
                  <a:pt x="112" y="2179"/>
                </a:lnTo>
                <a:lnTo>
                  <a:pt x="110" y="2173"/>
                </a:lnTo>
                <a:lnTo>
                  <a:pt x="106" y="2165"/>
                </a:lnTo>
                <a:lnTo>
                  <a:pt x="104" y="2158"/>
                </a:lnTo>
                <a:lnTo>
                  <a:pt x="100" y="2148"/>
                </a:lnTo>
                <a:lnTo>
                  <a:pt x="96" y="2136"/>
                </a:lnTo>
                <a:lnTo>
                  <a:pt x="94" y="2125"/>
                </a:lnTo>
                <a:lnTo>
                  <a:pt x="91" y="2113"/>
                </a:lnTo>
                <a:lnTo>
                  <a:pt x="89" y="2098"/>
                </a:lnTo>
                <a:lnTo>
                  <a:pt x="85" y="2085"/>
                </a:lnTo>
                <a:lnTo>
                  <a:pt x="81" y="2067"/>
                </a:lnTo>
                <a:lnTo>
                  <a:pt x="79" y="2050"/>
                </a:lnTo>
                <a:lnTo>
                  <a:pt x="75" y="203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Freeform 18"/>
          <p:cNvSpPr/>
          <p:nvPr/>
        </p:nvSpPr>
        <p:spPr>
          <a:xfrm>
            <a:off x="2823481" y="3813175"/>
            <a:ext cx="763587" cy="200025"/>
          </a:xfrm>
          <a:custGeom>
            <a:avLst/>
            <a:gdLst/>
            <a:ahLst/>
            <a:cxnLst>
              <a:cxn ang="0">
                <a:pos x="583416187" y="69222198"/>
              </a:cxn>
              <a:cxn ang="0">
                <a:pos x="575855723" y="71762754"/>
              </a:cxn>
              <a:cxn ang="0">
                <a:pos x="563885187" y="75573589"/>
              </a:cxn>
              <a:cxn ang="0">
                <a:pos x="548134022" y="78748488"/>
              </a:cxn>
              <a:cxn ang="0">
                <a:pos x="528603023" y="82559323"/>
              </a:cxn>
              <a:cxn ang="0">
                <a:pos x="505921631" y="87639639"/>
              </a:cxn>
              <a:cxn ang="0">
                <a:pos x="479459611" y="93355094"/>
              </a:cxn>
              <a:cxn ang="0">
                <a:pos x="449217756" y="98435410"/>
              </a:cxn>
              <a:cxn ang="0">
                <a:pos x="415196066" y="104151663"/>
              </a:cxn>
              <a:cxn ang="0">
                <a:pos x="376763510" y="111772536"/>
              </a:cxn>
              <a:cxn ang="0">
                <a:pos x="335180562" y="118758269"/>
              </a:cxn>
              <a:cxn ang="0">
                <a:pos x="294227851" y="126379142"/>
              </a:cxn>
              <a:cxn ang="0">
                <a:pos x="255796089" y="132729737"/>
              </a:cxn>
              <a:cxn ang="0">
                <a:pos x="221773605" y="138445192"/>
              </a:cxn>
              <a:cxn ang="0">
                <a:pos x="191531750" y="143525508"/>
              </a:cxn>
              <a:cxn ang="0">
                <a:pos x="163810049" y="147971482"/>
              </a:cxn>
              <a:cxn ang="0">
                <a:pos x="140498421" y="151781520"/>
              </a:cxn>
              <a:cxn ang="0">
                <a:pos x="120967421" y="154322077"/>
              </a:cxn>
              <a:cxn ang="0">
                <a:pos x="105216256" y="156861836"/>
              </a:cxn>
              <a:cxn ang="0">
                <a:pos x="93245720" y="158132115"/>
              </a:cxn>
              <a:cxn ang="0">
                <a:pos x="86315493" y="159402393"/>
              </a:cxn>
              <a:cxn ang="0">
                <a:pos x="80014710" y="159402393"/>
              </a:cxn>
              <a:cxn ang="0">
                <a:pos x="70564329" y="155592355"/>
              </a:cxn>
              <a:cxn ang="0">
                <a:pos x="58593793" y="147971482"/>
              </a:cxn>
              <a:cxn ang="0">
                <a:pos x="41582948" y="137174914"/>
              </a:cxn>
              <a:cxn ang="0">
                <a:pos x="22051154" y="121298029"/>
              </a:cxn>
              <a:cxn ang="0">
                <a:pos x="0" y="103516524"/>
              </a:cxn>
              <a:cxn ang="0">
                <a:pos x="31502329" y="92084816"/>
              </a:cxn>
              <a:cxn ang="0">
                <a:pos x="66784494" y="83828804"/>
              </a:cxn>
              <a:cxn ang="0">
                <a:pos x="98286029" y="77478209"/>
              </a:cxn>
              <a:cxn ang="0">
                <a:pos x="122227895" y="74303311"/>
              </a:cxn>
              <a:cxn ang="0">
                <a:pos x="154989905" y="66682438"/>
              </a:cxn>
              <a:cxn ang="0">
                <a:pos x="194051904" y="58426426"/>
              </a:cxn>
              <a:cxn ang="0">
                <a:pos x="240044924" y="48264997"/>
              </a:cxn>
              <a:cxn ang="0">
                <a:pos x="291707696" y="36198947"/>
              </a:cxn>
              <a:cxn ang="0">
                <a:pos x="345261180" y="24132897"/>
              </a:cxn>
              <a:cxn ang="0">
                <a:pos x="391254200" y="14606606"/>
              </a:cxn>
              <a:cxn ang="0">
                <a:pos x="429686756" y="6985734"/>
              </a:cxn>
              <a:cxn ang="0">
                <a:pos x="461188292" y="2540557"/>
              </a:cxn>
              <a:cxn ang="0">
                <a:pos x="485130157" y="0"/>
              </a:cxn>
              <a:cxn ang="0">
                <a:pos x="516631693" y="1270278"/>
              </a:cxn>
              <a:cxn ang="0">
                <a:pos x="548134022" y="4445177"/>
              </a:cxn>
              <a:cxn ang="0">
                <a:pos x="574595249" y="12066050"/>
              </a:cxn>
              <a:cxn ang="0">
                <a:pos x="594127042" y="21592340"/>
              </a:cxn>
              <a:cxn ang="0">
                <a:pos x="603577424" y="32388909"/>
              </a:cxn>
              <a:cxn ang="0">
                <a:pos x="606097578" y="43819819"/>
              </a:cxn>
              <a:cxn ang="0">
                <a:pos x="601687506" y="54615591"/>
              </a:cxn>
              <a:cxn ang="0">
                <a:pos x="591606888" y="64141881"/>
              </a:cxn>
              <a:cxn ang="0">
                <a:pos x="587196022" y="67952716"/>
              </a:cxn>
            </a:cxnLst>
            <a:rect l="0" t="0" r="0" b="0"/>
            <a:pathLst>
              <a:path w="962" h="251">
                <a:moveTo>
                  <a:pt x="932" y="107"/>
                </a:moveTo>
                <a:lnTo>
                  <a:pt x="930" y="109"/>
                </a:lnTo>
                <a:lnTo>
                  <a:pt x="926" y="109"/>
                </a:lnTo>
                <a:lnTo>
                  <a:pt x="922" y="111"/>
                </a:lnTo>
                <a:lnTo>
                  <a:pt x="918" y="113"/>
                </a:lnTo>
                <a:lnTo>
                  <a:pt x="914" y="113"/>
                </a:lnTo>
                <a:lnTo>
                  <a:pt x="908" y="115"/>
                </a:lnTo>
                <a:lnTo>
                  <a:pt x="901" y="117"/>
                </a:lnTo>
                <a:lnTo>
                  <a:pt x="895" y="119"/>
                </a:lnTo>
                <a:lnTo>
                  <a:pt x="887" y="120"/>
                </a:lnTo>
                <a:lnTo>
                  <a:pt x="880" y="122"/>
                </a:lnTo>
                <a:lnTo>
                  <a:pt x="870" y="124"/>
                </a:lnTo>
                <a:lnTo>
                  <a:pt x="860" y="126"/>
                </a:lnTo>
                <a:lnTo>
                  <a:pt x="851" y="128"/>
                </a:lnTo>
                <a:lnTo>
                  <a:pt x="839" y="130"/>
                </a:lnTo>
                <a:lnTo>
                  <a:pt x="828" y="134"/>
                </a:lnTo>
                <a:lnTo>
                  <a:pt x="816" y="136"/>
                </a:lnTo>
                <a:lnTo>
                  <a:pt x="803" y="138"/>
                </a:lnTo>
                <a:lnTo>
                  <a:pt x="789" y="142"/>
                </a:lnTo>
                <a:lnTo>
                  <a:pt x="776" y="143"/>
                </a:lnTo>
                <a:lnTo>
                  <a:pt x="761" y="147"/>
                </a:lnTo>
                <a:lnTo>
                  <a:pt x="745" y="149"/>
                </a:lnTo>
                <a:lnTo>
                  <a:pt x="730" y="153"/>
                </a:lnTo>
                <a:lnTo>
                  <a:pt x="713" y="155"/>
                </a:lnTo>
                <a:lnTo>
                  <a:pt x="695" y="159"/>
                </a:lnTo>
                <a:lnTo>
                  <a:pt x="678" y="163"/>
                </a:lnTo>
                <a:lnTo>
                  <a:pt x="659" y="164"/>
                </a:lnTo>
                <a:lnTo>
                  <a:pt x="640" y="168"/>
                </a:lnTo>
                <a:lnTo>
                  <a:pt x="619" y="172"/>
                </a:lnTo>
                <a:lnTo>
                  <a:pt x="598" y="176"/>
                </a:lnTo>
                <a:lnTo>
                  <a:pt x="576" y="180"/>
                </a:lnTo>
                <a:lnTo>
                  <a:pt x="555" y="184"/>
                </a:lnTo>
                <a:lnTo>
                  <a:pt x="532" y="187"/>
                </a:lnTo>
                <a:lnTo>
                  <a:pt x="509" y="191"/>
                </a:lnTo>
                <a:lnTo>
                  <a:pt x="488" y="195"/>
                </a:lnTo>
                <a:lnTo>
                  <a:pt x="467" y="199"/>
                </a:lnTo>
                <a:lnTo>
                  <a:pt x="446" y="203"/>
                </a:lnTo>
                <a:lnTo>
                  <a:pt x="425" y="207"/>
                </a:lnTo>
                <a:lnTo>
                  <a:pt x="406" y="209"/>
                </a:lnTo>
                <a:lnTo>
                  <a:pt x="386" y="212"/>
                </a:lnTo>
                <a:lnTo>
                  <a:pt x="369" y="214"/>
                </a:lnTo>
                <a:lnTo>
                  <a:pt x="352" y="218"/>
                </a:lnTo>
                <a:lnTo>
                  <a:pt x="335" y="220"/>
                </a:lnTo>
                <a:lnTo>
                  <a:pt x="319" y="224"/>
                </a:lnTo>
                <a:lnTo>
                  <a:pt x="304" y="226"/>
                </a:lnTo>
                <a:lnTo>
                  <a:pt x="288" y="228"/>
                </a:lnTo>
                <a:lnTo>
                  <a:pt x="273" y="232"/>
                </a:lnTo>
                <a:lnTo>
                  <a:pt x="260" y="233"/>
                </a:lnTo>
                <a:lnTo>
                  <a:pt x="248" y="235"/>
                </a:lnTo>
                <a:lnTo>
                  <a:pt x="235" y="237"/>
                </a:lnTo>
                <a:lnTo>
                  <a:pt x="223" y="239"/>
                </a:lnTo>
                <a:lnTo>
                  <a:pt x="214" y="241"/>
                </a:lnTo>
                <a:lnTo>
                  <a:pt x="202" y="241"/>
                </a:lnTo>
                <a:lnTo>
                  <a:pt x="192" y="243"/>
                </a:lnTo>
                <a:lnTo>
                  <a:pt x="185" y="245"/>
                </a:lnTo>
                <a:lnTo>
                  <a:pt x="175" y="245"/>
                </a:lnTo>
                <a:lnTo>
                  <a:pt x="167" y="247"/>
                </a:lnTo>
                <a:lnTo>
                  <a:pt x="162" y="247"/>
                </a:lnTo>
                <a:lnTo>
                  <a:pt x="154" y="249"/>
                </a:lnTo>
                <a:lnTo>
                  <a:pt x="148" y="249"/>
                </a:lnTo>
                <a:lnTo>
                  <a:pt x="144" y="251"/>
                </a:lnTo>
                <a:lnTo>
                  <a:pt x="141" y="251"/>
                </a:lnTo>
                <a:lnTo>
                  <a:pt x="137" y="251"/>
                </a:lnTo>
                <a:lnTo>
                  <a:pt x="133" y="251"/>
                </a:lnTo>
                <a:lnTo>
                  <a:pt x="131" y="251"/>
                </a:lnTo>
                <a:lnTo>
                  <a:pt x="127" y="251"/>
                </a:lnTo>
                <a:lnTo>
                  <a:pt x="123" y="249"/>
                </a:lnTo>
                <a:lnTo>
                  <a:pt x="118" y="247"/>
                </a:lnTo>
                <a:lnTo>
                  <a:pt x="112" y="245"/>
                </a:lnTo>
                <a:lnTo>
                  <a:pt x="106" y="241"/>
                </a:lnTo>
                <a:lnTo>
                  <a:pt x="98" y="237"/>
                </a:lnTo>
                <a:lnTo>
                  <a:pt x="93" y="233"/>
                </a:lnTo>
                <a:lnTo>
                  <a:pt x="83" y="228"/>
                </a:lnTo>
                <a:lnTo>
                  <a:pt x="75" y="222"/>
                </a:lnTo>
                <a:lnTo>
                  <a:pt x="66" y="216"/>
                </a:lnTo>
                <a:lnTo>
                  <a:pt x="56" y="209"/>
                </a:lnTo>
                <a:lnTo>
                  <a:pt x="47" y="201"/>
                </a:lnTo>
                <a:lnTo>
                  <a:pt x="35" y="191"/>
                </a:lnTo>
                <a:lnTo>
                  <a:pt x="25" y="184"/>
                </a:lnTo>
                <a:lnTo>
                  <a:pt x="12" y="172"/>
                </a:lnTo>
                <a:lnTo>
                  <a:pt x="0" y="163"/>
                </a:lnTo>
                <a:lnTo>
                  <a:pt x="16" y="157"/>
                </a:lnTo>
                <a:lnTo>
                  <a:pt x="33" y="151"/>
                </a:lnTo>
                <a:lnTo>
                  <a:pt x="50" y="145"/>
                </a:lnTo>
                <a:lnTo>
                  <a:pt x="68" y="142"/>
                </a:lnTo>
                <a:lnTo>
                  <a:pt x="87" y="136"/>
                </a:lnTo>
                <a:lnTo>
                  <a:pt x="106" y="132"/>
                </a:lnTo>
                <a:lnTo>
                  <a:pt x="125" y="128"/>
                </a:lnTo>
                <a:lnTo>
                  <a:pt x="144" y="124"/>
                </a:lnTo>
                <a:lnTo>
                  <a:pt x="156" y="122"/>
                </a:lnTo>
                <a:lnTo>
                  <a:pt x="167" y="120"/>
                </a:lnTo>
                <a:lnTo>
                  <a:pt x="181" y="119"/>
                </a:lnTo>
                <a:lnTo>
                  <a:pt x="194" y="117"/>
                </a:lnTo>
                <a:lnTo>
                  <a:pt x="210" y="113"/>
                </a:lnTo>
                <a:lnTo>
                  <a:pt x="227" y="109"/>
                </a:lnTo>
                <a:lnTo>
                  <a:pt x="246" y="105"/>
                </a:lnTo>
                <a:lnTo>
                  <a:pt x="265" y="101"/>
                </a:lnTo>
                <a:lnTo>
                  <a:pt x="285" y="97"/>
                </a:lnTo>
                <a:lnTo>
                  <a:pt x="308" y="92"/>
                </a:lnTo>
                <a:lnTo>
                  <a:pt x="331" y="88"/>
                </a:lnTo>
                <a:lnTo>
                  <a:pt x="354" y="82"/>
                </a:lnTo>
                <a:lnTo>
                  <a:pt x="381" y="76"/>
                </a:lnTo>
                <a:lnTo>
                  <a:pt x="406" y="71"/>
                </a:lnTo>
                <a:lnTo>
                  <a:pt x="434" y="65"/>
                </a:lnTo>
                <a:lnTo>
                  <a:pt x="463" y="57"/>
                </a:lnTo>
                <a:lnTo>
                  <a:pt x="492" y="50"/>
                </a:lnTo>
                <a:lnTo>
                  <a:pt x="521" y="44"/>
                </a:lnTo>
                <a:lnTo>
                  <a:pt x="548" y="38"/>
                </a:lnTo>
                <a:lnTo>
                  <a:pt x="573" y="32"/>
                </a:lnTo>
                <a:lnTo>
                  <a:pt x="598" y="27"/>
                </a:lnTo>
                <a:lnTo>
                  <a:pt x="621" y="23"/>
                </a:lnTo>
                <a:lnTo>
                  <a:pt x="642" y="19"/>
                </a:lnTo>
                <a:lnTo>
                  <a:pt x="663" y="15"/>
                </a:lnTo>
                <a:lnTo>
                  <a:pt x="682" y="11"/>
                </a:lnTo>
                <a:lnTo>
                  <a:pt x="699" y="7"/>
                </a:lnTo>
                <a:lnTo>
                  <a:pt x="717" y="5"/>
                </a:lnTo>
                <a:lnTo>
                  <a:pt x="732" y="4"/>
                </a:lnTo>
                <a:lnTo>
                  <a:pt x="745" y="2"/>
                </a:lnTo>
                <a:lnTo>
                  <a:pt x="759" y="0"/>
                </a:lnTo>
                <a:lnTo>
                  <a:pt x="770" y="0"/>
                </a:lnTo>
                <a:lnTo>
                  <a:pt x="782" y="0"/>
                </a:lnTo>
                <a:lnTo>
                  <a:pt x="801" y="0"/>
                </a:lnTo>
                <a:lnTo>
                  <a:pt x="820" y="2"/>
                </a:lnTo>
                <a:lnTo>
                  <a:pt x="837" y="4"/>
                </a:lnTo>
                <a:lnTo>
                  <a:pt x="855" y="5"/>
                </a:lnTo>
                <a:lnTo>
                  <a:pt x="870" y="7"/>
                </a:lnTo>
                <a:lnTo>
                  <a:pt x="885" y="11"/>
                </a:lnTo>
                <a:lnTo>
                  <a:pt x="899" y="15"/>
                </a:lnTo>
                <a:lnTo>
                  <a:pt x="912" y="19"/>
                </a:lnTo>
                <a:lnTo>
                  <a:pt x="924" y="25"/>
                </a:lnTo>
                <a:lnTo>
                  <a:pt x="935" y="28"/>
                </a:lnTo>
                <a:lnTo>
                  <a:pt x="943" y="34"/>
                </a:lnTo>
                <a:lnTo>
                  <a:pt x="951" y="40"/>
                </a:lnTo>
                <a:lnTo>
                  <a:pt x="956" y="46"/>
                </a:lnTo>
                <a:lnTo>
                  <a:pt x="958" y="51"/>
                </a:lnTo>
                <a:lnTo>
                  <a:pt x="962" y="57"/>
                </a:lnTo>
                <a:lnTo>
                  <a:pt x="962" y="63"/>
                </a:lnTo>
                <a:lnTo>
                  <a:pt x="962" y="69"/>
                </a:lnTo>
                <a:lnTo>
                  <a:pt x="960" y="74"/>
                </a:lnTo>
                <a:lnTo>
                  <a:pt x="958" y="80"/>
                </a:lnTo>
                <a:lnTo>
                  <a:pt x="955" y="86"/>
                </a:lnTo>
                <a:lnTo>
                  <a:pt x="951" y="92"/>
                </a:lnTo>
                <a:lnTo>
                  <a:pt x="945" y="97"/>
                </a:lnTo>
                <a:lnTo>
                  <a:pt x="939" y="101"/>
                </a:lnTo>
                <a:lnTo>
                  <a:pt x="932" y="10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Freeform 19"/>
          <p:cNvSpPr/>
          <p:nvPr/>
        </p:nvSpPr>
        <p:spPr>
          <a:xfrm>
            <a:off x="2555193" y="4151312"/>
            <a:ext cx="1377950" cy="257175"/>
          </a:xfrm>
          <a:custGeom>
            <a:avLst/>
            <a:gdLst/>
            <a:ahLst/>
            <a:cxnLst>
              <a:cxn ang="0">
                <a:pos x="314027427" y="93245781"/>
              </a:cxn>
              <a:cxn ang="0">
                <a:pos x="373183289" y="83165156"/>
              </a:cxn>
              <a:cxn ang="0">
                <a:pos x="437373388" y="73714769"/>
              </a:cxn>
              <a:cxn ang="0">
                <a:pos x="503450731" y="61744225"/>
              </a:cxn>
              <a:cxn ang="0">
                <a:pos x="573304943" y="48513206"/>
              </a:cxn>
              <a:cxn ang="0">
                <a:pos x="646305354" y="34022506"/>
              </a:cxn>
              <a:cxn ang="0">
                <a:pos x="713641654" y="22051169"/>
              </a:cxn>
              <a:cxn ang="0">
                <a:pos x="776573590" y="11970544"/>
              </a:cxn>
              <a:cxn ang="0">
                <a:pos x="831952583" y="6300788"/>
              </a:cxn>
              <a:cxn ang="0">
                <a:pos x="881669051" y="1260475"/>
              </a:cxn>
              <a:cxn ang="0">
                <a:pos x="923832576" y="0"/>
              </a:cxn>
              <a:cxn ang="0">
                <a:pos x="961591738" y="1260475"/>
              </a:cxn>
              <a:cxn ang="0">
                <a:pos x="994315869" y="5040313"/>
              </a:cxn>
              <a:cxn ang="0">
                <a:pos x="1020746806" y="9450388"/>
              </a:cxn>
              <a:cxn ang="0">
                <a:pos x="1040885343" y="17010856"/>
              </a:cxn>
              <a:cxn ang="0">
                <a:pos x="1057876886" y="27721719"/>
              </a:cxn>
              <a:cxn ang="0">
                <a:pos x="1076126593" y="45993050"/>
              </a:cxn>
              <a:cxn ang="0">
                <a:pos x="1089342061" y="63003906"/>
              </a:cxn>
              <a:cxn ang="0">
                <a:pos x="1093118136" y="74974450"/>
              </a:cxn>
              <a:cxn ang="0">
                <a:pos x="1091859180" y="83165156"/>
              </a:cxn>
              <a:cxn ang="0">
                <a:pos x="1086824943" y="90725625"/>
              </a:cxn>
              <a:cxn ang="0">
                <a:pos x="1079902668" y="95135700"/>
              </a:cxn>
              <a:cxn ang="0">
                <a:pos x="1069833399" y="97655856"/>
              </a:cxn>
              <a:cxn ang="0">
                <a:pos x="1053471730" y="98916331"/>
              </a:cxn>
              <a:cxn ang="0">
                <a:pos x="1030186993" y="100176013"/>
              </a:cxn>
              <a:cxn ang="0">
                <a:pos x="999979981" y="101436488"/>
              </a:cxn>
              <a:cxn ang="0">
                <a:pos x="964108857" y="101436488"/>
              </a:cxn>
              <a:cxn ang="0">
                <a:pos x="942083075" y="101436488"/>
              </a:cxn>
              <a:cxn ang="0">
                <a:pos x="914393182" y="103956644"/>
              </a:cxn>
              <a:cxn ang="0">
                <a:pos x="882927214" y="105216325"/>
              </a:cxn>
              <a:cxn ang="0">
                <a:pos x="847685964" y="108996956"/>
              </a:cxn>
              <a:cxn ang="0">
                <a:pos x="806780602" y="112147350"/>
              </a:cxn>
              <a:cxn ang="0">
                <a:pos x="762099165" y="117187663"/>
              </a:cxn>
              <a:cxn ang="0">
                <a:pos x="712383491" y="123487656"/>
              </a:cxn>
              <a:cxn ang="0">
                <a:pos x="658262660" y="130417888"/>
              </a:cxn>
              <a:cxn ang="0">
                <a:pos x="599106799" y="138608594"/>
              </a:cxn>
              <a:cxn ang="0">
                <a:pos x="536175656" y="147429538"/>
              </a:cxn>
              <a:cxn ang="0">
                <a:pos x="468209482" y="156879925"/>
              </a:cxn>
              <a:cxn ang="0">
                <a:pos x="405907420" y="165700075"/>
              </a:cxn>
              <a:cxn ang="0">
                <a:pos x="347381433" y="172631100"/>
              </a:cxn>
              <a:cxn ang="0">
                <a:pos x="295777721" y="180191569"/>
              </a:cxn>
              <a:cxn ang="0">
                <a:pos x="251096284" y="185861325"/>
              </a:cxn>
              <a:cxn ang="0">
                <a:pos x="211449085" y="192162113"/>
              </a:cxn>
              <a:cxn ang="0">
                <a:pos x="177466791" y="195312506"/>
              </a:cxn>
              <a:cxn ang="0">
                <a:pos x="151035061" y="199092344"/>
              </a:cxn>
              <a:cxn ang="0">
                <a:pos x="129009280" y="201612500"/>
              </a:cxn>
              <a:cxn ang="0">
                <a:pos x="113276692" y="202872975"/>
              </a:cxn>
              <a:cxn ang="0">
                <a:pos x="105095461" y="204132656"/>
              </a:cxn>
              <a:cxn ang="0">
                <a:pos x="95026193" y="202872975"/>
              </a:cxn>
              <a:cxn ang="0">
                <a:pos x="81810724" y="196572188"/>
              </a:cxn>
              <a:cxn ang="0">
                <a:pos x="64819181" y="185861325"/>
              </a:cxn>
              <a:cxn ang="0">
                <a:pos x="44681437" y="170110944"/>
              </a:cxn>
              <a:cxn ang="0">
                <a:pos x="18879581" y="149949694"/>
              </a:cxn>
              <a:cxn ang="0">
                <a:pos x="32095050" y="129158206"/>
              </a:cxn>
              <a:cxn ang="0">
                <a:pos x="132785354" y="117187663"/>
              </a:cxn>
              <a:cxn ang="0">
                <a:pos x="239138978" y="102696169"/>
              </a:cxn>
              <a:cxn ang="0">
                <a:pos x="275010103" y="97655856"/>
              </a:cxn>
            </a:cxnLst>
            <a:rect l="0" t="0" r="0" b="0"/>
            <a:pathLst>
              <a:path w="1737" h="324">
                <a:moveTo>
                  <a:pt x="437" y="155"/>
                </a:moveTo>
                <a:lnTo>
                  <a:pt x="468" y="151"/>
                </a:lnTo>
                <a:lnTo>
                  <a:pt x="499" y="148"/>
                </a:lnTo>
                <a:lnTo>
                  <a:pt x="529" y="142"/>
                </a:lnTo>
                <a:lnTo>
                  <a:pt x="562" y="138"/>
                </a:lnTo>
                <a:lnTo>
                  <a:pt x="593" y="132"/>
                </a:lnTo>
                <a:lnTo>
                  <a:pt x="627" y="127"/>
                </a:lnTo>
                <a:lnTo>
                  <a:pt x="660" y="123"/>
                </a:lnTo>
                <a:lnTo>
                  <a:pt x="695" y="117"/>
                </a:lnTo>
                <a:lnTo>
                  <a:pt x="729" y="111"/>
                </a:lnTo>
                <a:lnTo>
                  <a:pt x="764" y="104"/>
                </a:lnTo>
                <a:lnTo>
                  <a:pt x="800" y="98"/>
                </a:lnTo>
                <a:lnTo>
                  <a:pt x="837" y="90"/>
                </a:lnTo>
                <a:lnTo>
                  <a:pt x="873" y="84"/>
                </a:lnTo>
                <a:lnTo>
                  <a:pt x="911" y="77"/>
                </a:lnTo>
                <a:lnTo>
                  <a:pt x="950" y="69"/>
                </a:lnTo>
                <a:lnTo>
                  <a:pt x="988" y="61"/>
                </a:lnTo>
                <a:lnTo>
                  <a:pt x="1027" y="54"/>
                </a:lnTo>
                <a:lnTo>
                  <a:pt x="1063" y="48"/>
                </a:lnTo>
                <a:lnTo>
                  <a:pt x="1100" y="40"/>
                </a:lnTo>
                <a:lnTo>
                  <a:pt x="1134" y="35"/>
                </a:lnTo>
                <a:lnTo>
                  <a:pt x="1169" y="29"/>
                </a:lnTo>
                <a:lnTo>
                  <a:pt x="1201" y="25"/>
                </a:lnTo>
                <a:lnTo>
                  <a:pt x="1234" y="19"/>
                </a:lnTo>
                <a:lnTo>
                  <a:pt x="1265" y="15"/>
                </a:lnTo>
                <a:lnTo>
                  <a:pt x="1293" y="12"/>
                </a:lnTo>
                <a:lnTo>
                  <a:pt x="1322" y="10"/>
                </a:lnTo>
                <a:lnTo>
                  <a:pt x="1349" y="6"/>
                </a:lnTo>
                <a:lnTo>
                  <a:pt x="1376" y="4"/>
                </a:lnTo>
                <a:lnTo>
                  <a:pt x="1401" y="2"/>
                </a:lnTo>
                <a:lnTo>
                  <a:pt x="1424" y="2"/>
                </a:lnTo>
                <a:lnTo>
                  <a:pt x="1447" y="0"/>
                </a:lnTo>
                <a:lnTo>
                  <a:pt x="1468" y="0"/>
                </a:lnTo>
                <a:lnTo>
                  <a:pt x="1489" y="0"/>
                </a:lnTo>
                <a:lnTo>
                  <a:pt x="1508" y="0"/>
                </a:lnTo>
                <a:lnTo>
                  <a:pt x="1528" y="2"/>
                </a:lnTo>
                <a:lnTo>
                  <a:pt x="1545" y="4"/>
                </a:lnTo>
                <a:lnTo>
                  <a:pt x="1562" y="4"/>
                </a:lnTo>
                <a:lnTo>
                  <a:pt x="1580" y="8"/>
                </a:lnTo>
                <a:lnTo>
                  <a:pt x="1593" y="10"/>
                </a:lnTo>
                <a:lnTo>
                  <a:pt x="1608" y="12"/>
                </a:lnTo>
                <a:lnTo>
                  <a:pt x="1622" y="15"/>
                </a:lnTo>
                <a:lnTo>
                  <a:pt x="1633" y="19"/>
                </a:lnTo>
                <a:lnTo>
                  <a:pt x="1645" y="23"/>
                </a:lnTo>
                <a:lnTo>
                  <a:pt x="1654" y="27"/>
                </a:lnTo>
                <a:lnTo>
                  <a:pt x="1664" y="33"/>
                </a:lnTo>
                <a:lnTo>
                  <a:pt x="1674" y="38"/>
                </a:lnTo>
                <a:lnTo>
                  <a:pt x="1681" y="44"/>
                </a:lnTo>
                <a:lnTo>
                  <a:pt x="1687" y="50"/>
                </a:lnTo>
                <a:lnTo>
                  <a:pt x="1699" y="61"/>
                </a:lnTo>
                <a:lnTo>
                  <a:pt x="1710" y="73"/>
                </a:lnTo>
                <a:lnTo>
                  <a:pt x="1718" y="82"/>
                </a:lnTo>
                <a:lnTo>
                  <a:pt x="1725" y="92"/>
                </a:lnTo>
                <a:lnTo>
                  <a:pt x="1731" y="100"/>
                </a:lnTo>
                <a:lnTo>
                  <a:pt x="1733" y="107"/>
                </a:lnTo>
                <a:lnTo>
                  <a:pt x="1737" y="113"/>
                </a:lnTo>
                <a:lnTo>
                  <a:pt x="1737" y="119"/>
                </a:lnTo>
                <a:lnTo>
                  <a:pt x="1737" y="123"/>
                </a:lnTo>
                <a:lnTo>
                  <a:pt x="1735" y="127"/>
                </a:lnTo>
                <a:lnTo>
                  <a:pt x="1735" y="132"/>
                </a:lnTo>
                <a:lnTo>
                  <a:pt x="1733" y="136"/>
                </a:lnTo>
                <a:lnTo>
                  <a:pt x="1731" y="140"/>
                </a:lnTo>
                <a:lnTo>
                  <a:pt x="1727" y="144"/>
                </a:lnTo>
                <a:lnTo>
                  <a:pt x="1723" y="146"/>
                </a:lnTo>
                <a:lnTo>
                  <a:pt x="1720" y="150"/>
                </a:lnTo>
                <a:lnTo>
                  <a:pt x="1716" y="151"/>
                </a:lnTo>
                <a:lnTo>
                  <a:pt x="1712" y="151"/>
                </a:lnTo>
                <a:lnTo>
                  <a:pt x="1706" y="153"/>
                </a:lnTo>
                <a:lnTo>
                  <a:pt x="1700" y="155"/>
                </a:lnTo>
                <a:lnTo>
                  <a:pt x="1693" y="155"/>
                </a:lnTo>
                <a:lnTo>
                  <a:pt x="1683" y="157"/>
                </a:lnTo>
                <a:lnTo>
                  <a:pt x="1674" y="157"/>
                </a:lnTo>
                <a:lnTo>
                  <a:pt x="1664" y="159"/>
                </a:lnTo>
                <a:lnTo>
                  <a:pt x="1651" y="159"/>
                </a:lnTo>
                <a:lnTo>
                  <a:pt x="1637" y="159"/>
                </a:lnTo>
                <a:lnTo>
                  <a:pt x="1622" y="159"/>
                </a:lnTo>
                <a:lnTo>
                  <a:pt x="1606" y="161"/>
                </a:lnTo>
                <a:lnTo>
                  <a:pt x="1589" y="161"/>
                </a:lnTo>
                <a:lnTo>
                  <a:pt x="1572" y="161"/>
                </a:lnTo>
                <a:lnTo>
                  <a:pt x="1553" y="161"/>
                </a:lnTo>
                <a:lnTo>
                  <a:pt x="1532" y="161"/>
                </a:lnTo>
                <a:lnTo>
                  <a:pt x="1520" y="161"/>
                </a:lnTo>
                <a:lnTo>
                  <a:pt x="1508" y="161"/>
                </a:lnTo>
                <a:lnTo>
                  <a:pt x="1497" y="161"/>
                </a:lnTo>
                <a:lnTo>
                  <a:pt x="1484" y="163"/>
                </a:lnTo>
                <a:lnTo>
                  <a:pt x="1468" y="163"/>
                </a:lnTo>
                <a:lnTo>
                  <a:pt x="1453" y="165"/>
                </a:lnTo>
                <a:lnTo>
                  <a:pt x="1437" y="165"/>
                </a:lnTo>
                <a:lnTo>
                  <a:pt x="1420" y="167"/>
                </a:lnTo>
                <a:lnTo>
                  <a:pt x="1403" y="167"/>
                </a:lnTo>
                <a:lnTo>
                  <a:pt x="1386" y="169"/>
                </a:lnTo>
                <a:lnTo>
                  <a:pt x="1366" y="171"/>
                </a:lnTo>
                <a:lnTo>
                  <a:pt x="1347" y="173"/>
                </a:lnTo>
                <a:lnTo>
                  <a:pt x="1326" y="174"/>
                </a:lnTo>
                <a:lnTo>
                  <a:pt x="1305" y="176"/>
                </a:lnTo>
                <a:lnTo>
                  <a:pt x="1282" y="178"/>
                </a:lnTo>
                <a:lnTo>
                  <a:pt x="1259" y="182"/>
                </a:lnTo>
                <a:lnTo>
                  <a:pt x="1236" y="184"/>
                </a:lnTo>
                <a:lnTo>
                  <a:pt x="1211" y="186"/>
                </a:lnTo>
                <a:lnTo>
                  <a:pt x="1186" y="190"/>
                </a:lnTo>
                <a:lnTo>
                  <a:pt x="1159" y="194"/>
                </a:lnTo>
                <a:lnTo>
                  <a:pt x="1132" y="196"/>
                </a:lnTo>
                <a:lnTo>
                  <a:pt x="1103" y="199"/>
                </a:lnTo>
                <a:lnTo>
                  <a:pt x="1075" y="203"/>
                </a:lnTo>
                <a:lnTo>
                  <a:pt x="1046" y="207"/>
                </a:lnTo>
                <a:lnTo>
                  <a:pt x="1015" y="211"/>
                </a:lnTo>
                <a:lnTo>
                  <a:pt x="984" y="215"/>
                </a:lnTo>
                <a:lnTo>
                  <a:pt x="952" y="220"/>
                </a:lnTo>
                <a:lnTo>
                  <a:pt x="919" y="224"/>
                </a:lnTo>
                <a:lnTo>
                  <a:pt x="887" y="228"/>
                </a:lnTo>
                <a:lnTo>
                  <a:pt x="852" y="234"/>
                </a:lnTo>
                <a:lnTo>
                  <a:pt x="817" y="238"/>
                </a:lnTo>
                <a:lnTo>
                  <a:pt x="781" y="243"/>
                </a:lnTo>
                <a:lnTo>
                  <a:pt x="744" y="249"/>
                </a:lnTo>
                <a:lnTo>
                  <a:pt x="710" y="253"/>
                </a:lnTo>
                <a:lnTo>
                  <a:pt x="677" y="259"/>
                </a:lnTo>
                <a:lnTo>
                  <a:pt x="645" y="263"/>
                </a:lnTo>
                <a:lnTo>
                  <a:pt x="612" y="266"/>
                </a:lnTo>
                <a:lnTo>
                  <a:pt x="581" y="270"/>
                </a:lnTo>
                <a:lnTo>
                  <a:pt x="552" y="274"/>
                </a:lnTo>
                <a:lnTo>
                  <a:pt x="524" y="278"/>
                </a:lnTo>
                <a:lnTo>
                  <a:pt x="497" y="282"/>
                </a:lnTo>
                <a:lnTo>
                  <a:pt x="470" y="286"/>
                </a:lnTo>
                <a:lnTo>
                  <a:pt x="445" y="289"/>
                </a:lnTo>
                <a:lnTo>
                  <a:pt x="422" y="293"/>
                </a:lnTo>
                <a:lnTo>
                  <a:pt x="399" y="295"/>
                </a:lnTo>
                <a:lnTo>
                  <a:pt x="376" y="299"/>
                </a:lnTo>
                <a:lnTo>
                  <a:pt x="355" y="301"/>
                </a:lnTo>
                <a:lnTo>
                  <a:pt x="336" y="305"/>
                </a:lnTo>
                <a:lnTo>
                  <a:pt x="316" y="307"/>
                </a:lnTo>
                <a:lnTo>
                  <a:pt x="299" y="309"/>
                </a:lnTo>
                <a:lnTo>
                  <a:pt x="282" y="310"/>
                </a:lnTo>
                <a:lnTo>
                  <a:pt x="266" y="312"/>
                </a:lnTo>
                <a:lnTo>
                  <a:pt x="253" y="314"/>
                </a:lnTo>
                <a:lnTo>
                  <a:pt x="240" y="316"/>
                </a:lnTo>
                <a:lnTo>
                  <a:pt x="226" y="318"/>
                </a:lnTo>
                <a:lnTo>
                  <a:pt x="215" y="318"/>
                </a:lnTo>
                <a:lnTo>
                  <a:pt x="205" y="320"/>
                </a:lnTo>
                <a:lnTo>
                  <a:pt x="195" y="322"/>
                </a:lnTo>
                <a:lnTo>
                  <a:pt x="188" y="322"/>
                </a:lnTo>
                <a:lnTo>
                  <a:pt x="180" y="322"/>
                </a:lnTo>
                <a:lnTo>
                  <a:pt x="174" y="324"/>
                </a:lnTo>
                <a:lnTo>
                  <a:pt x="170" y="324"/>
                </a:lnTo>
                <a:lnTo>
                  <a:pt x="167" y="324"/>
                </a:lnTo>
                <a:lnTo>
                  <a:pt x="163" y="324"/>
                </a:lnTo>
                <a:lnTo>
                  <a:pt x="157" y="324"/>
                </a:lnTo>
                <a:lnTo>
                  <a:pt x="151" y="322"/>
                </a:lnTo>
                <a:lnTo>
                  <a:pt x="146" y="320"/>
                </a:lnTo>
                <a:lnTo>
                  <a:pt x="138" y="316"/>
                </a:lnTo>
                <a:lnTo>
                  <a:pt x="130" y="312"/>
                </a:lnTo>
                <a:lnTo>
                  <a:pt x="122" y="309"/>
                </a:lnTo>
                <a:lnTo>
                  <a:pt x="113" y="303"/>
                </a:lnTo>
                <a:lnTo>
                  <a:pt x="103" y="295"/>
                </a:lnTo>
                <a:lnTo>
                  <a:pt x="94" y="287"/>
                </a:lnTo>
                <a:lnTo>
                  <a:pt x="82" y="280"/>
                </a:lnTo>
                <a:lnTo>
                  <a:pt x="71" y="270"/>
                </a:lnTo>
                <a:lnTo>
                  <a:pt x="57" y="261"/>
                </a:lnTo>
                <a:lnTo>
                  <a:pt x="44" y="249"/>
                </a:lnTo>
                <a:lnTo>
                  <a:pt x="30" y="238"/>
                </a:lnTo>
                <a:lnTo>
                  <a:pt x="15" y="224"/>
                </a:lnTo>
                <a:lnTo>
                  <a:pt x="0" y="211"/>
                </a:lnTo>
                <a:lnTo>
                  <a:pt x="51" y="205"/>
                </a:lnTo>
                <a:lnTo>
                  <a:pt x="103" y="199"/>
                </a:lnTo>
                <a:lnTo>
                  <a:pt x="155" y="192"/>
                </a:lnTo>
                <a:lnTo>
                  <a:pt x="211" y="186"/>
                </a:lnTo>
                <a:lnTo>
                  <a:pt x="265" y="178"/>
                </a:lnTo>
                <a:lnTo>
                  <a:pt x="322" y="171"/>
                </a:lnTo>
                <a:lnTo>
                  <a:pt x="380" y="163"/>
                </a:lnTo>
                <a:lnTo>
                  <a:pt x="437" y="15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宽屏</PresentationFormat>
  <Paragraphs>330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宋体</vt:lpstr>
      <vt:lpstr>微软雅黑</vt:lpstr>
      <vt:lpstr>Calibri</vt:lpstr>
      <vt:lpstr>思源黑体 CN Light</vt:lpstr>
      <vt:lpstr>Wingdings</vt:lpstr>
      <vt:lpstr>Arial</vt:lpstr>
      <vt:lpstr>等线</vt:lpstr>
      <vt:lpstr>楷体</vt:lpstr>
      <vt:lpstr>站酷庆科黄油体</vt:lpstr>
      <vt:lpstr>张海山锐线体简</vt:lpstr>
      <vt:lpstr>思源黑体 CN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2021-05-08T00:52:16Z</dcterms:created>
  <dcterms:modified xsi:type="dcterms:W3CDTF">2023-01-14T00:39:38Z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18D5F2CF88214F509B28B999547BA32C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