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336" r:id="rId7"/>
    <p:sldId id="337" r:id="rId8"/>
    <p:sldId id="309" r:id="rId9"/>
    <p:sldId id="268" r:id="rId10"/>
    <p:sldId id="338" r:id="rId11"/>
    <p:sldId id="342" r:id="rId12"/>
    <p:sldId id="331" r:id="rId13"/>
    <p:sldId id="343" r:id="rId14"/>
    <p:sldId id="332" r:id="rId15"/>
    <p:sldId id="273" r:id="rId16"/>
    <p:sldId id="272" r:id="rId17"/>
    <p:sldId id="339" r:id="rId18"/>
    <p:sldId id="340" r:id="rId19"/>
    <p:sldId id="341" r:id="rId20"/>
    <p:sldId id="276" r:id="rId21"/>
    <p:sldId id="271" r:id="rId22"/>
    <p:sldId id="270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28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223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A6B0DBCD-BFDC-4310-9CA4-FBA39E3EC9C9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F6DAAF10-30E7-4C07-8D6C-741E5AC140E1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AAF10-30E7-4C07-8D6C-741E5AC140E1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1"/>
          <p:cNvPicPr>
            <a:picLocks noChangeAspect="1" noChangeArrowheads="1"/>
          </p:cNvPicPr>
          <p:nvPr/>
        </p:nvPicPr>
        <p:blipFill>
          <a:blip r:embed="rId2" cstate="email"/>
          <a:srcRect t="-405"/>
          <a:stretch>
            <a:fillRect/>
          </a:stretch>
        </p:blipFill>
        <p:spPr bwMode="auto">
          <a:xfrm>
            <a:off x="4763" y="-12700"/>
            <a:ext cx="913447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938" y="0"/>
            <a:ext cx="9144000" cy="6880225"/>
          </a:xfrm>
          <a:prstGeom prst="rect">
            <a:avLst/>
          </a:prstGeom>
          <a:solidFill>
            <a:srgbClr val="FFFFFF">
              <a:alpha val="92000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6" name="等腰三角形 5"/>
          <p:cNvSpPr>
            <a:spLocks noChangeArrowheads="1"/>
          </p:cNvSpPr>
          <p:nvPr/>
        </p:nvSpPr>
        <p:spPr bwMode="auto">
          <a:xfrm flipV="1">
            <a:off x="1568450" y="-17463"/>
            <a:ext cx="6007100" cy="3184526"/>
          </a:xfrm>
          <a:prstGeom prst="triangle">
            <a:avLst>
              <a:gd name="adj" fmla="val 50000"/>
            </a:avLst>
          </a:prstGeom>
          <a:blipFill dpi="0" rotWithShape="1">
            <a:blip r:embed="rId3" cstate="email"/>
            <a:srcRect/>
            <a:stretch>
              <a:fillRect/>
            </a:stretch>
          </a:blip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7" name="等腰三角形 6"/>
          <p:cNvSpPr>
            <a:spLocks noChangeArrowheads="1"/>
          </p:cNvSpPr>
          <p:nvPr/>
        </p:nvSpPr>
        <p:spPr bwMode="auto">
          <a:xfrm>
            <a:off x="4397375" y="6565900"/>
            <a:ext cx="349250" cy="3000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cxnSp>
        <p:nvCxnSpPr>
          <p:cNvPr id="8" name="直接连接符 15"/>
          <p:cNvCxnSpPr>
            <a:cxnSpLocks noChangeShapeType="1"/>
          </p:cNvCxnSpPr>
          <p:nvPr/>
        </p:nvCxnSpPr>
        <p:spPr bwMode="auto">
          <a:xfrm>
            <a:off x="1420813" y="5518150"/>
            <a:ext cx="6302375" cy="0"/>
          </a:xfrm>
          <a:prstGeom prst="line">
            <a:avLst/>
          </a:prstGeom>
          <a:noFill/>
          <a:ln w="12700">
            <a:solidFill>
              <a:srgbClr val="EFDDBA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5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1536700" y="5511800"/>
            <a:ext cx="6235700" cy="48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rgbClr val="6C6F72"/>
                </a:solidFill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7179" name="KSO_BT1"/>
          <p:cNvSpPr>
            <a:spLocks noGrp="1" noChangeArrowheads="1"/>
          </p:cNvSpPr>
          <p:nvPr>
            <p:ph type="ctrTitle"/>
          </p:nvPr>
        </p:nvSpPr>
        <p:spPr>
          <a:xfrm>
            <a:off x="1536700" y="4479925"/>
            <a:ext cx="6235700" cy="758825"/>
          </a:xfrm>
        </p:spPr>
        <p:txBody>
          <a:bodyPr/>
          <a:lstStyle>
            <a:lvl1pPr>
              <a:defRPr sz="3600">
                <a:solidFill>
                  <a:srgbClr val="CA9730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9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83C136-5092-41F5-993E-EF70BB5B10AD}" type="datetime1">
              <a:rPr lang="zh-CN" altLang="en-US"/>
              <a:t>2023-01-17</a:t>
            </a:fld>
            <a:endParaRPr lang="en-US"/>
          </a:p>
        </p:txBody>
      </p:sp>
      <p:sp>
        <p:nvSpPr>
          <p:cNvPr id="10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78A98F-1B84-4674-B9D7-600419F5851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F8952-E763-4568-8E49-A9A5BCA2F83B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06D6-BCA0-4528-9429-0227F261886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85C3-92E3-4B2D-B975-5281F7D3E3F7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EB0B-7502-4CAA-AF5C-ADF47A61B55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1938" y="0"/>
            <a:ext cx="2089150" cy="61769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9725" y="0"/>
            <a:ext cx="6119813" cy="6176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88E4-1999-46D8-B06E-E597DADD5BF7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57EB5-2425-43D3-869F-EE2DCA1EAE0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CC4F-438A-452D-821C-6C40FB68C69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5F5F-07E6-4490-8431-9FAB996109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CC4F-438A-452D-821C-6C40FB68C69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5F5F-07E6-4490-8431-9FAB996109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75D29-955C-4A31-9178-A28BA67117A4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EEC0-17D6-4822-88C4-AECE4BA0ED7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9725" y="984250"/>
            <a:ext cx="4103688" cy="5192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95813" y="984250"/>
            <a:ext cx="4105275" cy="5192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F800-05A3-43D2-BA8E-04D92FBD6CA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C27F-DCCC-4854-95EE-8B22DA490CA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0FC5-CB2B-4DA2-86BB-2F1D80984FA7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3FE8-ED53-4510-A3F2-259B6F53C30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F229-E034-4447-A839-E529622E4889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5408-A37F-4512-AC71-DEFE0E1C6CB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9E5A-8CF6-4DAB-BA73-4514B793A8CC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F2334-B208-417C-B629-6FFBD05BB74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857E-1641-4AEC-BE84-62488781CD1A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AB86-F0F6-4A11-8285-3FEF7A3E84E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6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4167188" y="6237288"/>
            <a:ext cx="835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7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7463" y="0"/>
            <a:ext cx="9131300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矩形 28"/>
          <p:cNvSpPr>
            <a:spLocks noChangeArrowheads="1"/>
          </p:cNvSpPr>
          <p:nvPr/>
        </p:nvSpPr>
        <p:spPr bwMode="auto">
          <a:xfrm>
            <a:off x="-171450" y="85725"/>
            <a:ext cx="9144000" cy="6865938"/>
          </a:xfrm>
          <a:prstGeom prst="rect">
            <a:avLst/>
          </a:prstGeom>
          <a:solidFill>
            <a:srgbClr val="FFFFFF">
              <a:alpha val="92000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4101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25" y="984250"/>
            <a:ext cx="8361363" cy="51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6150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68E52B94-B82E-494B-89D3-54B44114E1AE}" type="datetime1">
              <a:rPr lang="zh-CN" altLang="en-US"/>
              <a:t>2023-01-17</a:t>
            </a:fld>
            <a:endParaRPr lang="en-US"/>
          </a:p>
        </p:txBody>
      </p:sp>
      <p:sp>
        <p:nvSpPr>
          <p:cNvPr id="6151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726AA623-E8C7-4416-AFEB-227A3B17D025}" type="slidenum">
              <a:rPr lang="zh-CN" altLang="en-US"/>
              <a:t>‹#›</a:t>
            </a:fld>
            <a:endParaRPr lang="en-US"/>
          </a:p>
        </p:txBody>
      </p:sp>
      <p:cxnSp>
        <p:nvCxnSpPr>
          <p:cNvPr id="4105" name="直接连接符 21"/>
          <p:cNvCxnSpPr>
            <a:cxnSpLocks noChangeShapeType="1"/>
          </p:cNvCxnSpPr>
          <p:nvPr/>
        </p:nvCxnSpPr>
        <p:spPr bwMode="auto">
          <a:xfrm>
            <a:off x="0" y="739775"/>
            <a:ext cx="9144000" cy="0"/>
          </a:xfrm>
          <a:prstGeom prst="line">
            <a:avLst/>
          </a:prstGeom>
          <a:noFill/>
          <a:ln w="19050">
            <a:solidFill>
              <a:srgbClr val="78591D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6" name="直接连接符 22"/>
          <p:cNvCxnSpPr>
            <a:cxnSpLocks noChangeShapeType="1"/>
          </p:cNvCxnSpPr>
          <p:nvPr/>
        </p:nvCxnSpPr>
        <p:spPr bwMode="auto">
          <a:xfrm>
            <a:off x="784225" y="739775"/>
            <a:ext cx="7585075" cy="0"/>
          </a:xfrm>
          <a:prstGeom prst="line">
            <a:avLst/>
          </a:prstGeom>
          <a:noFill/>
          <a:ln w="190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784225" y="0"/>
            <a:ext cx="75850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8000" tIns="72000" rIns="0" bIns="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8591D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BF9000"/>
        </a:buClr>
        <a:buSzPct val="60000"/>
        <a:buFont typeface="Arial" panose="020B0604020202020204" pitchFamily="34" charset="0"/>
        <a:buChar char="▲"/>
        <a:defRPr sz="2000">
          <a:solidFill>
            <a:srgbClr val="BF9000"/>
          </a:solidFill>
          <a:latin typeface="+mn-lt"/>
          <a:ea typeface="+mn-ea"/>
          <a:cs typeface="+mn-cs"/>
        </a:defRPr>
      </a:lvl1pPr>
      <a:lvl2pPr marL="357505" indent="-35750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C0B493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2901950"/>
            <a:ext cx="9143998" cy="1890713"/>
          </a:xfrm>
        </p:spPr>
        <p:txBody>
          <a:bodyPr/>
          <a:lstStyle/>
          <a:p>
            <a:pPr eaLnBrk="1" hangingPunct="1"/>
            <a:r>
              <a:rPr lang="zh-CN" altLang="en-US" sz="5200" dirty="0" smtClean="0">
                <a:solidFill>
                  <a:srgbClr val="000000"/>
                </a:solidFill>
                <a:latin typeface="Papyrus" panose="03070502060502030205" pitchFamily="66" charset="0"/>
              </a:rPr>
              <a:t>Unit 7</a:t>
            </a:r>
            <a:br>
              <a:rPr lang="zh-CN" altLang="en-US" sz="5200" dirty="0" smtClean="0">
                <a:solidFill>
                  <a:srgbClr val="000000"/>
                </a:solidFill>
                <a:latin typeface="Papyrus" panose="03070502060502030205" pitchFamily="66" charset="0"/>
              </a:rPr>
            </a:br>
            <a:r>
              <a:rPr lang="zh-CN" altLang="en-US" sz="5200" dirty="0" smtClean="0">
                <a:solidFill>
                  <a:srgbClr val="000000"/>
                </a:solidFill>
                <a:latin typeface="Papyrus" panose="03070502060502030205" pitchFamily="66" charset="0"/>
              </a:rPr>
              <a:t>I Have A Headache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868863"/>
            <a:ext cx="9143999" cy="72037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solidFill>
                  <a:srgbClr val="000000"/>
                </a:solidFill>
                <a:latin typeface="Papyrus" panose="03070502060502030205" pitchFamily="66" charset="0"/>
              </a:rPr>
              <a:t>第三课时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89722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904875"/>
            <a:ext cx="8293100" cy="700087"/>
          </a:xfrm>
        </p:spPr>
        <p:txBody>
          <a:bodyPr/>
          <a:lstStyle/>
          <a:p>
            <a:pPr eaLnBrk="1" hangingPunct="1"/>
            <a:r>
              <a:rPr lang="zh-CN" altLang="en-US" sz="4800" dirty="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2089150"/>
            <a:ext cx="8739188" cy="2711450"/>
          </a:xfrm>
          <a:ln>
            <a:solidFill>
              <a:schemeClr val="accent1"/>
            </a:solidFill>
            <a:miter lim="800000"/>
          </a:ln>
        </p:spPr>
        <p:txBody>
          <a:bodyPr/>
          <a:lstStyle/>
          <a:p>
            <a:pPr eaLnBrk="1" hangingPunct="1"/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     then     though      other</a:t>
            </a:r>
          </a:p>
          <a:p>
            <a:pPr eaLnBrk="1" hangingPunct="1"/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     earth    healthy      thirsty</a:t>
            </a:r>
          </a:p>
          <a:p>
            <a:pPr eaLnBrk="1" hangingPunct="1"/>
            <a:endParaRPr lang="zh-CN" altLang="en-US" sz="3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3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2339975"/>
            <a:ext cx="8358188" cy="1506538"/>
          </a:xfrm>
          <a:gradFill rotWithShape="0">
            <a:gsLst>
              <a:gs pos="0">
                <a:srgbClr val="DDEBCF">
                  <a:alpha val="59998"/>
                </a:srgbClr>
              </a:gs>
              <a:gs pos="50000">
                <a:srgbClr val="9CB86E">
                  <a:alpha val="54498"/>
                </a:srgbClr>
              </a:gs>
              <a:gs pos="100000">
                <a:srgbClr val="156B13">
                  <a:alpha val="48997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zh-CN" altLang="en-US" sz="7200" dirty="0" smtClean="0">
                <a:solidFill>
                  <a:srgbClr val="000000"/>
                </a:solidFill>
                <a:latin typeface="Papyrus" panose="03070502060502030205" pitchFamily="66" charset="0"/>
              </a:rPr>
              <a:t>Let's Practice!</a:t>
            </a:r>
            <a:endParaRPr lang="zh-CN" altLang="en-US" dirty="0" smtClean="0"/>
          </a:p>
        </p:txBody>
      </p:sp>
      <p:sp>
        <p:nvSpPr>
          <p:cNvPr id="18435" name="KSO_Shape"/>
          <p:cNvSpPr>
            <a:spLocks noChangeArrowheads="1"/>
          </p:cNvSpPr>
          <p:nvPr/>
        </p:nvSpPr>
        <p:spPr bwMode="auto">
          <a:xfrm>
            <a:off x="269875" y="4527550"/>
            <a:ext cx="2162175" cy="1992313"/>
          </a:xfrm>
          <a:custGeom>
            <a:avLst/>
            <a:gdLst>
              <a:gd name="T0" fmla="*/ 296168 w 2295525"/>
              <a:gd name="T1" fmla="*/ 2176089 h 1735138"/>
              <a:gd name="T2" fmla="*/ 187172 w 2295525"/>
              <a:gd name="T3" fmla="*/ 2103295 h 1735138"/>
              <a:gd name="T4" fmla="*/ 167231 w 2295525"/>
              <a:gd name="T5" fmla="*/ 2170313 h 1735138"/>
              <a:gd name="T6" fmla="*/ 1564177 w 2295525"/>
              <a:gd name="T7" fmla="*/ 1819721 h 1735138"/>
              <a:gd name="T8" fmla="*/ 1556486 w 2295525"/>
              <a:gd name="T9" fmla="*/ 2165609 h 1735138"/>
              <a:gd name="T10" fmla="*/ 1325193 w 2295525"/>
              <a:gd name="T11" fmla="*/ 1828679 h 1735138"/>
              <a:gd name="T12" fmla="*/ 1245674 w 2295525"/>
              <a:gd name="T13" fmla="*/ 2122808 h 1735138"/>
              <a:gd name="T14" fmla="*/ 963301 w 2295525"/>
              <a:gd name="T15" fmla="*/ 2094440 h 1735138"/>
              <a:gd name="T16" fmla="*/ 911563 w 2295525"/>
              <a:gd name="T17" fmla="*/ 1848088 h 1735138"/>
              <a:gd name="T18" fmla="*/ 654749 w 2295525"/>
              <a:gd name="T19" fmla="*/ 2157149 h 1735138"/>
              <a:gd name="T20" fmla="*/ 1239297 w 2295525"/>
              <a:gd name="T21" fmla="*/ 1698946 h 1735138"/>
              <a:gd name="T22" fmla="*/ 1269134 w 2295525"/>
              <a:gd name="T23" fmla="*/ 1840490 h 1735138"/>
              <a:gd name="T24" fmla="*/ 988622 w 2295525"/>
              <a:gd name="T25" fmla="*/ 1771790 h 1735138"/>
              <a:gd name="T26" fmla="*/ 913483 w 2295525"/>
              <a:gd name="T27" fmla="*/ 1709497 h 1735138"/>
              <a:gd name="T28" fmla="*/ 465411 w 2295525"/>
              <a:gd name="T29" fmla="*/ 2042838 h 1735138"/>
              <a:gd name="T30" fmla="*/ 480548 w 2295525"/>
              <a:gd name="T31" fmla="*/ 1698946 h 1735138"/>
              <a:gd name="T32" fmla="*/ 1556693 w 2295525"/>
              <a:gd name="T33" fmla="*/ 1624563 h 1735138"/>
              <a:gd name="T34" fmla="*/ 1519812 w 2295525"/>
              <a:gd name="T35" fmla="*/ 1727538 h 1735138"/>
              <a:gd name="T36" fmla="*/ 1351097 w 2295525"/>
              <a:gd name="T37" fmla="*/ 1727538 h 1735138"/>
              <a:gd name="T38" fmla="*/ 1429262 w 2295525"/>
              <a:gd name="T39" fmla="*/ 1473832 h 1735138"/>
              <a:gd name="T40" fmla="*/ 877411 w 2295525"/>
              <a:gd name="T41" fmla="*/ 1595213 h 1735138"/>
              <a:gd name="T42" fmla="*/ 847923 w 2295525"/>
              <a:gd name="T43" fmla="*/ 1725548 h 1735138"/>
              <a:gd name="T44" fmla="*/ 677613 w 2295525"/>
              <a:gd name="T45" fmla="*/ 1737984 h 1735138"/>
              <a:gd name="T46" fmla="*/ 747610 w 2295525"/>
              <a:gd name="T47" fmla="*/ 1479302 h 1735138"/>
              <a:gd name="T48" fmla="*/ 1205802 w 2295525"/>
              <a:gd name="T49" fmla="*/ 1627500 h 1735138"/>
              <a:gd name="T50" fmla="*/ 1200312 w 2295525"/>
              <a:gd name="T51" fmla="*/ 1740955 h 1735138"/>
              <a:gd name="T52" fmla="*/ 1010073 w 2295525"/>
              <a:gd name="T53" fmla="*/ 1632476 h 1735138"/>
              <a:gd name="T54" fmla="*/ 1105879 w 2295525"/>
              <a:gd name="T55" fmla="*/ 1436415 h 1735138"/>
              <a:gd name="T56" fmla="*/ 1355177 w 2295525"/>
              <a:gd name="T57" fmla="*/ 1413233 h 1735138"/>
              <a:gd name="T58" fmla="*/ 1236497 w 2295525"/>
              <a:gd name="T59" fmla="*/ 1639014 h 1735138"/>
              <a:gd name="T60" fmla="*/ 1182401 w 2295525"/>
              <a:gd name="T61" fmla="*/ 1394710 h 1735138"/>
              <a:gd name="T62" fmla="*/ 613552 w 2295525"/>
              <a:gd name="T63" fmla="*/ 1341117 h 1735138"/>
              <a:gd name="T64" fmla="*/ 686389 w 2295525"/>
              <a:gd name="T65" fmla="*/ 1507571 h 1735138"/>
              <a:gd name="T66" fmla="*/ 476155 w 2295525"/>
              <a:gd name="T67" fmla="*/ 1531063 h 1735138"/>
              <a:gd name="T68" fmla="*/ 592032 w 2295525"/>
              <a:gd name="T69" fmla="*/ 1324122 h 1735138"/>
              <a:gd name="T70" fmla="*/ 985594 w 2295525"/>
              <a:gd name="T71" fmla="*/ 1495077 h 1735138"/>
              <a:gd name="T72" fmla="*/ 880732 w 2295525"/>
              <a:gd name="T73" fmla="*/ 1512073 h 1735138"/>
              <a:gd name="T74" fmla="*/ 903576 w 2295525"/>
              <a:gd name="T75" fmla="*/ 1320631 h 1735138"/>
              <a:gd name="T76" fmla="*/ 527267 w 2295525"/>
              <a:gd name="T77" fmla="*/ 881323 h 1735138"/>
              <a:gd name="T78" fmla="*/ 543288 w 2295525"/>
              <a:gd name="T79" fmla="*/ 917640 h 1735138"/>
              <a:gd name="T80" fmla="*/ 474782 w 2295525"/>
              <a:gd name="T81" fmla="*/ 873362 h 1735138"/>
              <a:gd name="T82" fmla="*/ 353537 w 2295525"/>
              <a:gd name="T83" fmla="*/ 670267 h 1735138"/>
              <a:gd name="T84" fmla="*/ 390738 w 2295525"/>
              <a:gd name="T85" fmla="*/ 1061433 h 1735138"/>
              <a:gd name="T86" fmla="*/ 360701 w 2295525"/>
              <a:gd name="T87" fmla="*/ 1271983 h 1735138"/>
              <a:gd name="T88" fmla="*/ 195093 w 2295525"/>
              <a:gd name="T89" fmla="*/ 1603776 h 1735138"/>
              <a:gd name="T90" fmla="*/ 20391 w 2295525"/>
              <a:gd name="T91" fmla="*/ 1141262 h 1735138"/>
              <a:gd name="T92" fmla="*/ 20115 w 2295525"/>
              <a:gd name="T93" fmla="*/ 751094 h 1735138"/>
              <a:gd name="T94" fmla="*/ 227058 w 2295525"/>
              <a:gd name="T95" fmla="*/ 891795 h 1735138"/>
              <a:gd name="T96" fmla="*/ 96055 w 2295525"/>
              <a:gd name="T97" fmla="*/ 253045 h 1735138"/>
              <a:gd name="T98" fmla="*/ 673417 w 2295525"/>
              <a:gd name="T99" fmla="*/ 962272 h 1735138"/>
              <a:gd name="T100" fmla="*/ 216605 w 2295525"/>
              <a:gd name="T101" fmla="*/ 50410 h 1735138"/>
              <a:gd name="T102" fmla="*/ 274680 w 2295525"/>
              <a:gd name="T103" fmla="*/ 196647 h 1735138"/>
              <a:gd name="T104" fmla="*/ 307431 w 2295525"/>
              <a:gd name="T105" fmla="*/ 256539 h 1735138"/>
              <a:gd name="T106" fmla="*/ 281558 w 2295525"/>
              <a:gd name="T107" fmla="*/ 497606 h 1735138"/>
              <a:gd name="T108" fmla="*/ 176696 w 2295525"/>
              <a:gd name="T109" fmla="*/ 577463 h 1735138"/>
              <a:gd name="T110" fmla="*/ 89173 w 2295525"/>
              <a:gd name="T111" fmla="*/ 395788 h 1735138"/>
              <a:gd name="T112" fmla="*/ 87798 w 2295525"/>
              <a:gd name="T113" fmla="*/ 149232 h 1735138"/>
              <a:gd name="T114" fmla="*/ 1453506 w 2295525"/>
              <a:gd name="T115" fmla="*/ 16971 h 1735138"/>
              <a:gd name="T116" fmla="*/ 1487614 w 2295525"/>
              <a:gd name="T117" fmla="*/ 1007189 h 1735138"/>
              <a:gd name="T118" fmla="*/ 670116 w 2295525"/>
              <a:gd name="T119" fmla="*/ 1089541 h 1735138"/>
              <a:gd name="T120" fmla="*/ 608776 w 2295525"/>
              <a:gd name="T121" fmla="*/ 876425 h 1735138"/>
              <a:gd name="T122" fmla="*/ 666264 w 2295525"/>
              <a:gd name="T123" fmla="*/ 4492 h 17351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295525"/>
              <a:gd name="T187" fmla="*/ 0 h 1735138"/>
              <a:gd name="T188" fmla="*/ 2295525 w 2295525"/>
              <a:gd name="T189" fmla="*/ 1735138 h 173513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295525" h="1735138">
                <a:moveTo>
                  <a:pt x="350837" y="1671638"/>
                </a:moveTo>
                <a:lnTo>
                  <a:pt x="438244" y="1671638"/>
                </a:lnTo>
                <a:lnTo>
                  <a:pt x="442634" y="1674019"/>
                </a:lnTo>
                <a:lnTo>
                  <a:pt x="452213" y="1680766"/>
                </a:lnTo>
                <a:lnTo>
                  <a:pt x="458599" y="1685132"/>
                </a:lnTo>
                <a:lnTo>
                  <a:pt x="465384" y="1690291"/>
                </a:lnTo>
                <a:lnTo>
                  <a:pt x="472169" y="1695847"/>
                </a:lnTo>
                <a:lnTo>
                  <a:pt x="478156" y="1701404"/>
                </a:lnTo>
                <a:lnTo>
                  <a:pt x="483743" y="1706960"/>
                </a:lnTo>
                <a:lnTo>
                  <a:pt x="488533" y="1712913"/>
                </a:lnTo>
                <a:lnTo>
                  <a:pt x="490129" y="1715691"/>
                </a:lnTo>
                <a:lnTo>
                  <a:pt x="490928" y="1718072"/>
                </a:lnTo>
                <a:lnTo>
                  <a:pt x="491726" y="1720454"/>
                </a:lnTo>
                <a:lnTo>
                  <a:pt x="492125" y="1723232"/>
                </a:lnTo>
                <a:lnTo>
                  <a:pt x="491726" y="1725216"/>
                </a:lnTo>
                <a:lnTo>
                  <a:pt x="490928" y="1727201"/>
                </a:lnTo>
                <a:lnTo>
                  <a:pt x="489331" y="1729582"/>
                </a:lnTo>
                <a:lnTo>
                  <a:pt x="486537" y="1730772"/>
                </a:lnTo>
                <a:lnTo>
                  <a:pt x="483743" y="1732360"/>
                </a:lnTo>
                <a:lnTo>
                  <a:pt x="479752" y="1733551"/>
                </a:lnTo>
                <a:lnTo>
                  <a:pt x="475362" y="1734344"/>
                </a:lnTo>
                <a:lnTo>
                  <a:pt x="469774" y="1734741"/>
                </a:lnTo>
                <a:lnTo>
                  <a:pt x="462590" y="1735138"/>
                </a:lnTo>
                <a:lnTo>
                  <a:pt x="455805" y="1735138"/>
                </a:lnTo>
                <a:lnTo>
                  <a:pt x="449419" y="1734741"/>
                </a:lnTo>
                <a:lnTo>
                  <a:pt x="443432" y="1733947"/>
                </a:lnTo>
                <a:lnTo>
                  <a:pt x="437446" y="1733154"/>
                </a:lnTo>
                <a:lnTo>
                  <a:pt x="431858" y="1731566"/>
                </a:lnTo>
                <a:lnTo>
                  <a:pt x="427069" y="1730376"/>
                </a:lnTo>
                <a:lnTo>
                  <a:pt x="421481" y="1727994"/>
                </a:lnTo>
                <a:lnTo>
                  <a:pt x="416691" y="1726010"/>
                </a:lnTo>
                <a:lnTo>
                  <a:pt x="411902" y="1724026"/>
                </a:lnTo>
                <a:lnTo>
                  <a:pt x="402722" y="1718866"/>
                </a:lnTo>
                <a:lnTo>
                  <a:pt x="394341" y="1712913"/>
                </a:lnTo>
                <a:lnTo>
                  <a:pt x="385560" y="1706960"/>
                </a:lnTo>
                <a:lnTo>
                  <a:pt x="381968" y="1704579"/>
                </a:lnTo>
                <a:lnTo>
                  <a:pt x="379573" y="1703785"/>
                </a:lnTo>
                <a:lnTo>
                  <a:pt x="377578" y="1703785"/>
                </a:lnTo>
                <a:lnTo>
                  <a:pt x="376780" y="1704182"/>
                </a:lnTo>
                <a:lnTo>
                  <a:pt x="376380" y="1705372"/>
                </a:lnTo>
                <a:lnTo>
                  <a:pt x="375582" y="1706563"/>
                </a:lnTo>
                <a:lnTo>
                  <a:pt x="375183" y="1707357"/>
                </a:lnTo>
                <a:lnTo>
                  <a:pt x="373986" y="1707754"/>
                </a:lnTo>
                <a:lnTo>
                  <a:pt x="364008" y="1707357"/>
                </a:lnTo>
                <a:lnTo>
                  <a:pt x="358420" y="1706563"/>
                </a:lnTo>
                <a:lnTo>
                  <a:pt x="356425" y="1706166"/>
                </a:lnTo>
                <a:lnTo>
                  <a:pt x="355227" y="1705769"/>
                </a:lnTo>
                <a:lnTo>
                  <a:pt x="353232" y="1697435"/>
                </a:lnTo>
                <a:lnTo>
                  <a:pt x="352433" y="1690688"/>
                </a:lnTo>
                <a:lnTo>
                  <a:pt x="351635" y="1685132"/>
                </a:lnTo>
                <a:lnTo>
                  <a:pt x="351236" y="1680766"/>
                </a:lnTo>
                <a:lnTo>
                  <a:pt x="351635" y="1677988"/>
                </a:lnTo>
                <a:lnTo>
                  <a:pt x="351635" y="1676004"/>
                </a:lnTo>
                <a:lnTo>
                  <a:pt x="352433" y="1674019"/>
                </a:lnTo>
                <a:lnTo>
                  <a:pt x="350837" y="1671638"/>
                </a:lnTo>
                <a:close/>
                <a:moveTo>
                  <a:pt x="168275" y="1670050"/>
                </a:moveTo>
                <a:lnTo>
                  <a:pt x="265566" y="1670050"/>
                </a:lnTo>
                <a:lnTo>
                  <a:pt x="269899" y="1672491"/>
                </a:lnTo>
                <a:lnTo>
                  <a:pt x="281322" y="1679406"/>
                </a:lnTo>
                <a:lnTo>
                  <a:pt x="288018" y="1683881"/>
                </a:lnTo>
                <a:lnTo>
                  <a:pt x="295502" y="1689170"/>
                </a:lnTo>
                <a:lnTo>
                  <a:pt x="302986" y="1694458"/>
                </a:lnTo>
                <a:lnTo>
                  <a:pt x="309682" y="1700560"/>
                </a:lnTo>
                <a:lnTo>
                  <a:pt x="315984" y="1706255"/>
                </a:lnTo>
                <a:lnTo>
                  <a:pt x="318742" y="1709510"/>
                </a:lnTo>
                <a:lnTo>
                  <a:pt x="321105" y="1711950"/>
                </a:lnTo>
                <a:lnTo>
                  <a:pt x="322681" y="1714798"/>
                </a:lnTo>
                <a:lnTo>
                  <a:pt x="323862" y="1717646"/>
                </a:lnTo>
                <a:lnTo>
                  <a:pt x="325044" y="1720086"/>
                </a:lnTo>
                <a:lnTo>
                  <a:pt x="325438" y="1722934"/>
                </a:lnTo>
                <a:lnTo>
                  <a:pt x="325044" y="1724968"/>
                </a:lnTo>
                <a:lnTo>
                  <a:pt x="323862" y="1727002"/>
                </a:lnTo>
                <a:lnTo>
                  <a:pt x="321893" y="1728629"/>
                </a:lnTo>
                <a:lnTo>
                  <a:pt x="319529" y="1730663"/>
                </a:lnTo>
                <a:lnTo>
                  <a:pt x="315984" y="1732290"/>
                </a:lnTo>
                <a:lnTo>
                  <a:pt x="312046" y="1733104"/>
                </a:lnTo>
                <a:lnTo>
                  <a:pt x="306531" y="1734324"/>
                </a:lnTo>
                <a:lnTo>
                  <a:pt x="300229" y="1734731"/>
                </a:lnTo>
                <a:lnTo>
                  <a:pt x="292351" y="1735138"/>
                </a:lnTo>
                <a:lnTo>
                  <a:pt x="285261" y="1735138"/>
                </a:lnTo>
                <a:lnTo>
                  <a:pt x="278171" y="1734731"/>
                </a:lnTo>
                <a:lnTo>
                  <a:pt x="271475" y="1733918"/>
                </a:lnTo>
                <a:lnTo>
                  <a:pt x="264778" y="1732697"/>
                </a:lnTo>
                <a:lnTo>
                  <a:pt x="258476" y="1731477"/>
                </a:lnTo>
                <a:lnTo>
                  <a:pt x="252568" y="1729850"/>
                </a:lnTo>
                <a:lnTo>
                  <a:pt x="247053" y="1727816"/>
                </a:lnTo>
                <a:lnTo>
                  <a:pt x="241145" y="1725782"/>
                </a:lnTo>
                <a:lnTo>
                  <a:pt x="236024" y="1723748"/>
                </a:lnTo>
                <a:lnTo>
                  <a:pt x="225783" y="1718052"/>
                </a:lnTo>
                <a:lnTo>
                  <a:pt x="215936" y="1712357"/>
                </a:lnTo>
                <a:lnTo>
                  <a:pt x="206876" y="1706255"/>
                </a:lnTo>
                <a:lnTo>
                  <a:pt x="202543" y="1703814"/>
                </a:lnTo>
                <a:lnTo>
                  <a:pt x="200180" y="1703001"/>
                </a:lnTo>
                <a:lnTo>
                  <a:pt x="198211" y="1703001"/>
                </a:lnTo>
                <a:lnTo>
                  <a:pt x="197423" y="1703408"/>
                </a:lnTo>
                <a:lnTo>
                  <a:pt x="196241" y="1704628"/>
                </a:lnTo>
                <a:lnTo>
                  <a:pt x="195847" y="1705848"/>
                </a:lnTo>
                <a:lnTo>
                  <a:pt x="195060" y="1706662"/>
                </a:lnTo>
                <a:lnTo>
                  <a:pt x="193878" y="1707069"/>
                </a:lnTo>
                <a:lnTo>
                  <a:pt x="182455" y="1706662"/>
                </a:lnTo>
                <a:lnTo>
                  <a:pt x="176941" y="1705848"/>
                </a:lnTo>
                <a:lnTo>
                  <a:pt x="174183" y="1705442"/>
                </a:lnTo>
                <a:lnTo>
                  <a:pt x="173002" y="1705035"/>
                </a:lnTo>
                <a:lnTo>
                  <a:pt x="171032" y="1696492"/>
                </a:lnTo>
                <a:lnTo>
                  <a:pt x="169457" y="1689576"/>
                </a:lnTo>
                <a:lnTo>
                  <a:pt x="169063" y="1683881"/>
                </a:lnTo>
                <a:lnTo>
                  <a:pt x="168669" y="1679406"/>
                </a:lnTo>
                <a:lnTo>
                  <a:pt x="169063" y="1676152"/>
                </a:lnTo>
                <a:lnTo>
                  <a:pt x="169063" y="1674118"/>
                </a:lnTo>
                <a:lnTo>
                  <a:pt x="169457" y="1672491"/>
                </a:lnTo>
                <a:lnTo>
                  <a:pt x="168275" y="1670050"/>
                </a:lnTo>
                <a:close/>
                <a:moveTo>
                  <a:pt x="1942197" y="1444625"/>
                </a:moveTo>
                <a:lnTo>
                  <a:pt x="2238486" y="1444625"/>
                </a:lnTo>
                <a:lnTo>
                  <a:pt x="2244427" y="1445021"/>
                </a:lnTo>
                <a:lnTo>
                  <a:pt x="2249973" y="1445812"/>
                </a:lnTo>
                <a:lnTo>
                  <a:pt x="2255518" y="1447000"/>
                </a:lnTo>
                <a:lnTo>
                  <a:pt x="2260272" y="1448978"/>
                </a:lnTo>
                <a:lnTo>
                  <a:pt x="2265421" y="1451748"/>
                </a:lnTo>
                <a:lnTo>
                  <a:pt x="2270174" y="1454123"/>
                </a:lnTo>
                <a:lnTo>
                  <a:pt x="2274532" y="1457289"/>
                </a:lnTo>
                <a:lnTo>
                  <a:pt x="2278493" y="1461246"/>
                </a:lnTo>
                <a:lnTo>
                  <a:pt x="2282454" y="1465204"/>
                </a:lnTo>
                <a:lnTo>
                  <a:pt x="2285623" y="1469557"/>
                </a:lnTo>
                <a:lnTo>
                  <a:pt x="2287999" y="1474306"/>
                </a:lnTo>
                <a:lnTo>
                  <a:pt x="2290772" y="1479451"/>
                </a:lnTo>
                <a:lnTo>
                  <a:pt x="2292356" y="1484200"/>
                </a:lnTo>
                <a:lnTo>
                  <a:pt x="2293941" y="1489740"/>
                </a:lnTo>
                <a:lnTo>
                  <a:pt x="2294733" y="1495280"/>
                </a:lnTo>
                <a:lnTo>
                  <a:pt x="2295525" y="1501217"/>
                </a:lnTo>
                <a:lnTo>
                  <a:pt x="2295525" y="1665451"/>
                </a:lnTo>
                <a:lnTo>
                  <a:pt x="2294733" y="1671387"/>
                </a:lnTo>
                <a:lnTo>
                  <a:pt x="2293941" y="1676927"/>
                </a:lnTo>
                <a:lnTo>
                  <a:pt x="2292356" y="1682468"/>
                </a:lnTo>
                <a:lnTo>
                  <a:pt x="2290772" y="1688008"/>
                </a:lnTo>
                <a:lnTo>
                  <a:pt x="2287999" y="1692361"/>
                </a:lnTo>
                <a:lnTo>
                  <a:pt x="2285623" y="1697110"/>
                </a:lnTo>
                <a:lnTo>
                  <a:pt x="2282454" y="1701859"/>
                </a:lnTo>
                <a:lnTo>
                  <a:pt x="2278493" y="1705421"/>
                </a:lnTo>
                <a:lnTo>
                  <a:pt x="2274532" y="1709378"/>
                </a:lnTo>
                <a:lnTo>
                  <a:pt x="2270174" y="1712544"/>
                </a:lnTo>
                <a:lnTo>
                  <a:pt x="2265421" y="1715315"/>
                </a:lnTo>
                <a:lnTo>
                  <a:pt x="2260272" y="1717689"/>
                </a:lnTo>
                <a:lnTo>
                  <a:pt x="2255518" y="1719668"/>
                </a:lnTo>
                <a:lnTo>
                  <a:pt x="2249973" y="1720855"/>
                </a:lnTo>
                <a:lnTo>
                  <a:pt x="2244427" y="1722042"/>
                </a:lnTo>
                <a:lnTo>
                  <a:pt x="2238486" y="1722438"/>
                </a:lnTo>
                <a:lnTo>
                  <a:pt x="1942197" y="1722438"/>
                </a:lnTo>
                <a:lnTo>
                  <a:pt x="1936652" y="1722042"/>
                </a:lnTo>
                <a:lnTo>
                  <a:pt x="1931106" y="1720855"/>
                </a:lnTo>
                <a:lnTo>
                  <a:pt x="1925561" y="1719668"/>
                </a:lnTo>
                <a:lnTo>
                  <a:pt x="1920412" y="1717689"/>
                </a:lnTo>
                <a:lnTo>
                  <a:pt x="1915262" y="1715315"/>
                </a:lnTo>
                <a:lnTo>
                  <a:pt x="1910905" y="1712544"/>
                </a:lnTo>
                <a:lnTo>
                  <a:pt x="1906548" y="1709378"/>
                </a:lnTo>
                <a:lnTo>
                  <a:pt x="1902191" y="1705421"/>
                </a:lnTo>
                <a:lnTo>
                  <a:pt x="1899022" y="1701859"/>
                </a:lnTo>
                <a:lnTo>
                  <a:pt x="1895457" y="1697110"/>
                </a:lnTo>
                <a:lnTo>
                  <a:pt x="1892684" y="1692361"/>
                </a:lnTo>
                <a:lnTo>
                  <a:pt x="1890307" y="1688008"/>
                </a:lnTo>
                <a:lnTo>
                  <a:pt x="1888327" y="1682468"/>
                </a:lnTo>
                <a:lnTo>
                  <a:pt x="1887139" y="1676927"/>
                </a:lnTo>
                <a:lnTo>
                  <a:pt x="1886346" y="1671387"/>
                </a:lnTo>
                <a:lnTo>
                  <a:pt x="1885950" y="1665451"/>
                </a:lnTo>
                <a:lnTo>
                  <a:pt x="1885950" y="1501217"/>
                </a:lnTo>
                <a:lnTo>
                  <a:pt x="1886346" y="1495280"/>
                </a:lnTo>
                <a:lnTo>
                  <a:pt x="1887139" y="1489740"/>
                </a:lnTo>
                <a:lnTo>
                  <a:pt x="1888327" y="1484200"/>
                </a:lnTo>
                <a:lnTo>
                  <a:pt x="1890307" y="1479451"/>
                </a:lnTo>
                <a:lnTo>
                  <a:pt x="1892684" y="1474306"/>
                </a:lnTo>
                <a:lnTo>
                  <a:pt x="1895457" y="1469557"/>
                </a:lnTo>
                <a:lnTo>
                  <a:pt x="1899022" y="1465204"/>
                </a:lnTo>
                <a:lnTo>
                  <a:pt x="1902191" y="1461246"/>
                </a:lnTo>
                <a:lnTo>
                  <a:pt x="1906548" y="1457289"/>
                </a:lnTo>
                <a:lnTo>
                  <a:pt x="1910905" y="1454123"/>
                </a:lnTo>
                <a:lnTo>
                  <a:pt x="1915262" y="1451748"/>
                </a:lnTo>
                <a:lnTo>
                  <a:pt x="1920412" y="1448978"/>
                </a:lnTo>
                <a:lnTo>
                  <a:pt x="1925561" y="1447000"/>
                </a:lnTo>
                <a:lnTo>
                  <a:pt x="1931106" y="1445812"/>
                </a:lnTo>
                <a:lnTo>
                  <a:pt x="1936652" y="1445021"/>
                </a:lnTo>
                <a:lnTo>
                  <a:pt x="1942197" y="1444625"/>
                </a:lnTo>
                <a:close/>
                <a:moveTo>
                  <a:pt x="1445637" y="1444625"/>
                </a:moveTo>
                <a:lnTo>
                  <a:pt x="1743650" y="1444625"/>
                </a:lnTo>
                <a:lnTo>
                  <a:pt x="1749627" y="1445021"/>
                </a:lnTo>
                <a:lnTo>
                  <a:pt x="1755204" y="1445812"/>
                </a:lnTo>
                <a:lnTo>
                  <a:pt x="1760384" y="1447000"/>
                </a:lnTo>
                <a:lnTo>
                  <a:pt x="1765563" y="1448978"/>
                </a:lnTo>
                <a:lnTo>
                  <a:pt x="1770743" y="1451748"/>
                </a:lnTo>
                <a:lnTo>
                  <a:pt x="1775524" y="1454123"/>
                </a:lnTo>
                <a:lnTo>
                  <a:pt x="1779508" y="1457289"/>
                </a:lnTo>
                <a:lnTo>
                  <a:pt x="1783890" y="1461246"/>
                </a:lnTo>
                <a:lnTo>
                  <a:pt x="1787476" y="1465204"/>
                </a:lnTo>
                <a:lnTo>
                  <a:pt x="1790663" y="1469557"/>
                </a:lnTo>
                <a:lnTo>
                  <a:pt x="1793452" y="1474306"/>
                </a:lnTo>
                <a:lnTo>
                  <a:pt x="1796241" y="1479451"/>
                </a:lnTo>
                <a:lnTo>
                  <a:pt x="1797835" y="1484200"/>
                </a:lnTo>
                <a:lnTo>
                  <a:pt x="1799428" y="1489740"/>
                </a:lnTo>
                <a:lnTo>
                  <a:pt x="1800225" y="1495280"/>
                </a:lnTo>
                <a:lnTo>
                  <a:pt x="1800225" y="1501217"/>
                </a:lnTo>
                <a:lnTo>
                  <a:pt x="1800225" y="1665451"/>
                </a:lnTo>
                <a:lnTo>
                  <a:pt x="1800225" y="1671387"/>
                </a:lnTo>
                <a:lnTo>
                  <a:pt x="1799428" y="1676927"/>
                </a:lnTo>
                <a:lnTo>
                  <a:pt x="1797835" y="1682468"/>
                </a:lnTo>
                <a:lnTo>
                  <a:pt x="1796241" y="1688008"/>
                </a:lnTo>
                <a:lnTo>
                  <a:pt x="1793452" y="1692361"/>
                </a:lnTo>
                <a:lnTo>
                  <a:pt x="1790663" y="1697110"/>
                </a:lnTo>
                <a:lnTo>
                  <a:pt x="1787476" y="1701859"/>
                </a:lnTo>
                <a:lnTo>
                  <a:pt x="1783890" y="1705421"/>
                </a:lnTo>
                <a:lnTo>
                  <a:pt x="1779508" y="1709378"/>
                </a:lnTo>
                <a:lnTo>
                  <a:pt x="1775524" y="1712544"/>
                </a:lnTo>
                <a:lnTo>
                  <a:pt x="1770743" y="1715315"/>
                </a:lnTo>
                <a:lnTo>
                  <a:pt x="1765563" y="1717689"/>
                </a:lnTo>
                <a:lnTo>
                  <a:pt x="1760384" y="1719668"/>
                </a:lnTo>
                <a:lnTo>
                  <a:pt x="1755204" y="1720855"/>
                </a:lnTo>
                <a:lnTo>
                  <a:pt x="1749627" y="1722042"/>
                </a:lnTo>
                <a:lnTo>
                  <a:pt x="1743650" y="1722438"/>
                </a:lnTo>
                <a:lnTo>
                  <a:pt x="1445637" y="1722438"/>
                </a:lnTo>
                <a:lnTo>
                  <a:pt x="1439661" y="1722042"/>
                </a:lnTo>
                <a:lnTo>
                  <a:pt x="1434083" y="1720855"/>
                </a:lnTo>
                <a:lnTo>
                  <a:pt x="1428904" y="1719668"/>
                </a:lnTo>
                <a:lnTo>
                  <a:pt x="1423724" y="1717689"/>
                </a:lnTo>
                <a:lnTo>
                  <a:pt x="1418545" y="1715315"/>
                </a:lnTo>
                <a:lnTo>
                  <a:pt x="1413764" y="1712544"/>
                </a:lnTo>
                <a:lnTo>
                  <a:pt x="1409780" y="1709378"/>
                </a:lnTo>
                <a:lnTo>
                  <a:pt x="1405397" y="1705421"/>
                </a:lnTo>
                <a:lnTo>
                  <a:pt x="1401811" y="1701859"/>
                </a:lnTo>
                <a:lnTo>
                  <a:pt x="1398624" y="1697110"/>
                </a:lnTo>
                <a:lnTo>
                  <a:pt x="1395835" y="1692361"/>
                </a:lnTo>
                <a:lnTo>
                  <a:pt x="1393046" y="1688008"/>
                </a:lnTo>
                <a:lnTo>
                  <a:pt x="1391453" y="1682468"/>
                </a:lnTo>
                <a:lnTo>
                  <a:pt x="1389859" y="1676927"/>
                </a:lnTo>
                <a:lnTo>
                  <a:pt x="1389062" y="1671387"/>
                </a:lnTo>
                <a:lnTo>
                  <a:pt x="1389062" y="1665451"/>
                </a:lnTo>
                <a:lnTo>
                  <a:pt x="1389062" y="1501217"/>
                </a:lnTo>
                <a:lnTo>
                  <a:pt x="1389062" y="1495280"/>
                </a:lnTo>
                <a:lnTo>
                  <a:pt x="1389859" y="1489740"/>
                </a:lnTo>
                <a:lnTo>
                  <a:pt x="1391453" y="1484200"/>
                </a:lnTo>
                <a:lnTo>
                  <a:pt x="1393046" y="1479451"/>
                </a:lnTo>
                <a:lnTo>
                  <a:pt x="1395835" y="1474306"/>
                </a:lnTo>
                <a:lnTo>
                  <a:pt x="1398624" y="1469557"/>
                </a:lnTo>
                <a:lnTo>
                  <a:pt x="1401811" y="1465204"/>
                </a:lnTo>
                <a:lnTo>
                  <a:pt x="1405397" y="1461246"/>
                </a:lnTo>
                <a:lnTo>
                  <a:pt x="1409780" y="1457289"/>
                </a:lnTo>
                <a:lnTo>
                  <a:pt x="1413764" y="1454123"/>
                </a:lnTo>
                <a:lnTo>
                  <a:pt x="1418545" y="1451748"/>
                </a:lnTo>
                <a:lnTo>
                  <a:pt x="1423724" y="1448978"/>
                </a:lnTo>
                <a:lnTo>
                  <a:pt x="1428904" y="1447000"/>
                </a:lnTo>
                <a:lnTo>
                  <a:pt x="1434083" y="1445812"/>
                </a:lnTo>
                <a:lnTo>
                  <a:pt x="1439661" y="1445021"/>
                </a:lnTo>
                <a:lnTo>
                  <a:pt x="1445637" y="1444625"/>
                </a:lnTo>
                <a:close/>
                <a:moveTo>
                  <a:pt x="971098" y="1444625"/>
                </a:moveTo>
                <a:lnTo>
                  <a:pt x="1267674" y="1444625"/>
                </a:lnTo>
                <a:lnTo>
                  <a:pt x="1273224" y="1445021"/>
                </a:lnTo>
                <a:lnTo>
                  <a:pt x="1278775" y="1445812"/>
                </a:lnTo>
                <a:lnTo>
                  <a:pt x="1284326" y="1447000"/>
                </a:lnTo>
                <a:lnTo>
                  <a:pt x="1289481" y="1448978"/>
                </a:lnTo>
                <a:lnTo>
                  <a:pt x="1294635" y="1451748"/>
                </a:lnTo>
                <a:lnTo>
                  <a:pt x="1298996" y="1454123"/>
                </a:lnTo>
                <a:lnTo>
                  <a:pt x="1303358" y="1457289"/>
                </a:lnTo>
                <a:lnTo>
                  <a:pt x="1307719" y="1461246"/>
                </a:lnTo>
                <a:lnTo>
                  <a:pt x="1311288" y="1465204"/>
                </a:lnTo>
                <a:lnTo>
                  <a:pt x="1314459" y="1469557"/>
                </a:lnTo>
                <a:lnTo>
                  <a:pt x="1317235" y="1474306"/>
                </a:lnTo>
                <a:lnTo>
                  <a:pt x="1319614" y="1479451"/>
                </a:lnTo>
                <a:lnTo>
                  <a:pt x="1321596" y="1484200"/>
                </a:lnTo>
                <a:lnTo>
                  <a:pt x="1323182" y="1489740"/>
                </a:lnTo>
                <a:lnTo>
                  <a:pt x="1323975" y="1495280"/>
                </a:lnTo>
                <a:lnTo>
                  <a:pt x="1323975" y="1501217"/>
                </a:lnTo>
                <a:lnTo>
                  <a:pt x="1323975" y="1665451"/>
                </a:lnTo>
                <a:lnTo>
                  <a:pt x="1323975" y="1671387"/>
                </a:lnTo>
                <a:lnTo>
                  <a:pt x="1323182" y="1676927"/>
                </a:lnTo>
                <a:lnTo>
                  <a:pt x="1321596" y="1682468"/>
                </a:lnTo>
                <a:lnTo>
                  <a:pt x="1319614" y="1688008"/>
                </a:lnTo>
                <a:lnTo>
                  <a:pt x="1317235" y="1692361"/>
                </a:lnTo>
                <a:lnTo>
                  <a:pt x="1314459" y="1697110"/>
                </a:lnTo>
                <a:lnTo>
                  <a:pt x="1311288" y="1701859"/>
                </a:lnTo>
                <a:lnTo>
                  <a:pt x="1307719" y="1705421"/>
                </a:lnTo>
                <a:lnTo>
                  <a:pt x="1303358" y="1709378"/>
                </a:lnTo>
                <a:lnTo>
                  <a:pt x="1298996" y="1712544"/>
                </a:lnTo>
                <a:lnTo>
                  <a:pt x="1294635" y="1715315"/>
                </a:lnTo>
                <a:lnTo>
                  <a:pt x="1289481" y="1717689"/>
                </a:lnTo>
                <a:lnTo>
                  <a:pt x="1284326" y="1719668"/>
                </a:lnTo>
                <a:lnTo>
                  <a:pt x="1278775" y="1720855"/>
                </a:lnTo>
                <a:lnTo>
                  <a:pt x="1273224" y="1722042"/>
                </a:lnTo>
                <a:lnTo>
                  <a:pt x="1267674" y="1722438"/>
                </a:lnTo>
                <a:lnTo>
                  <a:pt x="971098" y="1722438"/>
                </a:lnTo>
                <a:lnTo>
                  <a:pt x="965151" y="1722042"/>
                </a:lnTo>
                <a:lnTo>
                  <a:pt x="959600" y="1720855"/>
                </a:lnTo>
                <a:lnTo>
                  <a:pt x="954049" y="1719668"/>
                </a:lnTo>
                <a:lnTo>
                  <a:pt x="949291" y="1717689"/>
                </a:lnTo>
                <a:lnTo>
                  <a:pt x="944137" y="1715315"/>
                </a:lnTo>
                <a:lnTo>
                  <a:pt x="939379" y="1712544"/>
                </a:lnTo>
                <a:lnTo>
                  <a:pt x="935414" y="1709378"/>
                </a:lnTo>
                <a:lnTo>
                  <a:pt x="931053" y="1705421"/>
                </a:lnTo>
                <a:lnTo>
                  <a:pt x="927088" y="1701859"/>
                </a:lnTo>
                <a:lnTo>
                  <a:pt x="924312" y="1697110"/>
                </a:lnTo>
                <a:lnTo>
                  <a:pt x="921140" y="1692361"/>
                </a:lnTo>
                <a:lnTo>
                  <a:pt x="918762" y="1688008"/>
                </a:lnTo>
                <a:lnTo>
                  <a:pt x="917176" y="1682468"/>
                </a:lnTo>
                <a:lnTo>
                  <a:pt x="915590" y="1676927"/>
                </a:lnTo>
                <a:lnTo>
                  <a:pt x="914400" y="1671387"/>
                </a:lnTo>
                <a:lnTo>
                  <a:pt x="914400" y="1665451"/>
                </a:lnTo>
                <a:lnTo>
                  <a:pt x="914400" y="1501217"/>
                </a:lnTo>
                <a:lnTo>
                  <a:pt x="914400" y="1495280"/>
                </a:lnTo>
                <a:lnTo>
                  <a:pt x="915590" y="1489740"/>
                </a:lnTo>
                <a:lnTo>
                  <a:pt x="917176" y="1484200"/>
                </a:lnTo>
                <a:lnTo>
                  <a:pt x="918762" y="1479451"/>
                </a:lnTo>
                <a:lnTo>
                  <a:pt x="921140" y="1474306"/>
                </a:lnTo>
                <a:lnTo>
                  <a:pt x="924312" y="1469557"/>
                </a:lnTo>
                <a:lnTo>
                  <a:pt x="927088" y="1465204"/>
                </a:lnTo>
                <a:lnTo>
                  <a:pt x="931053" y="1461246"/>
                </a:lnTo>
                <a:lnTo>
                  <a:pt x="935414" y="1457289"/>
                </a:lnTo>
                <a:lnTo>
                  <a:pt x="939379" y="1454123"/>
                </a:lnTo>
                <a:lnTo>
                  <a:pt x="944137" y="1451748"/>
                </a:lnTo>
                <a:lnTo>
                  <a:pt x="949291" y="1448978"/>
                </a:lnTo>
                <a:lnTo>
                  <a:pt x="954049" y="1447000"/>
                </a:lnTo>
                <a:lnTo>
                  <a:pt x="959600" y="1445812"/>
                </a:lnTo>
                <a:lnTo>
                  <a:pt x="965151" y="1445021"/>
                </a:lnTo>
                <a:lnTo>
                  <a:pt x="971098" y="1444625"/>
                </a:lnTo>
                <a:close/>
                <a:moveTo>
                  <a:pt x="1787045" y="1350963"/>
                </a:moveTo>
                <a:lnTo>
                  <a:pt x="1913358" y="1350963"/>
                </a:lnTo>
                <a:lnTo>
                  <a:pt x="1913358" y="1366815"/>
                </a:lnTo>
                <a:lnTo>
                  <a:pt x="1914148" y="1381479"/>
                </a:lnTo>
                <a:lnTo>
                  <a:pt x="1915332" y="1395746"/>
                </a:lnTo>
                <a:lnTo>
                  <a:pt x="1917700" y="1409617"/>
                </a:lnTo>
                <a:lnTo>
                  <a:pt x="1910200" y="1412391"/>
                </a:lnTo>
                <a:lnTo>
                  <a:pt x="1903095" y="1414769"/>
                </a:lnTo>
                <a:lnTo>
                  <a:pt x="1896385" y="1418732"/>
                </a:lnTo>
                <a:lnTo>
                  <a:pt x="1890069" y="1422299"/>
                </a:lnTo>
                <a:lnTo>
                  <a:pt x="1883753" y="1427055"/>
                </a:lnTo>
                <a:lnTo>
                  <a:pt x="1877833" y="1431810"/>
                </a:lnTo>
                <a:lnTo>
                  <a:pt x="1872306" y="1437359"/>
                </a:lnTo>
                <a:lnTo>
                  <a:pt x="1867570" y="1442907"/>
                </a:lnTo>
                <a:lnTo>
                  <a:pt x="1863228" y="1448852"/>
                </a:lnTo>
                <a:lnTo>
                  <a:pt x="1859280" y="1455589"/>
                </a:lnTo>
                <a:lnTo>
                  <a:pt x="1856122" y="1462326"/>
                </a:lnTo>
                <a:lnTo>
                  <a:pt x="1852965" y="1469460"/>
                </a:lnTo>
                <a:lnTo>
                  <a:pt x="1850596" y="1476990"/>
                </a:lnTo>
                <a:lnTo>
                  <a:pt x="1849017" y="1484916"/>
                </a:lnTo>
                <a:lnTo>
                  <a:pt x="1847833" y="1492842"/>
                </a:lnTo>
                <a:lnTo>
                  <a:pt x="1847438" y="1500768"/>
                </a:lnTo>
                <a:lnTo>
                  <a:pt x="1847438" y="1628776"/>
                </a:lnTo>
                <a:lnTo>
                  <a:pt x="1837570" y="1628776"/>
                </a:lnTo>
                <a:lnTo>
                  <a:pt x="1837570" y="1500768"/>
                </a:lnTo>
                <a:lnTo>
                  <a:pt x="1837175" y="1492842"/>
                </a:lnTo>
                <a:lnTo>
                  <a:pt x="1836386" y="1485312"/>
                </a:lnTo>
                <a:lnTo>
                  <a:pt x="1834412" y="1478178"/>
                </a:lnTo>
                <a:lnTo>
                  <a:pt x="1832439" y="1470252"/>
                </a:lnTo>
                <a:lnTo>
                  <a:pt x="1830070" y="1463515"/>
                </a:lnTo>
                <a:lnTo>
                  <a:pt x="1826518" y="1456778"/>
                </a:lnTo>
                <a:lnTo>
                  <a:pt x="1822965" y="1450833"/>
                </a:lnTo>
                <a:lnTo>
                  <a:pt x="1818623" y="1444888"/>
                </a:lnTo>
                <a:lnTo>
                  <a:pt x="1813886" y="1438944"/>
                </a:lnTo>
                <a:lnTo>
                  <a:pt x="1809150" y="1433792"/>
                </a:lnTo>
                <a:lnTo>
                  <a:pt x="1803623" y="1428640"/>
                </a:lnTo>
                <a:lnTo>
                  <a:pt x="1798097" y="1424280"/>
                </a:lnTo>
                <a:lnTo>
                  <a:pt x="1791781" y="1420317"/>
                </a:lnTo>
                <a:lnTo>
                  <a:pt x="1785466" y="1416354"/>
                </a:lnTo>
                <a:lnTo>
                  <a:pt x="1778755" y="1413580"/>
                </a:lnTo>
                <a:lnTo>
                  <a:pt x="1771650" y="1411202"/>
                </a:lnTo>
                <a:lnTo>
                  <a:pt x="1774808" y="1406446"/>
                </a:lnTo>
                <a:lnTo>
                  <a:pt x="1777571" y="1401294"/>
                </a:lnTo>
                <a:lnTo>
                  <a:pt x="1779940" y="1394953"/>
                </a:lnTo>
                <a:lnTo>
                  <a:pt x="1782308" y="1388216"/>
                </a:lnTo>
                <a:lnTo>
                  <a:pt x="1784282" y="1380290"/>
                </a:lnTo>
                <a:lnTo>
                  <a:pt x="1785466" y="1371571"/>
                </a:lnTo>
                <a:lnTo>
                  <a:pt x="1786650" y="1361663"/>
                </a:lnTo>
                <a:lnTo>
                  <a:pt x="1787045" y="1350963"/>
                </a:lnTo>
                <a:close/>
                <a:moveTo>
                  <a:pt x="1316831" y="1350963"/>
                </a:moveTo>
                <a:lnTo>
                  <a:pt x="1412875" y="1350963"/>
                </a:lnTo>
                <a:lnTo>
                  <a:pt x="1413272" y="1360950"/>
                </a:lnTo>
                <a:lnTo>
                  <a:pt x="1414066" y="1370138"/>
                </a:lnTo>
                <a:lnTo>
                  <a:pt x="1415653" y="1378527"/>
                </a:lnTo>
                <a:lnTo>
                  <a:pt x="1416844" y="1386116"/>
                </a:lnTo>
                <a:lnTo>
                  <a:pt x="1418828" y="1392907"/>
                </a:lnTo>
                <a:lnTo>
                  <a:pt x="1420813" y="1398900"/>
                </a:lnTo>
                <a:lnTo>
                  <a:pt x="1423194" y="1404492"/>
                </a:lnTo>
                <a:lnTo>
                  <a:pt x="1425575" y="1408886"/>
                </a:lnTo>
                <a:lnTo>
                  <a:pt x="1419622" y="1410884"/>
                </a:lnTo>
                <a:lnTo>
                  <a:pt x="1413272" y="1412881"/>
                </a:lnTo>
                <a:lnTo>
                  <a:pt x="1407716" y="1414878"/>
                </a:lnTo>
                <a:lnTo>
                  <a:pt x="1402556" y="1418074"/>
                </a:lnTo>
                <a:lnTo>
                  <a:pt x="1397000" y="1420870"/>
                </a:lnTo>
                <a:lnTo>
                  <a:pt x="1391841" y="1424466"/>
                </a:lnTo>
                <a:lnTo>
                  <a:pt x="1386681" y="1427661"/>
                </a:lnTo>
                <a:lnTo>
                  <a:pt x="1382316" y="1432056"/>
                </a:lnTo>
                <a:lnTo>
                  <a:pt x="1377950" y="1436050"/>
                </a:lnTo>
                <a:lnTo>
                  <a:pt x="1374378" y="1440844"/>
                </a:lnTo>
                <a:lnTo>
                  <a:pt x="1370410" y="1445638"/>
                </a:lnTo>
                <a:lnTo>
                  <a:pt x="1366441" y="1450431"/>
                </a:lnTo>
                <a:lnTo>
                  <a:pt x="1363663" y="1456024"/>
                </a:lnTo>
                <a:lnTo>
                  <a:pt x="1360885" y="1461616"/>
                </a:lnTo>
                <a:lnTo>
                  <a:pt x="1358106" y="1467209"/>
                </a:lnTo>
                <a:lnTo>
                  <a:pt x="1356519" y="1473201"/>
                </a:lnTo>
                <a:lnTo>
                  <a:pt x="1352947" y="1464413"/>
                </a:lnTo>
                <a:lnTo>
                  <a:pt x="1348978" y="1456423"/>
                </a:lnTo>
                <a:lnTo>
                  <a:pt x="1344216" y="1448833"/>
                </a:lnTo>
                <a:lnTo>
                  <a:pt x="1339056" y="1441643"/>
                </a:lnTo>
                <a:lnTo>
                  <a:pt x="1332706" y="1434852"/>
                </a:lnTo>
                <a:lnTo>
                  <a:pt x="1325960" y="1428860"/>
                </a:lnTo>
                <a:lnTo>
                  <a:pt x="1318816" y="1423267"/>
                </a:lnTo>
                <a:lnTo>
                  <a:pt x="1311275" y="1418873"/>
                </a:lnTo>
                <a:lnTo>
                  <a:pt x="1314053" y="1401696"/>
                </a:lnTo>
                <a:lnTo>
                  <a:pt x="1316038" y="1384918"/>
                </a:lnTo>
                <a:lnTo>
                  <a:pt x="1316435" y="1376130"/>
                </a:lnTo>
                <a:lnTo>
                  <a:pt x="1316831" y="1367741"/>
                </a:lnTo>
                <a:lnTo>
                  <a:pt x="1317228" y="1359352"/>
                </a:lnTo>
                <a:lnTo>
                  <a:pt x="1316831" y="1350963"/>
                </a:lnTo>
                <a:close/>
                <a:moveTo>
                  <a:pt x="692943" y="1350963"/>
                </a:moveTo>
                <a:lnTo>
                  <a:pt x="941785" y="1350963"/>
                </a:lnTo>
                <a:lnTo>
                  <a:pt x="941785" y="1366815"/>
                </a:lnTo>
                <a:lnTo>
                  <a:pt x="942578" y="1381479"/>
                </a:lnTo>
                <a:lnTo>
                  <a:pt x="944166" y="1395746"/>
                </a:lnTo>
                <a:lnTo>
                  <a:pt x="946150" y="1409617"/>
                </a:lnTo>
                <a:lnTo>
                  <a:pt x="938610" y="1412391"/>
                </a:lnTo>
                <a:lnTo>
                  <a:pt x="931466" y="1414769"/>
                </a:lnTo>
                <a:lnTo>
                  <a:pt x="924719" y="1418732"/>
                </a:lnTo>
                <a:lnTo>
                  <a:pt x="917972" y="1422299"/>
                </a:lnTo>
                <a:lnTo>
                  <a:pt x="912019" y="1427055"/>
                </a:lnTo>
                <a:lnTo>
                  <a:pt x="906066" y="1431810"/>
                </a:lnTo>
                <a:lnTo>
                  <a:pt x="900906" y="1437359"/>
                </a:lnTo>
                <a:lnTo>
                  <a:pt x="896144" y="1442907"/>
                </a:lnTo>
                <a:lnTo>
                  <a:pt x="891381" y="1448852"/>
                </a:lnTo>
                <a:lnTo>
                  <a:pt x="887809" y="1455589"/>
                </a:lnTo>
                <a:lnTo>
                  <a:pt x="883841" y="1462326"/>
                </a:lnTo>
                <a:lnTo>
                  <a:pt x="881459" y="1469460"/>
                </a:lnTo>
                <a:lnTo>
                  <a:pt x="878681" y="1476990"/>
                </a:lnTo>
                <a:lnTo>
                  <a:pt x="877094" y="1484916"/>
                </a:lnTo>
                <a:lnTo>
                  <a:pt x="876300" y="1492842"/>
                </a:lnTo>
                <a:lnTo>
                  <a:pt x="875903" y="1500768"/>
                </a:lnTo>
                <a:lnTo>
                  <a:pt x="875903" y="1628776"/>
                </a:lnTo>
                <a:lnTo>
                  <a:pt x="692943" y="1628776"/>
                </a:lnTo>
                <a:lnTo>
                  <a:pt x="686990" y="1628776"/>
                </a:lnTo>
                <a:lnTo>
                  <a:pt x="681434" y="1627983"/>
                </a:lnTo>
                <a:lnTo>
                  <a:pt x="675878" y="1626002"/>
                </a:lnTo>
                <a:lnTo>
                  <a:pt x="671115" y="1624417"/>
                </a:lnTo>
                <a:lnTo>
                  <a:pt x="665956" y="1622039"/>
                </a:lnTo>
                <a:lnTo>
                  <a:pt x="661193" y="1618868"/>
                </a:lnTo>
                <a:lnTo>
                  <a:pt x="657224" y="1616094"/>
                </a:lnTo>
                <a:lnTo>
                  <a:pt x="652859" y="1612131"/>
                </a:lnTo>
                <a:lnTo>
                  <a:pt x="648890" y="1608168"/>
                </a:lnTo>
                <a:lnTo>
                  <a:pt x="646112" y="1603809"/>
                </a:lnTo>
                <a:lnTo>
                  <a:pt x="643334" y="1599053"/>
                </a:lnTo>
                <a:lnTo>
                  <a:pt x="640556" y="1594297"/>
                </a:lnTo>
                <a:lnTo>
                  <a:pt x="638968" y="1589145"/>
                </a:lnTo>
                <a:lnTo>
                  <a:pt x="637381" y="1583597"/>
                </a:lnTo>
                <a:lnTo>
                  <a:pt x="636587" y="1578048"/>
                </a:lnTo>
                <a:lnTo>
                  <a:pt x="636587" y="1572104"/>
                </a:lnTo>
                <a:lnTo>
                  <a:pt x="636587" y="1407635"/>
                </a:lnTo>
                <a:lnTo>
                  <a:pt x="636587" y="1401691"/>
                </a:lnTo>
                <a:lnTo>
                  <a:pt x="637381" y="1396142"/>
                </a:lnTo>
                <a:lnTo>
                  <a:pt x="638968" y="1390990"/>
                </a:lnTo>
                <a:lnTo>
                  <a:pt x="640556" y="1385442"/>
                </a:lnTo>
                <a:lnTo>
                  <a:pt x="643334" y="1380686"/>
                </a:lnTo>
                <a:lnTo>
                  <a:pt x="646112" y="1375534"/>
                </a:lnTo>
                <a:lnTo>
                  <a:pt x="648890" y="1371571"/>
                </a:lnTo>
                <a:lnTo>
                  <a:pt x="652859" y="1367608"/>
                </a:lnTo>
                <a:lnTo>
                  <a:pt x="657224" y="1364041"/>
                </a:lnTo>
                <a:lnTo>
                  <a:pt x="661193" y="1360474"/>
                </a:lnTo>
                <a:lnTo>
                  <a:pt x="665956" y="1357700"/>
                </a:lnTo>
                <a:lnTo>
                  <a:pt x="671115" y="1355322"/>
                </a:lnTo>
                <a:lnTo>
                  <a:pt x="675878" y="1353341"/>
                </a:lnTo>
                <a:lnTo>
                  <a:pt x="681434" y="1352152"/>
                </a:lnTo>
                <a:lnTo>
                  <a:pt x="686990" y="1351359"/>
                </a:lnTo>
                <a:lnTo>
                  <a:pt x="692943" y="1350963"/>
                </a:lnTo>
                <a:close/>
                <a:moveTo>
                  <a:pt x="2082006" y="1166813"/>
                </a:moveTo>
                <a:lnTo>
                  <a:pt x="2083990" y="1169978"/>
                </a:lnTo>
                <a:lnTo>
                  <a:pt x="2086768" y="1172747"/>
                </a:lnTo>
                <a:lnTo>
                  <a:pt x="2089547" y="1175120"/>
                </a:lnTo>
                <a:lnTo>
                  <a:pt x="2093515" y="1176702"/>
                </a:lnTo>
                <a:lnTo>
                  <a:pt x="2096293" y="1177494"/>
                </a:lnTo>
                <a:lnTo>
                  <a:pt x="2100262" y="1177494"/>
                </a:lnTo>
                <a:lnTo>
                  <a:pt x="2107803" y="1177098"/>
                </a:lnTo>
                <a:lnTo>
                  <a:pt x="2116137" y="1176702"/>
                </a:lnTo>
                <a:lnTo>
                  <a:pt x="2125662" y="1177098"/>
                </a:lnTo>
                <a:lnTo>
                  <a:pt x="2135584" y="1177889"/>
                </a:lnTo>
                <a:lnTo>
                  <a:pt x="2144315" y="1179076"/>
                </a:lnTo>
                <a:lnTo>
                  <a:pt x="2152650" y="1180658"/>
                </a:lnTo>
                <a:lnTo>
                  <a:pt x="2161381" y="1183427"/>
                </a:lnTo>
                <a:lnTo>
                  <a:pt x="2169318" y="1186196"/>
                </a:lnTo>
                <a:lnTo>
                  <a:pt x="2176462" y="1189756"/>
                </a:lnTo>
                <a:lnTo>
                  <a:pt x="2183606" y="1193317"/>
                </a:lnTo>
                <a:lnTo>
                  <a:pt x="2190353" y="1197668"/>
                </a:lnTo>
                <a:lnTo>
                  <a:pt x="2196703" y="1202810"/>
                </a:lnTo>
                <a:lnTo>
                  <a:pt x="2202656" y="1208348"/>
                </a:lnTo>
                <a:lnTo>
                  <a:pt x="2207815" y="1213886"/>
                </a:lnTo>
                <a:lnTo>
                  <a:pt x="2212975" y="1220611"/>
                </a:lnTo>
                <a:lnTo>
                  <a:pt x="2217737" y="1227731"/>
                </a:lnTo>
                <a:lnTo>
                  <a:pt x="2222500" y="1234852"/>
                </a:lnTo>
                <a:lnTo>
                  <a:pt x="2226072" y="1243554"/>
                </a:lnTo>
                <a:lnTo>
                  <a:pt x="2231628" y="1256213"/>
                </a:lnTo>
                <a:lnTo>
                  <a:pt x="2236787" y="1268476"/>
                </a:lnTo>
                <a:lnTo>
                  <a:pt x="2240756" y="1280343"/>
                </a:lnTo>
                <a:lnTo>
                  <a:pt x="2244725" y="1291814"/>
                </a:lnTo>
                <a:lnTo>
                  <a:pt x="2247503" y="1302890"/>
                </a:lnTo>
                <a:lnTo>
                  <a:pt x="2250281" y="1313175"/>
                </a:lnTo>
                <a:lnTo>
                  <a:pt x="2252265" y="1323460"/>
                </a:lnTo>
                <a:lnTo>
                  <a:pt x="2253853" y="1333350"/>
                </a:lnTo>
                <a:lnTo>
                  <a:pt x="2254647" y="1342843"/>
                </a:lnTo>
                <a:lnTo>
                  <a:pt x="2255043" y="1352337"/>
                </a:lnTo>
                <a:lnTo>
                  <a:pt x="2255837" y="1361831"/>
                </a:lnTo>
                <a:lnTo>
                  <a:pt x="2255043" y="1371325"/>
                </a:lnTo>
                <a:lnTo>
                  <a:pt x="2254647" y="1380027"/>
                </a:lnTo>
                <a:lnTo>
                  <a:pt x="2253853" y="1389126"/>
                </a:lnTo>
                <a:lnTo>
                  <a:pt x="2252662" y="1398619"/>
                </a:lnTo>
                <a:lnTo>
                  <a:pt x="2251075" y="1408113"/>
                </a:lnTo>
                <a:lnTo>
                  <a:pt x="2245122" y="1407322"/>
                </a:lnTo>
                <a:lnTo>
                  <a:pt x="2239168" y="1406926"/>
                </a:lnTo>
                <a:lnTo>
                  <a:pt x="2220118" y="1406926"/>
                </a:lnTo>
                <a:lnTo>
                  <a:pt x="2219722" y="1396246"/>
                </a:lnTo>
                <a:lnTo>
                  <a:pt x="2219325" y="1385961"/>
                </a:lnTo>
                <a:lnTo>
                  <a:pt x="2218928" y="1382401"/>
                </a:lnTo>
                <a:lnTo>
                  <a:pt x="2218134" y="1379632"/>
                </a:lnTo>
                <a:lnTo>
                  <a:pt x="2216547" y="1377258"/>
                </a:lnTo>
                <a:lnTo>
                  <a:pt x="2214165" y="1374489"/>
                </a:lnTo>
                <a:lnTo>
                  <a:pt x="2212181" y="1372907"/>
                </a:lnTo>
                <a:lnTo>
                  <a:pt x="2209403" y="1371325"/>
                </a:lnTo>
                <a:lnTo>
                  <a:pt x="2206228" y="1370534"/>
                </a:lnTo>
                <a:lnTo>
                  <a:pt x="2203053" y="1369742"/>
                </a:lnTo>
                <a:lnTo>
                  <a:pt x="2199878" y="1369742"/>
                </a:lnTo>
                <a:lnTo>
                  <a:pt x="2196703" y="1370929"/>
                </a:lnTo>
                <a:lnTo>
                  <a:pt x="2193925" y="1372116"/>
                </a:lnTo>
                <a:lnTo>
                  <a:pt x="2191543" y="1373698"/>
                </a:lnTo>
                <a:lnTo>
                  <a:pt x="2189559" y="1376072"/>
                </a:lnTo>
                <a:lnTo>
                  <a:pt x="2187178" y="1378841"/>
                </a:lnTo>
                <a:lnTo>
                  <a:pt x="2185987" y="1381214"/>
                </a:lnTo>
                <a:lnTo>
                  <a:pt x="2185590" y="1384774"/>
                </a:lnTo>
                <a:lnTo>
                  <a:pt x="2184003" y="1395455"/>
                </a:lnTo>
                <a:lnTo>
                  <a:pt x="2182018" y="1406926"/>
                </a:lnTo>
                <a:lnTo>
                  <a:pt x="2013743" y="1406926"/>
                </a:lnTo>
                <a:lnTo>
                  <a:pt x="2010965" y="1399015"/>
                </a:lnTo>
                <a:lnTo>
                  <a:pt x="2009775" y="1395850"/>
                </a:lnTo>
                <a:lnTo>
                  <a:pt x="2008584" y="1393477"/>
                </a:lnTo>
                <a:lnTo>
                  <a:pt x="2006600" y="1391499"/>
                </a:lnTo>
                <a:lnTo>
                  <a:pt x="2003822" y="1389126"/>
                </a:lnTo>
                <a:lnTo>
                  <a:pt x="2001440" y="1387939"/>
                </a:lnTo>
                <a:lnTo>
                  <a:pt x="1998662" y="1387148"/>
                </a:lnTo>
                <a:lnTo>
                  <a:pt x="1995090" y="1386752"/>
                </a:lnTo>
                <a:lnTo>
                  <a:pt x="1992312" y="1386752"/>
                </a:lnTo>
                <a:lnTo>
                  <a:pt x="1988740" y="1387543"/>
                </a:lnTo>
                <a:lnTo>
                  <a:pt x="1986359" y="1388730"/>
                </a:lnTo>
                <a:lnTo>
                  <a:pt x="1983581" y="1390708"/>
                </a:lnTo>
                <a:lnTo>
                  <a:pt x="1981597" y="1393081"/>
                </a:lnTo>
                <a:lnTo>
                  <a:pt x="1980009" y="1395455"/>
                </a:lnTo>
                <a:lnTo>
                  <a:pt x="1978818" y="1398224"/>
                </a:lnTo>
                <a:lnTo>
                  <a:pt x="1978025" y="1400993"/>
                </a:lnTo>
                <a:lnTo>
                  <a:pt x="1978025" y="1404553"/>
                </a:lnTo>
                <a:lnTo>
                  <a:pt x="1978025" y="1406926"/>
                </a:lnTo>
                <a:lnTo>
                  <a:pt x="1952625" y="1406926"/>
                </a:lnTo>
                <a:lnTo>
                  <a:pt x="1949847" y="1390708"/>
                </a:lnTo>
                <a:lnTo>
                  <a:pt x="1949053" y="1382005"/>
                </a:lnTo>
                <a:lnTo>
                  <a:pt x="1948259" y="1373698"/>
                </a:lnTo>
                <a:lnTo>
                  <a:pt x="1947862" y="1364996"/>
                </a:lnTo>
                <a:lnTo>
                  <a:pt x="1947862" y="1355897"/>
                </a:lnTo>
                <a:lnTo>
                  <a:pt x="1948259" y="1346404"/>
                </a:lnTo>
                <a:lnTo>
                  <a:pt x="1949053" y="1337305"/>
                </a:lnTo>
                <a:lnTo>
                  <a:pt x="1950243" y="1327020"/>
                </a:lnTo>
                <a:lnTo>
                  <a:pt x="1952228" y="1316736"/>
                </a:lnTo>
                <a:lnTo>
                  <a:pt x="1954609" y="1305659"/>
                </a:lnTo>
                <a:lnTo>
                  <a:pt x="1958181" y="1294188"/>
                </a:lnTo>
                <a:lnTo>
                  <a:pt x="1961356" y="1282716"/>
                </a:lnTo>
                <a:lnTo>
                  <a:pt x="1966118" y="1270453"/>
                </a:lnTo>
                <a:lnTo>
                  <a:pt x="1971675" y="1257399"/>
                </a:lnTo>
                <a:lnTo>
                  <a:pt x="1977231" y="1243554"/>
                </a:lnTo>
                <a:lnTo>
                  <a:pt x="1980803" y="1237225"/>
                </a:lnTo>
                <a:lnTo>
                  <a:pt x="1984772" y="1230896"/>
                </a:lnTo>
                <a:lnTo>
                  <a:pt x="1988740" y="1224567"/>
                </a:lnTo>
                <a:lnTo>
                  <a:pt x="1993106" y="1218238"/>
                </a:lnTo>
                <a:lnTo>
                  <a:pt x="1994693" y="1215864"/>
                </a:lnTo>
                <a:lnTo>
                  <a:pt x="1996281" y="1213491"/>
                </a:lnTo>
                <a:lnTo>
                  <a:pt x="2001440" y="1208744"/>
                </a:lnTo>
                <a:lnTo>
                  <a:pt x="2006600" y="1203601"/>
                </a:lnTo>
                <a:lnTo>
                  <a:pt x="2011362" y="1198855"/>
                </a:lnTo>
                <a:lnTo>
                  <a:pt x="2016522" y="1194899"/>
                </a:lnTo>
                <a:lnTo>
                  <a:pt x="2022078" y="1190943"/>
                </a:lnTo>
                <a:lnTo>
                  <a:pt x="2027634" y="1186987"/>
                </a:lnTo>
                <a:lnTo>
                  <a:pt x="2033190" y="1184218"/>
                </a:lnTo>
                <a:lnTo>
                  <a:pt x="2038350" y="1181449"/>
                </a:lnTo>
                <a:lnTo>
                  <a:pt x="2043906" y="1178285"/>
                </a:lnTo>
                <a:lnTo>
                  <a:pt x="2049859" y="1176307"/>
                </a:lnTo>
                <a:lnTo>
                  <a:pt x="2060972" y="1171956"/>
                </a:lnTo>
                <a:lnTo>
                  <a:pt x="2071290" y="1169187"/>
                </a:lnTo>
                <a:lnTo>
                  <a:pt x="2082006" y="1166813"/>
                </a:lnTo>
                <a:close/>
                <a:moveTo>
                  <a:pt x="1110232" y="1166813"/>
                </a:moveTo>
                <a:lnTo>
                  <a:pt x="1112219" y="1169978"/>
                </a:lnTo>
                <a:lnTo>
                  <a:pt x="1115000" y="1172747"/>
                </a:lnTo>
                <a:lnTo>
                  <a:pt x="1118179" y="1175120"/>
                </a:lnTo>
                <a:lnTo>
                  <a:pt x="1121359" y="1176702"/>
                </a:lnTo>
                <a:lnTo>
                  <a:pt x="1124935" y="1177494"/>
                </a:lnTo>
                <a:lnTo>
                  <a:pt x="1128114" y="1177494"/>
                </a:lnTo>
                <a:lnTo>
                  <a:pt x="1136062" y="1177098"/>
                </a:lnTo>
                <a:lnTo>
                  <a:pt x="1144407" y="1176702"/>
                </a:lnTo>
                <a:lnTo>
                  <a:pt x="1154342" y="1177098"/>
                </a:lnTo>
                <a:lnTo>
                  <a:pt x="1163879" y="1177889"/>
                </a:lnTo>
                <a:lnTo>
                  <a:pt x="1173019" y="1179076"/>
                </a:lnTo>
                <a:lnTo>
                  <a:pt x="1181364" y="1180658"/>
                </a:lnTo>
                <a:lnTo>
                  <a:pt x="1189709" y="1183427"/>
                </a:lnTo>
                <a:lnTo>
                  <a:pt x="1197259" y="1186196"/>
                </a:lnTo>
                <a:lnTo>
                  <a:pt x="1204810" y="1189756"/>
                </a:lnTo>
                <a:lnTo>
                  <a:pt x="1211963" y="1193317"/>
                </a:lnTo>
                <a:lnTo>
                  <a:pt x="1218718" y="1197668"/>
                </a:lnTo>
                <a:lnTo>
                  <a:pt x="1225077" y="1202810"/>
                </a:lnTo>
                <a:lnTo>
                  <a:pt x="1231037" y="1208348"/>
                </a:lnTo>
                <a:lnTo>
                  <a:pt x="1236601" y="1213886"/>
                </a:lnTo>
                <a:lnTo>
                  <a:pt x="1241767" y="1220611"/>
                </a:lnTo>
                <a:lnTo>
                  <a:pt x="1246138" y="1227731"/>
                </a:lnTo>
                <a:lnTo>
                  <a:pt x="1250907" y="1234852"/>
                </a:lnTo>
                <a:lnTo>
                  <a:pt x="1254881" y="1243554"/>
                </a:lnTo>
                <a:lnTo>
                  <a:pt x="1260444" y="1256213"/>
                </a:lnTo>
                <a:lnTo>
                  <a:pt x="1265213" y="1268476"/>
                </a:lnTo>
                <a:lnTo>
                  <a:pt x="1269584" y="1280343"/>
                </a:lnTo>
                <a:lnTo>
                  <a:pt x="1273160" y="1291814"/>
                </a:lnTo>
                <a:lnTo>
                  <a:pt x="1276339" y="1302890"/>
                </a:lnTo>
                <a:lnTo>
                  <a:pt x="1278724" y="1313175"/>
                </a:lnTo>
                <a:lnTo>
                  <a:pt x="1281108" y="1323460"/>
                </a:lnTo>
                <a:lnTo>
                  <a:pt x="1282300" y="1333350"/>
                </a:lnTo>
                <a:lnTo>
                  <a:pt x="1283492" y="1342843"/>
                </a:lnTo>
                <a:lnTo>
                  <a:pt x="1283890" y="1352337"/>
                </a:lnTo>
                <a:lnTo>
                  <a:pt x="1284287" y="1361831"/>
                </a:lnTo>
                <a:lnTo>
                  <a:pt x="1283890" y="1371325"/>
                </a:lnTo>
                <a:lnTo>
                  <a:pt x="1283492" y="1380027"/>
                </a:lnTo>
                <a:lnTo>
                  <a:pt x="1282300" y="1389126"/>
                </a:lnTo>
                <a:lnTo>
                  <a:pt x="1281506" y="1398619"/>
                </a:lnTo>
                <a:lnTo>
                  <a:pt x="1279519" y="1408113"/>
                </a:lnTo>
                <a:lnTo>
                  <a:pt x="1273558" y="1407322"/>
                </a:lnTo>
                <a:lnTo>
                  <a:pt x="1267994" y="1406926"/>
                </a:lnTo>
                <a:lnTo>
                  <a:pt x="1248920" y="1406926"/>
                </a:lnTo>
                <a:lnTo>
                  <a:pt x="1248125" y="1385961"/>
                </a:lnTo>
                <a:lnTo>
                  <a:pt x="1247728" y="1382401"/>
                </a:lnTo>
                <a:lnTo>
                  <a:pt x="1246138" y="1379632"/>
                </a:lnTo>
                <a:lnTo>
                  <a:pt x="1244946" y="1377258"/>
                </a:lnTo>
                <a:lnTo>
                  <a:pt x="1242959" y="1374489"/>
                </a:lnTo>
                <a:lnTo>
                  <a:pt x="1240575" y="1372907"/>
                </a:lnTo>
                <a:lnTo>
                  <a:pt x="1237793" y="1371325"/>
                </a:lnTo>
                <a:lnTo>
                  <a:pt x="1235011" y="1370534"/>
                </a:lnTo>
                <a:lnTo>
                  <a:pt x="1231435" y="1369742"/>
                </a:lnTo>
                <a:lnTo>
                  <a:pt x="1228653" y="1369742"/>
                </a:lnTo>
                <a:lnTo>
                  <a:pt x="1225077" y="1370929"/>
                </a:lnTo>
                <a:lnTo>
                  <a:pt x="1222692" y="1372116"/>
                </a:lnTo>
                <a:lnTo>
                  <a:pt x="1220308" y="1373698"/>
                </a:lnTo>
                <a:lnTo>
                  <a:pt x="1217526" y="1376072"/>
                </a:lnTo>
                <a:lnTo>
                  <a:pt x="1215937" y="1378841"/>
                </a:lnTo>
                <a:lnTo>
                  <a:pt x="1214745" y="1381214"/>
                </a:lnTo>
                <a:lnTo>
                  <a:pt x="1214347" y="1384774"/>
                </a:lnTo>
                <a:lnTo>
                  <a:pt x="1211963" y="1395455"/>
                </a:lnTo>
                <a:lnTo>
                  <a:pt x="1209976" y="1406926"/>
                </a:lnTo>
                <a:lnTo>
                  <a:pt x="1041881" y="1406926"/>
                </a:lnTo>
                <a:lnTo>
                  <a:pt x="1039497" y="1399015"/>
                </a:lnTo>
                <a:lnTo>
                  <a:pt x="1038305" y="1395850"/>
                </a:lnTo>
                <a:lnTo>
                  <a:pt x="1036715" y="1393477"/>
                </a:lnTo>
                <a:lnTo>
                  <a:pt x="1034728" y="1391499"/>
                </a:lnTo>
                <a:lnTo>
                  <a:pt x="1032344" y="1389126"/>
                </a:lnTo>
                <a:lnTo>
                  <a:pt x="1029960" y="1387939"/>
                </a:lnTo>
                <a:lnTo>
                  <a:pt x="1026780" y="1387148"/>
                </a:lnTo>
                <a:lnTo>
                  <a:pt x="1023601" y="1386752"/>
                </a:lnTo>
                <a:lnTo>
                  <a:pt x="1020422" y="1386752"/>
                </a:lnTo>
                <a:lnTo>
                  <a:pt x="1017243" y="1387543"/>
                </a:lnTo>
                <a:lnTo>
                  <a:pt x="1014461" y="1388730"/>
                </a:lnTo>
                <a:lnTo>
                  <a:pt x="1012077" y="1390708"/>
                </a:lnTo>
                <a:lnTo>
                  <a:pt x="1010090" y="1393081"/>
                </a:lnTo>
                <a:lnTo>
                  <a:pt x="1008103" y="1395455"/>
                </a:lnTo>
                <a:lnTo>
                  <a:pt x="1006911" y="1398224"/>
                </a:lnTo>
                <a:lnTo>
                  <a:pt x="1006116" y="1400993"/>
                </a:lnTo>
                <a:lnTo>
                  <a:pt x="1006116" y="1404553"/>
                </a:lnTo>
                <a:lnTo>
                  <a:pt x="1006116" y="1406926"/>
                </a:lnTo>
                <a:lnTo>
                  <a:pt x="980684" y="1406926"/>
                </a:lnTo>
                <a:lnTo>
                  <a:pt x="978299" y="1390708"/>
                </a:lnTo>
                <a:lnTo>
                  <a:pt x="977107" y="1382005"/>
                </a:lnTo>
                <a:lnTo>
                  <a:pt x="976710" y="1373698"/>
                </a:lnTo>
                <a:lnTo>
                  <a:pt x="976312" y="1364996"/>
                </a:lnTo>
                <a:lnTo>
                  <a:pt x="976312" y="1355897"/>
                </a:lnTo>
                <a:lnTo>
                  <a:pt x="976710" y="1346404"/>
                </a:lnTo>
                <a:lnTo>
                  <a:pt x="977504" y="1337305"/>
                </a:lnTo>
                <a:lnTo>
                  <a:pt x="978697" y="1327020"/>
                </a:lnTo>
                <a:lnTo>
                  <a:pt x="980286" y="1316736"/>
                </a:lnTo>
                <a:lnTo>
                  <a:pt x="983068" y="1305659"/>
                </a:lnTo>
                <a:lnTo>
                  <a:pt x="985850" y="1294188"/>
                </a:lnTo>
                <a:lnTo>
                  <a:pt x="989823" y="1282716"/>
                </a:lnTo>
                <a:lnTo>
                  <a:pt x="994195" y="1270453"/>
                </a:lnTo>
                <a:lnTo>
                  <a:pt x="999758" y="1257399"/>
                </a:lnTo>
                <a:lnTo>
                  <a:pt x="1005719" y="1243554"/>
                </a:lnTo>
                <a:lnTo>
                  <a:pt x="1008898" y="1237225"/>
                </a:lnTo>
                <a:lnTo>
                  <a:pt x="1012872" y="1230500"/>
                </a:lnTo>
                <a:lnTo>
                  <a:pt x="1016846" y="1224567"/>
                </a:lnTo>
                <a:lnTo>
                  <a:pt x="1021217" y="1218238"/>
                </a:lnTo>
                <a:lnTo>
                  <a:pt x="1023204" y="1215864"/>
                </a:lnTo>
                <a:lnTo>
                  <a:pt x="1024793" y="1213491"/>
                </a:lnTo>
                <a:lnTo>
                  <a:pt x="1029960" y="1208744"/>
                </a:lnTo>
                <a:lnTo>
                  <a:pt x="1034331" y="1203601"/>
                </a:lnTo>
                <a:lnTo>
                  <a:pt x="1039894" y="1198855"/>
                </a:lnTo>
                <a:lnTo>
                  <a:pt x="1045060" y="1194899"/>
                </a:lnTo>
                <a:lnTo>
                  <a:pt x="1050624" y="1190943"/>
                </a:lnTo>
                <a:lnTo>
                  <a:pt x="1055790" y="1186987"/>
                </a:lnTo>
                <a:lnTo>
                  <a:pt x="1061353" y="1184218"/>
                </a:lnTo>
                <a:lnTo>
                  <a:pt x="1066917" y="1181449"/>
                </a:lnTo>
                <a:lnTo>
                  <a:pt x="1072480" y="1178285"/>
                </a:lnTo>
                <a:lnTo>
                  <a:pt x="1078043" y="1176307"/>
                </a:lnTo>
                <a:lnTo>
                  <a:pt x="1089170" y="1171956"/>
                </a:lnTo>
                <a:lnTo>
                  <a:pt x="1099900" y="1169187"/>
                </a:lnTo>
                <a:lnTo>
                  <a:pt x="1110232" y="1166813"/>
                </a:lnTo>
                <a:close/>
                <a:moveTo>
                  <a:pt x="1601784" y="1141413"/>
                </a:moveTo>
                <a:lnTo>
                  <a:pt x="1608513" y="1141413"/>
                </a:lnTo>
                <a:lnTo>
                  <a:pt x="1616826" y="1141413"/>
                </a:lnTo>
                <a:lnTo>
                  <a:pt x="1628701" y="1141809"/>
                </a:lnTo>
                <a:lnTo>
                  <a:pt x="1639785" y="1142996"/>
                </a:lnTo>
                <a:lnTo>
                  <a:pt x="1644139" y="1143392"/>
                </a:lnTo>
                <a:lnTo>
                  <a:pt x="1656410" y="1145766"/>
                </a:lnTo>
                <a:lnTo>
                  <a:pt x="1668285" y="1149327"/>
                </a:lnTo>
                <a:lnTo>
                  <a:pt x="1673431" y="1150910"/>
                </a:lnTo>
                <a:lnTo>
                  <a:pt x="1682140" y="1154075"/>
                </a:lnTo>
                <a:lnTo>
                  <a:pt x="1690453" y="1157241"/>
                </a:lnTo>
                <a:lnTo>
                  <a:pt x="1694807" y="1158823"/>
                </a:lnTo>
                <a:lnTo>
                  <a:pt x="1703516" y="1163572"/>
                </a:lnTo>
                <a:lnTo>
                  <a:pt x="1711828" y="1167924"/>
                </a:lnTo>
                <a:lnTo>
                  <a:pt x="1714995" y="1169903"/>
                </a:lnTo>
                <a:lnTo>
                  <a:pt x="1726079" y="1177421"/>
                </a:lnTo>
                <a:lnTo>
                  <a:pt x="1729245" y="1179399"/>
                </a:lnTo>
                <a:lnTo>
                  <a:pt x="1739142" y="1186918"/>
                </a:lnTo>
                <a:lnTo>
                  <a:pt x="1740329" y="1188105"/>
                </a:lnTo>
                <a:lnTo>
                  <a:pt x="1745475" y="1192853"/>
                </a:lnTo>
                <a:lnTo>
                  <a:pt x="1747058" y="1194436"/>
                </a:lnTo>
                <a:lnTo>
                  <a:pt x="1748642" y="1196018"/>
                </a:lnTo>
                <a:lnTo>
                  <a:pt x="1743100" y="1240732"/>
                </a:lnTo>
                <a:lnTo>
                  <a:pt x="1739142" y="1274761"/>
                </a:lnTo>
                <a:lnTo>
                  <a:pt x="1736766" y="1296128"/>
                </a:lnTo>
                <a:lnTo>
                  <a:pt x="1738746" y="1294150"/>
                </a:lnTo>
                <a:lnTo>
                  <a:pt x="1739537" y="1293358"/>
                </a:lnTo>
                <a:lnTo>
                  <a:pt x="1740725" y="1293358"/>
                </a:lnTo>
                <a:lnTo>
                  <a:pt x="1741912" y="1293754"/>
                </a:lnTo>
                <a:lnTo>
                  <a:pt x="1743100" y="1294150"/>
                </a:lnTo>
                <a:lnTo>
                  <a:pt x="1744288" y="1295733"/>
                </a:lnTo>
                <a:lnTo>
                  <a:pt x="1745079" y="1297315"/>
                </a:lnTo>
                <a:lnTo>
                  <a:pt x="1747454" y="1301668"/>
                </a:lnTo>
                <a:lnTo>
                  <a:pt x="1749038" y="1307603"/>
                </a:lnTo>
                <a:lnTo>
                  <a:pt x="1750621" y="1315121"/>
                </a:lnTo>
                <a:lnTo>
                  <a:pt x="1751809" y="1323827"/>
                </a:lnTo>
                <a:lnTo>
                  <a:pt x="1752204" y="1332928"/>
                </a:lnTo>
                <a:lnTo>
                  <a:pt x="1752600" y="1343216"/>
                </a:lnTo>
                <a:lnTo>
                  <a:pt x="1752204" y="1352712"/>
                </a:lnTo>
                <a:lnTo>
                  <a:pt x="1751809" y="1361813"/>
                </a:lnTo>
                <a:lnTo>
                  <a:pt x="1750621" y="1370518"/>
                </a:lnTo>
                <a:lnTo>
                  <a:pt x="1749038" y="1378036"/>
                </a:lnTo>
                <a:lnTo>
                  <a:pt x="1747454" y="1383972"/>
                </a:lnTo>
                <a:lnTo>
                  <a:pt x="1745079" y="1388324"/>
                </a:lnTo>
                <a:lnTo>
                  <a:pt x="1744288" y="1390303"/>
                </a:lnTo>
                <a:lnTo>
                  <a:pt x="1743100" y="1391490"/>
                </a:lnTo>
                <a:lnTo>
                  <a:pt x="1741912" y="1391886"/>
                </a:lnTo>
                <a:lnTo>
                  <a:pt x="1740725" y="1392281"/>
                </a:lnTo>
                <a:lnTo>
                  <a:pt x="1739142" y="1391886"/>
                </a:lnTo>
                <a:lnTo>
                  <a:pt x="1737954" y="1391094"/>
                </a:lnTo>
                <a:lnTo>
                  <a:pt x="1736766" y="1389511"/>
                </a:lnTo>
                <a:lnTo>
                  <a:pt x="1735975" y="1387929"/>
                </a:lnTo>
                <a:lnTo>
                  <a:pt x="1733996" y="1382785"/>
                </a:lnTo>
                <a:lnTo>
                  <a:pt x="1731620" y="1376849"/>
                </a:lnTo>
                <a:lnTo>
                  <a:pt x="1730829" y="1384367"/>
                </a:lnTo>
                <a:lnTo>
                  <a:pt x="1729641" y="1391886"/>
                </a:lnTo>
                <a:lnTo>
                  <a:pt x="1725683" y="1406526"/>
                </a:lnTo>
                <a:lnTo>
                  <a:pt x="1475905" y="1406526"/>
                </a:lnTo>
                <a:lnTo>
                  <a:pt x="1471551" y="1394260"/>
                </a:lnTo>
                <a:lnTo>
                  <a:pt x="1469968" y="1388324"/>
                </a:lnTo>
                <a:lnTo>
                  <a:pt x="1467592" y="1381993"/>
                </a:lnTo>
                <a:lnTo>
                  <a:pt x="1466009" y="1387137"/>
                </a:lnTo>
                <a:lnTo>
                  <a:pt x="1464426" y="1391490"/>
                </a:lnTo>
                <a:lnTo>
                  <a:pt x="1463238" y="1392677"/>
                </a:lnTo>
                <a:lnTo>
                  <a:pt x="1462051" y="1393864"/>
                </a:lnTo>
                <a:lnTo>
                  <a:pt x="1460863" y="1394260"/>
                </a:lnTo>
                <a:lnTo>
                  <a:pt x="1459676" y="1394655"/>
                </a:lnTo>
                <a:lnTo>
                  <a:pt x="1458884" y="1394260"/>
                </a:lnTo>
                <a:lnTo>
                  <a:pt x="1457696" y="1393468"/>
                </a:lnTo>
                <a:lnTo>
                  <a:pt x="1456509" y="1392281"/>
                </a:lnTo>
                <a:lnTo>
                  <a:pt x="1454925" y="1391094"/>
                </a:lnTo>
                <a:lnTo>
                  <a:pt x="1452946" y="1386346"/>
                </a:lnTo>
                <a:lnTo>
                  <a:pt x="1451363" y="1380015"/>
                </a:lnTo>
                <a:lnTo>
                  <a:pt x="1450175" y="1372892"/>
                </a:lnTo>
                <a:lnTo>
                  <a:pt x="1448592" y="1364583"/>
                </a:lnTo>
                <a:lnTo>
                  <a:pt x="1447800" y="1355086"/>
                </a:lnTo>
                <a:lnTo>
                  <a:pt x="1447800" y="1345194"/>
                </a:lnTo>
                <a:lnTo>
                  <a:pt x="1447800" y="1334906"/>
                </a:lnTo>
                <a:lnTo>
                  <a:pt x="1448592" y="1325805"/>
                </a:lnTo>
                <a:lnTo>
                  <a:pt x="1450175" y="1317496"/>
                </a:lnTo>
                <a:lnTo>
                  <a:pt x="1451363" y="1310373"/>
                </a:lnTo>
                <a:lnTo>
                  <a:pt x="1452946" y="1304438"/>
                </a:lnTo>
                <a:lnTo>
                  <a:pt x="1454925" y="1299689"/>
                </a:lnTo>
                <a:lnTo>
                  <a:pt x="1456509" y="1298107"/>
                </a:lnTo>
                <a:lnTo>
                  <a:pt x="1457696" y="1296920"/>
                </a:lnTo>
                <a:lnTo>
                  <a:pt x="1458884" y="1296128"/>
                </a:lnTo>
                <a:lnTo>
                  <a:pt x="1459676" y="1296128"/>
                </a:lnTo>
                <a:lnTo>
                  <a:pt x="1460467" y="1296128"/>
                </a:lnTo>
                <a:lnTo>
                  <a:pt x="1461259" y="1296524"/>
                </a:lnTo>
                <a:lnTo>
                  <a:pt x="1462051" y="1283466"/>
                </a:lnTo>
                <a:lnTo>
                  <a:pt x="1462446" y="1277531"/>
                </a:lnTo>
                <a:lnTo>
                  <a:pt x="1464030" y="1271991"/>
                </a:lnTo>
                <a:lnTo>
                  <a:pt x="1462051" y="1258142"/>
                </a:lnTo>
                <a:lnTo>
                  <a:pt x="1460071" y="1245480"/>
                </a:lnTo>
                <a:lnTo>
                  <a:pt x="1456905" y="1223717"/>
                </a:lnTo>
                <a:lnTo>
                  <a:pt x="1453738" y="1208681"/>
                </a:lnTo>
                <a:lnTo>
                  <a:pt x="1452550" y="1203537"/>
                </a:lnTo>
                <a:lnTo>
                  <a:pt x="1458488" y="1199975"/>
                </a:lnTo>
                <a:lnTo>
                  <a:pt x="1465217" y="1196018"/>
                </a:lnTo>
                <a:lnTo>
                  <a:pt x="1471551" y="1191270"/>
                </a:lnTo>
                <a:lnTo>
                  <a:pt x="1477884" y="1186522"/>
                </a:lnTo>
                <a:lnTo>
                  <a:pt x="1489760" y="1177421"/>
                </a:lnTo>
                <a:lnTo>
                  <a:pt x="1495302" y="1173464"/>
                </a:lnTo>
                <a:lnTo>
                  <a:pt x="1500843" y="1170299"/>
                </a:lnTo>
                <a:lnTo>
                  <a:pt x="1515490" y="1163176"/>
                </a:lnTo>
                <a:lnTo>
                  <a:pt x="1530136" y="1157241"/>
                </a:lnTo>
                <a:lnTo>
                  <a:pt x="1539636" y="1154075"/>
                </a:lnTo>
                <a:lnTo>
                  <a:pt x="1548741" y="1150910"/>
                </a:lnTo>
                <a:lnTo>
                  <a:pt x="1558241" y="1148536"/>
                </a:lnTo>
                <a:lnTo>
                  <a:pt x="1568533" y="1145766"/>
                </a:lnTo>
                <a:lnTo>
                  <a:pt x="1576450" y="1144183"/>
                </a:lnTo>
                <a:lnTo>
                  <a:pt x="1583971" y="1142996"/>
                </a:lnTo>
                <a:lnTo>
                  <a:pt x="1594658" y="1142204"/>
                </a:lnTo>
                <a:lnTo>
                  <a:pt x="1601784" y="1141413"/>
                </a:lnTo>
                <a:close/>
                <a:moveTo>
                  <a:pt x="1832358" y="1052513"/>
                </a:moveTo>
                <a:lnTo>
                  <a:pt x="1843104" y="1052513"/>
                </a:lnTo>
                <a:lnTo>
                  <a:pt x="1847083" y="1052911"/>
                </a:lnTo>
                <a:lnTo>
                  <a:pt x="1839522" y="1055300"/>
                </a:lnTo>
                <a:lnTo>
                  <a:pt x="1831960" y="1058882"/>
                </a:lnTo>
                <a:lnTo>
                  <a:pt x="1825194" y="1062067"/>
                </a:lnTo>
                <a:lnTo>
                  <a:pt x="1818428" y="1065650"/>
                </a:lnTo>
                <a:lnTo>
                  <a:pt x="1820418" y="1066446"/>
                </a:lnTo>
                <a:lnTo>
                  <a:pt x="1828776" y="1066048"/>
                </a:lnTo>
                <a:lnTo>
                  <a:pt x="1837532" y="1065650"/>
                </a:lnTo>
                <a:lnTo>
                  <a:pt x="1846685" y="1066048"/>
                </a:lnTo>
                <a:lnTo>
                  <a:pt x="1856237" y="1066446"/>
                </a:lnTo>
                <a:lnTo>
                  <a:pt x="1865789" y="1067640"/>
                </a:lnTo>
                <a:lnTo>
                  <a:pt x="1876137" y="1069631"/>
                </a:lnTo>
                <a:lnTo>
                  <a:pt x="1885688" y="1072417"/>
                </a:lnTo>
                <a:lnTo>
                  <a:pt x="1895638" y="1075602"/>
                </a:lnTo>
                <a:lnTo>
                  <a:pt x="1905588" y="1079981"/>
                </a:lnTo>
                <a:lnTo>
                  <a:pt x="1910761" y="1082369"/>
                </a:lnTo>
                <a:lnTo>
                  <a:pt x="1915139" y="1085156"/>
                </a:lnTo>
                <a:lnTo>
                  <a:pt x="1919915" y="1088340"/>
                </a:lnTo>
                <a:lnTo>
                  <a:pt x="1924691" y="1091525"/>
                </a:lnTo>
                <a:lnTo>
                  <a:pt x="1929069" y="1095506"/>
                </a:lnTo>
                <a:lnTo>
                  <a:pt x="1933845" y="1099487"/>
                </a:lnTo>
                <a:lnTo>
                  <a:pt x="1938223" y="1103468"/>
                </a:lnTo>
                <a:lnTo>
                  <a:pt x="1942202" y="1108245"/>
                </a:lnTo>
                <a:lnTo>
                  <a:pt x="1946580" y="1112623"/>
                </a:lnTo>
                <a:lnTo>
                  <a:pt x="1950162" y="1118197"/>
                </a:lnTo>
                <a:lnTo>
                  <a:pt x="1954142" y="1123770"/>
                </a:lnTo>
                <a:lnTo>
                  <a:pt x="1957724" y="1129741"/>
                </a:lnTo>
                <a:lnTo>
                  <a:pt x="1960908" y="1136110"/>
                </a:lnTo>
                <a:lnTo>
                  <a:pt x="1964490" y="1142878"/>
                </a:lnTo>
                <a:lnTo>
                  <a:pt x="1968868" y="1152830"/>
                </a:lnTo>
                <a:lnTo>
                  <a:pt x="1972847" y="1163180"/>
                </a:lnTo>
                <a:lnTo>
                  <a:pt x="1979613" y="1182288"/>
                </a:lnTo>
                <a:lnTo>
                  <a:pt x="1975633" y="1185871"/>
                </a:lnTo>
                <a:lnTo>
                  <a:pt x="1972051" y="1190249"/>
                </a:lnTo>
                <a:lnTo>
                  <a:pt x="1967674" y="1192638"/>
                </a:lnTo>
                <a:lnTo>
                  <a:pt x="1965684" y="1193832"/>
                </a:lnTo>
                <a:lnTo>
                  <a:pt x="1963694" y="1195823"/>
                </a:lnTo>
                <a:lnTo>
                  <a:pt x="1962102" y="1197415"/>
                </a:lnTo>
                <a:lnTo>
                  <a:pt x="1961306" y="1199007"/>
                </a:lnTo>
                <a:lnTo>
                  <a:pt x="1960112" y="1201396"/>
                </a:lnTo>
                <a:lnTo>
                  <a:pt x="1959316" y="1202988"/>
                </a:lnTo>
                <a:lnTo>
                  <a:pt x="1958918" y="1205377"/>
                </a:lnTo>
                <a:lnTo>
                  <a:pt x="1958918" y="1207367"/>
                </a:lnTo>
                <a:lnTo>
                  <a:pt x="1952152" y="1218115"/>
                </a:lnTo>
                <a:lnTo>
                  <a:pt x="1946580" y="1229262"/>
                </a:lnTo>
                <a:lnTo>
                  <a:pt x="1941008" y="1240806"/>
                </a:lnTo>
                <a:lnTo>
                  <a:pt x="1936233" y="1252350"/>
                </a:lnTo>
                <a:lnTo>
                  <a:pt x="1932253" y="1263895"/>
                </a:lnTo>
                <a:lnTo>
                  <a:pt x="1928273" y="1274245"/>
                </a:lnTo>
                <a:lnTo>
                  <a:pt x="1925089" y="1284993"/>
                </a:lnTo>
                <a:lnTo>
                  <a:pt x="1921905" y="1294945"/>
                </a:lnTo>
                <a:lnTo>
                  <a:pt x="1919915" y="1304897"/>
                </a:lnTo>
                <a:lnTo>
                  <a:pt x="1917925" y="1314451"/>
                </a:lnTo>
                <a:lnTo>
                  <a:pt x="1784997" y="1314451"/>
                </a:lnTo>
                <a:lnTo>
                  <a:pt x="1783007" y="1303305"/>
                </a:lnTo>
                <a:lnTo>
                  <a:pt x="1780222" y="1293353"/>
                </a:lnTo>
                <a:lnTo>
                  <a:pt x="1778630" y="1288974"/>
                </a:lnTo>
                <a:lnTo>
                  <a:pt x="1777038" y="1284993"/>
                </a:lnTo>
                <a:lnTo>
                  <a:pt x="1775446" y="1281410"/>
                </a:lnTo>
                <a:lnTo>
                  <a:pt x="1773058" y="1278226"/>
                </a:lnTo>
                <a:lnTo>
                  <a:pt x="1782609" y="1200202"/>
                </a:lnTo>
                <a:lnTo>
                  <a:pt x="1783007" y="1196619"/>
                </a:lnTo>
                <a:lnTo>
                  <a:pt x="1783007" y="1192638"/>
                </a:lnTo>
                <a:lnTo>
                  <a:pt x="1782211" y="1189453"/>
                </a:lnTo>
                <a:lnTo>
                  <a:pt x="1781416" y="1185472"/>
                </a:lnTo>
                <a:lnTo>
                  <a:pt x="1779824" y="1182288"/>
                </a:lnTo>
                <a:lnTo>
                  <a:pt x="1778232" y="1178705"/>
                </a:lnTo>
                <a:lnTo>
                  <a:pt x="1776242" y="1175919"/>
                </a:lnTo>
                <a:lnTo>
                  <a:pt x="1774252" y="1172734"/>
                </a:lnTo>
                <a:lnTo>
                  <a:pt x="1767884" y="1166763"/>
                </a:lnTo>
                <a:lnTo>
                  <a:pt x="1761516" y="1161588"/>
                </a:lnTo>
                <a:lnTo>
                  <a:pt x="1752362" y="1154422"/>
                </a:lnTo>
                <a:lnTo>
                  <a:pt x="1741219" y="1146460"/>
                </a:lnTo>
                <a:lnTo>
                  <a:pt x="1734851" y="1142480"/>
                </a:lnTo>
                <a:lnTo>
                  <a:pt x="1728085" y="1138101"/>
                </a:lnTo>
                <a:lnTo>
                  <a:pt x="1720921" y="1134518"/>
                </a:lnTo>
                <a:lnTo>
                  <a:pt x="1712564" y="1130139"/>
                </a:lnTo>
                <a:lnTo>
                  <a:pt x="1704206" y="1126158"/>
                </a:lnTo>
                <a:lnTo>
                  <a:pt x="1695450" y="1122576"/>
                </a:lnTo>
                <a:lnTo>
                  <a:pt x="1698236" y="1118197"/>
                </a:lnTo>
                <a:lnTo>
                  <a:pt x="1701420" y="1114216"/>
                </a:lnTo>
                <a:lnTo>
                  <a:pt x="1697440" y="1114614"/>
                </a:lnTo>
                <a:lnTo>
                  <a:pt x="1701420" y="1111827"/>
                </a:lnTo>
                <a:lnTo>
                  <a:pt x="1705002" y="1109041"/>
                </a:lnTo>
                <a:lnTo>
                  <a:pt x="1710176" y="1103069"/>
                </a:lnTo>
                <a:lnTo>
                  <a:pt x="1715748" y="1097894"/>
                </a:lnTo>
                <a:lnTo>
                  <a:pt x="1721319" y="1093117"/>
                </a:lnTo>
                <a:lnTo>
                  <a:pt x="1726891" y="1088340"/>
                </a:lnTo>
                <a:lnTo>
                  <a:pt x="1732463" y="1083962"/>
                </a:lnTo>
                <a:lnTo>
                  <a:pt x="1738035" y="1080379"/>
                </a:lnTo>
                <a:lnTo>
                  <a:pt x="1744005" y="1076398"/>
                </a:lnTo>
                <a:lnTo>
                  <a:pt x="1749975" y="1073611"/>
                </a:lnTo>
                <a:lnTo>
                  <a:pt x="1755944" y="1070427"/>
                </a:lnTo>
                <a:lnTo>
                  <a:pt x="1761914" y="1067640"/>
                </a:lnTo>
                <a:lnTo>
                  <a:pt x="1773456" y="1063261"/>
                </a:lnTo>
                <a:lnTo>
                  <a:pt x="1784997" y="1059679"/>
                </a:lnTo>
                <a:lnTo>
                  <a:pt x="1796539" y="1056892"/>
                </a:lnTo>
                <a:lnTo>
                  <a:pt x="1806489" y="1054902"/>
                </a:lnTo>
                <a:lnTo>
                  <a:pt x="1816438" y="1053707"/>
                </a:lnTo>
                <a:lnTo>
                  <a:pt x="1824796" y="1052911"/>
                </a:lnTo>
                <a:lnTo>
                  <a:pt x="1832358" y="1052513"/>
                </a:lnTo>
                <a:close/>
                <a:moveTo>
                  <a:pt x="861259" y="1052513"/>
                </a:moveTo>
                <a:lnTo>
                  <a:pt x="871603" y="1052513"/>
                </a:lnTo>
                <a:lnTo>
                  <a:pt x="875581" y="1052911"/>
                </a:lnTo>
                <a:lnTo>
                  <a:pt x="868022" y="1055295"/>
                </a:lnTo>
                <a:lnTo>
                  <a:pt x="860861" y="1058873"/>
                </a:lnTo>
                <a:lnTo>
                  <a:pt x="854098" y="1062053"/>
                </a:lnTo>
                <a:lnTo>
                  <a:pt x="847335" y="1065630"/>
                </a:lnTo>
                <a:lnTo>
                  <a:pt x="849324" y="1066425"/>
                </a:lnTo>
                <a:lnTo>
                  <a:pt x="857281" y="1066027"/>
                </a:lnTo>
                <a:lnTo>
                  <a:pt x="866033" y="1065630"/>
                </a:lnTo>
                <a:lnTo>
                  <a:pt x="875183" y="1066027"/>
                </a:lnTo>
                <a:lnTo>
                  <a:pt x="884732" y="1066425"/>
                </a:lnTo>
                <a:lnTo>
                  <a:pt x="894678" y="1067617"/>
                </a:lnTo>
                <a:lnTo>
                  <a:pt x="904624" y="1069605"/>
                </a:lnTo>
                <a:lnTo>
                  <a:pt x="914172" y="1072387"/>
                </a:lnTo>
                <a:lnTo>
                  <a:pt x="924516" y="1075567"/>
                </a:lnTo>
                <a:lnTo>
                  <a:pt x="934064" y="1079939"/>
                </a:lnTo>
                <a:lnTo>
                  <a:pt x="939236" y="1082324"/>
                </a:lnTo>
                <a:lnTo>
                  <a:pt x="944010" y="1085106"/>
                </a:lnTo>
                <a:lnTo>
                  <a:pt x="948784" y="1088286"/>
                </a:lnTo>
                <a:lnTo>
                  <a:pt x="953160" y="1091466"/>
                </a:lnTo>
                <a:lnTo>
                  <a:pt x="957934" y="1095441"/>
                </a:lnTo>
                <a:lnTo>
                  <a:pt x="962708" y="1099415"/>
                </a:lnTo>
                <a:lnTo>
                  <a:pt x="966687" y="1103390"/>
                </a:lnTo>
                <a:lnTo>
                  <a:pt x="971063" y="1108160"/>
                </a:lnTo>
                <a:lnTo>
                  <a:pt x="974644" y="1112532"/>
                </a:lnTo>
                <a:lnTo>
                  <a:pt x="979020" y="1118097"/>
                </a:lnTo>
                <a:lnTo>
                  <a:pt x="982998" y="1123662"/>
                </a:lnTo>
                <a:lnTo>
                  <a:pt x="986181" y="1129624"/>
                </a:lnTo>
                <a:lnTo>
                  <a:pt x="989762" y="1135983"/>
                </a:lnTo>
                <a:lnTo>
                  <a:pt x="992944" y="1142741"/>
                </a:lnTo>
                <a:lnTo>
                  <a:pt x="997321" y="1152678"/>
                </a:lnTo>
                <a:lnTo>
                  <a:pt x="1001299" y="1163012"/>
                </a:lnTo>
                <a:lnTo>
                  <a:pt x="1008062" y="1182091"/>
                </a:lnTo>
                <a:lnTo>
                  <a:pt x="1004482" y="1185668"/>
                </a:lnTo>
                <a:lnTo>
                  <a:pt x="1000105" y="1190040"/>
                </a:lnTo>
                <a:lnTo>
                  <a:pt x="996525" y="1192425"/>
                </a:lnTo>
                <a:lnTo>
                  <a:pt x="994138" y="1193618"/>
                </a:lnTo>
                <a:lnTo>
                  <a:pt x="992546" y="1195605"/>
                </a:lnTo>
                <a:lnTo>
                  <a:pt x="990955" y="1197195"/>
                </a:lnTo>
                <a:lnTo>
                  <a:pt x="989762" y="1198785"/>
                </a:lnTo>
                <a:lnTo>
                  <a:pt x="988568" y="1201170"/>
                </a:lnTo>
                <a:lnTo>
                  <a:pt x="987772" y="1202760"/>
                </a:lnTo>
                <a:lnTo>
                  <a:pt x="987375" y="1205145"/>
                </a:lnTo>
                <a:lnTo>
                  <a:pt x="987375" y="1207132"/>
                </a:lnTo>
                <a:lnTo>
                  <a:pt x="980611" y="1217864"/>
                </a:lnTo>
                <a:lnTo>
                  <a:pt x="975041" y="1228993"/>
                </a:lnTo>
                <a:lnTo>
                  <a:pt x="969870" y="1240520"/>
                </a:lnTo>
                <a:lnTo>
                  <a:pt x="965095" y="1252047"/>
                </a:lnTo>
                <a:lnTo>
                  <a:pt x="960321" y="1263574"/>
                </a:lnTo>
                <a:lnTo>
                  <a:pt x="956741" y="1273908"/>
                </a:lnTo>
                <a:lnTo>
                  <a:pt x="953558" y="1284640"/>
                </a:lnTo>
                <a:lnTo>
                  <a:pt x="950773" y="1294577"/>
                </a:lnTo>
                <a:lnTo>
                  <a:pt x="948784" y="1304514"/>
                </a:lnTo>
                <a:lnTo>
                  <a:pt x="946397" y="1314054"/>
                </a:lnTo>
                <a:lnTo>
                  <a:pt x="746283" y="1314054"/>
                </a:lnTo>
                <a:lnTo>
                  <a:pt x="745487" y="1310874"/>
                </a:lnTo>
                <a:lnTo>
                  <a:pt x="745487" y="1314054"/>
                </a:lnTo>
                <a:lnTo>
                  <a:pt x="692972" y="1314054"/>
                </a:lnTo>
                <a:lnTo>
                  <a:pt x="688994" y="1314054"/>
                </a:lnTo>
                <a:lnTo>
                  <a:pt x="685811" y="1314451"/>
                </a:lnTo>
                <a:lnTo>
                  <a:pt x="683026" y="1296565"/>
                </a:lnTo>
                <a:lnTo>
                  <a:pt x="681833" y="1287423"/>
                </a:lnTo>
                <a:lnTo>
                  <a:pt x="681435" y="1278281"/>
                </a:lnTo>
                <a:lnTo>
                  <a:pt x="681037" y="1268344"/>
                </a:lnTo>
                <a:lnTo>
                  <a:pt x="681435" y="1258804"/>
                </a:lnTo>
                <a:lnTo>
                  <a:pt x="681833" y="1249265"/>
                </a:lnTo>
                <a:lnTo>
                  <a:pt x="682628" y="1238930"/>
                </a:lnTo>
                <a:lnTo>
                  <a:pt x="684617" y="1228596"/>
                </a:lnTo>
                <a:lnTo>
                  <a:pt x="686607" y="1217466"/>
                </a:lnTo>
                <a:lnTo>
                  <a:pt x="688994" y="1205940"/>
                </a:lnTo>
                <a:lnTo>
                  <a:pt x="692176" y="1194810"/>
                </a:lnTo>
                <a:lnTo>
                  <a:pt x="696155" y="1182488"/>
                </a:lnTo>
                <a:lnTo>
                  <a:pt x="700929" y="1169769"/>
                </a:lnTo>
                <a:lnTo>
                  <a:pt x="706499" y="1156255"/>
                </a:lnTo>
                <a:lnTo>
                  <a:pt x="712466" y="1142741"/>
                </a:lnTo>
                <a:lnTo>
                  <a:pt x="716445" y="1134791"/>
                </a:lnTo>
                <a:lnTo>
                  <a:pt x="720821" y="1127636"/>
                </a:lnTo>
                <a:lnTo>
                  <a:pt x="725595" y="1120482"/>
                </a:lnTo>
                <a:lnTo>
                  <a:pt x="729971" y="1114122"/>
                </a:lnTo>
                <a:lnTo>
                  <a:pt x="726391" y="1114520"/>
                </a:lnTo>
                <a:lnTo>
                  <a:pt x="729971" y="1111737"/>
                </a:lnTo>
                <a:lnTo>
                  <a:pt x="733950" y="1108955"/>
                </a:lnTo>
                <a:lnTo>
                  <a:pt x="739122" y="1102993"/>
                </a:lnTo>
                <a:lnTo>
                  <a:pt x="744294" y="1097826"/>
                </a:lnTo>
                <a:lnTo>
                  <a:pt x="749863" y="1093056"/>
                </a:lnTo>
                <a:lnTo>
                  <a:pt x="755433" y="1088286"/>
                </a:lnTo>
                <a:lnTo>
                  <a:pt x="761401" y="1083914"/>
                </a:lnTo>
                <a:lnTo>
                  <a:pt x="766970" y="1080337"/>
                </a:lnTo>
                <a:lnTo>
                  <a:pt x="772938" y="1076362"/>
                </a:lnTo>
                <a:lnTo>
                  <a:pt x="778508" y="1073579"/>
                </a:lnTo>
                <a:lnTo>
                  <a:pt x="784475" y="1070400"/>
                </a:lnTo>
                <a:lnTo>
                  <a:pt x="790443" y="1067617"/>
                </a:lnTo>
                <a:lnTo>
                  <a:pt x="802378" y="1063245"/>
                </a:lnTo>
                <a:lnTo>
                  <a:pt x="813916" y="1059668"/>
                </a:lnTo>
                <a:lnTo>
                  <a:pt x="824658" y="1056885"/>
                </a:lnTo>
                <a:lnTo>
                  <a:pt x="835399" y="1054898"/>
                </a:lnTo>
                <a:lnTo>
                  <a:pt x="844947" y="1053705"/>
                </a:lnTo>
                <a:lnTo>
                  <a:pt x="853700" y="1052911"/>
                </a:lnTo>
                <a:lnTo>
                  <a:pt x="861259" y="1052513"/>
                </a:lnTo>
                <a:close/>
                <a:moveTo>
                  <a:pt x="1326357" y="1047750"/>
                </a:moveTo>
                <a:lnTo>
                  <a:pt x="1337469" y="1047750"/>
                </a:lnTo>
                <a:lnTo>
                  <a:pt x="1348582" y="1048148"/>
                </a:lnTo>
                <a:lnTo>
                  <a:pt x="1358901" y="1048942"/>
                </a:lnTo>
                <a:lnTo>
                  <a:pt x="1368822" y="1050532"/>
                </a:lnTo>
                <a:lnTo>
                  <a:pt x="1378347" y="1052520"/>
                </a:lnTo>
                <a:lnTo>
                  <a:pt x="1387476" y="1054904"/>
                </a:lnTo>
                <a:lnTo>
                  <a:pt x="1396604" y="1057289"/>
                </a:lnTo>
                <a:lnTo>
                  <a:pt x="1404541" y="1060469"/>
                </a:lnTo>
                <a:lnTo>
                  <a:pt x="1412479" y="1063251"/>
                </a:lnTo>
                <a:lnTo>
                  <a:pt x="1419623" y="1066828"/>
                </a:lnTo>
                <a:lnTo>
                  <a:pt x="1426766" y="1070008"/>
                </a:lnTo>
                <a:lnTo>
                  <a:pt x="1433116" y="1073983"/>
                </a:lnTo>
                <a:lnTo>
                  <a:pt x="1444626" y="1081137"/>
                </a:lnTo>
                <a:lnTo>
                  <a:pt x="1454151" y="1087894"/>
                </a:lnTo>
                <a:lnTo>
                  <a:pt x="1461691" y="1093856"/>
                </a:lnTo>
                <a:lnTo>
                  <a:pt x="1466851" y="1098228"/>
                </a:lnTo>
                <a:lnTo>
                  <a:pt x="1471613" y="1102600"/>
                </a:lnTo>
                <a:lnTo>
                  <a:pt x="1465660" y="1153079"/>
                </a:lnTo>
                <a:lnTo>
                  <a:pt x="1458913" y="1157848"/>
                </a:lnTo>
                <a:lnTo>
                  <a:pt x="1447404" y="1166195"/>
                </a:lnTo>
                <a:lnTo>
                  <a:pt x="1441848" y="1170170"/>
                </a:lnTo>
                <a:lnTo>
                  <a:pt x="1437482" y="1172555"/>
                </a:lnTo>
                <a:lnTo>
                  <a:pt x="1434704" y="1174542"/>
                </a:lnTo>
                <a:lnTo>
                  <a:pt x="1432323" y="1175734"/>
                </a:lnTo>
                <a:lnTo>
                  <a:pt x="1427560" y="1179311"/>
                </a:lnTo>
                <a:lnTo>
                  <a:pt x="1424385" y="1184081"/>
                </a:lnTo>
                <a:lnTo>
                  <a:pt x="1421210" y="1188851"/>
                </a:lnTo>
                <a:lnTo>
                  <a:pt x="1419226" y="1194018"/>
                </a:lnTo>
                <a:lnTo>
                  <a:pt x="1418035" y="1199582"/>
                </a:lnTo>
                <a:lnTo>
                  <a:pt x="1418035" y="1205544"/>
                </a:lnTo>
                <a:lnTo>
                  <a:pt x="1418432" y="1208724"/>
                </a:lnTo>
                <a:lnTo>
                  <a:pt x="1418829" y="1211506"/>
                </a:lnTo>
                <a:lnTo>
                  <a:pt x="1419623" y="1216673"/>
                </a:lnTo>
                <a:lnTo>
                  <a:pt x="1422401" y="1229392"/>
                </a:lnTo>
                <a:lnTo>
                  <a:pt x="1425576" y="1248073"/>
                </a:lnTo>
                <a:lnTo>
                  <a:pt x="1427163" y="1259202"/>
                </a:lnTo>
                <a:lnTo>
                  <a:pt x="1429148" y="1271524"/>
                </a:lnTo>
                <a:lnTo>
                  <a:pt x="1427560" y="1279076"/>
                </a:lnTo>
                <a:lnTo>
                  <a:pt x="1425973" y="1282255"/>
                </a:lnTo>
                <a:lnTo>
                  <a:pt x="1423988" y="1285832"/>
                </a:lnTo>
                <a:lnTo>
                  <a:pt x="1422401" y="1289807"/>
                </a:lnTo>
                <a:lnTo>
                  <a:pt x="1420416" y="1293782"/>
                </a:lnTo>
                <a:lnTo>
                  <a:pt x="1418035" y="1303718"/>
                </a:lnTo>
                <a:lnTo>
                  <a:pt x="1416051" y="1314450"/>
                </a:lnTo>
                <a:lnTo>
                  <a:pt x="1312863" y="1314450"/>
                </a:lnTo>
                <a:lnTo>
                  <a:pt x="1310879" y="1304911"/>
                </a:lnTo>
                <a:lnTo>
                  <a:pt x="1308894" y="1294974"/>
                </a:lnTo>
                <a:lnTo>
                  <a:pt x="1305719" y="1285038"/>
                </a:lnTo>
                <a:lnTo>
                  <a:pt x="1302544" y="1274306"/>
                </a:lnTo>
                <a:lnTo>
                  <a:pt x="1298972" y="1263972"/>
                </a:lnTo>
                <a:lnTo>
                  <a:pt x="1295004" y="1252843"/>
                </a:lnTo>
                <a:lnTo>
                  <a:pt x="1290241" y="1240919"/>
                </a:lnTo>
                <a:lnTo>
                  <a:pt x="1285082" y="1229392"/>
                </a:lnTo>
                <a:lnTo>
                  <a:pt x="1280319" y="1219456"/>
                </a:lnTo>
                <a:lnTo>
                  <a:pt x="1275160" y="1210711"/>
                </a:lnTo>
                <a:lnTo>
                  <a:pt x="1270000" y="1202365"/>
                </a:lnTo>
                <a:lnTo>
                  <a:pt x="1264047" y="1194813"/>
                </a:lnTo>
                <a:lnTo>
                  <a:pt x="1258094" y="1188056"/>
                </a:lnTo>
                <a:lnTo>
                  <a:pt x="1251744" y="1181696"/>
                </a:lnTo>
                <a:lnTo>
                  <a:pt x="1244997" y="1175734"/>
                </a:lnTo>
                <a:lnTo>
                  <a:pt x="1238250" y="1170567"/>
                </a:lnTo>
                <a:lnTo>
                  <a:pt x="1231503" y="1165400"/>
                </a:lnTo>
                <a:lnTo>
                  <a:pt x="1224757" y="1161823"/>
                </a:lnTo>
                <a:lnTo>
                  <a:pt x="1217613" y="1157848"/>
                </a:lnTo>
                <a:lnTo>
                  <a:pt x="1210469" y="1154669"/>
                </a:lnTo>
                <a:lnTo>
                  <a:pt x="1202928" y="1151886"/>
                </a:lnTo>
                <a:lnTo>
                  <a:pt x="1195785" y="1149501"/>
                </a:lnTo>
                <a:lnTo>
                  <a:pt x="1188641" y="1147912"/>
                </a:lnTo>
                <a:lnTo>
                  <a:pt x="1181497" y="1145924"/>
                </a:lnTo>
                <a:lnTo>
                  <a:pt x="1179116" y="1131218"/>
                </a:lnTo>
                <a:lnTo>
                  <a:pt x="1176735" y="1120486"/>
                </a:lnTo>
                <a:lnTo>
                  <a:pt x="1174750" y="1110152"/>
                </a:lnTo>
                <a:lnTo>
                  <a:pt x="1180703" y="1106973"/>
                </a:lnTo>
                <a:lnTo>
                  <a:pt x="1187053" y="1102998"/>
                </a:lnTo>
                <a:lnTo>
                  <a:pt x="1193800" y="1098228"/>
                </a:lnTo>
                <a:lnTo>
                  <a:pt x="1200150" y="1093856"/>
                </a:lnTo>
                <a:lnTo>
                  <a:pt x="1212453" y="1084317"/>
                </a:lnTo>
                <a:lnTo>
                  <a:pt x="1217613" y="1080342"/>
                </a:lnTo>
                <a:lnTo>
                  <a:pt x="1223169" y="1077163"/>
                </a:lnTo>
                <a:lnTo>
                  <a:pt x="1237060" y="1070406"/>
                </a:lnTo>
                <a:lnTo>
                  <a:pt x="1250950" y="1064444"/>
                </a:lnTo>
                <a:lnTo>
                  <a:pt x="1264444" y="1059674"/>
                </a:lnTo>
                <a:lnTo>
                  <a:pt x="1277541" y="1055699"/>
                </a:lnTo>
                <a:lnTo>
                  <a:pt x="1290241" y="1052520"/>
                </a:lnTo>
                <a:lnTo>
                  <a:pt x="1302941" y="1050135"/>
                </a:lnTo>
                <a:lnTo>
                  <a:pt x="1314847" y="1048545"/>
                </a:lnTo>
                <a:lnTo>
                  <a:pt x="1326357" y="1047750"/>
                </a:lnTo>
                <a:close/>
                <a:moveTo>
                  <a:pt x="525022" y="1035050"/>
                </a:moveTo>
                <a:lnTo>
                  <a:pt x="554037" y="1036676"/>
                </a:lnTo>
                <a:lnTo>
                  <a:pt x="512762" y="1068388"/>
                </a:lnTo>
                <a:lnTo>
                  <a:pt x="525022" y="1035050"/>
                </a:lnTo>
                <a:close/>
                <a:moveTo>
                  <a:pt x="174832" y="915044"/>
                </a:moveTo>
                <a:lnTo>
                  <a:pt x="50860" y="916631"/>
                </a:lnTo>
                <a:lnTo>
                  <a:pt x="57218" y="934484"/>
                </a:lnTo>
                <a:lnTo>
                  <a:pt x="174832" y="915044"/>
                </a:lnTo>
                <a:close/>
                <a:moveTo>
                  <a:pt x="403703" y="711119"/>
                </a:moveTo>
                <a:lnTo>
                  <a:pt x="403703" y="723418"/>
                </a:lnTo>
                <a:lnTo>
                  <a:pt x="512179" y="715086"/>
                </a:lnTo>
                <a:lnTo>
                  <a:pt x="403703" y="711119"/>
                </a:lnTo>
                <a:close/>
                <a:moveTo>
                  <a:pt x="773852" y="677863"/>
                </a:moveTo>
                <a:lnTo>
                  <a:pt x="777038" y="678259"/>
                </a:lnTo>
                <a:lnTo>
                  <a:pt x="778632" y="678259"/>
                </a:lnTo>
                <a:lnTo>
                  <a:pt x="779428" y="679050"/>
                </a:lnTo>
                <a:lnTo>
                  <a:pt x="780225" y="679446"/>
                </a:lnTo>
                <a:lnTo>
                  <a:pt x="780623" y="680632"/>
                </a:lnTo>
                <a:lnTo>
                  <a:pt x="780623" y="681423"/>
                </a:lnTo>
                <a:lnTo>
                  <a:pt x="780225" y="682215"/>
                </a:lnTo>
                <a:lnTo>
                  <a:pt x="779428" y="684588"/>
                </a:lnTo>
                <a:lnTo>
                  <a:pt x="777038" y="687357"/>
                </a:lnTo>
                <a:lnTo>
                  <a:pt x="774648" y="689731"/>
                </a:lnTo>
                <a:lnTo>
                  <a:pt x="771860" y="692500"/>
                </a:lnTo>
                <a:lnTo>
                  <a:pt x="767877" y="695665"/>
                </a:lnTo>
                <a:lnTo>
                  <a:pt x="763894" y="698038"/>
                </a:lnTo>
                <a:lnTo>
                  <a:pt x="760309" y="700808"/>
                </a:lnTo>
                <a:lnTo>
                  <a:pt x="755927" y="702785"/>
                </a:lnTo>
                <a:lnTo>
                  <a:pt x="752342" y="704368"/>
                </a:lnTo>
                <a:lnTo>
                  <a:pt x="748758" y="705555"/>
                </a:lnTo>
                <a:lnTo>
                  <a:pt x="745969" y="705950"/>
                </a:lnTo>
                <a:lnTo>
                  <a:pt x="742783" y="706346"/>
                </a:lnTo>
                <a:lnTo>
                  <a:pt x="740791" y="706741"/>
                </a:lnTo>
                <a:lnTo>
                  <a:pt x="738800" y="707928"/>
                </a:lnTo>
                <a:lnTo>
                  <a:pt x="737605" y="708719"/>
                </a:lnTo>
                <a:lnTo>
                  <a:pt x="736011" y="709906"/>
                </a:lnTo>
                <a:lnTo>
                  <a:pt x="735215" y="711093"/>
                </a:lnTo>
                <a:lnTo>
                  <a:pt x="734816" y="712280"/>
                </a:lnTo>
                <a:lnTo>
                  <a:pt x="734816" y="713467"/>
                </a:lnTo>
                <a:lnTo>
                  <a:pt x="735215" y="715049"/>
                </a:lnTo>
                <a:lnTo>
                  <a:pt x="736011" y="716236"/>
                </a:lnTo>
                <a:lnTo>
                  <a:pt x="738003" y="717027"/>
                </a:lnTo>
                <a:lnTo>
                  <a:pt x="739596" y="717818"/>
                </a:lnTo>
                <a:lnTo>
                  <a:pt x="741986" y="718609"/>
                </a:lnTo>
                <a:lnTo>
                  <a:pt x="745173" y="719005"/>
                </a:lnTo>
                <a:lnTo>
                  <a:pt x="748359" y="719400"/>
                </a:lnTo>
                <a:lnTo>
                  <a:pt x="752342" y="719005"/>
                </a:lnTo>
                <a:lnTo>
                  <a:pt x="760707" y="719005"/>
                </a:lnTo>
                <a:lnTo>
                  <a:pt x="763894" y="719400"/>
                </a:lnTo>
                <a:lnTo>
                  <a:pt x="767877" y="719796"/>
                </a:lnTo>
                <a:lnTo>
                  <a:pt x="770665" y="720983"/>
                </a:lnTo>
                <a:lnTo>
                  <a:pt x="773852" y="722169"/>
                </a:lnTo>
                <a:lnTo>
                  <a:pt x="776640" y="723356"/>
                </a:lnTo>
                <a:lnTo>
                  <a:pt x="779428" y="724939"/>
                </a:lnTo>
                <a:lnTo>
                  <a:pt x="781420" y="726917"/>
                </a:lnTo>
                <a:lnTo>
                  <a:pt x="783411" y="729686"/>
                </a:lnTo>
                <a:lnTo>
                  <a:pt x="785403" y="732455"/>
                </a:lnTo>
                <a:lnTo>
                  <a:pt x="786598" y="736015"/>
                </a:lnTo>
                <a:lnTo>
                  <a:pt x="787793" y="739180"/>
                </a:lnTo>
                <a:lnTo>
                  <a:pt x="788191" y="743531"/>
                </a:lnTo>
                <a:lnTo>
                  <a:pt x="788988" y="747883"/>
                </a:lnTo>
                <a:lnTo>
                  <a:pt x="788988" y="752630"/>
                </a:lnTo>
                <a:lnTo>
                  <a:pt x="788590" y="756982"/>
                </a:lnTo>
                <a:lnTo>
                  <a:pt x="787793" y="760542"/>
                </a:lnTo>
                <a:lnTo>
                  <a:pt x="786200" y="764102"/>
                </a:lnTo>
                <a:lnTo>
                  <a:pt x="783810" y="767267"/>
                </a:lnTo>
                <a:lnTo>
                  <a:pt x="781420" y="770827"/>
                </a:lnTo>
                <a:lnTo>
                  <a:pt x="778632" y="773596"/>
                </a:lnTo>
                <a:lnTo>
                  <a:pt x="775445" y="776761"/>
                </a:lnTo>
                <a:lnTo>
                  <a:pt x="771860" y="779135"/>
                </a:lnTo>
                <a:lnTo>
                  <a:pt x="767479" y="781113"/>
                </a:lnTo>
                <a:lnTo>
                  <a:pt x="763097" y="783486"/>
                </a:lnTo>
                <a:lnTo>
                  <a:pt x="753936" y="787442"/>
                </a:lnTo>
                <a:lnTo>
                  <a:pt x="744376" y="790607"/>
                </a:lnTo>
                <a:lnTo>
                  <a:pt x="734020" y="792980"/>
                </a:lnTo>
                <a:lnTo>
                  <a:pt x="724062" y="795354"/>
                </a:lnTo>
                <a:lnTo>
                  <a:pt x="714104" y="796936"/>
                </a:lnTo>
                <a:lnTo>
                  <a:pt x="704942" y="798123"/>
                </a:lnTo>
                <a:lnTo>
                  <a:pt x="696179" y="798914"/>
                </a:lnTo>
                <a:lnTo>
                  <a:pt x="684230" y="799705"/>
                </a:lnTo>
                <a:lnTo>
                  <a:pt x="679450" y="800101"/>
                </a:lnTo>
                <a:lnTo>
                  <a:pt x="682636" y="698830"/>
                </a:lnTo>
                <a:lnTo>
                  <a:pt x="683433" y="697247"/>
                </a:lnTo>
                <a:lnTo>
                  <a:pt x="683831" y="695665"/>
                </a:lnTo>
                <a:lnTo>
                  <a:pt x="684628" y="694478"/>
                </a:lnTo>
                <a:lnTo>
                  <a:pt x="685425" y="692896"/>
                </a:lnTo>
                <a:lnTo>
                  <a:pt x="688213" y="690522"/>
                </a:lnTo>
                <a:lnTo>
                  <a:pt x="692196" y="688940"/>
                </a:lnTo>
                <a:lnTo>
                  <a:pt x="696976" y="687357"/>
                </a:lnTo>
                <a:lnTo>
                  <a:pt x="701756" y="685775"/>
                </a:lnTo>
                <a:lnTo>
                  <a:pt x="707731" y="684588"/>
                </a:lnTo>
                <a:lnTo>
                  <a:pt x="714104" y="683797"/>
                </a:lnTo>
                <a:lnTo>
                  <a:pt x="727647" y="682610"/>
                </a:lnTo>
                <a:lnTo>
                  <a:pt x="741588" y="681819"/>
                </a:lnTo>
                <a:lnTo>
                  <a:pt x="755529" y="680632"/>
                </a:lnTo>
                <a:lnTo>
                  <a:pt x="762300" y="679446"/>
                </a:lnTo>
                <a:lnTo>
                  <a:pt x="768275" y="678654"/>
                </a:lnTo>
                <a:lnTo>
                  <a:pt x="773852" y="677863"/>
                </a:lnTo>
                <a:close/>
                <a:moveTo>
                  <a:pt x="425557" y="466725"/>
                </a:moveTo>
                <a:lnTo>
                  <a:pt x="429928" y="467122"/>
                </a:lnTo>
                <a:lnTo>
                  <a:pt x="434299" y="467519"/>
                </a:lnTo>
                <a:lnTo>
                  <a:pt x="438272" y="467915"/>
                </a:lnTo>
                <a:lnTo>
                  <a:pt x="442643" y="468709"/>
                </a:lnTo>
                <a:lnTo>
                  <a:pt x="446219" y="470296"/>
                </a:lnTo>
                <a:lnTo>
                  <a:pt x="453769" y="473073"/>
                </a:lnTo>
                <a:lnTo>
                  <a:pt x="461716" y="477040"/>
                </a:lnTo>
                <a:lnTo>
                  <a:pt x="468471" y="481801"/>
                </a:lnTo>
                <a:lnTo>
                  <a:pt x="475225" y="487356"/>
                </a:lnTo>
                <a:lnTo>
                  <a:pt x="481980" y="493307"/>
                </a:lnTo>
                <a:lnTo>
                  <a:pt x="487543" y="500052"/>
                </a:lnTo>
                <a:lnTo>
                  <a:pt x="493503" y="507590"/>
                </a:lnTo>
                <a:lnTo>
                  <a:pt x="499066" y="515524"/>
                </a:lnTo>
                <a:lnTo>
                  <a:pt x="504629" y="524253"/>
                </a:lnTo>
                <a:lnTo>
                  <a:pt x="509795" y="532981"/>
                </a:lnTo>
                <a:lnTo>
                  <a:pt x="514165" y="542106"/>
                </a:lnTo>
                <a:lnTo>
                  <a:pt x="518933" y="552025"/>
                </a:lnTo>
                <a:lnTo>
                  <a:pt x="523304" y="561943"/>
                </a:lnTo>
                <a:lnTo>
                  <a:pt x="526880" y="572259"/>
                </a:lnTo>
                <a:lnTo>
                  <a:pt x="530854" y="582177"/>
                </a:lnTo>
                <a:lnTo>
                  <a:pt x="534033" y="592889"/>
                </a:lnTo>
                <a:lnTo>
                  <a:pt x="540390" y="613520"/>
                </a:lnTo>
                <a:lnTo>
                  <a:pt x="545953" y="634150"/>
                </a:lnTo>
                <a:lnTo>
                  <a:pt x="550721" y="653988"/>
                </a:lnTo>
                <a:lnTo>
                  <a:pt x="554297" y="673031"/>
                </a:lnTo>
                <a:lnTo>
                  <a:pt x="557873" y="690091"/>
                </a:lnTo>
                <a:lnTo>
                  <a:pt x="559860" y="705167"/>
                </a:lnTo>
                <a:lnTo>
                  <a:pt x="592045" y="701597"/>
                </a:lnTo>
                <a:lnTo>
                  <a:pt x="621449" y="697629"/>
                </a:lnTo>
                <a:lnTo>
                  <a:pt x="647673" y="694455"/>
                </a:lnTo>
                <a:lnTo>
                  <a:pt x="669925" y="690488"/>
                </a:lnTo>
                <a:lnTo>
                  <a:pt x="669527" y="696042"/>
                </a:lnTo>
                <a:lnTo>
                  <a:pt x="669130" y="702390"/>
                </a:lnTo>
                <a:lnTo>
                  <a:pt x="668733" y="716276"/>
                </a:lnTo>
                <a:lnTo>
                  <a:pt x="668733" y="750396"/>
                </a:lnTo>
                <a:lnTo>
                  <a:pt x="669130" y="768646"/>
                </a:lnTo>
                <a:lnTo>
                  <a:pt x="668733" y="786103"/>
                </a:lnTo>
                <a:lnTo>
                  <a:pt x="667938" y="803559"/>
                </a:lnTo>
                <a:lnTo>
                  <a:pt x="667143" y="811494"/>
                </a:lnTo>
                <a:lnTo>
                  <a:pt x="666349" y="819032"/>
                </a:lnTo>
                <a:lnTo>
                  <a:pt x="645289" y="825380"/>
                </a:lnTo>
                <a:lnTo>
                  <a:pt x="620654" y="831331"/>
                </a:lnTo>
                <a:lnTo>
                  <a:pt x="593237" y="837679"/>
                </a:lnTo>
                <a:lnTo>
                  <a:pt x="563436" y="844027"/>
                </a:lnTo>
                <a:lnTo>
                  <a:pt x="561052" y="872593"/>
                </a:lnTo>
                <a:lnTo>
                  <a:pt x="558668" y="896000"/>
                </a:lnTo>
                <a:lnTo>
                  <a:pt x="557873" y="905125"/>
                </a:lnTo>
                <a:lnTo>
                  <a:pt x="557079" y="916631"/>
                </a:lnTo>
                <a:lnTo>
                  <a:pt x="556681" y="928930"/>
                </a:lnTo>
                <a:lnTo>
                  <a:pt x="556284" y="942022"/>
                </a:lnTo>
                <a:lnTo>
                  <a:pt x="556284" y="955908"/>
                </a:lnTo>
                <a:lnTo>
                  <a:pt x="556284" y="970588"/>
                </a:lnTo>
                <a:lnTo>
                  <a:pt x="557079" y="984474"/>
                </a:lnTo>
                <a:lnTo>
                  <a:pt x="558271" y="997566"/>
                </a:lnTo>
                <a:lnTo>
                  <a:pt x="558668" y="1004311"/>
                </a:lnTo>
                <a:lnTo>
                  <a:pt x="558668" y="1009469"/>
                </a:lnTo>
                <a:lnTo>
                  <a:pt x="558271" y="1014626"/>
                </a:lnTo>
                <a:lnTo>
                  <a:pt x="557079" y="1018991"/>
                </a:lnTo>
                <a:lnTo>
                  <a:pt x="555489" y="1022164"/>
                </a:lnTo>
                <a:lnTo>
                  <a:pt x="553900" y="1024942"/>
                </a:lnTo>
                <a:lnTo>
                  <a:pt x="552310" y="1026925"/>
                </a:lnTo>
                <a:lnTo>
                  <a:pt x="549926" y="1028512"/>
                </a:lnTo>
                <a:lnTo>
                  <a:pt x="547145" y="1029306"/>
                </a:lnTo>
                <a:lnTo>
                  <a:pt x="544761" y="1030099"/>
                </a:lnTo>
                <a:lnTo>
                  <a:pt x="541582" y="1030496"/>
                </a:lnTo>
                <a:lnTo>
                  <a:pt x="538801" y="1030496"/>
                </a:lnTo>
                <a:lnTo>
                  <a:pt x="532046" y="1030099"/>
                </a:lnTo>
                <a:lnTo>
                  <a:pt x="525688" y="1028909"/>
                </a:lnTo>
                <a:lnTo>
                  <a:pt x="524894" y="1028512"/>
                </a:lnTo>
                <a:lnTo>
                  <a:pt x="524099" y="1027719"/>
                </a:lnTo>
                <a:lnTo>
                  <a:pt x="522510" y="1023751"/>
                </a:lnTo>
                <a:lnTo>
                  <a:pt x="520920" y="1018594"/>
                </a:lnTo>
                <a:lnTo>
                  <a:pt x="520125" y="1011452"/>
                </a:lnTo>
                <a:lnTo>
                  <a:pt x="519331" y="1002327"/>
                </a:lnTo>
                <a:lnTo>
                  <a:pt x="518536" y="992409"/>
                </a:lnTo>
                <a:lnTo>
                  <a:pt x="517741" y="968207"/>
                </a:lnTo>
                <a:lnTo>
                  <a:pt x="517344" y="941229"/>
                </a:lnTo>
                <a:lnTo>
                  <a:pt x="516947" y="911870"/>
                </a:lnTo>
                <a:lnTo>
                  <a:pt x="516549" y="853152"/>
                </a:lnTo>
                <a:lnTo>
                  <a:pt x="513768" y="853549"/>
                </a:lnTo>
                <a:lnTo>
                  <a:pt x="513768" y="976142"/>
                </a:lnTo>
                <a:lnTo>
                  <a:pt x="508602" y="1036050"/>
                </a:lnTo>
                <a:lnTo>
                  <a:pt x="504232" y="1082469"/>
                </a:lnTo>
                <a:lnTo>
                  <a:pt x="500258" y="1124127"/>
                </a:lnTo>
                <a:lnTo>
                  <a:pt x="499861" y="1128095"/>
                </a:lnTo>
                <a:lnTo>
                  <a:pt x="497874" y="1134443"/>
                </a:lnTo>
                <a:lnTo>
                  <a:pt x="495490" y="1141187"/>
                </a:lnTo>
                <a:lnTo>
                  <a:pt x="492311" y="1147535"/>
                </a:lnTo>
                <a:lnTo>
                  <a:pt x="489530" y="1153883"/>
                </a:lnTo>
                <a:lnTo>
                  <a:pt x="485954" y="1160231"/>
                </a:lnTo>
                <a:lnTo>
                  <a:pt x="482378" y="1166579"/>
                </a:lnTo>
                <a:lnTo>
                  <a:pt x="474828" y="1178481"/>
                </a:lnTo>
                <a:lnTo>
                  <a:pt x="438670" y="1654175"/>
                </a:lnTo>
                <a:lnTo>
                  <a:pt x="342512" y="1654175"/>
                </a:lnTo>
                <a:lnTo>
                  <a:pt x="294433" y="1276080"/>
                </a:lnTo>
                <a:lnTo>
                  <a:pt x="288473" y="1276873"/>
                </a:lnTo>
                <a:lnTo>
                  <a:pt x="282115" y="1277270"/>
                </a:lnTo>
                <a:lnTo>
                  <a:pt x="281718" y="1276873"/>
                </a:lnTo>
                <a:lnTo>
                  <a:pt x="281321" y="1276873"/>
                </a:lnTo>
                <a:lnTo>
                  <a:pt x="282115" y="1275683"/>
                </a:lnTo>
                <a:lnTo>
                  <a:pt x="282115" y="1275286"/>
                </a:lnTo>
                <a:lnTo>
                  <a:pt x="281321" y="1275286"/>
                </a:lnTo>
                <a:lnTo>
                  <a:pt x="281321" y="1276873"/>
                </a:lnTo>
                <a:lnTo>
                  <a:pt x="282910" y="1650208"/>
                </a:lnTo>
                <a:lnTo>
                  <a:pt x="170859" y="1653778"/>
                </a:lnTo>
                <a:lnTo>
                  <a:pt x="119998" y="1254655"/>
                </a:lnTo>
                <a:lnTo>
                  <a:pt x="116422" y="1253069"/>
                </a:lnTo>
                <a:lnTo>
                  <a:pt x="112846" y="1251482"/>
                </a:lnTo>
                <a:lnTo>
                  <a:pt x="109667" y="1249498"/>
                </a:lnTo>
                <a:lnTo>
                  <a:pt x="106489" y="1246721"/>
                </a:lnTo>
                <a:lnTo>
                  <a:pt x="103707" y="1243943"/>
                </a:lnTo>
                <a:lnTo>
                  <a:pt x="100528" y="1240373"/>
                </a:lnTo>
                <a:lnTo>
                  <a:pt x="98144" y="1236802"/>
                </a:lnTo>
                <a:lnTo>
                  <a:pt x="96158" y="1232438"/>
                </a:lnTo>
                <a:lnTo>
                  <a:pt x="91389" y="1223710"/>
                </a:lnTo>
                <a:lnTo>
                  <a:pt x="87416" y="1214188"/>
                </a:lnTo>
                <a:lnTo>
                  <a:pt x="84237" y="1203872"/>
                </a:lnTo>
                <a:lnTo>
                  <a:pt x="81853" y="1193557"/>
                </a:lnTo>
                <a:lnTo>
                  <a:pt x="79072" y="1182845"/>
                </a:lnTo>
                <a:lnTo>
                  <a:pt x="77085" y="1172133"/>
                </a:lnTo>
                <a:lnTo>
                  <a:pt x="73906" y="1153486"/>
                </a:lnTo>
                <a:lnTo>
                  <a:pt x="71522" y="1137616"/>
                </a:lnTo>
                <a:lnTo>
                  <a:pt x="70330" y="1132062"/>
                </a:lnTo>
                <a:lnTo>
                  <a:pt x="69535" y="1128491"/>
                </a:lnTo>
                <a:lnTo>
                  <a:pt x="69138" y="1124127"/>
                </a:lnTo>
                <a:lnTo>
                  <a:pt x="63178" y="1061839"/>
                </a:lnTo>
                <a:lnTo>
                  <a:pt x="56820" y="994392"/>
                </a:lnTo>
                <a:lnTo>
                  <a:pt x="50065" y="909490"/>
                </a:lnTo>
                <a:lnTo>
                  <a:pt x="42119" y="909490"/>
                </a:lnTo>
                <a:lnTo>
                  <a:pt x="35364" y="908299"/>
                </a:lnTo>
                <a:lnTo>
                  <a:pt x="29403" y="907506"/>
                </a:lnTo>
                <a:lnTo>
                  <a:pt x="24238" y="906316"/>
                </a:lnTo>
                <a:lnTo>
                  <a:pt x="20662" y="905125"/>
                </a:lnTo>
                <a:lnTo>
                  <a:pt x="17880" y="903935"/>
                </a:lnTo>
                <a:lnTo>
                  <a:pt x="17086" y="902745"/>
                </a:lnTo>
                <a:lnTo>
                  <a:pt x="16688" y="901555"/>
                </a:lnTo>
                <a:lnTo>
                  <a:pt x="16291" y="900761"/>
                </a:lnTo>
                <a:lnTo>
                  <a:pt x="16291" y="899571"/>
                </a:lnTo>
                <a:lnTo>
                  <a:pt x="14702" y="894413"/>
                </a:lnTo>
                <a:lnTo>
                  <a:pt x="12318" y="887669"/>
                </a:lnTo>
                <a:lnTo>
                  <a:pt x="10331" y="879734"/>
                </a:lnTo>
                <a:lnTo>
                  <a:pt x="8344" y="870212"/>
                </a:lnTo>
                <a:lnTo>
                  <a:pt x="6755" y="859103"/>
                </a:lnTo>
                <a:lnTo>
                  <a:pt x="4768" y="847201"/>
                </a:lnTo>
                <a:lnTo>
                  <a:pt x="3179" y="834109"/>
                </a:lnTo>
                <a:lnTo>
                  <a:pt x="1987" y="819826"/>
                </a:lnTo>
                <a:lnTo>
                  <a:pt x="795" y="805146"/>
                </a:lnTo>
                <a:lnTo>
                  <a:pt x="397" y="789277"/>
                </a:lnTo>
                <a:lnTo>
                  <a:pt x="0" y="773010"/>
                </a:lnTo>
                <a:lnTo>
                  <a:pt x="0" y="756347"/>
                </a:lnTo>
                <a:lnTo>
                  <a:pt x="795" y="738494"/>
                </a:lnTo>
                <a:lnTo>
                  <a:pt x="1987" y="721434"/>
                </a:lnTo>
                <a:lnTo>
                  <a:pt x="3576" y="703184"/>
                </a:lnTo>
                <a:lnTo>
                  <a:pt x="5563" y="684934"/>
                </a:lnTo>
                <a:lnTo>
                  <a:pt x="9139" y="667477"/>
                </a:lnTo>
                <a:lnTo>
                  <a:pt x="12715" y="649227"/>
                </a:lnTo>
                <a:lnTo>
                  <a:pt x="17483" y="631770"/>
                </a:lnTo>
                <a:lnTo>
                  <a:pt x="22649" y="614313"/>
                </a:lnTo>
                <a:lnTo>
                  <a:pt x="25430" y="605982"/>
                </a:lnTo>
                <a:lnTo>
                  <a:pt x="29006" y="597253"/>
                </a:lnTo>
                <a:lnTo>
                  <a:pt x="32185" y="588922"/>
                </a:lnTo>
                <a:lnTo>
                  <a:pt x="36158" y="580987"/>
                </a:lnTo>
                <a:lnTo>
                  <a:pt x="40132" y="573052"/>
                </a:lnTo>
                <a:lnTo>
                  <a:pt x="44503" y="565117"/>
                </a:lnTo>
                <a:lnTo>
                  <a:pt x="48873" y="557579"/>
                </a:lnTo>
                <a:lnTo>
                  <a:pt x="53244" y="549644"/>
                </a:lnTo>
                <a:lnTo>
                  <a:pt x="58410" y="542503"/>
                </a:lnTo>
                <a:lnTo>
                  <a:pt x="63973" y="535362"/>
                </a:lnTo>
                <a:lnTo>
                  <a:pt x="69535" y="528617"/>
                </a:lnTo>
                <a:lnTo>
                  <a:pt x="75496" y="522269"/>
                </a:lnTo>
                <a:lnTo>
                  <a:pt x="81456" y="515921"/>
                </a:lnTo>
                <a:lnTo>
                  <a:pt x="87416" y="509970"/>
                </a:lnTo>
                <a:lnTo>
                  <a:pt x="94171" y="504416"/>
                </a:lnTo>
                <a:lnTo>
                  <a:pt x="101720" y="498861"/>
                </a:lnTo>
                <a:lnTo>
                  <a:pt x="108873" y="493704"/>
                </a:lnTo>
                <a:lnTo>
                  <a:pt x="116422" y="488943"/>
                </a:lnTo>
                <a:lnTo>
                  <a:pt x="124369" y="484579"/>
                </a:lnTo>
                <a:lnTo>
                  <a:pt x="132713" y="480611"/>
                </a:lnTo>
                <a:lnTo>
                  <a:pt x="141455" y="477040"/>
                </a:lnTo>
                <a:lnTo>
                  <a:pt x="150594" y="473470"/>
                </a:lnTo>
                <a:lnTo>
                  <a:pt x="159733" y="470693"/>
                </a:lnTo>
                <a:lnTo>
                  <a:pt x="169667" y="467915"/>
                </a:lnTo>
                <a:lnTo>
                  <a:pt x="172845" y="467915"/>
                </a:lnTo>
                <a:lnTo>
                  <a:pt x="179998" y="468312"/>
                </a:lnTo>
                <a:lnTo>
                  <a:pt x="200262" y="469502"/>
                </a:lnTo>
                <a:lnTo>
                  <a:pt x="231652" y="471883"/>
                </a:lnTo>
                <a:lnTo>
                  <a:pt x="312711" y="730162"/>
                </a:lnTo>
                <a:lnTo>
                  <a:pt x="329400" y="728575"/>
                </a:lnTo>
                <a:lnTo>
                  <a:pt x="327413" y="709135"/>
                </a:lnTo>
                <a:lnTo>
                  <a:pt x="322247" y="527427"/>
                </a:lnTo>
                <a:lnTo>
                  <a:pt x="315492" y="509970"/>
                </a:lnTo>
                <a:lnTo>
                  <a:pt x="329002" y="486959"/>
                </a:lnTo>
                <a:lnTo>
                  <a:pt x="359598" y="486562"/>
                </a:lnTo>
                <a:lnTo>
                  <a:pt x="371916" y="509970"/>
                </a:lnTo>
                <a:lnTo>
                  <a:pt x="366353" y="530601"/>
                </a:lnTo>
                <a:lnTo>
                  <a:pt x="393372" y="722624"/>
                </a:lnTo>
                <a:lnTo>
                  <a:pt x="402114" y="721831"/>
                </a:lnTo>
                <a:lnTo>
                  <a:pt x="397346" y="476247"/>
                </a:lnTo>
                <a:lnTo>
                  <a:pt x="403703" y="473073"/>
                </a:lnTo>
                <a:lnTo>
                  <a:pt x="408869" y="470693"/>
                </a:lnTo>
                <a:lnTo>
                  <a:pt x="411253" y="468709"/>
                </a:lnTo>
                <a:lnTo>
                  <a:pt x="412047" y="467915"/>
                </a:lnTo>
                <a:lnTo>
                  <a:pt x="416816" y="467122"/>
                </a:lnTo>
                <a:lnTo>
                  <a:pt x="421584" y="467122"/>
                </a:lnTo>
                <a:lnTo>
                  <a:pt x="425557" y="466725"/>
                </a:lnTo>
                <a:close/>
                <a:moveTo>
                  <a:pt x="2003425" y="196850"/>
                </a:moveTo>
                <a:lnTo>
                  <a:pt x="2003425" y="720725"/>
                </a:lnTo>
                <a:lnTo>
                  <a:pt x="1071562" y="720328"/>
                </a:lnTo>
                <a:lnTo>
                  <a:pt x="1251744" y="585391"/>
                </a:lnTo>
                <a:lnTo>
                  <a:pt x="1404144" y="665163"/>
                </a:lnTo>
                <a:lnTo>
                  <a:pt x="1657350" y="399256"/>
                </a:lnTo>
                <a:lnTo>
                  <a:pt x="1796653" y="458788"/>
                </a:lnTo>
                <a:lnTo>
                  <a:pt x="2003425" y="196850"/>
                </a:lnTo>
                <a:close/>
                <a:moveTo>
                  <a:pt x="140097" y="182563"/>
                </a:moveTo>
                <a:lnTo>
                  <a:pt x="138509" y="201216"/>
                </a:lnTo>
                <a:lnTo>
                  <a:pt x="137319" y="215107"/>
                </a:lnTo>
                <a:lnTo>
                  <a:pt x="137716" y="215504"/>
                </a:lnTo>
                <a:lnTo>
                  <a:pt x="138509" y="201216"/>
                </a:lnTo>
                <a:lnTo>
                  <a:pt x="139303" y="194469"/>
                </a:lnTo>
                <a:lnTo>
                  <a:pt x="140097" y="188516"/>
                </a:lnTo>
                <a:lnTo>
                  <a:pt x="140097" y="182563"/>
                </a:lnTo>
                <a:close/>
                <a:moveTo>
                  <a:pt x="164306" y="111125"/>
                </a:moveTo>
                <a:lnTo>
                  <a:pt x="162719" y="111522"/>
                </a:lnTo>
                <a:lnTo>
                  <a:pt x="161131" y="111919"/>
                </a:lnTo>
                <a:lnTo>
                  <a:pt x="159544" y="112713"/>
                </a:lnTo>
                <a:lnTo>
                  <a:pt x="158353" y="113507"/>
                </a:lnTo>
                <a:lnTo>
                  <a:pt x="155972" y="117078"/>
                </a:lnTo>
                <a:lnTo>
                  <a:pt x="153591" y="120650"/>
                </a:lnTo>
                <a:lnTo>
                  <a:pt x="158353" y="115491"/>
                </a:lnTo>
                <a:lnTo>
                  <a:pt x="161131" y="113110"/>
                </a:lnTo>
                <a:lnTo>
                  <a:pt x="164306" y="111125"/>
                </a:lnTo>
                <a:close/>
                <a:moveTo>
                  <a:pt x="988111" y="91679"/>
                </a:moveTo>
                <a:lnTo>
                  <a:pt x="984541" y="92075"/>
                </a:lnTo>
                <a:lnTo>
                  <a:pt x="980971" y="93266"/>
                </a:lnTo>
                <a:lnTo>
                  <a:pt x="977798" y="94853"/>
                </a:lnTo>
                <a:lnTo>
                  <a:pt x="975022" y="97632"/>
                </a:lnTo>
                <a:lnTo>
                  <a:pt x="972642" y="100013"/>
                </a:lnTo>
                <a:lnTo>
                  <a:pt x="971055" y="103188"/>
                </a:lnTo>
                <a:lnTo>
                  <a:pt x="970262" y="106760"/>
                </a:lnTo>
                <a:lnTo>
                  <a:pt x="969865" y="110332"/>
                </a:lnTo>
                <a:lnTo>
                  <a:pt x="969865" y="578644"/>
                </a:lnTo>
                <a:lnTo>
                  <a:pt x="1457734" y="287338"/>
                </a:lnTo>
                <a:lnTo>
                  <a:pt x="1494622" y="333375"/>
                </a:lnTo>
                <a:lnTo>
                  <a:pt x="969865" y="642938"/>
                </a:lnTo>
                <a:lnTo>
                  <a:pt x="969865" y="758032"/>
                </a:lnTo>
                <a:lnTo>
                  <a:pt x="970262" y="762001"/>
                </a:lnTo>
                <a:lnTo>
                  <a:pt x="971055" y="765176"/>
                </a:lnTo>
                <a:lnTo>
                  <a:pt x="972642" y="768747"/>
                </a:lnTo>
                <a:lnTo>
                  <a:pt x="975022" y="771129"/>
                </a:lnTo>
                <a:lnTo>
                  <a:pt x="977798" y="773510"/>
                </a:lnTo>
                <a:lnTo>
                  <a:pt x="980971" y="775494"/>
                </a:lnTo>
                <a:lnTo>
                  <a:pt x="984541" y="776685"/>
                </a:lnTo>
                <a:lnTo>
                  <a:pt x="988111" y="776685"/>
                </a:lnTo>
                <a:lnTo>
                  <a:pt x="2043178" y="776685"/>
                </a:lnTo>
                <a:lnTo>
                  <a:pt x="2047144" y="776685"/>
                </a:lnTo>
                <a:lnTo>
                  <a:pt x="2050714" y="775494"/>
                </a:lnTo>
                <a:lnTo>
                  <a:pt x="2053887" y="773510"/>
                </a:lnTo>
                <a:lnTo>
                  <a:pt x="2056663" y="771129"/>
                </a:lnTo>
                <a:lnTo>
                  <a:pt x="2059043" y="768747"/>
                </a:lnTo>
                <a:lnTo>
                  <a:pt x="2060630" y="765176"/>
                </a:lnTo>
                <a:lnTo>
                  <a:pt x="2061820" y="762001"/>
                </a:lnTo>
                <a:lnTo>
                  <a:pt x="2062216" y="758032"/>
                </a:lnTo>
                <a:lnTo>
                  <a:pt x="2062216" y="110332"/>
                </a:lnTo>
                <a:lnTo>
                  <a:pt x="2061820" y="106760"/>
                </a:lnTo>
                <a:lnTo>
                  <a:pt x="2060630" y="103188"/>
                </a:lnTo>
                <a:lnTo>
                  <a:pt x="2059043" y="100013"/>
                </a:lnTo>
                <a:lnTo>
                  <a:pt x="2056663" y="97632"/>
                </a:lnTo>
                <a:lnTo>
                  <a:pt x="2053887" y="94853"/>
                </a:lnTo>
                <a:lnTo>
                  <a:pt x="2050714" y="93266"/>
                </a:lnTo>
                <a:lnTo>
                  <a:pt x="2047144" y="92075"/>
                </a:lnTo>
                <a:lnTo>
                  <a:pt x="2043178" y="91679"/>
                </a:lnTo>
                <a:lnTo>
                  <a:pt x="988111" y="91679"/>
                </a:lnTo>
                <a:close/>
                <a:moveTo>
                  <a:pt x="273050" y="38100"/>
                </a:moveTo>
                <a:lnTo>
                  <a:pt x="286544" y="38497"/>
                </a:lnTo>
                <a:lnTo>
                  <a:pt x="299641" y="38894"/>
                </a:lnTo>
                <a:lnTo>
                  <a:pt x="312341" y="40085"/>
                </a:lnTo>
                <a:lnTo>
                  <a:pt x="323850" y="42466"/>
                </a:lnTo>
                <a:lnTo>
                  <a:pt x="335756" y="44847"/>
                </a:lnTo>
                <a:lnTo>
                  <a:pt x="347266" y="47229"/>
                </a:lnTo>
                <a:lnTo>
                  <a:pt x="357981" y="50800"/>
                </a:lnTo>
                <a:lnTo>
                  <a:pt x="368697" y="53975"/>
                </a:lnTo>
                <a:lnTo>
                  <a:pt x="378222" y="57944"/>
                </a:lnTo>
                <a:lnTo>
                  <a:pt x="387747" y="61516"/>
                </a:lnTo>
                <a:lnTo>
                  <a:pt x="396478" y="65881"/>
                </a:lnTo>
                <a:lnTo>
                  <a:pt x="404813" y="70247"/>
                </a:lnTo>
                <a:lnTo>
                  <a:pt x="412750" y="74216"/>
                </a:lnTo>
                <a:lnTo>
                  <a:pt x="419894" y="78582"/>
                </a:lnTo>
                <a:lnTo>
                  <a:pt x="432197" y="86519"/>
                </a:lnTo>
                <a:lnTo>
                  <a:pt x="442516" y="93266"/>
                </a:lnTo>
                <a:lnTo>
                  <a:pt x="449660" y="99219"/>
                </a:lnTo>
                <a:lnTo>
                  <a:pt x="455613" y="104378"/>
                </a:lnTo>
                <a:lnTo>
                  <a:pt x="454025" y="107553"/>
                </a:lnTo>
                <a:lnTo>
                  <a:pt x="451644" y="111522"/>
                </a:lnTo>
                <a:lnTo>
                  <a:pt x="448866" y="116285"/>
                </a:lnTo>
                <a:lnTo>
                  <a:pt x="444897" y="122238"/>
                </a:lnTo>
                <a:lnTo>
                  <a:pt x="440532" y="128588"/>
                </a:lnTo>
                <a:lnTo>
                  <a:pt x="434578" y="134938"/>
                </a:lnTo>
                <a:lnTo>
                  <a:pt x="427832" y="141288"/>
                </a:lnTo>
                <a:lnTo>
                  <a:pt x="423863" y="144066"/>
                </a:lnTo>
                <a:lnTo>
                  <a:pt x="420291" y="146844"/>
                </a:lnTo>
                <a:lnTo>
                  <a:pt x="415925" y="149225"/>
                </a:lnTo>
                <a:lnTo>
                  <a:pt x="411163" y="151607"/>
                </a:lnTo>
                <a:lnTo>
                  <a:pt x="406797" y="153591"/>
                </a:lnTo>
                <a:lnTo>
                  <a:pt x="401638" y="155179"/>
                </a:lnTo>
                <a:lnTo>
                  <a:pt x="396082" y="156369"/>
                </a:lnTo>
                <a:lnTo>
                  <a:pt x="390525" y="157560"/>
                </a:lnTo>
                <a:lnTo>
                  <a:pt x="384572" y="157957"/>
                </a:lnTo>
                <a:lnTo>
                  <a:pt x="379016" y="157957"/>
                </a:lnTo>
                <a:lnTo>
                  <a:pt x="372666" y="157560"/>
                </a:lnTo>
                <a:lnTo>
                  <a:pt x="365919" y="155973"/>
                </a:lnTo>
                <a:lnTo>
                  <a:pt x="358775" y="154385"/>
                </a:lnTo>
                <a:lnTo>
                  <a:pt x="351235" y="152003"/>
                </a:lnTo>
                <a:lnTo>
                  <a:pt x="343694" y="148828"/>
                </a:lnTo>
                <a:lnTo>
                  <a:pt x="335756" y="145257"/>
                </a:lnTo>
                <a:lnTo>
                  <a:pt x="327025" y="140891"/>
                </a:lnTo>
                <a:lnTo>
                  <a:pt x="317103" y="136525"/>
                </a:lnTo>
                <a:lnTo>
                  <a:pt x="355203" y="155179"/>
                </a:lnTo>
                <a:lnTo>
                  <a:pt x="373063" y="163116"/>
                </a:lnTo>
                <a:lnTo>
                  <a:pt x="381397" y="166688"/>
                </a:lnTo>
                <a:lnTo>
                  <a:pt x="389335" y="169466"/>
                </a:lnTo>
                <a:lnTo>
                  <a:pt x="397272" y="172244"/>
                </a:lnTo>
                <a:lnTo>
                  <a:pt x="404813" y="173832"/>
                </a:lnTo>
                <a:lnTo>
                  <a:pt x="411957" y="175023"/>
                </a:lnTo>
                <a:lnTo>
                  <a:pt x="418703" y="175419"/>
                </a:lnTo>
                <a:lnTo>
                  <a:pt x="425053" y="175023"/>
                </a:lnTo>
                <a:lnTo>
                  <a:pt x="428228" y="174625"/>
                </a:lnTo>
                <a:lnTo>
                  <a:pt x="431007" y="173832"/>
                </a:lnTo>
                <a:lnTo>
                  <a:pt x="434182" y="173038"/>
                </a:lnTo>
                <a:lnTo>
                  <a:pt x="436563" y="171847"/>
                </a:lnTo>
                <a:lnTo>
                  <a:pt x="438944" y="169863"/>
                </a:lnTo>
                <a:lnTo>
                  <a:pt x="441722" y="168276"/>
                </a:lnTo>
                <a:lnTo>
                  <a:pt x="442913" y="180976"/>
                </a:lnTo>
                <a:lnTo>
                  <a:pt x="443310" y="192882"/>
                </a:lnTo>
                <a:lnTo>
                  <a:pt x="443310" y="203994"/>
                </a:lnTo>
                <a:lnTo>
                  <a:pt x="442913" y="215107"/>
                </a:lnTo>
                <a:lnTo>
                  <a:pt x="444500" y="213122"/>
                </a:lnTo>
                <a:lnTo>
                  <a:pt x="445691" y="212328"/>
                </a:lnTo>
                <a:lnTo>
                  <a:pt x="446882" y="212328"/>
                </a:lnTo>
                <a:lnTo>
                  <a:pt x="447675" y="212726"/>
                </a:lnTo>
                <a:lnTo>
                  <a:pt x="448072" y="213519"/>
                </a:lnTo>
                <a:lnTo>
                  <a:pt x="448866" y="216297"/>
                </a:lnTo>
                <a:lnTo>
                  <a:pt x="448866" y="221457"/>
                </a:lnTo>
                <a:lnTo>
                  <a:pt x="448866" y="228204"/>
                </a:lnTo>
                <a:lnTo>
                  <a:pt x="447675" y="244079"/>
                </a:lnTo>
                <a:lnTo>
                  <a:pt x="445294" y="262335"/>
                </a:lnTo>
                <a:lnTo>
                  <a:pt x="443310" y="279797"/>
                </a:lnTo>
                <a:lnTo>
                  <a:pt x="440928" y="294482"/>
                </a:lnTo>
                <a:lnTo>
                  <a:pt x="439738" y="300038"/>
                </a:lnTo>
                <a:lnTo>
                  <a:pt x="438547" y="303213"/>
                </a:lnTo>
                <a:lnTo>
                  <a:pt x="437753" y="304800"/>
                </a:lnTo>
                <a:lnTo>
                  <a:pt x="437357" y="304800"/>
                </a:lnTo>
                <a:lnTo>
                  <a:pt x="436960" y="304007"/>
                </a:lnTo>
                <a:lnTo>
                  <a:pt x="435769" y="313929"/>
                </a:lnTo>
                <a:lnTo>
                  <a:pt x="434182" y="323057"/>
                </a:lnTo>
                <a:lnTo>
                  <a:pt x="432197" y="332185"/>
                </a:lnTo>
                <a:lnTo>
                  <a:pt x="429816" y="341313"/>
                </a:lnTo>
                <a:lnTo>
                  <a:pt x="427435" y="349647"/>
                </a:lnTo>
                <a:lnTo>
                  <a:pt x="424260" y="357982"/>
                </a:lnTo>
                <a:lnTo>
                  <a:pt x="421482" y="365919"/>
                </a:lnTo>
                <a:lnTo>
                  <a:pt x="417513" y="373460"/>
                </a:lnTo>
                <a:lnTo>
                  <a:pt x="413941" y="381397"/>
                </a:lnTo>
                <a:lnTo>
                  <a:pt x="409972" y="388938"/>
                </a:lnTo>
                <a:lnTo>
                  <a:pt x="406003" y="395685"/>
                </a:lnTo>
                <a:lnTo>
                  <a:pt x="401241" y="402432"/>
                </a:lnTo>
                <a:lnTo>
                  <a:pt x="396875" y="408782"/>
                </a:lnTo>
                <a:lnTo>
                  <a:pt x="391716" y="415132"/>
                </a:lnTo>
                <a:lnTo>
                  <a:pt x="386953" y="420688"/>
                </a:lnTo>
                <a:lnTo>
                  <a:pt x="381794" y="426244"/>
                </a:lnTo>
                <a:lnTo>
                  <a:pt x="376635" y="431801"/>
                </a:lnTo>
                <a:lnTo>
                  <a:pt x="371078" y="436563"/>
                </a:lnTo>
                <a:lnTo>
                  <a:pt x="365919" y="440929"/>
                </a:lnTo>
                <a:lnTo>
                  <a:pt x="360363" y="445691"/>
                </a:lnTo>
                <a:lnTo>
                  <a:pt x="354806" y="449660"/>
                </a:lnTo>
                <a:lnTo>
                  <a:pt x="349250" y="453232"/>
                </a:lnTo>
                <a:lnTo>
                  <a:pt x="343297" y="456804"/>
                </a:lnTo>
                <a:lnTo>
                  <a:pt x="337741" y="459582"/>
                </a:lnTo>
                <a:lnTo>
                  <a:pt x="332185" y="462757"/>
                </a:lnTo>
                <a:lnTo>
                  <a:pt x="326628" y="464741"/>
                </a:lnTo>
                <a:lnTo>
                  <a:pt x="320675" y="466726"/>
                </a:lnTo>
                <a:lnTo>
                  <a:pt x="315119" y="468313"/>
                </a:lnTo>
                <a:lnTo>
                  <a:pt x="309563" y="469901"/>
                </a:lnTo>
                <a:lnTo>
                  <a:pt x="304403" y="470694"/>
                </a:lnTo>
                <a:lnTo>
                  <a:pt x="298847" y="471091"/>
                </a:lnTo>
                <a:lnTo>
                  <a:pt x="293688" y="471488"/>
                </a:lnTo>
                <a:lnTo>
                  <a:pt x="288925" y="471091"/>
                </a:lnTo>
                <a:lnTo>
                  <a:pt x="284956" y="470694"/>
                </a:lnTo>
                <a:lnTo>
                  <a:pt x="280194" y="469901"/>
                </a:lnTo>
                <a:lnTo>
                  <a:pt x="275034" y="467916"/>
                </a:lnTo>
                <a:lnTo>
                  <a:pt x="270669" y="466329"/>
                </a:lnTo>
                <a:lnTo>
                  <a:pt x="265509" y="464344"/>
                </a:lnTo>
                <a:lnTo>
                  <a:pt x="259953" y="462360"/>
                </a:lnTo>
                <a:lnTo>
                  <a:pt x="254794" y="459185"/>
                </a:lnTo>
                <a:lnTo>
                  <a:pt x="244078" y="452438"/>
                </a:lnTo>
                <a:lnTo>
                  <a:pt x="232966" y="444898"/>
                </a:lnTo>
                <a:lnTo>
                  <a:pt x="221853" y="435769"/>
                </a:lnTo>
                <a:lnTo>
                  <a:pt x="211534" y="425450"/>
                </a:lnTo>
                <a:lnTo>
                  <a:pt x="200819" y="413941"/>
                </a:lnTo>
                <a:lnTo>
                  <a:pt x="190500" y="402035"/>
                </a:lnTo>
                <a:lnTo>
                  <a:pt x="185737" y="395685"/>
                </a:lnTo>
                <a:lnTo>
                  <a:pt x="180578" y="388938"/>
                </a:lnTo>
                <a:lnTo>
                  <a:pt x="176609" y="381794"/>
                </a:lnTo>
                <a:lnTo>
                  <a:pt x="171847" y="374651"/>
                </a:lnTo>
                <a:lnTo>
                  <a:pt x="167481" y="367507"/>
                </a:lnTo>
                <a:lnTo>
                  <a:pt x="163512" y="359569"/>
                </a:lnTo>
                <a:lnTo>
                  <a:pt x="159544" y="351632"/>
                </a:lnTo>
                <a:lnTo>
                  <a:pt x="156369" y="343694"/>
                </a:lnTo>
                <a:lnTo>
                  <a:pt x="152797" y="335757"/>
                </a:lnTo>
                <a:lnTo>
                  <a:pt x="150019" y="327422"/>
                </a:lnTo>
                <a:lnTo>
                  <a:pt x="147241" y="318691"/>
                </a:lnTo>
                <a:lnTo>
                  <a:pt x="144859" y="310357"/>
                </a:lnTo>
                <a:lnTo>
                  <a:pt x="142875" y="316310"/>
                </a:lnTo>
                <a:lnTo>
                  <a:pt x="140494" y="320676"/>
                </a:lnTo>
                <a:lnTo>
                  <a:pt x="139700" y="322263"/>
                </a:lnTo>
                <a:lnTo>
                  <a:pt x="138509" y="323057"/>
                </a:lnTo>
                <a:lnTo>
                  <a:pt x="137319" y="323851"/>
                </a:lnTo>
                <a:lnTo>
                  <a:pt x="136128" y="324247"/>
                </a:lnTo>
                <a:lnTo>
                  <a:pt x="134541" y="323851"/>
                </a:lnTo>
                <a:lnTo>
                  <a:pt x="133350" y="323057"/>
                </a:lnTo>
                <a:lnTo>
                  <a:pt x="132159" y="321866"/>
                </a:lnTo>
                <a:lnTo>
                  <a:pt x="130969" y="319485"/>
                </a:lnTo>
                <a:lnTo>
                  <a:pt x="128587" y="314722"/>
                </a:lnTo>
                <a:lnTo>
                  <a:pt x="126603" y="308372"/>
                </a:lnTo>
                <a:lnTo>
                  <a:pt x="125016" y="300038"/>
                </a:lnTo>
                <a:lnTo>
                  <a:pt x="123825" y="290513"/>
                </a:lnTo>
                <a:lnTo>
                  <a:pt x="123031" y="280591"/>
                </a:lnTo>
                <a:lnTo>
                  <a:pt x="122634" y="269478"/>
                </a:lnTo>
                <a:lnTo>
                  <a:pt x="123031" y="259557"/>
                </a:lnTo>
                <a:lnTo>
                  <a:pt x="123428" y="250032"/>
                </a:lnTo>
                <a:lnTo>
                  <a:pt x="124619" y="241300"/>
                </a:lnTo>
                <a:lnTo>
                  <a:pt x="125809" y="233760"/>
                </a:lnTo>
                <a:lnTo>
                  <a:pt x="127397" y="227013"/>
                </a:lnTo>
                <a:lnTo>
                  <a:pt x="129778" y="221854"/>
                </a:lnTo>
                <a:lnTo>
                  <a:pt x="131762" y="217488"/>
                </a:lnTo>
                <a:lnTo>
                  <a:pt x="132953" y="216297"/>
                </a:lnTo>
                <a:lnTo>
                  <a:pt x="134144" y="215504"/>
                </a:lnTo>
                <a:lnTo>
                  <a:pt x="130572" y="211138"/>
                </a:lnTo>
                <a:lnTo>
                  <a:pt x="127000" y="207169"/>
                </a:lnTo>
                <a:lnTo>
                  <a:pt x="124619" y="202407"/>
                </a:lnTo>
                <a:lnTo>
                  <a:pt x="122634" y="197247"/>
                </a:lnTo>
                <a:lnTo>
                  <a:pt x="120253" y="192485"/>
                </a:lnTo>
                <a:lnTo>
                  <a:pt x="119062" y="186928"/>
                </a:lnTo>
                <a:lnTo>
                  <a:pt x="118269" y="181372"/>
                </a:lnTo>
                <a:lnTo>
                  <a:pt x="117475" y="175816"/>
                </a:lnTo>
                <a:lnTo>
                  <a:pt x="117475" y="170260"/>
                </a:lnTo>
                <a:lnTo>
                  <a:pt x="117475" y="164704"/>
                </a:lnTo>
                <a:lnTo>
                  <a:pt x="117872" y="158751"/>
                </a:lnTo>
                <a:lnTo>
                  <a:pt x="118269" y="152797"/>
                </a:lnTo>
                <a:lnTo>
                  <a:pt x="120253" y="140891"/>
                </a:lnTo>
                <a:lnTo>
                  <a:pt x="123428" y="129381"/>
                </a:lnTo>
                <a:lnTo>
                  <a:pt x="126603" y="118666"/>
                </a:lnTo>
                <a:lnTo>
                  <a:pt x="130969" y="107951"/>
                </a:lnTo>
                <a:lnTo>
                  <a:pt x="135334" y="98426"/>
                </a:lnTo>
                <a:lnTo>
                  <a:pt x="139700" y="90091"/>
                </a:lnTo>
                <a:lnTo>
                  <a:pt x="144066" y="82154"/>
                </a:lnTo>
                <a:lnTo>
                  <a:pt x="148034" y="76597"/>
                </a:lnTo>
                <a:lnTo>
                  <a:pt x="152003" y="72231"/>
                </a:lnTo>
                <a:lnTo>
                  <a:pt x="153194" y="70644"/>
                </a:lnTo>
                <a:lnTo>
                  <a:pt x="154781" y="69850"/>
                </a:lnTo>
                <a:lnTo>
                  <a:pt x="170656" y="61913"/>
                </a:lnTo>
                <a:lnTo>
                  <a:pt x="186134" y="55960"/>
                </a:lnTo>
                <a:lnTo>
                  <a:pt x="201216" y="50403"/>
                </a:lnTo>
                <a:lnTo>
                  <a:pt x="216297" y="46038"/>
                </a:lnTo>
                <a:lnTo>
                  <a:pt x="230981" y="42863"/>
                </a:lnTo>
                <a:lnTo>
                  <a:pt x="245269" y="40482"/>
                </a:lnTo>
                <a:lnTo>
                  <a:pt x="259556" y="38894"/>
                </a:lnTo>
                <a:lnTo>
                  <a:pt x="273050" y="38100"/>
                </a:lnTo>
                <a:close/>
                <a:moveTo>
                  <a:pt x="982954" y="0"/>
                </a:moveTo>
                <a:lnTo>
                  <a:pt x="988111" y="0"/>
                </a:lnTo>
                <a:lnTo>
                  <a:pt x="2043178" y="0"/>
                </a:lnTo>
                <a:lnTo>
                  <a:pt x="2049127" y="0"/>
                </a:lnTo>
                <a:lnTo>
                  <a:pt x="2054680" y="397"/>
                </a:lnTo>
                <a:lnTo>
                  <a:pt x="2060233" y="1191"/>
                </a:lnTo>
                <a:lnTo>
                  <a:pt x="2065786" y="1985"/>
                </a:lnTo>
                <a:lnTo>
                  <a:pt x="2070942" y="3572"/>
                </a:lnTo>
                <a:lnTo>
                  <a:pt x="2076099" y="5160"/>
                </a:lnTo>
                <a:lnTo>
                  <a:pt x="2081255" y="6747"/>
                </a:lnTo>
                <a:lnTo>
                  <a:pt x="2086411" y="8732"/>
                </a:lnTo>
                <a:lnTo>
                  <a:pt x="2091171" y="11113"/>
                </a:lnTo>
                <a:lnTo>
                  <a:pt x="2095931" y="13494"/>
                </a:lnTo>
                <a:lnTo>
                  <a:pt x="2100691" y="16272"/>
                </a:lnTo>
                <a:lnTo>
                  <a:pt x="2105054" y="19050"/>
                </a:lnTo>
                <a:lnTo>
                  <a:pt x="2109417" y="21828"/>
                </a:lnTo>
                <a:lnTo>
                  <a:pt x="2113780" y="25401"/>
                </a:lnTo>
                <a:lnTo>
                  <a:pt x="2121713" y="32544"/>
                </a:lnTo>
                <a:lnTo>
                  <a:pt x="2128852" y="40085"/>
                </a:lnTo>
                <a:lnTo>
                  <a:pt x="2131629" y="44451"/>
                </a:lnTo>
                <a:lnTo>
                  <a:pt x="2135198" y="48816"/>
                </a:lnTo>
                <a:lnTo>
                  <a:pt x="2137578" y="53182"/>
                </a:lnTo>
                <a:lnTo>
                  <a:pt x="2140751" y="57944"/>
                </a:lnTo>
                <a:lnTo>
                  <a:pt x="2143131" y="62707"/>
                </a:lnTo>
                <a:lnTo>
                  <a:pt x="2145114" y="67469"/>
                </a:lnTo>
                <a:lnTo>
                  <a:pt x="2147494" y="72628"/>
                </a:lnTo>
                <a:lnTo>
                  <a:pt x="2149081" y="77788"/>
                </a:lnTo>
                <a:lnTo>
                  <a:pt x="2150271" y="82947"/>
                </a:lnTo>
                <a:lnTo>
                  <a:pt x="2151461" y="88107"/>
                </a:lnTo>
                <a:lnTo>
                  <a:pt x="2152254" y="93663"/>
                </a:lnTo>
                <a:lnTo>
                  <a:pt x="2153444" y="99219"/>
                </a:lnTo>
                <a:lnTo>
                  <a:pt x="2153841" y="105172"/>
                </a:lnTo>
                <a:lnTo>
                  <a:pt x="2154237" y="110332"/>
                </a:lnTo>
                <a:lnTo>
                  <a:pt x="2154237" y="758032"/>
                </a:lnTo>
                <a:lnTo>
                  <a:pt x="2153841" y="763588"/>
                </a:lnTo>
                <a:lnTo>
                  <a:pt x="2153444" y="769144"/>
                </a:lnTo>
                <a:lnTo>
                  <a:pt x="2152254" y="775097"/>
                </a:lnTo>
                <a:lnTo>
                  <a:pt x="2151461" y="779860"/>
                </a:lnTo>
                <a:lnTo>
                  <a:pt x="2150271" y="785416"/>
                </a:lnTo>
                <a:lnTo>
                  <a:pt x="2149081" y="790972"/>
                </a:lnTo>
                <a:lnTo>
                  <a:pt x="2147494" y="796132"/>
                </a:lnTo>
                <a:lnTo>
                  <a:pt x="2145114" y="800894"/>
                </a:lnTo>
                <a:lnTo>
                  <a:pt x="2143131" y="805657"/>
                </a:lnTo>
                <a:lnTo>
                  <a:pt x="2140751" y="810816"/>
                </a:lnTo>
                <a:lnTo>
                  <a:pt x="2137578" y="815579"/>
                </a:lnTo>
                <a:lnTo>
                  <a:pt x="2135198" y="819547"/>
                </a:lnTo>
                <a:lnTo>
                  <a:pt x="2131629" y="824310"/>
                </a:lnTo>
                <a:lnTo>
                  <a:pt x="2128852" y="827882"/>
                </a:lnTo>
                <a:lnTo>
                  <a:pt x="2124886" y="832247"/>
                </a:lnTo>
                <a:lnTo>
                  <a:pt x="2121713" y="836216"/>
                </a:lnTo>
                <a:lnTo>
                  <a:pt x="2117350" y="839788"/>
                </a:lnTo>
                <a:lnTo>
                  <a:pt x="2113780" y="843360"/>
                </a:lnTo>
                <a:lnTo>
                  <a:pt x="2109417" y="846535"/>
                </a:lnTo>
                <a:lnTo>
                  <a:pt x="2105054" y="849710"/>
                </a:lnTo>
                <a:lnTo>
                  <a:pt x="2100691" y="852488"/>
                </a:lnTo>
                <a:lnTo>
                  <a:pt x="2095931" y="854869"/>
                </a:lnTo>
                <a:lnTo>
                  <a:pt x="2091171" y="857647"/>
                </a:lnTo>
                <a:lnTo>
                  <a:pt x="2086411" y="859632"/>
                </a:lnTo>
                <a:lnTo>
                  <a:pt x="2081255" y="861616"/>
                </a:lnTo>
                <a:lnTo>
                  <a:pt x="2076099" y="863601"/>
                </a:lnTo>
                <a:lnTo>
                  <a:pt x="2070942" y="865188"/>
                </a:lnTo>
                <a:lnTo>
                  <a:pt x="2065786" y="866379"/>
                </a:lnTo>
                <a:lnTo>
                  <a:pt x="2060233" y="867172"/>
                </a:lnTo>
                <a:lnTo>
                  <a:pt x="2054680" y="867966"/>
                </a:lnTo>
                <a:lnTo>
                  <a:pt x="2049127" y="868363"/>
                </a:lnTo>
                <a:lnTo>
                  <a:pt x="2043178" y="868363"/>
                </a:lnTo>
                <a:lnTo>
                  <a:pt x="988111" y="868363"/>
                </a:lnTo>
                <a:lnTo>
                  <a:pt x="982954" y="868363"/>
                </a:lnTo>
                <a:lnTo>
                  <a:pt x="977401" y="867966"/>
                </a:lnTo>
                <a:lnTo>
                  <a:pt x="971452" y="867172"/>
                </a:lnTo>
                <a:lnTo>
                  <a:pt x="966295" y="866379"/>
                </a:lnTo>
                <a:lnTo>
                  <a:pt x="960742" y="865188"/>
                </a:lnTo>
                <a:lnTo>
                  <a:pt x="955586" y="863601"/>
                </a:lnTo>
                <a:lnTo>
                  <a:pt x="950430" y="861616"/>
                </a:lnTo>
                <a:lnTo>
                  <a:pt x="945273" y="859632"/>
                </a:lnTo>
                <a:lnTo>
                  <a:pt x="940514" y="857647"/>
                </a:lnTo>
                <a:lnTo>
                  <a:pt x="935754" y="854869"/>
                </a:lnTo>
                <a:lnTo>
                  <a:pt x="930994" y="852488"/>
                </a:lnTo>
                <a:lnTo>
                  <a:pt x="926631" y="849710"/>
                </a:lnTo>
                <a:lnTo>
                  <a:pt x="922268" y="846535"/>
                </a:lnTo>
                <a:lnTo>
                  <a:pt x="918302" y="843360"/>
                </a:lnTo>
                <a:lnTo>
                  <a:pt x="913939" y="839788"/>
                </a:lnTo>
                <a:lnTo>
                  <a:pt x="910369" y="836216"/>
                </a:lnTo>
                <a:lnTo>
                  <a:pt x="906402" y="832247"/>
                </a:lnTo>
                <a:lnTo>
                  <a:pt x="903229" y="827882"/>
                </a:lnTo>
                <a:lnTo>
                  <a:pt x="899659" y="824310"/>
                </a:lnTo>
                <a:lnTo>
                  <a:pt x="896883" y="819547"/>
                </a:lnTo>
                <a:lnTo>
                  <a:pt x="893710" y="815579"/>
                </a:lnTo>
                <a:lnTo>
                  <a:pt x="891330" y="810816"/>
                </a:lnTo>
                <a:lnTo>
                  <a:pt x="888950" y="805657"/>
                </a:lnTo>
                <a:lnTo>
                  <a:pt x="886570" y="800894"/>
                </a:lnTo>
                <a:lnTo>
                  <a:pt x="884587" y="796132"/>
                </a:lnTo>
                <a:lnTo>
                  <a:pt x="883001" y="790972"/>
                </a:lnTo>
                <a:lnTo>
                  <a:pt x="881414" y="785416"/>
                </a:lnTo>
                <a:lnTo>
                  <a:pt x="879827" y="779860"/>
                </a:lnTo>
                <a:lnTo>
                  <a:pt x="879034" y="775097"/>
                </a:lnTo>
                <a:lnTo>
                  <a:pt x="878241" y="769144"/>
                </a:lnTo>
                <a:lnTo>
                  <a:pt x="877844" y="763588"/>
                </a:lnTo>
                <a:lnTo>
                  <a:pt x="877844" y="758032"/>
                </a:lnTo>
                <a:lnTo>
                  <a:pt x="877844" y="696913"/>
                </a:lnTo>
                <a:lnTo>
                  <a:pt x="833420" y="723504"/>
                </a:lnTo>
                <a:lnTo>
                  <a:pt x="804862" y="676672"/>
                </a:lnTo>
                <a:lnTo>
                  <a:pt x="877844" y="633413"/>
                </a:lnTo>
                <a:lnTo>
                  <a:pt x="877844" y="110332"/>
                </a:lnTo>
                <a:lnTo>
                  <a:pt x="877844" y="105172"/>
                </a:lnTo>
                <a:lnTo>
                  <a:pt x="878241" y="99219"/>
                </a:lnTo>
                <a:lnTo>
                  <a:pt x="879034" y="93663"/>
                </a:lnTo>
                <a:lnTo>
                  <a:pt x="879827" y="88107"/>
                </a:lnTo>
                <a:lnTo>
                  <a:pt x="881414" y="82947"/>
                </a:lnTo>
                <a:lnTo>
                  <a:pt x="883001" y="77788"/>
                </a:lnTo>
                <a:lnTo>
                  <a:pt x="884587" y="72628"/>
                </a:lnTo>
                <a:lnTo>
                  <a:pt x="886570" y="67469"/>
                </a:lnTo>
                <a:lnTo>
                  <a:pt x="888950" y="62707"/>
                </a:lnTo>
                <a:lnTo>
                  <a:pt x="891330" y="57944"/>
                </a:lnTo>
                <a:lnTo>
                  <a:pt x="893710" y="53182"/>
                </a:lnTo>
                <a:lnTo>
                  <a:pt x="896883" y="48816"/>
                </a:lnTo>
                <a:lnTo>
                  <a:pt x="899659" y="44451"/>
                </a:lnTo>
                <a:lnTo>
                  <a:pt x="903229" y="40085"/>
                </a:lnTo>
                <a:lnTo>
                  <a:pt x="910369" y="32544"/>
                </a:lnTo>
                <a:lnTo>
                  <a:pt x="918302" y="25401"/>
                </a:lnTo>
                <a:lnTo>
                  <a:pt x="922268" y="21828"/>
                </a:lnTo>
                <a:lnTo>
                  <a:pt x="926631" y="19050"/>
                </a:lnTo>
                <a:lnTo>
                  <a:pt x="930994" y="16272"/>
                </a:lnTo>
                <a:lnTo>
                  <a:pt x="935754" y="13494"/>
                </a:lnTo>
                <a:lnTo>
                  <a:pt x="940514" y="11113"/>
                </a:lnTo>
                <a:lnTo>
                  <a:pt x="945273" y="8732"/>
                </a:lnTo>
                <a:lnTo>
                  <a:pt x="950430" y="6747"/>
                </a:lnTo>
                <a:lnTo>
                  <a:pt x="955586" y="5160"/>
                </a:lnTo>
                <a:lnTo>
                  <a:pt x="960742" y="3572"/>
                </a:lnTo>
                <a:lnTo>
                  <a:pt x="966295" y="1985"/>
                </a:lnTo>
                <a:lnTo>
                  <a:pt x="971452" y="1191"/>
                </a:lnTo>
                <a:lnTo>
                  <a:pt x="977401" y="397"/>
                </a:lnTo>
                <a:lnTo>
                  <a:pt x="98295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688975"/>
            <a:ext cx="8291513" cy="700088"/>
          </a:xfrm>
        </p:spPr>
        <p:txBody>
          <a:bodyPr/>
          <a:lstStyle/>
          <a:p>
            <a:pPr eaLnBrk="1" hangingPunct="1"/>
            <a:r>
              <a:rPr lang="zh-CN" altLang="en-US" sz="4800" dirty="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38126" y="1701800"/>
            <a:ext cx="8472487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1.Make____English,math,and science on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Thursdays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has      B have   C had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What do you have____supper        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for    B of    C in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 like bananas.  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</a:rPr>
              <a:t>---______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Me too    B I too    C Too me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69950"/>
            <a:ext cx="8291513" cy="700088"/>
          </a:xfrm>
        </p:spPr>
        <p:txBody>
          <a:bodyPr/>
          <a:lstStyle/>
          <a:p>
            <a:pPr eaLnBrk="1" hangingPunct="1"/>
            <a:r>
              <a:rPr lang="zh-CN" altLang="en-US" sz="480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9713" y="1911350"/>
            <a:ext cx="8472487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 have dump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ings____Monday.         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in     B at     C on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 are healthy_____me         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to  B with     C for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</a:rPr>
              <a:t>6.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____day is it today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</a:rPr>
              <a:t>---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Tuesday </a:t>
            </a:r>
          </a:p>
          <a:p>
            <a:pPr eaLnBrk="1" hangingPunct="1"/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Where       B What       C </a:t>
            </a:r>
            <a:r>
              <a:rPr lang="en-US" altLang="zh-CN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3600" dirty="0">
                <a:solidFill>
                  <a:srgbClr val="03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0350"/>
            <a:ext cx="8291513" cy="700088"/>
          </a:xfrm>
        </p:spPr>
        <p:txBody>
          <a:bodyPr/>
          <a:lstStyle/>
          <a:p>
            <a:pPr eaLnBrk="1" hangingPunct="1"/>
            <a:r>
              <a:rPr lang="zh-CN" altLang="en-US" sz="4800" smtClean="0">
                <a:latin typeface="Times New Roman" panose="02020603050405020304" pitchFamily="18" charset="0"/>
              </a:rPr>
              <a:t>Answers: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47850" y="2265363"/>
            <a:ext cx="4756150" cy="2560637"/>
          </a:xfrm>
          <a:prstGeom prst="rect">
            <a:avLst/>
          </a:prstGeom>
          <a:gradFill rotWithShape="0">
            <a:gsLst>
              <a:gs pos="0">
                <a:srgbClr val="FC9FCB">
                  <a:alpha val="39999"/>
                </a:srgbClr>
              </a:gs>
              <a:gs pos="13000">
                <a:srgbClr val="F8B049">
                  <a:alpha val="40389"/>
                </a:srgbClr>
              </a:gs>
              <a:gs pos="21001">
                <a:srgbClr val="F8B049">
                  <a:alpha val="40629"/>
                </a:srgbClr>
              </a:gs>
              <a:gs pos="63000">
                <a:srgbClr val="FEE7F2">
                  <a:alpha val="41889"/>
                </a:srgbClr>
              </a:gs>
              <a:gs pos="67000">
                <a:srgbClr val="F952A0">
                  <a:alpha val="42009"/>
                </a:srgbClr>
              </a:gs>
              <a:gs pos="69000">
                <a:srgbClr val="C50849">
                  <a:alpha val="42069"/>
                </a:srgbClr>
              </a:gs>
              <a:gs pos="82001">
                <a:srgbClr val="B43E85">
                  <a:alpha val="42459"/>
                </a:srgbClr>
              </a:gs>
              <a:gs pos="100000">
                <a:srgbClr val="F8B049">
                  <a:alpha val="42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>
                <a:solidFill>
                  <a:srgbClr val="030404"/>
                </a:solidFill>
                <a:latin typeface="Times New Roman" panose="02020603050405020304" pitchFamily="18" charset="0"/>
              </a:rPr>
              <a:t>1.A         2.A</a:t>
            </a:r>
          </a:p>
          <a:p>
            <a:pPr>
              <a:defRPr/>
            </a:pPr>
            <a:r>
              <a:rPr lang="zh-CN" altLang="en-US" sz="5400">
                <a:solidFill>
                  <a:srgbClr val="030404"/>
                </a:solidFill>
                <a:latin typeface="Times New Roman" panose="02020603050405020304" pitchFamily="18" charset="0"/>
              </a:rPr>
              <a:t>3.A         4.C</a:t>
            </a:r>
            <a:r>
              <a:rPr lang="zh-CN" altLang="en-US" sz="5400">
                <a:solidFill>
                  <a:srgbClr val="030404"/>
                </a:solidFill>
                <a:latin typeface="Arial" panose="020B0604020202020204"/>
              </a:rPr>
              <a:t>  </a:t>
            </a:r>
            <a:endParaRPr lang="zh-CN" altLang="en-US" sz="5400">
              <a:solidFill>
                <a:srgbClr val="030404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zh-CN" altLang="en-US" sz="5400">
                <a:solidFill>
                  <a:srgbClr val="030404"/>
                </a:solidFill>
                <a:latin typeface="Times New Roman" panose="02020603050405020304" pitchFamily="18" charset="0"/>
              </a:rPr>
              <a:t>5.C         6.B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295525"/>
            <a:ext cx="8359775" cy="1535113"/>
          </a:xfrm>
          <a:gradFill rotWithShape="0">
            <a:gsLst>
              <a:gs pos="0">
                <a:srgbClr val="DDEBCF">
                  <a:alpha val="59998"/>
                </a:srgbClr>
              </a:gs>
              <a:gs pos="50000">
                <a:srgbClr val="9CB86E">
                  <a:alpha val="54498"/>
                </a:srgbClr>
              </a:gs>
              <a:gs pos="100000">
                <a:srgbClr val="156B13">
                  <a:alpha val="48997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zh-CN" altLang="en-US" sz="7200" dirty="0" smtClean="0">
                <a:solidFill>
                  <a:srgbClr val="000000"/>
                </a:solidFill>
                <a:latin typeface="Papyrus" panose="03070502060502030205" pitchFamily="66" charset="0"/>
              </a:rPr>
              <a:t>Let's Chant!</a:t>
            </a:r>
          </a:p>
        </p:txBody>
      </p:sp>
      <p:sp>
        <p:nvSpPr>
          <p:cNvPr id="22531" name="KSO_Shape"/>
          <p:cNvSpPr>
            <a:spLocks noChangeArrowheads="1"/>
          </p:cNvSpPr>
          <p:nvPr/>
        </p:nvSpPr>
        <p:spPr bwMode="auto">
          <a:xfrm>
            <a:off x="269875" y="4527550"/>
            <a:ext cx="2162175" cy="1992313"/>
          </a:xfrm>
          <a:custGeom>
            <a:avLst/>
            <a:gdLst>
              <a:gd name="T0" fmla="*/ 296168 w 2295525"/>
              <a:gd name="T1" fmla="*/ 2176089 h 1735138"/>
              <a:gd name="T2" fmla="*/ 187172 w 2295525"/>
              <a:gd name="T3" fmla="*/ 2103295 h 1735138"/>
              <a:gd name="T4" fmla="*/ 167231 w 2295525"/>
              <a:gd name="T5" fmla="*/ 2170313 h 1735138"/>
              <a:gd name="T6" fmla="*/ 1564177 w 2295525"/>
              <a:gd name="T7" fmla="*/ 1819721 h 1735138"/>
              <a:gd name="T8" fmla="*/ 1556486 w 2295525"/>
              <a:gd name="T9" fmla="*/ 2165609 h 1735138"/>
              <a:gd name="T10" fmla="*/ 1325193 w 2295525"/>
              <a:gd name="T11" fmla="*/ 1828679 h 1735138"/>
              <a:gd name="T12" fmla="*/ 1245674 w 2295525"/>
              <a:gd name="T13" fmla="*/ 2122808 h 1735138"/>
              <a:gd name="T14" fmla="*/ 963301 w 2295525"/>
              <a:gd name="T15" fmla="*/ 2094440 h 1735138"/>
              <a:gd name="T16" fmla="*/ 911563 w 2295525"/>
              <a:gd name="T17" fmla="*/ 1848088 h 1735138"/>
              <a:gd name="T18" fmla="*/ 654749 w 2295525"/>
              <a:gd name="T19" fmla="*/ 2157149 h 1735138"/>
              <a:gd name="T20" fmla="*/ 1239297 w 2295525"/>
              <a:gd name="T21" fmla="*/ 1698946 h 1735138"/>
              <a:gd name="T22" fmla="*/ 1269134 w 2295525"/>
              <a:gd name="T23" fmla="*/ 1840490 h 1735138"/>
              <a:gd name="T24" fmla="*/ 988622 w 2295525"/>
              <a:gd name="T25" fmla="*/ 1771790 h 1735138"/>
              <a:gd name="T26" fmla="*/ 913483 w 2295525"/>
              <a:gd name="T27" fmla="*/ 1709497 h 1735138"/>
              <a:gd name="T28" fmla="*/ 465411 w 2295525"/>
              <a:gd name="T29" fmla="*/ 2042838 h 1735138"/>
              <a:gd name="T30" fmla="*/ 480548 w 2295525"/>
              <a:gd name="T31" fmla="*/ 1698946 h 1735138"/>
              <a:gd name="T32" fmla="*/ 1556693 w 2295525"/>
              <a:gd name="T33" fmla="*/ 1624563 h 1735138"/>
              <a:gd name="T34" fmla="*/ 1519812 w 2295525"/>
              <a:gd name="T35" fmla="*/ 1727538 h 1735138"/>
              <a:gd name="T36" fmla="*/ 1351097 w 2295525"/>
              <a:gd name="T37" fmla="*/ 1727538 h 1735138"/>
              <a:gd name="T38" fmla="*/ 1429262 w 2295525"/>
              <a:gd name="T39" fmla="*/ 1473832 h 1735138"/>
              <a:gd name="T40" fmla="*/ 877411 w 2295525"/>
              <a:gd name="T41" fmla="*/ 1595213 h 1735138"/>
              <a:gd name="T42" fmla="*/ 847923 w 2295525"/>
              <a:gd name="T43" fmla="*/ 1725548 h 1735138"/>
              <a:gd name="T44" fmla="*/ 677613 w 2295525"/>
              <a:gd name="T45" fmla="*/ 1737984 h 1735138"/>
              <a:gd name="T46" fmla="*/ 747610 w 2295525"/>
              <a:gd name="T47" fmla="*/ 1479302 h 1735138"/>
              <a:gd name="T48" fmla="*/ 1205802 w 2295525"/>
              <a:gd name="T49" fmla="*/ 1627500 h 1735138"/>
              <a:gd name="T50" fmla="*/ 1200312 w 2295525"/>
              <a:gd name="T51" fmla="*/ 1740955 h 1735138"/>
              <a:gd name="T52" fmla="*/ 1010073 w 2295525"/>
              <a:gd name="T53" fmla="*/ 1632476 h 1735138"/>
              <a:gd name="T54" fmla="*/ 1105879 w 2295525"/>
              <a:gd name="T55" fmla="*/ 1436415 h 1735138"/>
              <a:gd name="T56" fmla="*/ 1355177 w 2295525"/>
              <a:gd name="T57" fmla="*/ 1413233 h 1735138"/>
              <a:gd name="T58" fmla="*/ 1236497 w 2295525"/>
              <a:gd name="T59" fmla="*/ 1639014 h 1735138"/>
              <a:gd name="T60" fmla="*/ 1182401 w 2295525"/>
              <a:gd name="T61" fmla="*/ 1394710 h 1735138"/>
              <a:gd name="T62" fmla="*/ 613552 w 2295525"/>
              <a:gd name="T63" fmla="*/ 1341117 h 1735138"/>
              <a:gd name="T64" fmla="*/ 686389 w 2295525"/>
              <a:gd name="T65" fmla="*/ 1507571 h 1735138"/>
              <a:gd name="T66" fmla="*/ 476155 w 2295525"/>
              <a:gd name="T67" fmla="*/ 1531063 h 1735138"/>
              <a:gd name="T68" fmla="*/ 592032 w 2295525"/>
              <a:gd name="T69" fmla="*/ 1324122 h 1735138"/>
              <a:gd name="T70" fmla="*/ 985594 w 2295525"/>
              <a:gd name="T71" fmla="*/ 1495077 h 1735138"/>
              <a:gd name="T72" fmla="*/ 880732 w 2295525"/>
              <a:gd name="T73" fmla="*/ 1512073 h 1735138"/>
              <a:gd name="T74" fmla="*/ 903576 w 2295525"/>
              <a:gd name="T75" fmla="*/ 1320631 h 1735138"/>
              <a:gd name="T76" fmla="*/ 527267 w 2295525"/>
              <a:gd name="T77" fmla="*/ 881323 h 1735138"/>
              <a:gd name="T78" fmla="*/ 543288 w 2295525"/>
              <a:gd name="T79" fmla="*/ 917640 h 1735138"/>
              <a:gd name="T80" fmla="*/ 474782 w 2295525"/>
              <a:gd name="T81" fmla="*/ 873362 h 1735138"/>
              <a:gd name="T82" fmla="*/ 353537 w 2295525"/>
              <a:gd name="T83" fmla="*/ 670267 h 1735138"/>
              <a:gd name="T84" fmla="*/ 390738 w 2295525"/>
              <a:gd name="T85" fmla="*/ 1061433 h 1735138"/>
              <a:gd name="T86" fmla="*/ 360701 w 2295525"/>
              <a:gd name="T87" fmla="*/ 1271983 h 1735138"/>
              <a:gd name="T88" fmla="*/ 195093 w 2295525"/>
              <a:gd name="T89" fmla="*/ 1603776 h 1735138"/>
              <a:gd name="T90" fmla="*/ 20391 w 2295525"/>
              <a:gd name="T91" fmla="*/ 1141262 h 1735138"/>
              <a:gd name="T92" fmla="*/ 20115 w 2295525"/>
              <a:gd name="T93" fmla="*/ 751094 h 1735138"/>
              <a:gd name="T94" fmla="*/ 227058 w 2295525"/>
              <a:gd name="T95" fmla="*/ 891795 h 1735138"/>
              <a:gd name="T96" fmla="*/ 96055 w 2295525"/>
              <a:gd name="T97" fmla="*/ 253045 h 1735138"/>
              <a:gd name="T98" fmla="*/ 673417 w 2295525"/>
              <a:gd name="T99" fmla="*/ 962272 h 1735138"/>
              <a:gd name="T100" fmla="*/ 216605 w 2295525"/>
              <a:gd name="T101" fmla="*/ 50410 h 1735138"/>
              <a:gd name="T102" fmla="*/ 274680 w 2295525"/>
              <a:gd name="T103" fmla="*/ 196647 h 1735138"/>
              <a:gd name="T104" fmla="*/ 307431 w 2295525"/>
              <a:gd name="T105" fmla="*/ 256539 h 1735138"/>
              <a:gd name="T106" fmla="*/ 281558 w 2295525"/>
              <a:gd name="T107" fmla="*/ 497606 h 1735138"/>
              <a:gd name="T108" fmla="*/ 176696 w 2295525"/>
              <a:gd name="T109" fmla="*/ 577463 h 1735138"/>
              <a:gd name="T110" fmla="*/ 89173 w 2295525"/>
              <a:gd name="T111" fmla="*/ 395788 h 1735138"/>
              <a:gd name="T112" fmla="*/ 87798 w 2295525"/>
              <a:gd name="T113" fmla="*/ 149232 h 1735138"/>
              <a:gd name="T114" fmla="*/ 1453506 w 2295525"/>
              <a:gd name="T115" fmla="*/ 16971 h 1735138"/>
              <a:gd name="T116" fmla="*/ 1487614 w 2295525"/>
              <a:gd name="T117" fmla="*/ 1007189 h 1735138"/>
              <a:gd name="T118" fmla="*/ 670116 w 2295525"/>
              <a:gd name="T119" fmla="*/ 1089541 h 1735138"/>
              <a:gd name="T120" fmla="*/ 608776 w 2295525"/>
              <a:gd name="T121" fmla="*/ 876425 h 1735138"/>
              <a:gd name="T122" fmla="*/ 666264 w 2295525"/>
              <a:gd name="T123" fmla="*/ 4492 h 17351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295525"/>
              <a:gd name="T187" fmla="*/ 0 h 1735138"/>
              <a:gd name="T188" fmla="*/ 2295525 w 2295525"/>
              <a:gd name="T189" fmla="*/ 1735138 h 173513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295525" h="1735138">
                <a:moveTo>
                  <a:pt x="350837" y="1671638"/>
                </a:moveTo>
                <a:lnTo>
                  <a:pt x="438244" y="1671638"/>
                </a:lnTo>
                <a:lnTo>
                  <a:pt x="442634" y="1674019"/>
                </a:lnTo>
                <a:lnTo>
                  <a:pt x="452213" y="1680766"/>
                </a:lnTo>
                <a:lnTo>
                  <a:pt x="458599" y="1685132"/>
                </a:lnTo>
                <a:lnTo>
                  <a:pt x="465384" y="1690291"/>
                </a:lnTo>
                <a:lnTo>
                  <a:pt x="472169" y="1695847"/>
                </a:lnTo>
                <a:lnTo>
                  <a:pt x="478156" y="1701404"/>
                </a:lnTo>
                <a:lnTo>
                  <a:pt x="483743" y="1706960"/>
                </a:lnTo>
                <a:lnTo>
                  <a:pt x="488533" y="1712913"/>
                </a:lnTo>
                <a:lnTo>
                  <a:pt x="490129" y="1715691"/>
                </a:lnTo>
                <a:lnTo>
                  <a:pt x="490928" y="1718072"/>
                </a:lnTo>
                <a:lnTo>
                  <a:pt x="491726" y="1720454"/>
                </a:lnTo>
                <a:lnTo>
                  <a:pt x="492125" y="1723232"/>
                </a:lnTo>
                <a:lnTo>
                  <a:pt x="491726" y="1725216"/>
                </a:lnTo>
                <a:lnTo>
                  <a:pt x="490928" y="1727201"/>
                </a:lnTo>
                <a:lnTo>
                  <a:pt x="489331" y="1729582"/>
                </a:lnTo>
                <a:lnTo>
                  <a:pt x="486537" y="1730772"/>
                </a:lnTo>
                <a:lnTo>
                  <a:pt x="483743" y="1732360"/>
                </a:lnTo>
                <a:lnTo>
                  <a:pt x="479752" y="1733551"/>
                </a:lnTo>
                <a:lnTo>
                  <a:pt x="475362" y="1734344"/>
                </a:lnTo>
                <a:lnTo>
                  <a:pt x="469774" y="1734741"/>
                </a:lnTo>
                <a:lnTo>
                  <a:pt x="462590" y="1735138"/>
                </a:lnTo>
                <a:lnTo>
                  <a:pt x="455805" y="1735138"/>
                </a:lnTo>
                <a:lnTo>
                  <a:pt x="449419" y="1734741"/>
                </a:lnTo>
                <a:lnTo>
                  <a:pt x="443432" y="1733947"/>
                </a:lnTo>
                <a:lnTo>
                  <a:pt x="437446" y="1733154"/>
                </a:lnTo>
                <a:lnTo>
                  <a:pt x="431858" y="1731566"/>
                </a:lnTo>
                <a:lnTo>
                  <a:pt x="427069" y="1730376"/>
                </a:lnTo>
                <a:lnTo>
                  <a:pt x="421481" y="1727994"/>
                </a:lnTo>
                <a:lnTo>
                  <a:pt x="416691" y="1726010"/>
                </a:lnTo>
                <a:lnTo>
                  <a:pt x="411902" y="1724026"/>
                </a:lnTo>
                <a:lnTo>
                  <a:pt x="402722" y="1718866"/>
                </a:lnTo>
                <a:lnTo>
                  <a:pt x="394341" y="1712913"/>
                </a:lnTo>
                <a:lnTo>
                  <a:pt x="385560" y="1706960"/>
                </a:lnTo>
                <a:lnTo>
                  <a:pt x="381968" y="1704579"/>
                </a:lnTo>
                <a:lnTo>
                  <a:pt x="379573" y="1703785"/>
                </a:lnTo>
                <a:lnTo>
                  <a:pt x="377578" y="1703785"/>
                </a:lnTo>
                <a:lnTo>
                  <a:pt x="376780" y="1704182"/>
                </a:lnTo>
                <a:lnTo>
                  <a:pt x="376380" y="1705372"/>
                </a:lnTo>
                <a:lnTo>
                  <a:pt x="375582" y="1706563"/>
                </a:lnTo>
                <a:lnTo>
                  <a:pt x="375183" y="1707357"/>
                </a:lnTo>
                <a:lnTo>
                  <a:pt x="373986" y="1707754"/>
                </a:lnTo>
                <a:lnTo>
                  <a:pt x="364008" y="1707357"/>
                </a:lnTo>
                <a:lnTo>
                  <a:pt x="358420" y="1706563"/>
                </a:lnTo>
                <a:lnTo>
                  <a:pt x="356425" y="1706166"/>
                </a:lnTo>
                <a:lnTo>
                  <a:pt x="355227" y="1705769"/>
                </a:lnTo>
                <a:lnTo>
                  <a:pt x="353232" y="1697435"/>
                </a:lnTo>
                <a:lnTo>
                  <a:pt x="352433" y="1690688"/>
                </a:lnTo>
                <a:lnTo>
                  <a:pt x="351635" y="1685132"/>
                </a:lnTo>
                <a:lnTo>
                  <a:pt x="351236" y="1680766"/>
                </a:lnTo>
                <a:lnTo>
                  <a:pt x="351635" y="1677988"/>
                </a:lnTo>
                <a:lnTo>
                  <a:pt x="351635" y="1676004"/>
                </a:lnTo>
                <a:lnTo>
                  <a:pt x="352433" y="1674019"/>
                </a:lnTo>
                <a:lnTo>
                  <a:pt x="350837" y="1671638"/>
                </a:lnTo>
                <a:close/>
                <a:moveTo>
                  <a:pt x="168275" y="1670050"/>
                </a:moveTo>
                <a:lnTo>
                  <a:pt x="265566" y="1670050"/>
                </a:lnTo>
                <a:lnTo>
                  <a:pt x="269899" y="1672491"/>
                </a:lnTo>
                <a:lnTo>
                  <a:pt x="281322" y="1679406"/>
                </a:lnTo>
                <a:lnTo>
                  <a:pt x="288018" y="1683881"/>
                </a:lnTo>
                <a:lnTo>
                  <a:pt x="295502" y="1689170"/>
                </a:lnTo>
                <a:lnTo>
                  <a:pt x="302986" y="1694458"/>
                </a:lnTo>
                <a:lnTo>
                  <a:pt x="309682" y="1700560"/>
                </a:lnTo>
                <a:lnTo>
                  <a:pt x="315984" y="1706255"/>
                </a:lnTo>
                <a:lnTo>
                  <a:pt x="318742" y="1709510"/>
                </a:lnTo>
                <a:lnTo>
                  <a:pt x="321105" y="1711950"/>
                </a:lnTo>
                <a:lnTo>
                  <a:pt x="322681" y="1714798"/>
                </a:lnTo>
                <a:lnTo>
                  <a:pt x="323862" y="1717646"/>
                </a:lnTo>
                <a:lnTo>
                  <a:pt x="325044" y="1720086"/>
                </a:lnTo>
                <a:lnTo>
                  <a:pt x="325438" y="1722934"/>
                </a:lnTo>
                <a:lnTo>
                  <a:pt x="325044" y="1724968"/>
                </a:lnTo>
                <a:lnTo>
                  <a:pt x="323862" y="1727002"/>
                </a:lnTo>
                <a:lnTo>
                  <a:pt x="321893" y="1728629"/>
                </a:lnTo>
                <a:lnTo>
                  <a:pt x="319529" y="1730663"/>
                </a:lnTo>
                <a:lnTo>
                  <a:pt x="315984" y="1732290"/>
                </a:lnTo>
                <a:lnTo>
                  <a:pt x="312046" y="1733104"/>
                </a:lnTo>
                <a:lnTo>
                  <a:pt x="306531" y="1734324"/>
                </a:lnTo>
                <a:lnTo>
                  <a:pt x="300229" y="1734731"/>
                </a:lnTo>
                <a:lnTo>
                  <a:pt x="292351" y="1735138"/>
                </a:lnTo>
                <a:lnTo>
                  <a:pt x="285261" y="1735138"/>
                </a:lnTo>
                <a:lnTo>
                  <a:pt x="278171" y="1734731"/>
                </a:lnTo>
                <a:lnTo>
                  <a:pt x="271475" y="1733918"/>
                </a:lnTo>
                <a:lnTo>
                  <a:pt x="264778" y="1732697"/>
                </a:lnTo>
                <a:lnTo>
                  <a:pt x="258476" y="1731477"/>
                </a:lnTo>
                <a:lnTo>
                  <a:pt x="252568" y="1729850"/>
                </a:lnTo>
                <a:lnTo>
                  <a:pt x="247053" y="1727816"/>
                </a:lnTo>
                <a:lnTo>
                  <a:pt x="241145" y="1725782"/>
                </a:lnTo>
                <a:lnTo>
                  <a:pt x="236024" y="1723748"/>
                </a:lnTo>
                <a:lnTo>
                  <a:pt x="225783" y="1718052"/>
                </a:lnTo>
                <a:lnTo>
                  <a:pt x="215936" y="1712357"/>
                </a:lnTo>
                <a:lnTo>
                  <a:pt x="206876" y="1706255"/>
                </a:lnTo>
                <a:lnTo>
                  <a:pt x="202543" y="1703814"/>
                </a:lnTo>
                <a:lnTo>
                  <a:pt x="200180" y="1703001"/>
                </a:lnTo>
                <a:lnTo>
                  <a:pt x="198211" y="1703001"/>
                </a:lnTo>
                <a:lnTo>
                  <a:pt x="197423" y="1703408"/>
                </a:lnTo>
                <a:lnTo>
                  <a:pt x="196241" y="1704628"/>
                </a:lnTo>
                <a:lnTo>
                  <a:pt x="195847" y="1705848"/>
                </a:lnTo>
                <a:lnTo>
                  <a:pt x="195060" y="1706662"/>
                </a:lnTo>
                <a:lnTo>
                  <a:pt x="193878" y="1707069"/>
                </a:lnTo>
                <a:lnTo>
                  <a:pt x="182455" y="1706662"/>
                </a:lnTo>
                <a:lnTo>
                  <a:pt x="176941" y="1705848"/>
                </a:lnTo>
                <a:lnTo>
                  <a:pt x="174183" y="1705442"/>
                </a:lnTo>
                <a:lnTo>
                  <a:pt x="173002" y="1705035"/>
                </a:lnTo>
                <a:lnTo>
                  <a:pt x="171032" y="1696492"/>
                </a:lnTo>
                <a:lnTo>
                  <a:pt x="169457" y="1689576"/>
                </a:lnTo>
                <a:lnTo>
                  <a:pt x="169063" y="1683881"/>
                </a:lnTo>
                <a:lnTo>
                  <a:pt x="168669" y="1679406"/>
                </a:lnTo>
                <a:lnTo>
                  <a:pt x="169063" y="1676152"/>
                </a:lnTo>
                <a:lnTo>
                  <a:pt x="169063" y="1674118"/>
                </a:lnTo>
                <a:lnTo>
                  <a:pt x="169457" y="1672491"/>
                </a:lnTo>
                <a:lnTo>
                  <a:pt x="168275" y="1670050"/>
                </a:lnTo>
                <a:close/>
                <a:moveTo>
                  <a:pt x="1942197" y="1444625"/>
                </a:moveTo>
                <a:lnTo>
                  <a:pt x="2238486" y="1444625"/>
                </a:lnTo>
                <a:lnTo>
                  <a:pt x="2244427" y="1445021"/>
                </a:lnTo>
                <a:lnTo>
                  <a:pt x="2249973" y="1445812"/>
                </a:lnTo>
                <a:lnTo>
                  <a:pt x="2255518" y="1447000"/>
                </a:lnTo>
                <a:lnTo>
                  <a:pt x="2260272" y="1448978"/>
                </a:lnTo>
                <a:lnTo>
                  <a:pt x="2265421" y="1451748"/>
                </a:lnTo>
                <a:lnTo>
                  <a:pt x="2270174" y="1454123"/>
                </a:lnTo>
                <a:lnTo>
                  <a:pt x="2274532" y="1457289"/>
                </a:lnTo>
                <a:lnTo>
                  <a:pt x="2278493" y="1461246"/>
                </a:lnTo>
                <a:lnTo>
                  <a:pt x="2282454" y="1465204"/>
                </a:lnTo>
                <a:lnTo>
                  <a:pt x="2285623" y="1469557"/>
                </a:lnTo>
                <a:lnTo>
                  <a:pt x="2287999" y="1474306"/>
                </a:lnTo>
                <a:lnTo>
                  <a:pt x="2290772" y="1479451"/>
                </a:lnTo>
                <a:lnTo>
                  <a:pt x="2292356" y="1484200"/>
                </a:lnTo>
                <a:lnTo>
                  <a:pt x="2293941" y="1489740"/>
                </a:lnTo>
                <a:lnTo>
                  <a:pt x="2294733" y="1495280"/>
                </a:lnTo>
                <a:lnTo>
                  <a:pt x="2295525" y="1501217"/>
                </a:lnTo>
                <a:lnTo>
                  <a:pt x="2295525" y="1665451"/>
                </a:lnTo>
                <a:lnTo>
                  <a:pt x="2294733" y="1671387"/>
                </a:lnTo>
                <a:lnTo>
                  <a:pt x="2293941" y="1676927"/>
                </a:lnTo>
                <a:lnTo>
                  <a:pt x="2292356" y="1682468"/>
                </a:lnTo>
                <a:lnTo>
                  <a:pt x="2290772" y="1688008"/>
                </a:lnTo>
                <a:lnTo>
                  <a:pt x="2287999" y="1692361"/>
                </a:lnTo>
                <a:lnTo>
                  <a:pt x="2285623" y="1697110"/>
                </a:lnTo>
                <a:lnTo>
                  <a:pt x="2282454" y="1701859"/>
                </a:lnTo>
                <a:lnTo>
                  <a:pt x="2278493" y="1705421"/>
                </a:lnTo>
                <a:lnTo>
                  <a:pt x="2274532" y="1709378"/>
                </a:lnTo>
                <a:lnTo>
                  <a:pt x="2270174" y="1712544"/>
                </a:lnTo>
                <a:lnTo>
                  <a:pt x="2265421" y="1715315"/>
                </a:lnTo>
                <a:lnTo>
                  <a:pt x="2260272" y="1717689"/>
                </a:lnTo>
                <a:lnTo>
                  <a:pt x="2255518" y="1719668"/>
                </a:lnTo>
                <a:lnTo>
                  <a:pt x="2249973" y="1720855"/>
                </a:lnTo>
                <a:lnTo>
                  <a:pt x="2244427" y="1722042"/>
                </a:lnTo>
                <a:lnTo>
                  <a:pt x="2238486" y="1722438"/>
                </a:lnTo>
                <a:lnTo>
                  <a:pt x="1942197" y="1722438"/>
                </a:lnTo>
                <a:lnTo>
                  <a:pt x="1936652" y="1722042"/>
                </a:lnTo>
                <a:lnTo>
                  <a:pt x="1931106" y="1720855"/>
                </a:lnTo>
                <a:lnTo>
                  <a:pt x="1925561" y="1719668"/>
                </a:lnTo>
                <a:lnTo>
                  <a:pt x="1920412" y="1717689"/>
                </a:lnTo>
                <a:lnTo>
                  <a:pt x="1915262" y="1715315"/>
                </a:lnTo>
                <a:lnTo>
                  <a:pt x="1910905" y="1712544"/>
                </a:lnTo>
                <a:lnTo>
                  <a:pt x="1906548" y="1709378"/>
                </a:lnTo>
                <a:lnTo>
                  <a:pt x="1902191" y="1705421"/>
                </a:lnTo>
                <a:lnTo>
                  <a:pt x="1899022" y="1701859"/>
                </a:lnTo>
                <a:lnTo>
                  <a:pt x="1895457" y="1697110"/>
                </a:lnTo>
                <a:lnTo>
                  <a:pt x="1892684" y="1692361"/>
                </a:lnTo>
                <a:lnTo>
                  <a:pt x="1890307" y="1688008"/>
                </a:lnTo>
                <a:lnTo>
                  <a:pt x="1888327" y="1682468"/>
                </a:lnTo>
                <a:lnTo>
                  <a:pt x="1887139" y="1676927"/>
                </a:lnTo>
                <a:lnTo>
                  <a:pt x="1886346" y="1671387"/>
                </a:lnTo>
                <a:lnTo>
                  <a:pt x="1885950" y="1665451"/>
                </a:lnTo>
                <a:lnTo>
                  <a:pt x="1885950" y="1501217"/>
                </a:lnTo>
                <a:lnTo>
                  <a:pt x="1886346" y="1495280"/>
                </a:lnTo>
                <a:lnTo>
                  <a:pt x="1887139" y="1489740"/>
                </a:lnTo>
                <a:lnTo>
                  <a:pt x="1888327" y="1484200"/>
                </a:lnTo>
                <a:lnTo>
                  <a:pt x="1890307" y="1479451"/>
                </a:lnTo>
                <a:lnTo>
                  <a:pt x="1892684" y="1474306"/>
                </a:lnTo>
                <a:lnTo>
                  <a:pt x="1895457" y="1469557"/>
                </a:lnTo>
                <a:lnTo>
                  <a:pt x="1899022" y="1465204"/>
                </a:lnTo>
                <a:lnTo>
                  <a:pt x="1902191" y="1461246"/>
                </a:lnTo>
                <a:lnTo>
                  <a:pt x="1906548" y="1457289"/>
                </a:lnTo>
                <a:lnTo>
                  <a:pt x="1910905" y="1454123"/>
                </a:lnTo>
                <a:lnTo>
                  <a:pt x="1915262" y="1451748"/>
                </a:lnTo>
                <a:lnTo>
                  <a:pt x="1920412" y="1448978"/>
                </a:lnTo>
                <a:lnTo>
                  <a:pt x="1925561" y="1447000"/>
                </a:lnTo>
                <a:lnTo>
                  <a:pt x="1931106" y="1445812"/>
                </a:lnTo>
                <a:lnTo>
                  <a:pt x="1936652" y="1445021"/>
                </a:lnTo>
                <a:lnTo>
                  <a:pt x="1942197" y="1444625"/>
                </a:lnTo>
                <a:close/>
                <a:moveTo>
                  <a:pt x="1445637" y="1444625"/>
                </a:moveTo>
                <a:lnTo>
                  <a:pt x="1743650" y="1444625"/>
                </a:lnTo>
                <a:lnTo>
                  <a:pt x="1749627" y="1445021"/>
                </a:lnTo>
                <a:lnTo>
                  <a:pt x="1755204" y="1445812"/>
                </a:lnTo>
                <a:lnTo>
                  <a:pt x="1760384" y="1447000"/>
                </a:lnTo>
                <a:lnTo>
                  <a:pt x="1765563" y="1448978"/>
                </a:lnTo>
                <a:lnTo>
                  <a:pt x="1770743" y="1451748"/>
                </a:lnTo>
                <a:lnTo>
                  <a:pt x="1775524" y="1454123"/>
                </a:lnTo>
                <a:lnTo>
                  <a:pt x="1779508" y="1457289"/>
                </a:lnTo>
                <a:lnTo>
                  <a:pt x="1783890" y="1461246"/>
                </a:lnTo>
                <a:lnTo>
                  <a:pt x="1787476" y="1465204"/>
                </a:lnTo>
                <a:lnTo>
                  <a:pt x="1790663" y="1469557"/>
                </a:lnTo>
                <a:lnTo>
                  <a:pt x="1793452" y="1474306"/>
                </a:lnTo>
                <a:lnTo>
                  <a:pt x="1796241" y="1479451"/>
                </a:lnTo>
                <a:lnTo>
                  <a:pt x="1797835" y="1484200"/>
                </a:lnTo>
                <a:lnTo>
                  <a:pt x="1799428" y="1489740"/>
                </a:lnTo>
                <a:lnTo>
                  <a:pt x="1800225" y="1495280"/>
                </a:lnTo>
                <a:lnTo>
                  <a:pt x="1800225" y="1501217"/>
                </a:lnTo>
                <a:lnTo>
                  <a:pt x="1800225" y="1665451"/>
                </a:lnTo>
                <a:lnTo>
                  <a:pt x="1800225" y="1671387"/>
                </a:lnTo>
                <a:lnTo>
                  <a:pt x="1799428" y="1676927"/>
                </a:lnTo>
                <a:lnTo>
                  <a:pt x="1797835" y="1682468"/>
                </a:lnTo>
                <a:lnTo>
                  <a:pt x="1796241" y="1688008"/>
                </a:lnTo>
                <a:lnTo>
                  <a:pt x="1793452" y="1692361"/>
                </a:lnTo>
                <a:lnTo>
                  <a:pt x="1790663" y="1697110"/>
                </a:lnTo>
                <a:lnTo>
                  <a:pt x="1787476" y="1701859"/>
                </a:lnTo>
                <a:lnTo>
                  <a:pt x="1783890" y="1705421"/>
                </a:lnTo>
                <a:lnTo>
                  <a:pt x="1779508" y="1709378"/>
                </a:lnTo>
                <a:lnTo>
                  <a:pt x="1775524" y="1712544"/>
                </a:lnTo>
                <a:lnTo>
                  <a:pt x="1770743" y="1715315"/>
                </a:lnTo>
                <a:lnTo>
                  <a:pt x="1765563" y="1717689"/>
                </a:lnTo>
                <a:lnTo>
                  <a:pt x="1760384" y="1719668"/>
                </a:lnTo>
                <a:lnTo>
                  <a:pt x="1755204" y="1720855"/>
                </a:lnTo>
                <a:lnTo>
                  <a:pt x="1749627" y="1722042"/>
                </a:lnTo>
                <a:lnTo>
                  <a:pt x="1743650" y="1722438"/>
                </a:lnTo>
                <a:lnTo>
                  <a:pt x="1445637" y="1722438"/>
                </a:lnTo>
                <a:lnTo>
                  <a:pt x="1439661" y="1722042"/>
                </a:lnTo>
                <a:lnTo>
                  <a:pt x="1434083" y="1720855"/>
                </a:lnTo>
                <a:lnTo>
                  <a:pt x="1428904" y="1719668"/>
                </a:lnTo>
                <a:lnTo>
                  <a:pt x="1423724" y="1717689"/>
                </a:lnTo>
                <a:lnTo>
                  <a:pt x="1418545" y="1715315"/>
                </a:lnTo>
                <a:lnTo>
                  <a:pt x="1413764" y="1712544"/>
                </a:lnTo>
                <a:lnTo>
                  <a:pt x="1409780" y="1709378"/>
                </a:lnTo>
                <a:lnTo>
                  <a:pt x="1405397" y="1705421"/>
                </a:lnTo>
                <a:lnTo>
                  <a:pt x="1401811" y="1701859"/>
                </a:lnTo>
                <a:lnTo>
                  <a:pt x="1398624" y="1697110"/>
                </a:lnTo>
                <a:lnTo>
                  <a:pt x="1395835" y="1692361"/>
                </a:lnTo>
                <a:lnTo>
                  <a:pt x="1393046" y="1688008"/>
                </a:lnTo>
                <a:lnTo>
                  <a:pt x="1391453" y="1682468"/>
                </a:lnTo>
                <a:lnTo>
                  <a:pt x="1389859" y="1676927"/>
                </a:lnTo>
                <a:lnTo>
                  <a:pt x="1389062" y="1671387"/>
                </a:lnTo>
                <a:lnTo>
                  <a:pt x="1389062" y="1665451"/>
                </a:lnTo>
                <a:lnTo>
                  <a:pt x="1389062" y="1501217"/>
                </a:lnTo>
                <a:lnTo>
                  <a:pt x="1389062" y="1495280"/>
                </a:lnTo>
                <a:lnTo>
                  <a:pt x="1389859" y="1489740"/>
                </a:lnTo>
                <a:lnTo>
                  <a:pt x="1391453" y="1484200"/>
                </a:lnTo>
                <a:lnTo>
                  <a:pt x="1393046" y="1479451"/>
                </a:lnTo>
                <a:lnTo>
                  <a:pt x="1395835" y="1474306"/>
                </a:lnTo>
                <a:lnTo>
                  <a:pt x="1398624" y="1469557"/>
                </a:lnTo>
                <a:lnTo>
                  <a:pt x="1401811" y="1465204"/>
                </a:lnTo>
                <a:lnTo>
                  <a:pt x="1405397" y="1461246"/>
                </a:lnTo>
                <a:lnTo>
                  <a:pt x="1409780" y="1457289"/>
                </a:lnTo>
                <a:lnTo>
                  <a:pt x="1413764" y="1454123"/>
                </a:lnTo>
                <a:lnTo>
                  <a:pt x="1418545" y="1451748"/>
                </a:lnTo>
                <a:lnTo>
                  <a:pt x="1423724" y="1448978"/>
                </a:lnTo>
                <a:lnTo>
                  <a:pt x="1428904" y="1447000"/>
                </a:lnTo>
                <a:lnTo>
                  <a:pt x="1434083" y="1445812"/>
                </a:lnTo>
                <a:lnTo>
                  <a:pt x="1439661" y="1445021"/>
                </a:lnTo>
                <a:lnTo>
                  <a:pt x="1445637" y="1444625"/>
                </a:lnTo>
                <a:close/>
                <a:moveTo>
                  <a:pt x="971098" y="1444625"/>
                </a:moveTo>
                <a:lnTo>
                  <a:pt x="1267674" y="1444625"/>
                </a:lnTo>
                <a:lnTo>
                  <a:pt x="1273224" y="1445021"/>
                </a:lnTo>
                <a:lnTo>
                  <a:pt x="1278775" y="1445812"/>
                </a:lnTo>
                <a:lnTo>
                  <a:pt x="1284326" y="1447000"/>
                </a:lnTo>
                <a:lnTo>
                  <a:pt x="1289481" y="1448978"/>
                </a:lnTo>
                <a:lnTo>
                  <a:pt x="1294635" y="1451748"/>
                </a:lnTo>
                <a:lnTo>
                  <a:pt x="1298996" y="1454123"/>
                </a:lnTo>
                <a:lnTo>
                  <a:pt x="1303358" y="1457289"/>
                </a:lnTo>
                <a:lnTo>
                  <a:pt x="1307719" y="1461246"/>
                </a:lnTo>
                <a:lnTo>
                  <a:pt x="1311288" y="1465204"/>
                </a:lnTo>
                <a:lnTo>
                  <a:pt x="1314459" y="1469557"/>
                </a:lnTo>
                <a:lnTo>
                  <a:pt x="1317235" y="1474306"/>
                </a:lnTo>
                <a:lnTo>
                  <a:pt x="1319614" y="1479451"/>
                </a:lnTo>
                <a:lnTo>
                  <a:pt x="1321596" y="1484200"/>
                </a:lnTo>
                <a:lnTo>
                  <a:pt x="1323182" y="1489740"/>
                </a:lnTo>
                <a:lnTo>
                  <a:pt x="1323975" y="1495280"/>
                </a:lnTo>
                <a:lnTo>
                  <a:pt x="1323975" y="1501217"/>
                </a:lnTo>
                <a:lnTo>
                  <a:pt x="1323975" y="1665451"/>
                </a:lnTo>
                <a:lnTo>
                  <a:pt x="1323975" y="1671387"/>
                </a:lnTo>
                <a:lnTo>
                  <a:pt x="1323182" y="1676927"/>
                </a:lnTo>
                <a:lnTo>
                  <a:pt x="1321596" y="1682468"/>
                </a:lnTo>
                <a:lnTo>
                  <a:pt x="1319614" y="1688008"/>
                </a:lnTo>
                <a:lnTo>
                  <a:pt x="1317235" y="1692361"/>
                </a:lnTo>
                <a:lnTo>
                  <a:pt x="1314459" y="1697110"/>
                </a:lnTo>
                <a:lnTo>
                  <a:pt x="1311288" y="1701859"/>
                </a:lnTo>
                <a:lnTo>
                  <a:pt x="1307719" y="1705421"/>
                </a:lnTo>
                <a:lnTo>
                  <a:pt x="1303358" y="1709378"/>
                </a:lnTo>
                <a:lnTo>
                  <a:pt x="1298996" y="1712544"/>
                </a:lnTo>
                <a:lnTo>
                  <a:pt x="1294635" y="1715315"/>
                </a:lnTo>
                <a:lnTo>
                  <a:pt x="1289481" y="1717689"/>
                </a:lnTo>
                <a:lnTo>
                  <a:pt x="1284326" y="1719668"/>
                </a:lnTo>
                <a:lnTo>
                  <a:pt x="1278775" y="1720855"/>
                </a:lnTo>
                <a:lnTo>
                  <a:pt x="1273224" y="1722042"/>
                </a:lnTo>
                <a:lnTo>
                  <a:pt x="1267674" y="1722438"/>
                </a:lnTo>
                <a:lnTo>
                  <a:pt x="971098" y="1722438"/>
                </a:lnTo>
                <a:lnTo>
                  <a:pt x="965151" y="1722042"/>
                </a:lnTo>
                <a:lnTo>
                  <a:pt x="959600" y="1720855"/>
                </a:lnTo>
                <a:lnTo>
                  <a:pt x="954049" y="1719668"/>
                </a:lnTo>
                <a:lnTo>
                  <a:pt x="949291" y="1717689"/>
                </a:lnTo>
                <a:lnTo>
                  <a:pt x="944137" y="1715315"/>
                </a:lnTo>
                <a:lnTo>
                  <a:pt x="939379" y="1712544"/>
                </a:lnTo>
                <a:lnTo>
                  <a:pt x="935414" y="1709378"/>
                </a:lnTo>
                <a:lnTo>
                  <a:pt x="931053" y="1705421"/>
                </a:lnTo>
                <a:lnTo>
                  <a:pt x="927088" y="1701859"/>
                </a:lnTo>
                <a:lnTo>
                  <a:pt x="924312" y="1697110"/>
                </a:lnTo>
                <a:lnTo>
                  <a:pt x="921140" y="1692361"/>
                </a:lnTo>
                <a:lnTo>
                  <a:pt x="918762" y="1688008"/>
                </a:lnTo>
                <a:lnTo>
                  <a:pt x="917176" y="1682468"/>
                </a:lnTo>
                <a:lnTo>
                  <a:pt x="915590" y="1676927"/>
                </a:lnTo>
                <a:lnTo>
                  <a:pt x="914400" y="1671387"/>
                </a:lnTo>
                <a:lnTo>
                  <a:pt x="914400" y="1665451"/>
                </a:lnTo>
                <a:lnTo>
                  <a:pt x="914400" y="1501217"/>
                </a:lnTo>
                <a:lnTo>
                  <a:pt x="914400" y="1495280"/>
                </a:lnTo>
                <a:lnTo>
                  <a:pt x="915590" y="1489740"/>
                </a:lnTo>
                <a:lnTo>
                  <a:pt x="917176" y="1484200"/>
                </a:lnTo>
                <a:lnTo>
                  <a:pt x="918762" y="1479451"/>
                </a:lnTo>
                <a:lnTo>
                  <a:pt x="921140" y="1474306"/>
                </a:lnTo>
                <a:lnTo>
                  <a:pt x="924312" y="1469557"/>
                </a:lnTo>
                <a:lnTo>
                  <a:pt x="927088" y="1465204"/>
                </a:lnTo>
                <a:lnTo>
                  <a:pt x="931053" y="1461246"/>
                </a:lnTo>
                <a:lnTo>
                  <a:pt x="935414" y="1457289"/>
                </a:lnTo>
                <a:lnTo>
                  <a:pt x="939379" y="1454123"/>
                </a:lnTo>
                <a:lnTo>
                  <a:pt x="944137" y="1451748"/>
                </a:lnTo>
                <a:lnTo>
                  <a:pt x="949291" y="1448978"/>
                </a:lnTo>
                <a:lnTo>
                  <a:pt x="954049" y="1447000"/>
                </a:lnTo>
                <a:lnTo>
                  <a:pt x="959600" y="1445812"/>
                </a:lnTo>
                <a:lnTo>
                  <a:pt x="965151" y="1445021"/>
                </a:lnTo>
                <a:lnTo>
                  <a:pt x="971098" y="1444625"/>
                </a:lnTo>
                <a:close/>
                <a:moveTo>
                  <a:pt x="1787045" y="1350963"/>
                </a:moveTo>
                <a:lnTo>
                  <a:pt x="1913358" y="1350963"/>
                </a:lnTo>
                <a:lnTo>
                  <a:pt x="1913358" y="1366815"/>
                </a:lnTo>
                <a:lnTo>
                  <a:pt x="1914148" y="1381479"/>
                </a:lnTo>
                <a:lnTo>
                  <a:pt x="1915332" y="1395746"/>
                </a:lnTo>
                <a:lnTo>
                  <a:pt x="1917700" y="1409617"/>
                </a:lnTo>
                <a:lnTo>
                  <a:pt x="1910200" y="1412391"/>
                </a:lnTo>
                <a:lnTo>
                  <a:pt x="1903095" y="1414769"/>
                </a:lnTo>
                <a:lnTo>
                  <a:pt x="1896385" y="1418732"/>
                </a:lnTo>
                <a:lnTo>
                  <a:pt x="1890069" y="1422299"/>
                </a:lnTo>
                <a:lnTo>
                  <a:pt x="1883753" y="1427055"/>
                </a:lnTo>
                <a:lnTo>
                  <a:pt x="1877833" y="1431810"/>
                </a:lnTo>
                <a:lnTo>
                  <a:pt x="1872306" y="1437359"/>
                </a:lnTo>
                <a:lnTo>
                  <a:pt x="1867570" y="1442907"/>
                </a:lnTo>
                <a:lnTo>
                  <a:pt x="1863228" y="1448852"/>
                </a:lnTo>
                <a:lnTo>
                  <a:pt x="1859280" y="1455589"/>
                </a:lnTo>
                <a:lnTo>
                  <a:pt x="1856122" y="1462326"/>
                </a:lnTo>
                <a:lnTo>
                  <a:pt x="1852965" y="1469460"/>
                </a:lnTo>
                <a:lnTo>
                  <a:pt x="1850596" y="1476990"/>
                </a:lnTo>
                <a:lnTo>
                  <a:pt x="1849017" y="1484916"/>
                </a:lnTo>
                <a:lnTo>
                  <a:pt x="1847833" y="1492842"/>
                </a:lnTo>
                <a:lnTo>
                  <a:pt x="1847438" y="1500768"/>
                </a:lnTo>
                <a:lnTo>
                  <a:pt x="1847438" y="1628776"/>
                </a:lnTo>
                <a:lnTo>
                  <a:pt x="1837570" y="1628776"/>
                </a:lnTo>
                <a:lnTo>
                  <a:pt x="1837570" y="1500768"/>
                </a:lnTo>
                <a:lnTo>
                  <a:pt x="1837175" y="1492842"/>
                </a:lnTo>
                <a:lnTo>
                  <a:pt x="1836386" y="1485312"/>
                </a:lnTo>
                <a:lnTo>
                  <a:pt x="1834412" y="1478178"/>
                </a:lnTo>
                <a:lnTo>
                  <a:pt x="1832439" y="1470252"/>
                </a:lnTo>
                <a:lnTo>
                  <a:pt x="1830070" y="1463515"/>
                </a:lnTo>
                <a:lnTo>
                  <a:pt x="1826518" y="1456778"/>
                </a:lnTo>
                <a:lnTo>
                  <a:pt x="1822965" y="1450833"/>
                </a:lnTo>
                <a:lnTo>
                  <a:pt x="1818623" y="1444888"/>
                </a:lnTo>
                <a:lnTo>
                  <a:pt x="1813886" y="1438944"/>
                </a:lnTo>
                <a:lnTo>
                  <a:pt x="1809150" y="1433792"/>
                </a:lnTo>
                <a:lnTo>
                  <a:pt x="1803623" y="1428640"/>
                </a:lnTo>
                <a:lnTo>
                  <a:pt x="1798097" y="1424280"/>
                </a:lnTo>
                <a:lnTo>
                  <a:pt x="1791781" y="1420317"/>
                </a:lnTo>
                <a:lnTo>
                  <a:pt x="1785466" y="1416354"/>
                </a:lnTo>
                <a:lnTo>
                  <a:pt x="1778755" y="1413580"/>
                </a:lnTo>
                <a:lnTo>
                  <a:pt x="1771650" y="1411202"/>
                </a:lnTo>
                <a:lnTo>
                  <a:pt x="1774808" y="1406446"/>
                </a:lnTo>
                <a:lnTo>
                  <a:pt x="1777571" y="1401294"/>
                </a:lnTo>
                <a:lnTo>
                  <a:pt x="1779940" y="1394953"/>
                </a:lnTo>
                <a:lnTo>
                  <a:pt x="1782308" y="1388216"/>
                </a:lnTo>
                <a:lnTo>
                  <a:pt x="1784282" y="1380290"/>
                </a:lnTo>
                <a:lnTo>
                  <a:pt x="1785466" y="1371571"/>
                </a:lnTo>
                <a:lnTo>
                  <a:pt x="1786650" y="1361663"/>
                </a:lnTo>
                <a:lnTo>
                  <a:pt x="1787045" y="1350963"/>
                </a:lnTo>
                <a:close/>
                <a:moveTo>
                  <a:pt x="1316831" y="1350963"/>
                </a:moveTo>
                <a:lnTo>
                  <a:pt x="1412875" y="1350963"/>
                </a:lnTo>
                <a:lnTo>
                  <a:pt x="1413272" y="1360950"/>
                </a:lnTo>
                <a:lnTo>
                  <a:pt x="1414066" y="1370138"/>
                </a:lnTo>
                <a:lnTo>
                  <a:pt x="1415653" y="1378527"/>
                </a:lnTo>
                <a:lnTo>
                  <a:pt x="1416844" y="1386116"/>
                </a:lnTo>
                <a:lnTo>
                  <a:pt x="1418828" y="1392907"/>
                </a:lnTo>
                <a:lnTo>
                  <a:pt x="1420813" y="1398900"/>
                </a:lnTo>
                <a:lnTo>
                  <a:pt x="1423194" y="1404492"/>
                </a:lnTo>
                <a:lnTo>
                  <a:pt x="1425575" y="1408886"/>
                </a:lnTo>
                <a:lnTo>
                  <a:pt x="1419622" y="1410884"/>
                </a:lnTo>
                <a:lnTo>
                  <a:pt x="1413272" y="1412881"/>
                </a:lnTo>
                <a:lnTo>
                  <a:pt x="1407716" y="1414878"/>
                </a:lnTo>
                <a:lnTo>
                  <a:pt x="1402556" y="1418074"/>
                </a:lnTo>
                <a:lnTo>
                  <a:pt x="1397000" y="1420870"/>
                </a:lnTo>
                <a:lnTo>
                  <a:pt x="1391841" y="1424466"/>
                </a:lnTo>
                <a:lnTo>
                  <a:pt x="1386681" y="1427661"/>
                </a:lnTo>
                <a:lnTo>
                  <a:pt x="1382316" y="1432056"/>
                </a:lnTo>
                <a:lnTo>
                  <a:pt x="1377950" y="1436050"/>
                </a:lnTo>
                <a:lnTo>
                  <a:pt x="1374378" y="1440844"/>
                </a:lnTo>
                <a:lnTo>
                  <a:pt x="1370410" y="1445638"/>
                </a:lnTo>
                <a:lnTo>
                  <a:pt x="1366441" y="1450431"/>
                </a:lnTo>
                <a:lnTo>
                  <a:pt x="1363663" y="1456024"/>
                </a:lnTo>
                <a:lnTo>
                  <a:pt x="1360885" y="1461616"/>
                </a:lnTo>
                <a:lnTo>
                  <a:pt x="1358106" y="1467209"/>
                </a:lnTo>
                <a:lnTo>
                  <a:pt x="1356519" y="1473201"/>
                </a:lnTo>
                <a:lnTo>
                  <a:pt x="1352947" y="1464413"/>
                </a:lnTo>
                <a:lnTo>
                  <a:pt x="1348978" y="1456423"/>
                </a:lnTo>
                <a:lnTo>
                  <a:pt x="1344216" y="1448833"/>
                </a:lnTo>
                <a:lnTo>
                  <a:pt x="1339056" y="1441643"/>
                </a:lnTo>
                <a:lnTo>
                  <a:pt x="1332706" y="1434852"/>
                </a:lnTo>
                <a:lnTo>
                  <a:pt x="1325960" y="1428860"/>
                </a:lnTo>
                <a:lnTo>
                  <a:pt x="1318816" y="1423267"/>
                </a:lnTo>
                <a:lnTo>
                  <a:pt x="1311275" y="1418873"/>
                </a:lnTo>
                <a:lnTo>
                  <a:pt x="1314053" y="1401696"/>
                </a:lnTo>
                <a:lnTo>
                  <a:pt x="1316038" y="1384918"/>
                </a:lnTo>
                <a:lnTo>
                  <a:pt x="1316435" y="1376130"/>
                </a:lnTo>
                <a:lnTo>
                  <a:pt x="1316831" y="1367741"/>
                </a:lnTo>
                <a:lnTo>
                  <a:pt x="1317228" y="1359352"/>
                </a:lnTo>
                <a:lnTo>
                  <a:pt x="1316831" y="1350963"/>
                </a:lnTo>
                <a:close/>
                <a:moveTo>
                  <a:pt x="692943" y="1350963"/>
                </a:moveTo>
                <a:lnTo>
                  <a:pt x="941785" y="1350963"/>
                </a:lnTo>
                <a:lnTo>
                  <a:pt x="941785" y="1366815"/>
                </a:lnTo>
                <a:lnTo>
                  <a:pt x="942578" y="1381479"/>
                </a:lnTo>
                <a:lnTo>
                  <a:pt x="944166" y="1395746"/>
                </a:lnTo>
                <a:lnTo>
                  <a:pt x="946150" y="1409617"/>
                </a:lnTo>
                <a:lnTo>
                  <a:pt x="938610" y="1412391"/>
                </a:lnTo>
                <a:lnTo>
                  <a:pt x="931466" y="1414769"/>
                </a:lnTo>
                <a:lnTo>
                  <a:pt x="924719" y="1418732"/>
                </a:lnTo>
                <a:lnTo>
                  <a:pt x="917972" y="1422299"/>
                </a:lnTo>
                <a:lnTo>
                  <a:pt x="912019" y="1427055"/>
                </a:lnTo>
                <a:lnTo>
                  <a:pt x="906066" y="1431810"/>
                </a:lnTo>
                <a:lnTo>
                  <a:pt x="900906" y="1437359"/>
                </a:lnTo>
                <a:lnTo>
                  <a:pt x="896144" y="1442907"/>
                </a:lnTo>
                <a:lnTo>
                  <a:pt x="891381" y="1448852"/>
                </a:lnTo>
                <a:lnTo>
                  <a:pt x="887809" y="1455589"/>
                </a:lnTo>
                <a:lnTo>
                  <a:pt x="883841" y="1462326"/>
                </a:lnTo>
                <a:lnTo>
                  <a:pt x="881459" y="1469460"/>
                </a:lnTo>
                <a:lnTo>
                  <a:pt x="878681" y="1476990"/>
                </a:lnTo>
                <a:lnTo>
                  <a:pt x="877094" y="1484916"/>
                </a:lnTo>
                <a:lnTo>
                  <a:pt x="876300" y="1492842"/>
                </a:lnTo>
                <a:lnTo>
                  <a:pt x="875903" y="1500768"/>
                </a:lnTo>
                <a:lnTo>
                  <a:pt x="875903" y="1628776"/>
                </a:lnTo>
                <a:lnTo>
                  <a:pt x="692943" y="1628776"/>
                </a:lnTo>
                <a:lnTo>
                  <a:pt x="686990" y="1628776"/>
                </a:lnTo>
                <a:lnTo>
                  <a:pt x="681434" y="1627983"/>
                </a:lnTo>
                <a:lnTo>
                  <a:pt x="675878" y="1626002"/>
                </a:lnTo>
                <a:lnTo>
                  <a:pt x="671115" y="1624417"/>
                </a:lnTo>
                <a:lnTo>
                  <a:pt x="665956" y="1622039"/>
                </a:lnTo>
                <a:lnTo>
                  <a:pt x="661193" y="1618868"/>
                </a:lnTo>
                <a:lnTo>
                  <a:pt x="657224" y="1616094"/>
                </a:lnTo>
                <a:lnTo>
                  <a:pt x="652859" y="1612131"/>
                </a:lnTo>
                <a:lnTo>
                  <a:pt x="648890" y="1608168"/>
                </a:lnTo>
                <a:lnTo>
                  <a:pt x="646112" y="1603809"/>
                </a:lnTo>
                <a:lnTo>
                  <a:pt x="643334" y="1599053"/>
                </a:lnTo>
                <a:lnTo>
                  <a:pt x="640556" y="1594297"/>
                </a:lnTo>
                <a:lnTo>
                  <a:pt x="638968" y="1589145"/>
                </a:lnTo>
                <a:lnTo>
                  <a:pt x="637381" y="1583597"/>
                </a:lnTo>
                <a:lnTo>
                  <a:pt x="636587" y="1578048"/>
                </a:lnTo>
                <a:lnTo>
                  <a:pt x="636587" y="1572104"/>
                </a:lnTo>
                <a:lnTo>
                  <a:pt x="636587" y="1407635"/>
                </a:lnTo>
                <a:lnTo>
                  <a:pt x="636587" y="1401691"/>
                </a:lnTo>
                <a:lnTo>
                  <a:pt x="637381" y="1396142"/>
                </a:lnTo>
                <a:lnTo>
                  <a:pt x="638968" y="1390990"/>
                </a:lnTo>
                <a:lnTo>
                  <a:pt x="640556" y="1385442"/>
                </a:lnTo>
                <a:lnTo>
                  <a:pt x="643334" y="1380686"/>
                </a:lnTo>
                <a:lnTo>
                  <a:pt x="646112" y="1375534"/>
                </a:lnTo>
                <a:lnTo>
                  <a:pt x="648890" y="1371571"/>
                </a:lnTo>
                <a:lnTo>
                  <a:pt x="652859" y="1367608"/>
                </a:lnTo>
                <a:lnTo>
                  <a:pt x="657224" y="1364041"/>
                </a:lnTo>
                <a:lnTo>
                  <a:pt x="661193" y="1360474"/>
                </a:lnTo>
                <a:lnTo>
                  <a:pt x="665956" y="1357700"/>
                </a:lnTo>
                <a:lnTo>
                  <a:pt x="671115" y="1355322"/>
                </a:lnTo>
                <a:lnTo>
                  <a:pt x="675878" y="1353341"/>
                </a:lnTo>
                <a:lnTo>
                  <a:pt x="681434" y="1352152"/>
                </a:lnTo>
                <a:lnTo>
                  <a:pt x="686990" y="1351359"/>
                </a:lnTo>
                <a:lnTo>
                  <a:pt x="692943" y="1350963"/>
                </a:lnTo>
                <a:close/>
                <a:moveTo>
                  <a:pt x="2082006" y="1166813"/>
                </a:moveTo>
                <a:lnTo>
                  <a:pt x="2083990" y="1169978"/>
                </a:lnTo>
                <a:lnTo>
                  <a:pt x="2086768" y="1172747"/>
                </a:lnTo>
                <a:lnTo>
                  <a:pt x="2089547" y="1175120"/>
                </a:lnTo>
                <a:lnTo>
                  <a:pt x="2093515" y="1176702"/>
                </a:lnTo>
                <a:lnTo>
                  <a:pt x="2096293" y="1177494"/>
                </a:lnTo>
                <a:lnTo>
                  <a:pt x="2100262" y="1177494"/>
                </a:lnTo>
                <a:lnTo>
                  <a:pt x="2107803" y="1177098"/>
                </a:lnTo>
                <a:lnTo>
                  <a:pt x="2116137" y="1176702"/>
                </a:lnTo>
                <a:lnTo>
                  <a:pt x="2125662" y="1177098"/>
                </a:lnTo>
                <a:lnTo>
                  <a:pt x="2135584" y="1177889"/>
                </a:lnTo>
                <a:lnTo>
                  <a:pt x="2144315" y="1179076"/>
                </a:lnTo>
                <a:lnTo>
                  <a:pt x="2152650" y="1180658"/>
                </a:lnTo>
                <a:lnTo>
                  <a:pt x="2161381" y="1183427"/>
                </a:lnTo>
                <a:lnTo>
                  <a:pt x="2169318" y="1186196"/>
                </a:lnTo>
                <a:lnTo>
                  <a:pt x="2176462" y="1189756"/>
                </a:lnTo>
                <a:lnTo>
                  <a:pt x="2183606" y="1193317"/>
                </a:lnTo>
                <a:lnTo>
                  <a:pt x="2190353" y="1197668"/>
                </a:lnTo>
                <a:lnTo>
                  <a:pt x="2196703" y="1202810"/>
                </a:lnTo>
                <a:lnTo>
                  <a:pt x="2202656" y="1208348"/>
                </a:lnTo>
                <a:lnTo>
                  <a:pt x="2207815" y="1213886"/>
                </a:lnTo>
                <a:lnTo>
                  <a:pt x="2212975" y="1220611"/>
                </a:lnTo>
                <a:lnTo>
                  <a:pt x="2217737" y="1227731"/>
                </a:lnTo>
                <a:lnTo>
                  <a:pt x="2222500" y="1234852"/>
                </a:lnTo>
                <a:lnTo>
                  <a:pt x="2226072" y="1243554"/>
                </a:lnTo>
                <a:lnTo>
                  <a:pt x="2231628" y="1256213"/>
                </a:lnTo>
                <a:lnTo>
                  <a:pt x="2236787" y="1268476"/>
                </a:lnTo>
                <a:lnTo>
                  <a:pt x="2240756" y="1280343"/>
                </a:lnTo>
                <a:lnTo>
                  <a:pt x="2244725" y="1291814"/>
                </a:lnTo>
                <a:lnTo>
                  <a:pt x="2247503" y="1302890"/>
                </a:lnTo>
                <a:lnTo>
                  <a:pt x="2250281" y="1313175"/>
                </a:lnTo>
                <a:lnTo>
                  <a:pt x="2252265" y="1323460"/>
                </a:lnTo>
                <a:lnTo>
                  <a:pt x="2253853" y="1333350"/>
                </a:lnTo>
                <a:lnTo>
                  <a:pt x="2254647" y="1342843"/>
                </a:lnTo>
                <a:lnTo>
                  <a:pt x="2255043" y="1352337"/>
                </a:lnTo>
                <a:lnTo>
                  <a:pt x="2255837" y="1361831"/>
                </a:lnTo>
                <a:lnTo>
                  <a:pt x="2255043" y="1371325"/>
                </a:lnTo>
                <a:lnTo>
                  <a:pt x="2254647" y="1380027"/>
                </a:lnTo>
                <a:lnTo>
                  <a:pt x="2253853" y="1389126"/>
                </a:lnTo>
                <a:lnTo>
                  <a:pt x="2252662" y="1398619"/>
                </a:lnTo>
                <a:lnTo>
                  <a:pt x="2251075" y="1408113"/>
                </a:lnTo>
                <a:lnTo>
                  <a:pt x="2245122" y="1407322"/>
                </a:lnTo>
                <a:lnTo>
                  <a:pt x="2239168" y="1406926"/>
                </a:lnTo>
                <a:lnTo>
                  <a:pt x="2220118" y="1406926"/>
                </a:lnTo>
                <a:lnTo>
                  <a:pt x="2219722" y="1396246"/>
                </a:lnTo>
                <a:lnTo>
                  <a:pt x="2219325" y="1385961"/>
                </a:lnTo>
                <a:lnTo>
                  <a:pt x="2218928" y="1382401"/>
                </a:lnTo>
                <a:lnTo>
                  <a:pt x="2218134" y="1379632"/>
                </a:lnTo>
                <a:lnTo>
                  <a:pt x="2216547" y="1377258"/>
                </a:lnTo>
                <a:lnTo>
                  <a:pt x="2214165" y="1374489"/>
                </a:lnTo>
                <a:lnTo>
                  <a:pt x="2212181" y="1372907"/>
                </a:lnTo>
                <a:lnTo>
                  <a:pt x="2209403" y="1371325"/>
                </a:lnTo>
                <a:lnTo>
                  <a:pt x="2206228" y="1370534"/>
                </a:lnTo>
                <a:lnTo>
                  <a:pt x="2203053" y="1369742"/>
                </a:lnTo>
                <a:lnTo>
                  <a:pt x="2199878" y="1369742"/>
                </a:lnTo>
                <a:lnTo>
                  <a:pt x="2196703" y="1370929"/>
                </a:lnTo>
                <a:lnTo>
                  <a:pt x="2193925" y="1372116"/>
                </a:lnTo>
                <a:lnTo>
                  <a:pt x="2191543" y="1373698"/>
                </a:lnTo>
                <a:lnTo>
                  <a:pt x="2189559" y="1376072"/>
                </a:lnTo>
                <a:lnTo>
                  <a:pt x="2187178" y="1378841"/>
                </a:lnTo>
                <a:lnTo>
                  <a:pt x="2185987" y="1381214"/>
                </a:lnTo>
                <a:lnTo>
                  <a:pt x="2185590" y="1384774"/>
                </a:lnTo>
                <a:lnTo>
                  <a:pt x="2184003" y="1395455"/>
                </a:lnTo>
                <a:lnTo>
                  <a:pt x="2182018" y="1406926"/>
                </a:lnTo>
                <a:lnTo>
                  <a:pt x="2013743" y="1406926"/>
                </a:lnTo>
                <a:lnTo>
                  <a:pt x="2010965" y="1399015"/>
                </a:lnTo>
                <a:lnTo>
                  <a:pt x="2009775" y="1395850"/>
                </a:lnTo>
                <a:lnTo>
                  <a:pt x="2008584" y="1393477"/>
                </a:lnTo>
                <a:lnTo>
                  <a:pt x="2006600" y="1391499"/>
                </a:lnTo>
                <a:lnTo>
                  <a:pt x="2003822" y="1389126"/>
                </a:lnTo>
                <a:lnTo>
                  <a:pt x="2001440" y="1387939"/>
                </a:lnTo>
                <a:lnTo>
                  <a:pt x="1998662" y="1387148"/>
                </a:lnTo>
                <a:lnTo>
                  <a:pt x="1995090" y="1386752"/>
                </a:lnTo>
                <a:lnTo>
                  <a:pt x="1992312" y="1386752"/>
                </a:lnTo>
                <a:lnTo>
                  <a:pt x="1988740" y="1387543"/>
                </a:lnTo>
                <a:lnTo>
                  <a:pt x="1986359" y="1388730"/>
                </a:lnTo>
                <a:lnTo>
                  <a:pt x="1983581" y="1390708"/>
                </a:lnTo>
                <a:lnTo>
                  <a:pt x="1981597" y="1393081"/>
                </a:lnTo>
                <a:lnTo>
                  <a:pt x="1980009" y="1395455"/>
                </a:lnTo>
                <a:lnTo>
                  <a:pt x="1978818" y="1398224"/>
                </a:lnTo>
                <a:lnTo>
                  <a:pt x="1978025" y="1400993"/>
                </a:lnTo>
                <a:lnTo>
                  <a:pt x="1978025" y="1404553"/>
                </a:lnTo>
                <a:lnTo>
                  <a:pt x="1978025" y="1406926"/>
                </a:lnTo>
                <a:lnTo>
                  <a:pt x="1952625" y="1406926"/>
                </a:lnTo>
                <a:lnTo>
                  <a:pt x="1949847" y="1390708"/>
                </a:lnTo>
                <a:lnTo>
                  <a:pt x="1949053" y="1382005"/>
                </a:lnTo>
                <a:lnTo>
                  <a:pt x="1948259" y="1373698"/>
                </a:lnTo>
                <a:lnTo>
                  <a:pt x="1947862" y="1364996"/>
                </a:lnTo>
                <a:lnTo>
                  <a:pt x="1947862" y="1355897"/>
                </a:lnTo>
                <a:lnTo>
                  <a:pt x="1948259" y="1346404"/>
                </a:lnTo>
                <a:lnTo>
                  <a:pt x="1949053" y="1337305"/>
                </a:lnTo>
                <a:lnTo>
                  <a:pt x="1950243" y="1327020"/>
                </a:lnTo>
                <a:lnTo>
                  <a:pt x="1952228" y="1316736"/>
                </a:lnTo>
                <a:lnTo>
                  <a:pt x="1954609" y="1305659"/>
                </a:lnTo>
                <a:lnTo>
                  <a:pt x="1958181" y="1294188"/>
                </a:lnTo>
                <a:lnTo>
                  <a:pt x="1961356" y="1282716"/>
                </a:lnTo>
                <a:lnTo>
                  <a:pt x="1966118" y="1270453"/>
                </a:lnTo>
                <a:lnTo>
                  <a:pt x="1971675" y="1257399"/>
                </a:lnTo>
                <a:lnTo>
                  <a:pt x="1977231" y="1243554"/>
                </a:lnTo>
                <a:lnTo>
                  <a:pt x="1980803" y="1237225"/>
                </a:lnTo>
                <a:lnTo>
                  <a:pt x="1984772" y="1230896"/>
                </a:lnTo>
                <a:lnTo>
                  <a:pt x="1988740" y="1224567"/>
                </a:lnTo>
                <a:lnTo>
                  <a:pt x="1993106" y="1218238"/>
                </a:lnTo>
                <a:lnTo>
                  <a:pt x="1994693" y="1215864"/>
                </a:lnTo>
                <a:lnTo>
                  <a:pt x="1996281" y="1213491"/>
                </a:lnTo>
                <a:lnTo>
                  <a:pt x="2001440" y="1208744"/>
                </a:lnTo>
                <a:lnTo>
                  <a:pt x="2006600" y="1203601"/>
                </a:lnTo>
                <a:lnTo>
                  <a:pt x="2011362" y="1198855"/>
                </a:lnTo>
                <a:lnTo>
                  <a:pt x="2016522" y="1194899"/>
                </a:lnTo>
                <a:lnTo>
                  <a:pt x="2022078" y="1190943"/>
                </a:lnTo>
                <a:lnTo>
                  <a:pt x="2027634" y="1186987"/>
                </a:lnTo>
                <a:lnTo>
                  <a:pt x="2033190" y="1184218"/>
                </a:lnTo>
                <a:lnTo>
                  <a:pt x="2038350" y="1181449"/>
                </a:lnTo>
                <a:lnTo>
                  <a:pt x="2043906" y="1178285"/>
                </a:lnTo>
                <a:lnTo>
                  <a:pt x="2049859" y="1176307"/>
                </a:lnTo>
                <a:lnTo>
                  <a:pt x="2060972" y="1171956"/>
                </a:lnTo>
                <a:lnTo>
                  <a:pt x="2071290" y="1169187"/>
                </a:lnTo>
                <a:lnTo>
                  <a:pt x="2082006" y="1166813"/>
                </a:lnTo>
                <a:close/>
                <a:moveTo>
                  <a:pt x="1110232" y="1166813"/>
                </a:moveTo>
                <a:lnTo>
                  <a:pt x="1112219" y="1169978"/>
                </a:lnTo>
                <a:lnTo>
                  <a:pt x="1115000" y="1172747"/>
                </a:lnTo>
                <a:lnTo>
                  <a:pt x="1118179" y="1175120"/>
                </a:lnTo>
                <a:lnTo>
                  <a:pt x="1121359" y="1176702"/>
                </a:lnTo>
                <a:lnTo>
                  <a:pt x="1124935" y="1177494"/>
                </a:lnTo>
                <a:lnTo>
                  <a:pt x="1128114" y="1177494"/>
                </a:lnTo>
                <a:lnTo>
                  <a:pt x="1136062" y="1177098"/>
                </a:lnTo>
                <a:lnTo>
                  <a:pt x="1144407" y="1176702"/>
                </a:lnTo>
                <a:lnTo>
                  <a:pt x="1154342" y="1177098"/>
                </a:lnTo>
                <a:lnTo>
                  <a:pt x="1163879" y="1177889"/>
                </a:lnTo>
                <a:lnTo>
                  <a:pt x="1173019" y="1179076"/>
                </a:lnTo>
                <a:lnTo>
                  <a:pt x="1181364" y="1180658"/>
                </a:lnTo>
                <a:lnTo>
                  <a:pt x="1189709" y="1183427"/>
                </a:lnTo>
                <a:lnTo>
                  <a:pt x="1197259" y="1186196"/>
                </a:lnTo>
                <a:lnTo>
                  <a:pt x="1204810" y="1189756"/>
                </a:lnTo>
                <a:lnTo>
                  <a:pt x="1211963" y="1193317"/>
                </a:lnTo>
                <a:lnTo>
                  <a:pt x="1218718" y="1197668"/>
                </a:lnTo>
                <a:lnTo>
                  <a:pt x="1225077" y="1202810"/>
                </a:lnTo>
                <a:lnTo>
                  <a:pt x="1231037" y="1208348"/>
                </a:lnTo>
                <a:lnTo>
                  <a:pt x="1236601" y="1213886"/>
                </a:lnTo>
                <a:lnTo>
                  <a:pt x="1241767" y="1220611"/>
                </a:lnTo>
                <a:lnTo>
                  <a:pt x="1246138" y="1227731"/>
                </a:lnTo>
                <a:lnTo>
                  <a:pt x="1250907" y="1234852"/>
                </a:lnTo>
                <a:lnTo>
                  <a:pt x="1254881" y="1243554"/>
                </a:lnTo>
                <a:lnTo>
                  <a:pt x="1260444" y="1256213"/>
                </a:lnTo>
                <a:lnTo>
                  <a:pt x="1265213" y="1268476"/>
                </a:lnTo>
                <a:lnTo>
                  <a:pt x="1269584" y="1280343"/>
                </a:lnTo>
                <a:lnTo>
                  <a:pt x="1273160" y="1291814"/>
                </a:lnTo>
                <a:lnTo>
                  <a:pt x="1276339" y="1302890"/>
                </a:lnTo>
                <a:lnTo>
                  <a:pt x="1278724" y="1313175"/>
                </a:lnTo>
                <a:lnTo>
                  <a:pt x="1281108" y="1323460"/>
                </a:lnTo>
                <a:lnTo>
                  <a:pt x="1282300" y="1333350"/>
                </a:lnTo>
                <a:lnTo>
                  <a:pt x="1283492" y="1342843"/>
                </a:lnTo>
                <a:lnTo>
                  <a:pt x="1283890" y="1352337"/>
                </a:lnTo>
                <a:lnTo>
                  <a:pt x="1284287" y="1361831"/>
                </a:lnTo>
                <a:lnTo>
                  <a:pt x="1283890" y="1371325"/>
                </a:lnTo>
                <a:lnTo>
                  <a:pt x="1283492" y="1380027"/>
                </a:lnTo>
                <a:lnTo>
                  <a:pt x="1282300" y="1389126"/>
                </a:lnTo>
                <a:lnTo>
                  <a:pt x="1281506" y="1398619"/>
                </a:lnTo>
                <a:lnTo>
                  <a:pt x="1279519" y="1408113"/>
                </a:lnTo>
                <a:lnTo>
                  <a:pt x="1273558" y="1407322"/>
                </a:lnTo>
                <a:lnTo>
                  <a:pt x="1267994" y="1406926"/>
                </a:lnTo>
                <a:lnTo>
                  <a:pt x="1248920" y="1406926"/>
                </a:lnTo>
                <a:lnTo>
                  <a:pt x="1248125" y="1385961"/>
                </a:lnTo>
                <a:lnTo>
                  <a:pt x="1247728" y="1382401"/>
                </a:lnTo>
                <a:lnTo>
                  <a:pt x="1246138" y="1379632"/>
                </a:lnTo>
                <a:lnTo>
                  <a:pt x="1244946" y="1377258"/>
                </a:lnTo>
                <a:lnTo>
                  <a:pt x="1242959" y="1374489"/>
                </a:lnTo>
                <a:lnTo>
                  <a:pt x="1240575" y="1372907"/>
                </a:lnTo>
                <a:lnTo>
                  <a:pt x="1237793" y="1371325"/>
                </a:lnTo>
                <a:lnTo>
                  <a:pt x="1235011" y="1370534"/>
                </a:lnTo>
                <a:lnTo>
                  <a:pt x="1231435" y="1369742"/>
                </a:lnTo>
                <a:lnTo>
                  <a:pt x="1228653" y="1369742"/>
                </a:lnTo>
                <a:lnTo>
                  <a:pt x="1225077" y="1370929"/>
                </a:lnTo>
                <a:lnTo>
                  <a:pt x="1222692" y="1372116"/>
                </a:lnTo>
                <a:lnTo>
                  <a:pt x="1220308" y="1373698"/>
                </a:lnTo>
                <a:lnTo>
                  <a:pt x="1217526" y="1376072"/>
                </a:lnTo>
                <a:lnTo>
                  <a:pt x="1215937" y="1378841"/>
                </a:lnTo>
                <a:lnTo>
                  <a:pt x="1214745" y="1381214"/>
                </a:lnTo>
                <a:lnTo>
                  <a:pt x="1214347" y="1384774"/>
                </a:lnTo>
                <a:lnTo>
                  <a:pt x="1211963" y="1395455"/>
                </a:lnTo>
                <a:lnTo>
                  <a:pt x="1209976" y="1406926"/>
                </a:lnTo>
                <a:lnTo>
                  <a:pt x="1041881" y="1406926"/>
                </a:lnTo>
                <a:lnTo>
                  <a:pt x="1039497" y="1399015"/>
                </a:lnTo>
                <a:lnTo>
                  <a:pt x="1038305" y="1395850"/>
                </a:lnTo>
                <a:lnTo>
                  <a:pt x="1036715" y="1393477"/>
                </a:lnTo>
                <a:lnTo>
                  <a:pt x="1034728" y="1391499"/>
                </a:lnTo>
                <a:lnTo>
                  <a:pt x="1032344" y="1389126"/>
                </a:lnTo>
                <a:lnTo>
                  <a:pt x="1029960" y="1387939"/>
                </a:lnTo>
                <a:lnTo>
                  <a:pt x="1026780" y="1387148"/>
                </a:lnTo>
                <a:lnTo>
                  <a:pt x="1023601" y="1386752"/>
                </a:lnTo>
                <a:lnTo>
                  <a:pt x="1020422" y="1386752"/>
                </a:lnTo>
                <a:lnTo>
                  <a:pt x="1017243" y="1387543"/>
                </a:lnTo>
                <a:lnTo>
                  <a:pt x="1014461" y="1388730"/>
                </a:lnTo>
                <a:lnTo>
                  <a:pt x="1012077" y="1390708"/>
                </a:lnTo>
                <a:lnTo>
                  <a:pt x="1010090" y="1393081"/>
                </a:lnTo>
                <a:lnTo>
                  <a:pt x="1008103" y="1395455"/>
                </a:lnTo>
                <a:lnTo>
                  <a:pt x="1006911" y="1398224"/>
                </a:lnTo>
                <a:lnTo>
                  <a:pt x="1006116" y="1400993"/>
                </a:lnTo>
                <a:lnTo>
                  <a:pt x="1006116" y="1404553"/>
                </a:lnTo>
                <a:lnTo>
                  <a:pt x="1006116" y="1406926"/>
                </a:lnTo>
                <a:lnTo>
                  <a:pt x="980684" y="1406926"/>
                </a:lnTo>
                <a:lnTo>
                  <a:pt x="978299" y="1390708"/>
                </a:lnTo>
                <a:lnTo>
                  <a:pt x="977107" y="1382005"/>
                </a:lnTo>
                <a:lnTo>
                  <a:pt x="976710" y="1373698"/>
                </a:lnTo>
                <a:lnTo>
                  <a:pt x="976312" y="1364996"/>
                </a:lnTo>
                <a:lnTo>
                  <a:pt x="976312" y="1355897"/>
                </a:lnTo>
                <a:lnTo>
                  <a:pt x="976710" y="1346404"/>
                </a:lnTo>
                <a:lnTo>
                  <a:pt x="977504" y="1337305"/>
                </a:lnTo>
                <a:lnTo>
                  <a:pt x="978697" y="1327020"/>
                </a:lnTo>
                <a:lnTo>
                  <a:pt x="980286" y="1316736"/>
                </a:lnTo>
                <a:lnTo>
                  <a:pt x="983068" y="1305659"/>
                </a:lnTo>
                <a:lnTo>
                  <a:pt x="985850" y="1294188"/>
                </a:lnTo>
                <a:lnTo>
                  <a:pt x="989823" y="1282716"/>
                </a:lnTo>
                <a:lnTo>
                  <a:pt x="994195" y="1270453"/>
                </a:lnTo>
                <a:lnTo>
                  <a:pt x="999758" y="1257399"/>
                </a:lnTo>
                <a:lnTo>
                  <a:pt x="1005719" y="1243554"/>
                </a:lnTo>
                <a:lnTo>
                  <a:pt x="1008898" y="1237225"/>
                </a:lnTo>
                <a:lnTo>
                  <a:pt x="1012872" y="1230500"/>
                </a:lnTo>
                <a:lnTo>
                  <a:pt x="1016846" y="1224567"/>
                </a:lnTo>
                <a:lnTo>
                  <a:pt x="1021217" y="1218238"/>
                </a:lnTo>
                <a:lnTo>
                  <a:pt x="1023204" y="1215864"/>
                </a:lnTo>
                <a:lnTo>
                  <a:pt x="1024793" y="1213491"/>
                </a:lnTo>
                <a:lnTo>
                  <a:pt x="1029960" y="1208744"/>
                </a:lnTo>
                <a:lnTo>
                  <a:pt x="1034331" y="1203601"/>
                </a:lnTo>
                <a:lnTo>
                  <a:pt x="1039894" y="1198855"/>
                </a:lnTo>
                <a:lnTo>
                  <a:pt x="1045060" y="1194899"/>
                </a:lnTo>
                <a:lnTo>
                  <a:pt x="1050624" y="1190943"/>
                </a:lnTo>
                <a:lnTo>
                  <a:pt x="1055790" y="1186987"/>
                </a:lnTo>
                <a:lnTo>
                  <a:pt x="1061353" y="1184218"/>
                </a:lnTo>
                <a:lnTo>
                  <a:pt x="1066917" y="1181449"/>
                </a:lnTo>
                <a:lnTo>
                  <a:pt x="1072480" y="1178285"/>
                </a:lnTo>
                <a:lnTo>
                  <a:pt x="1078043" y="1176307"/>
                </a:lnTo>
                <a:lnTo>
                  <a:pt x="1089170" y="1171956"/>
                </a:lnTo>
                <a:lnTo>
                  <a:pt x="1099900" y="1169187"/>
                </a:lnTo>
                <a:lnTo>
                  <a:pt x="1110232" y="1166813"/>
                </a:lnTo>
                <a:close/>
                <a:moveTo>
                  <a:pt x="1601784" y="1141413"/>
                </a:moveTo>
                <a:lnTo>
                  <a:pt x="1608513" y="1141413"/>
                </a:lnTo>
                <a:lnTo>
                  <a:pt x="1616826" y="1141413"/>
                </a:lnTo>
                <a:lnTo>
                  <a:pt x="1628701" y="1141809"/>
                </a:lnTo>
                <a:lnTo>
                  <a:pt x="1639785" y="1142996"/>
                </a:lnTo>
                <a:lnTo>
                  <a:pt x="1644139" y="1143392"/>
                </a:lnTo>
                <a:lnTo>
                  <a:pt x="1656410" y="1145766"/>
                </a:lnTo>
                <a:lnTo>
                  <a:pt x="1668285" y="1149327"/>
                </a:lnTo>
                <a:lnTo>
                  <a:pt x="1673431" y="1150910"/>
                </a:lnTo>
                <a:lnTo>
                  <a:pt x="1682140" y="1154075"/>
                </a:lnTo>
                <a:lnTo>
                  <a:pt x="1690453" y="1157241"/>
                </a:lnTo>
                <a:lnTo>
                  <a:pt x="1694807" y="1158823"/>
                </a:lnTo>
                <a:lnTo>
                  <a:pt x="1703516" y="1163572"/>
                </a:lnTo>
                <a:lnTo>
                  <a:pt x="1711828" y="1167924"/>
                </a:lnTo>
                <a:lnTo>
                  <a:pt x="1714995" y="1169903"/>
                </a:lnTo>
                <a:lnTo>
                  <a:pt x="1726079" y="1177421"/>
                </a:lnTo>
                <a:lnTo>
                  <a:pt x="1729245" y="1179399"/>
                </a:lnTo>
                <a:lnTo>
                  <a:pt x="1739142" y="1186918"/>
                </a:lnTo>
                <a:lnTo>
                  <a:pt x="1740329" y="1188105"/>
                </a:lnTo>
                <a:lnTo>
                  <a:pt x="1745475" y="1192853"/>
                </a:lnTo>
                <a:lnTo>
                  <a:pt x="1747058" y="1194436"/>
                </a:lnTo>
                <a:lnTo>
                  <a:pt x="1748642" y="1196018"/>
                </a:lnTo>
                <a:lnTo>
                  <a:pt x="1743100" y="1240732"/>
                </a:lnTo>
                <a:lnTo>
                  <a:pt x="1739142" y="1274761"/>
                </a:lnTo>
                <a:lnTo>
                  <a:pt x="1736766" y="1296128"/>
                </a:lnTo>
                <a:lnTo>
                  <a:pt x="1738746" y="1294150"/>
                </a:lnTo>
                <a:lnTo>
                  <a:pt x="1739537" y="1293358"/>
                </a:lnTo>
                <a:lnTo>
                  <a:pt x="1740725" y="1293358"/>
                </a:lnTo>
                <a:lnTo>
                  <a:pt x="1741912" y="1293754"/>
                </a:lnTo>
                <a:lnTo>
                  <a:pt x="1743100" y="1294150"/>
                </a:lnTo>
                <a:lnTo>
                  <a:pt x="1744288" y="1295733"/>
                </a:lnTo>
                <a:lnTo>
                  <a:pt x="1745079" y="1297315"/>
                </a:lnTo>
                <a:lnTo>
                  <a:pt x="1747454" y="1301668"/>
                </a:lnTo>
                <a:lnTo>
                  <a:pt x="1749038" y="1307603"/>
                </a:lnTo>
                <a:lnTo>
                  <a:pt x="1750621" y="1315121"/>
                </a:lnTo>
                <a:lnTo>
                  <a:pt x="1751809" y="1323827"/>
                </a:lnTo>
                <a:lnTo>
                  <a:pt x="1752204" y="1332928"/>
                </a:lnTo>
                <a:lnTo>
                  <a:pt x="1752600" y="1343216"/>
                </a:lnTo>
                <a:lnTo>
                  <a:pt x="1752204" y="1352712"/>
                </a:lnTo>
                <a:lnTo>
                  <a:pt x="1751809" y="1361813"/>
                </a:lnTo>
                <a:lnTo>
                  <a:pt x="1750621" y="1370518"/>
                </a:lnTo>
                <a:lnTo>
                  <a:pt x="1749038" y="1378036"/>
                </a:lnTo>
                <a:lnTo>
                  <a:pt x="1747454" y="1383972"/>
                </a:lnTo>
                <a:lnTo>
                  <a:pt x="1745079" y="1388324"/>
                </a:lnTo>
                <a:lnTo>
                  <a:pt x="1744288" y="1390303"/>
                </a:lnTo>
                <a:lnTo>
                  <a:pt x="1743100" y="1391490"/>
                </a:lnTo>
                <a:lnTo>
                  <a:pt x="1741912" y="1391886"/>
                </a:lnTo>
                <a:lnTo>
                  <a:pt x="1740725" y="1392281"/>
                </a:lnTo>
                <a:lnTo>
                  <a:pt x="1739142" y="1391886"/>
                </a:lnTo>
                <a:lnTo>
                  <a:pt x="1737954" y="1391094"/>
                </a:lnTo>
                <a:lnTo>
                  <a:pt x="1736766" y="1389511"/>
                </a:lnTo>
                <a:lnTo>
                  <a:pt x="1735975" y="1387929"/>
                </a:lnTo>
                <a:lnTo>
                  <a:pt x="1733996" y="1382785"/>
                </a:lnTo>
                <a:lnTo>
                  <a:pt x="1731620" y="1376849"/>
                </a:lnTo>
                <a:lnTo>
                  <a:pt x="1730829" y="1384367"/>
                </a:lnTo>
                <a:lnTo>
                  <a:pt x="1729641" y="1391886"/>
                </a:lnTo>
                <a:lnTo>
                  <a:pt x="1725683" y="1406526"/>
                </a:lnTo>
                <a:lnTo>
                  <a:pt x="1475905" y="1406526"/>
                </a:lnTo>
                <a:lnTo>
                  <a:pt x="1471551" y="1394260"/>
                </a:lnTo>
                <a:lnTo>
                  <a:pt x="1469968" y="1388324"/>
                </a:lnTo>
                <a:lnTo>
                  <a:pt x="1467592" y="1381993"/>
                </a:lnTo>
                <a:lnTo>
                  <a:pt x="1466009" y="1387137"/>
                </a:lnTo>
                <a:lnTo>
                  <a:pt x="1464426" y="1391490"/>
                </a:lnTo>
                <a:lnTo>
                  <a:pt x="1463238" y="1392677"/>
                </a:lnTo>
                <a:lnTo>
                  <a:pt x="1462051" y="1393864"/>
                </a:lnTo>
                <a:lnTo>
                  <a:pt x="1460863" y="1394260"/>
                </a:lnTo>
                <a:lnTo>
                  <a:pt x="1459676" y="1394655"/>
                </a:lnTo>
                <a:lnTo>
                  <a:pt x="1458884" y="1394260"/>
                </a:lnTo>
                <a:lnTo>
                  <a:pt x="1457696" y="1393468"/>
                </a:lnTo>
                <a:lnTo>
                  <a:pt x="1456509" y="1392281"/>
                </a:lnTo>
                <a:lnTo>
                  <a:pt x="1454925" y="1391094"/>
                </a:lnTo>
                <a:lnTo>
                  <a:pt x="1452946" y="1386346"/>
                </a:lnTo>
                <a:lnTo>
                  <a:pt x="1451363" y="1380015"/>
                </a:lnTo>
                <a:lnTo>
                  <a:pt x="1450175" y="1372892"/>
                </a:lnTo>
                <a:lnTo>
                  <a:pt x="1448592" y="1364583"/>
                </a:lnTo>
                <a:lnTo>
                  <a:pt x="1447800" y="1355086"/>
                </a:lnTo>
                <a:lnTo>
                  <a:pt x="1447800" y="1345194"/>
                </a:lnTo>
                <a:lnTo>
                  <a:pt x="1447800" y="1334906"/>
                </a:lnTo>
                <a:lnTo>
                  <a:pt x="1448592" y="1325805"/>
                </a:lnTo>
                <a:lnTo>
                  <a:pt x="1450175" y="1317496"/>
                </a:lnTo>
                <a:lnTo>
                  <a:pt x="1451363" y="1310373"/>
                </a:lnTo>
                <a:lnTo>
                  <a:pt x="1452946" y="1304438"/>
                </a:lnTo>
                <a:lnTo>
                  <a:pt x="1454925" y="1299689"/>
                </a:lnTo>
                <a:lnTo>
                  <a:pt x="1456509" y="1298107"/>
                </a:lnTo>
                <a:lnTo>
                  <a:pt x="1457696" y="1296920"/>
                </a:lnTo>
                <a:lnTo>
                  <a:pt x="1458884" y="1296128"/>
                </a:lnTo>
                <a:lnTo>
                  <a:pt x="1459676" y="1296128"/>
                </a:lnTo>
                <a:lnTo>
                  <a:pt x="1460467" y="1296128"/>
                </a:lnTo>
                <a:lnTo>
                  <a:pt x="1461259" y="1296524"/>
                </a:lnTo>
                <a:lnTo>
                  <a:pt x="1462051" y="1283466"/>
                </a:lnTo>
                <a:lnTo>
                  <a:pt x="1462446" y="1277531"/>
                </a:lnTo>
                <a:lnTo>
                  <a:pt x="1464030" y="1271991"/>
                </a:lnTo>
                <a:lnTo>
                  <a:pt x="1462051" y="1258142"/>
                </a:lnTo>
                <a:lnTo>
                  <a:pt x="1460071" y="1245480"/>
                </a:lnTo>
                <a:lnTo>
                  <a:pt x="1456905" y="1223717"/>
                </a:lnTo>
                <a:lnTo>
                  <a:pt x="1453738" y="1208681"/>
                </a:lnTo>
                <a:lnTo>
                  <a:pt x="1452550" y="1203537"/>
                </a:lnTo>
                <a:lnTo>
                  <a:pt x="1458488" y="1199975"/>
                </a:lnTo>
                <a:lnTo>
                  <a:pt x="1465217" y="1196018"/>
                </a:lnTo>
                <a:lnTo>
                  <a:pt x="1471551" y="1191270"/>
                </a:lnTo>
                <a:lnTo>
                  <a:pt x="1477884" y="1186522"/>
                </a:lnTo>
                <a:lnTo>
                  <a:pt x="1489760" y="1177421"/>
                </a:lnTo>
                <a:lnTo>
                  <a:pt x="1495302" y="1173464"/>
                </a:lnTo>
                <a:lnTo>
                  <a:pt x="1500843" y="1170299"/>
                </a:lnTo>
                <a:lnTo>
                  <a:pt x="1515490" y="1163176"/>
                </a:lnTo>
                <a:lnTo>
                  <a:pt x="1530136" y="1157241"/>
                </a:lnTo>
                <a:lnTo>
                  <a:pt x="1539636" y="1154075"/>
                </a:lnTo>
                <a:lnTo>
                  <a:pt x="1548741" y="1150910"/>
                </a:lnTo>
                <a:lnTo>
                  <a:pt x="1558241" y="1148536"/>
                </a:lnTo>
                <a:lnTo>
                  <a:pt x="1568533" y="1145766"/>
                </a:lnTo>
                <a:lnTo>
                  <a:pt x="1576450" y="1144183"/>
                </a:lnTo>
                <a:lnTo>
                  <a:pt x="1583971" y="1142996"/>
                </a:lnTo>
                <a:lnTo>
                  <a:pt x="1594658" y="1142204"/>
                </a:lnTo>
                <a:lnTo>
                  <a:pt x="1601784" y="1141413"/>
                </a:lnTo>
                <a:close/>
                <a:moveTo>
                  <a:pt x="1832358" y="1052513"/>
                </a:moveTo>
                <a:lnTo>
                  <a:pt x="1843104" y="1052513"/>
                </a:lnTo>
                <a:lnTo>
                  <a:pt x="1847083" y="1052911"/>
                </a:lnTo>
                <a:lnTo>
                  <a:pt x="1839522" y="1055300"/>
                </a:lnTo>
                <a:lnTo>
                  <a:pt x="1831960" y="1058882"/>
                </a:lnTo>
                <a:lnTo>
                  <a:pt x="1825194" y="1062067"/>
                </a:lnTo>
                <a:lnTo>
                  <a:pt x="1818428" y="1065650"/>
                </a:lnTo>
                <a:lnTo>
                  <a:pt x="1820418" y="1066446"/>
                </a:lnTo>
                <a:lnTo>
                  <a:pt x="1828776" y="1066048"/>
                </a:lnTo>
                <a:lnTo>
                  <a:pt x="1837532" y="1065650"/>
                </a:lnTo>
                <a:lnTo>
                  <a:pt x="1846685" y="1066048"/>
                </a:lnTo>
                <a:lnTo>
                  <a:pt x="1856237" y="1066446"/>
                </a:lnTo>
                <a:lnTo>
                  <a:pt x="1865789" y="1067640"/>
                </a:lnTo>
                <a:lnTo>
                  <a:pt x="1876137" y="1069631"/>
                </a:lnTo>
                <a:lnTo>
                  <a:pt x="1885688" y="1072417"/>
                </a:lnTo>
                <a:lnTo>
                  <a:pt x="1895638" y="1075602"/>
                </a:lnTo>
                <a:lnTo>
                  <a:pt x="1905588" y="1079981"/>
                </a:lnTo>
                <a:lnTo>
                  <a:pt x="1910761" y="1082369"/>
                </a:lnTo>
                <a:lnTo>
                  <a:pt x="1915139" y="1085156"/>
                </a:lnTo>
                <a:lnTo>
                  <a:pt x="1919915" y="1088340"/>
                </a:lnTo>
                <a:lnTo>
                  <a:pt x="1924691" y="1091525"/>
                </a:lnTo>
                <a:lnTo>
                  <a:pt x="1929069" y="1095506"/>
                </a:lnTo>
                <a:lnTo>
                  <a:pt x="1933845" y="1099487"/>
                </a:lnTo>
                <a:lnTo>
                  <a:pt x="1938223" y="1103468"/>
                </a:lnTo>
                <a:lnTo>
                  <a:pt x="1942202" y="1108245"/>
                </a:lnTo>
                <a:lnTo>
                  <a:pt x="1946580" y="1112623"/>
                </a:lnTo>
                <a:lnTo>
                  <a:pt x="1950162" y="1118197"/>
                </a:lnTo>
                <a:lnTo>
                  <a:pt x="1954142" y="1123770"/>
                </a:lnTo>
                <a:lnTo>
                  <a:pt x="1957724" y="1129741"/>
                </a:lnTo>
                <a:lnTo>
                  <a:pt x="1960908" y="1136110"/>
                </a:lnTo>
                <a:lnTo>
                  <a:pt x="1964490" y="1142878"/>
                </a:lnTo>
                <a:lnTo>
                  <a:pt x="1968868" y="1152830"/>
                </a:lnTo>
                <a:lnTo>
                  <a:pt x="1972847" y="1163180"/>
                </a:lnTo>
                <a:lnTo>
                  <a:pt x="1979613" y="1182288"/>
                </a:lnTo>
                <a:lnTo>
                  <a:pt x="1975633" y="1185871"/>
                </a:lnTo>
                <a:lnTo>
                  <a:pt x="1972051" y="1190249"/>
                </a:lnTo>
                <a:lnTo>
                  <a:pt x="1967674" y="1192638"/>
                </a:lnTo>
                <a:lnTo>
                  <a:pt x="1965684" y="1193832"/>
                </a:lnTo>
                <a:lnTo>
                  <a:pt x="1963694" y="1195823"/>
                </a:lnTo>
                <a:lnTo>
                  <a:pt x="1962102" y="1197415"/>
                </a:lnTo>
                <a:lnTo>
                  <a:pt x="1961306" y="1199007"/>
                </a:lnTo>
                <a:lnTo>
                  <a:pt x="1960112" y="1201396"/>
                </a:lnTo>
                <a:lnTo>
                  <a:pt x="1959316" y="1202988"/>
                </a:lnTo>
                <a:lnTo>
                  <a:pt x="1958918" y="1205377"/>
                </a:lnTo>
                <a:lnTo>
                  <a:pt x="1958918" y="1207367"/>
                </a:lnTo>
                <a:lnTo>
                  <a:pt x="1952152" y="1218115"/>
                </a:lnTo>
                <a:lnTo>
                  <a:pt x="1946580" y="1229262"/>
                </a:lnTo>
                <a:lnTo>
                  <a:pt x="1941008" y="1240806"/>
                </a:lnTo>
                <a:lnTo>
                  <a:pt x="1936233" y="1252350"/>
                </a:lnTo>
                <a:lnTo>
                  <a:pt x="1932253" y="1263895"/>
                </a:lnTo>
                <a:lnTo>
                  <a:pt x="1928273" y="1274245"/>
                </a:lnTo>
                <a:lnTo>
                  <a:pt x="1925089" y="1284993"/>
                </a:lnTo>
                <a:lnTo>
                  <a:pt x="1921905" y="1294945"/>
                </a:lnTo>
                <a:lnTo>
                  <a:pt x="1919915" y="1304897"/>
                </a:lnTo>
                <a:lnTo>
                  <a:pt x="1917925" y="1314451"/>
                </a:lnTo>
                <a:lnTo>
                  <a:pt x="1784997" y="1314451"/>
                </a:lnTo>
                <a:lnTo>
                  <a:pt x="1783007" y="1303305"/>
                </a:lnTo>
                <a:lnTo>
                  <a:pt x="1780222" y="1293353"/>
                </a:lnTo>
                <a:lnTo>
                  <a:pt x="1778630" y="1288974"/>
                </a:lnTo>
                <a:lnTo>
                  <a:pt x="1777038" y="1284993"/>
                </a:lnTo>
                <a:lnTo>
                  <a:pt x="1775446" y="1281410"/>
                </a:lnTo>
                <a:lnTo>
                  <a:pt x="1773058" y="1278226"/>
                </a:lnTo>
                <a:lnTo>
                  <a:pt x="1782609" y="1200202"/>
                </a:lnTo>
                <a:lnTo>
                  <a:pt x="1783007" y="1196619"/>
                </a:lnTo>
                <a:lnTo>
                  <a:pt x="1783007" y="1192638"/>
                </a:lnTo>
                <a:lnTo>
                  <a:pt x="1782211" y="1189453"/>
                </a:lnTo>
                <a:lnTo>
                  <a:pt x="1781416" y="1185472"/>
                </a:lnTo>
                <a:lnTo>
                  <a:pt x="1779824" y="1182288"/>
                </a:lnTo>
                <a:lnTo>
                  <a:pt x="1778232" y="1178705"/>
                </a:lnTo>
                <a:lnTo>
                  <a:pt x="1776242" y="1175919"/>
                </a:lnTo>
                <a:lnTo>
                  <a:pt x="1774252" y="1172734"/>
                </a:lnTo>
                <a:lnTo>
                  <a:pt x="1767884" y="1166763"/>
                </a:lnTo>
                <a:lnTo>
                  <a:pt x="1761516" y="1161588"/>
                </a:lnTo>
                <a:lnTo>
                  <a:pt x="1752362" y="1154422"/>
                </a:lnTo>
                <a:lnTo>
                  <a:pt x="1741219" y="1146460"/>
                </a:lnTo>
                <a:lnTo>
                  <a:pt x="1734851" y="1142480"/>
                </a:lnTo>
                <a:lnTo>
                  <a:pt x="1728085" y="1138101"/>
                </a:lnTo>
                <a:lnTo>
                  <a:pt x="1720921" y="1134518"/>
                </a:lnTo>
                <a:lnTo>
                  <a:pt x="1712564" y="1130139"/>
                </a:lnTo>
                <a:lnTo>
                  <a:pt x="1704206" y="1126158"/>
                </a:lnTo>
                <a:lnTo>
                  <a:pt x="1695450" y="1122576"/>
                </a:lnTo>
                <a:lnTo>
                  <a:pt x="1698236" y="1118197"/>
                </a:lnTo>
                <a:lnTo>
                  <a:pt x="1701420" y="1114216"/>
                </a:lnTo>
                <a:lnTo>
                  <a:pt x="1697440" y="1114614"/>
                </a:lnTo>
                <a:lnTo>
                  <a:pt x="1701420" y="1111827"/>
                </a:lnTo>
                <a:lnTo>
                  <a:pt x="1705002" y="1109041"/>
                </a:lnTo>
                <a:lnTo>
                  <a:pt x="1710176" y="1103069"/>
                </a:lnTo>
                <a:lnTo>
                  <a:pt x="1715748" y="1097894"/>
                </a:lnTo>
                <a:lnTo>
                  <a:pt x="1721319" y="1093117"/>
                </a:lnTo>
                <a:lnTo>
                  <a:pt x="1726891" y="1088340"/>
                </a:lnTo>
                <a:lnTo>
                  <a:pt x="1732463" y="1083962"/>
                </a:lnTo>
                <a:lnTo>
                  <a:pt x="1738035" y="1080379"/>
                </a:lnTo>
                <a:lnTo>
                  <a:pt x="1744005" y="1076398"/>
                </a:lnTo>
                <a:lnTo>
                  <a:pt x="1749975" y="1073611"/>
                </a:lnTo>
                <a:lnTo>
                  <a:pt x="1755944" y="1070427"/>
                </a:lnTo>
                <a:lnTo>
                  <a:pt x="1761914" y="1067640"/>
                </a:lnTo>
                <a:lnTo>
                  <a:pt x="1773456" y="1063261"/>
                </a:lnTo>
                <a:lnTo>
                  <a:pt x="1784997" y="1059679"/>
                </a:lnTo>
                <a:lnTo>
                  <a:pt x="1796539" y="1056892"/>
                </a:lnTo>
                <a:lnTo>
                  <a:pt x="1806489" y="1054902"/>
                </a:lnTo>
                <a:lnTo>
                  <a:pt x="1816438" y="1053707"/>
                </a:lnTo>
                <a:lnTo>
                  <a:pt x="1824796" y="1052911"/>
                </a:lnTo>
                <a:lnTo>
                  <a:pt x="1832358" y="1052513"/>
                </a:lnTo>
                <a:close/>
                <a:moveTo>
                  <a:pt x="861259" y="1052513"/>
                </a:moveTo>
                <a:lnTo>
                  <a:pt x="871603" y="1052513"/>
                </a:lnTo>
                <a:lnTo>
                  <a:pt x="875581" y="1052911"/>
                </a:lnTo>
                <a:lnTo>
                  <a:pt x="868022" y="1055295"/>
                </a:lnTo>
                <a:lnTo>
                  <a:pt x="860861" y="1058873"/>
                </a:lnTo>
                <a:lnTo>
                  <a:pt x="854098" y="1062053"/>
                </a:lnTo>
                <a:lnTo>
                  <a:pt x="847335" y="1065630"/>
                </a:lnTo>
                <a:lnTo>
                  <a:pt x="849324" y="1066425"/>
                </a:lnTo>
                <a:lnTo>
                  <a:pt x="857281" y="1066027"/>
                </a:lnTo>
                <a:lnTo>
                  <a:pt x="866033" y="1065630"/>
                </a:lnTo>
                <a:lnTo>
                  <a:pt x="875183" y="1066027"/>
                </a:lnTo>
                <a:lnTo>
                  <a:pt x="884732" y="1066425"/>
                </a:lnTo>
                <a:lnTo>
                  <a:pt x="894678" y="1067617"/>
                </a:lnTo>
                <a:lnTo>
                  <a:pt x="904624" y="1069605"/>
                </a:lnTo>
                <a:lnTo>
                  <a:pt x="914172" y="1072387"/>
                </a:lnTo>
                <a:lnTo>
                  <a:pt x="924516" y="1075567"/>
                </a:lnTo>
                <a:lnTo>
                  <a:pt x="934064" y="1079939"/>
                </a:lnTo>
                <a:lnTo>
                  <a:pt x="939236" y="1082324"/>
                </a:lnTo>
                <a:lnTo>
                  <a:pt x="944010" y="1085106"/>
                </a:lnTo>
                <a:lnTo>
                  <a:pt x="948784" y="1088286"/>
                </a:lnTo>
                <a:lnTo>
                  <a:pt x="953160" y="1091466"/>
                </a:lnTo>
                <a:lnTo>
                  <a:pt x="957934" y="1095441"/>
                </a:lnTo>
                <a:lnTo>
                  <a:pt x="962708" y="1099415"/>
                </a:lnTo>
                <a:lnTo>
                  <a:pt x="966687" y="1103390"/>
                </a:lnTo>
                <a:lnTo>
                  <a:pt x="971063" y="1108160"/>
                </a:lnTo>
                <a:lnTo>
                  <a:pt x="974644" y="1112532"/>
                </a:lnTo>
                <a:lnTo>
                  <a:pt x="979020" y="1118097"/>
                </a:lnTo>
                <a:lnTo>
                  <a:pt x="982998" y="1123662"/>
                </a:lnTo>
                <a:lnTo>
                  <a:pt x="986181" y="1129624"/>
                </a:lnTo>
                <a:lnTo>
                  <a:pt x="989762" y="1135983"/>
                </a:lnTo>
                <a:lnTo>
                  <a:pt x="992944" y="1142741"/>
                </a:lnTo>
                <a:lnTo>
                  <a:pt x="997321" y="1152678"/>
                </a:lnTo>
                <a:lnTo>
                  <a:pt x="1001299" y="1163012"/>
                </a:lnTo>
                <a:lnTo>
                  <a:pt x="1008062" y="1182091"/>
                </a:lnTo>
                <a:lnTo>
                  <a:pt x="1004482" y="1185668"/>
                </a:lnTo>
                <a:lnTo>
                  <a:pt x="1000105" y="1190040"/>
                </a:lnTo>
                <a:lnTo>
                  <a:pt x="996525" y="1192425"/>
                </a:lnTo>
                <a:lnTo>
                  <a:pt x="994138" y="1193618"/>
                </a:lnTo>
                <a:lnTo>
                  <a:pt x="992546" y="1195605"/>
                </a:lnTo>
                <a:lnTo>
                  <a:pt x="990955" y="1197195"/>
                </a:lnTo>
                <a:lnTo>
                  <a:pt x="989762" y="1198785"/>
                </a:lnTo>
                <a:lnTo>
                  <a:pt x="988568" y="1201170"/>
                </a:lnTo>
                <a:lnTo>
                  <a:pt x="987772" y="1202760"/>
                </a:lnTo>
                <a:lnTo>
                  <a:pt x="987375" y="1205145"/>
                </a:lnTo>
                <a:lnTo>
                  <a:pt x="987375" y="1207132"/>
                </a:lnTo>
                <a:lnTo>
                  <a:pt x="980611" y="1217864"/>
                </a:lnTo>
                <a:lnTo>
                  <a:pt x="975041" y="1228993"/>
                </a:lnTo>
                <a:lnTo>
                  <a:pt x="969870" y="1240520"/>
                </a:lnTo>
                <a:lnTo>
                  <a:pt x="965095" y="1252047"/>
                </a:lnTo>
                <a:lnTo>
                  <a:pt x="960321" y="1263574"/>
                </a:lnTo>
                <a:lnTo>
                  <a:pt x="956741" y="1273908"/>
                </a:lnTo>
                <a:lnTo>
                  <a:pt x="953558" y="1284640"/>
                </a:lnTo>
                <a:lnTo>
                  <a:pt x="950773" y="1294577"/>
                </a:lnTo>
                <a:lnTo>
                  <a:pt x="948784" y="1304514"/>
                </a:lnTo>
                <a:lnTo>
                  <a:pt x="946397" y="1314054"/>
                </a:lnTo>
                <a:lnTo>
                  <a:pt x="746283" y="1314054"/>
                </a:lnTo>
                <a:lnTo>
                  <a:pt x="745487" y="1310874"/>
                </a:lnTo>
                <a:lnTo>
                  <a:pt x="745487" y="1314054"/>
                </a:lnTo>
                <a:lnTo>
                  <a:pt x="692972" y="1314054"/>
                </a:lnTo>
                <a:lnTo>
                  <a:pt x="688994" y="1314054"/>
                </a:lnTo>
                <a:lnTo>
                  <a:pt x="685811" y="1314451"/>
                </a:lnTo>
                <a:lnTo>
                  <a:pt x="683026" y="1296565"/>
                </a:lnTo>
                <a:lnTo>
                  <a:pt x="681833" y="1287423"/>
                </a:lnTo>
                <a:lnTo>
                  <a:pt x="681435" y="1278281"/>
                </a:lnTo>
                <a:lnTo>
                  <a:pt x="681037" y="1268344"/>
                </a:lnTo>
                <a:lnTo>
                  <a:pt x="681435" y="1258804"/>
                </a:lnTo>
                <a:lnTo>
                  <a:pt x="681833" y="1249265"/>
                </a:lnTo>
                <a:lnTo>
                  <a:pt x="682628" y="1238930"/>
                </a:lnTo>
                <a:lnTo>
                  <a:pt x="684617" y="1228596"/>
                </a:lnTo>
                <a:lnTo>
                  <a:pt x="686607" y="1217466"/>
                </a:lnTo>
                <a:lnTo>
                  <a:pt x="688994" y="1205940"/>
                </a:lnTo>
                <a:lnTo>
                  <a:pt x="692176" y="1194810"/>
                </a:lnTo>
                <a:lnTo>
                  <a:pt x="696155" y="1182488"/>
                </a:lnTo>
                <a:lnTo>
                  <a:pt x="700929" y="1169769"/>
                </a:lnTo>
                <a:lnTo>
                  <a:pt x="706499" y="1156255"/>
                </a:lnTo>
                <a:lnTo>
                  <a:pt x="712466" y="1142741"/>
                </a:lnTo>
                <a:lnTo>
                  <a:pt x="716445" y="1134791"/>
                </a:lnTo>
                <a:lnTo>
                  <a:pt x="720821" y="1127636"/>
                </a:lnTo>
                <a:lnTo>
                  <a:pt x="725595" y="1120482"/>
                </a:lnTo>
                <a:lnTo>
                  <a:pt x="729971" y="1114122"/>
                </a:lnTo>
                <a:lnTo>
                  <a:pt x="726391" y="1114520"/>
                </a:lnTo>
                <a:lnTo>
                  <a:pt x="729971" y="1111737"/>
                </a:lnTo>
                <a:lnTo>
                  <a:pt x="733950" y="1108955"/>
                </a:lnTo>
                <a:lnTo>
                  <a:pt x="739122" y="1102993"/>
                </a:lnTo>
                <a:lnTo>
                  <a:pt x="744294" y="1097826"/>
                </a:lnTo>
                <a:lnTo>
                  <a:pt x="749863" y="1093056"/>
                </a:lnTo>
                <a:lnTo>
                  <a:pt x="755433" y="1088286"/>
                </a:lnTo>
                <a:lnTo>
                  <a:pt x="761401" y="1083914"/>
                </a:lnTo>
                <a:lnTo>
                  <a:pt x="766970" y="1080337"/>
                </a:lnTo>
                <a:lnTo>
                  <a:pt x="772938" y="1076362"/>
                </a:lnTo>
                <a:lnTo>
                  <a:pt x="778508" y="1073579"/>
                </a:lnTo>
                <a:lnTo>
                  <a:pt x="784475" y="1070400"/>
                </a:lnTo>
                <a:lnTo>
                  <a:pt x="790443" y="1067617"/>
                </a:lnTo>
                <a:lnTo>
                  <a:pt x="802378" y="1063245"/>
                </a:lnTo>
                <a:lnTo>
                  <a:pt x="813916" y="1059668"/>
                </a:lnTo>
                <a:lnTo>
                  <a:pt x="824658" y="1056885"/>
                </a:lnTo>
                <a:lnTo>
                  <a:pt x="835399" y="1054898"/>
                </a:lnTo>
                <a:lnTo>
                  <a:pt x="844947" y="1053705"/>
                </a:lnTo>
                <a:lnTo>
                  <a:pt x="853700" y="1052911"/>
                </a:lnTo>
                <a:lnTo>
                  <a:pt x="861259" y="1052513"/>
                </a:lnTo>
                <a:close/>
                <a:moveTo>
                  <a:pt x="1326357" y="1047750"/>
                </a:moveTo>
                <a:lnTo>
                  <a:pt x="1337469" y="1047750"/>
                </a:lnTo>
                <a:lnTo>
                  <a:pt x="1348582" y="1048148"/>
                </a:lnTo>
                <a:lnTo>
                  <a:pt x="1358901" y="1048942"/>
                </a:lnTo>
                <a:lnTo>
                  <a:pt x="1368822" y="1050532"/>
                </a:lnTo>
                <a:lnTo>
                  <a:pt x="1378347" y="1052520"/>
                </a:lnTo>
                <a:lnTo>
                  <a:pt x="1387476" y="1054904"/>
                </a:lnTo>
                <a:lnTo>
                  <a:pt x="1396604" y="1057289"/>
                </a:lnTo>
                <a:lnTo>
                  <a:pt x="1404541" y="1060469"/>
                </a:lnTo>
                <a:lnTo>
                  <a:pt x="1412479" y="1063251"/>
                </a:lnTo>
                <a:lnTo>
                  <a:pt x="1419623" y="1066828"/>
                </a:lnTo>
                <a:lnTo>
                  <a:pt x="1426766" y="1070008"/>
                </a:lnTo>
                <a:lnTo>
                  <a:pt x="1433116" y="1073983"/>
                </a:lnTo>
                <a:lnTo>
                  <a:pt x="1444626" y="1081137"/>
                </a:lnTo>
                <a:lnTo>
                  <a:pt x="1454151" y="1087894"/>
                </a:lnTo>
                <a:lnTo>
                  <a:pt x="1461691" y="1093856"/>
                </a:lnTo>
                <a:lnTo>
                  <a:pt x="1466851" y="1098228"/>
                </a:lnTo>
                <a:lnTo>
                  <a:pt x="1471613" y="1102600"/>
                </a:lnTo>
                <a:lnTo>
                  <a:pt x="1465660" y="1153079"/>
                </a:lnTo>
                <a:lnTo>
                  <a:pt x="1458913" y="1157848"/>
                </a:lnTo>
                <a:lnTo>
                  <a:pt x="1447404" y="1166195"/>
                </a:lnTo>
                <a:lnTo>
                  <a:pt x="1441848" y="1170170"/>
                </a:lnTo>
                <a:lnTo>
                  <a:pt x="1437482" y="1172555"/>
                </a:lnTo>
                <a:lnTo>
                  <a:pt x="1434704" y="1174542"/>
                </a:lnTo>
                <a:lnTo>
                  <a:pt x="1432323" y="1175734"/>
                </a:lnTo>
                <a:lnTo>
                  <a:pt x="1427560" y="1179311"/>
                </a:lnTo>
                <a:lnTo>
                  <a:pt x="1424385" y="1184081"/>
                </a:lnTo>
                <a:lnTo>
                  <a:pt x="1421210" y="1188851"/>
                </a:lnTo>
                <a:lnTo>
                  <a:pt x="1419226" y="1194018"/>
                </a:lnTo>
                <a:lnTo>
                  <a:pt x="1418035" y="1199582"/>
                </a:lnTo>
                <a:lnTo>
                  <a:pt x="1418035" y="1205544"/>
                </a:lnTo>
                <a:lnTo>
                  <a:pt x="1418432" y="1208724"/>
                </a:lnTo>
                <a:lnTo>
                  <a:pt x="1418829" y="1211506"/>
                </a:lnTo>
                <a:lnTo>
                  <a:pt x="1419623" y="1216673"/>
                </a:lnTo>
                <a:lnTo>
                  <a:pt x="1422401" y="1229392"/>
                </a:lnTo>
                <a:lnTo>
                  <a:pt x="1425576" y="1248073"/>
                </a:lnTo>
                <a:lnTo>
                  <a:pt x="1427163" y="1259202"/>
                </a:lnTo>
                <a:lnTo>
                  <a:pt x="1429148" y="1271524"/>
                </a:lnTo>
                <a:lnTo>
                  <a:pt x="1427560" y="1279076"/>
                </a:lnTo>
                <a:lnTo>
                  <a:pt x="1425973" y="1282255"/>
                </a:lnTo>
                <a:lnTo>
                  <a:pt x="1423988" y="1285832"/>
                </a:lnTo>
                <a:lnTo>
                  <a:pt x="1422401" y="1289807"/>
                </a:lnTo>
                <a:lnTo>
                  <a:pt x="1420416" y="1293782"/>
                </a:lnTo>
                <a:lnTo>
                  <a:pt x="1418035" y="1303718"/>
                </a:lnTo>
                <a:lnTo>
                  <a:pt x="1416051" y="1314450"/>
                </a:lnTo>
                <a:lnTo>
                  <a:pt x="1312863" y="1314450"/>
                </a:lnTo>
                <a:lnTo>
                  <a:pt x="1310879" y="1304911"/>
                </a:lnTo>
                <a:lnTo>
                  <a:pt x="1308894" y="1294974"/>
                </a:lnTo>
                <a:lnTo>
                  <a:pt x="1305719" y="1285038"/>
                </a:lnTo>
                <a:lnTo>
                  <a:pt x="1302544" y="1274306"/>
                </a:lnTo>
                <a:lnTo>
                  <a:pt x="1298972" y="1263972"/>
                </a:lnTo>
                <a:lnTo>
                  <a:pt x="1295004" y="1252843"/>
                </a:lnTo>
                <a:lnTo>
                  <a:pt x="1290241" y="1240919"/>
                </a:lnTo>
                <a:lnTo>
                  <a:pt x="1285082" y="1229392"/>
                </a:lnTo>
                <a:lnTo>
                  <a:pt x="1280319" y="1219456"/>
                </a:lnTo>
                <a:lnTo>
                  <a:pt x="1275160" y="1210711"/>
                </a:lnTo>
                <a:lnTo>
                  <a:pt x="1270000" y="1202365"/>
                </a:lnTo>
                <a:lnTo>
                  <a:pt x="1264047" y="1194813"/>
                </a:lnTo>
                <a:lnTo>
                  <a:pt x="1258094" y="1188056"/>
                </a:lnTo>
                <a:lnTo>
                  <a:pt x="1251744" y="1181696"/>
                </a:lnTo>
                <a:lnTo>
                  <a:pt x="1244997" y="1175734"/>
                </a:lnTo>
                <a:lnTo>
                  <a:pt x="1238250" y="1170567"/>
                </a:lnTo>
                <a:lnTo>
                  <a:pt x="1231503" y="1165400"/>
                </a:lnTo>
                <a:lnTo>
                  <a:pt x="1224757" y="1161823"/>
                </a:lnTo>
                <a:lnTo>
                  <a:pt x="1217613" y="1157848"/>
                </a:lnTo>
                <a:lnTo>
                  <a:pt x="1210469" y="1154669"/>
                </a:lnTo>
                <a:lnTo>
                  <a:pt x="1202928" y="1151886"/>
                </a:lnTo>
                <a:lnTo>
                  <a:pt x="1195785" y="1149501"/>
                </a:lnTo>
                <a:lnTo>
                  <a:pt x="1188641" y="1147912"/>
                </a:lnTo>
                <a:lnTo>
                  <a:pt x="1181497" y="1145924"/>
                </a:lnTo>
                <a:lnTo>
                  <a:pt x="1179116" y="1131218"/>
                </a:lnTo>
                <a:lnTo>
                  <a:pt x="1176735" y="1120486"/>
                </a:lnTo>
                <a:lnTo>
                  <a:pt x="1174750" y="1110152"/>
                </a:lnTo>
                <a:lnTo>
                  <a:pt x="1180703" y="1106973"/>
                </a:lnTo>
                <a:lnTo>
                  <a:pt x="1187053" y="1102998"/>
                </a:lnTo>
                <a:lnTo>
                  <a:pt x="1193800" y="1098228"/>
                </a:lnTo>
                <a:lnTo>
                  <a:pt x="1200150" y="1093856"/>
                </a:lnTo>
                <a:lnTo>
                  <a:pt x="1212453" y="1084317"/>
                </a:lnTo>
                <a:lnTo>
                  <a:pt x="1217613" y="1080342"/>
                </a:lnTo>
                <a:lnTo>
                  <a:pt x="1223169" y="1077163"/>
                </a:lnTo>
                <a:lnTo>
                  <a:pt x="1237060" y="1070406"/>
                </a:lnTo>
                <a:lnTo>
                  <a:pt x="1250950" y="1064444"/>
                </a:lnTo>
                <a:lnTo>
                  <a:pt x="1264444" y="1059674"/>
                </a:lnTo>
                <a:lnTo>
                  <a:pt x="1277541" y="1055699"/>
                </a:lnTo>
                <a:lnTo>
                  <a:pt x="1290241" y="1052520"/>
                </a:lnTo>
                <a:lnTo>
                  <a:pt x="1302941" y="1050135"/>
                </a:lnTo>
                <a:lnTo>
                  <a:pt x="1314847" y="1048545"/>
                </a:lnTo>
                <a:lnTo>
                  <a:pt x="1326357" y="1047750"/>
                </a:lnTo>
                <a:close/>
                <a:moveTo>
                  <a:pt x="525022" y="1035050"/>
                </a:moveTo>
                <a:lnTo>
                  <a:pt x="554037" y="1036676"/>
                </a:lnTo>
                <a:lnTo>
                  <a:pt x="512762" y="1068388"/>
                </a:lnTo>
                <a:lnTo>
                  <a:pt x="525022" y="1035050"/>
                </a:lnTo>
                <a:close/>
                <a:moveTo>
                  <a:pt x="174832" y="915044"/>
                </a:moveTo>
                <a:lnTo>
                  <a:pt x="50860" y="916631"/>
                </a:lnTo>
                <a:lnTo>
                  <a:pt x="57218" y="934484"/>
                </a:lnTo>
                <a:lnTo>
                  <a:pt x="174832" y="915044"/>
                </a:lnTo>
                <a:close/>
                <a:moveTo>
                  <a:pt x="403703" y="711119"/>
                </a:moveTo>
                <a:lnTo>
                  <a:pt x="403703" y="723418"/>
                </a:lnTo>
                <a:lnTo>
                  <a:pt x="512179" y="715086"/>
                </a:lnTo>
                <a:lnTo>
                  <a:pt x="403703" y="711119"/>
                </a:lnTo>
                <a:close/>
                <a:moveTo>
                  <a:pt x="773852" y="677863"/>
                </a:moveTo>
                <a:lnTo>
                  <a:pt x="777038" y="678259"/>
                </a:lnTo>
                <a:lnTo>
                  <a:pt x="778632" y="678259"/>
                </a:lnTo>
                <a:lnTo>
                  <a:pt x="779428" y="679050"/>
                </a:lnTo>
                <a:lnTo>
                  <a:pt x="780225" y="679446"/>
                </a:lnTo>
                <a:lnTo>
                  <a:pt x="780623" y="680632"/>
                </a:lnTo>
                <a:lnTo>
                  <a:pt x="780623" y="681423"/>
                </a:lnTo>
                <a:lnTo>
                  <a:pt x="780225" y="682215"/>
                </a:lnTo>
                <a:lnTo>
                  <a:pt x="779428" y="684588"/>
                </a:lnTo>
                <a:lnTo>
                  <a:pt x="777038" y="687357"/>
                </a:lnTo>
                <a:lnTo>
                  <a:pt x="774648" y="689731"/>
                </a:lnTo>
                <a:lnTo>
                  <a:pt x="771860" y="692500"/>
                </a:lnTo>
                <a:lnTo>
                  <a:pt x="767877" y="695665"/>
                </a:lnTo>
                <a:lnTo>
                  <a:pt x="763894" y="698038"/>
                </a:lnTo>
                <a:lnTo>
                  <a:pt x="760309" y="700808"/>
                </a:lnTo>
                <a:lnTo>
                  <a:pt x="755927" y="702785"/>
                </a:lnTo>
                <a:lnTo>
                  <a:pt x="752342" y="704368"/>
                </a:lnTo>
                <a:lnTo>
                  <a:pt x="748758" y="705555"/>
                </a:lnTo>
                <a:lnTo>
                  <a:pt x="745969" y="705950"/>
                </a:lnTo>
                <a:lnTo>
                  <a:pt x="742783" y="706346"/>
                </a:lnTo>
                <a:lnTo>
                  <a:pt x="740791" y="706741"/>
                </a:lnTo>
                <a:lnTo>
                  <a:pt x="738800" y="707928"/>
                </a:lnTo>
                <a:lnTo>
                  <a:pt x="737605" y="708719"/>
                </a:lnTo>
                <a:lnTo>
                  <a:pt x="736011" y="709906"/>
                </a:lnTo>
                <a:lnTo>
                  <a:pt x="735215" y="711093"/>
                </a:lnTo>
                <a:lnTo>
                  <a:pt x="734816" y="712280"/>
                </a:lnTo>
                <a:lnTo>
                  <a:pt x="734816" y="713467"/>
                </a:lnTo>
                <a:lnTo>
                  <a:pt x="735215" y="715049"/>
                </a:lnTo>
                <a:lnTo>
                  <a:pt x="736011" y="716236"/>
                </a:lnTo>
                <a:lnTo>
                  <a:pt x="738003" y="717027"/>
                </a:lnTo>
                <a:lnTo>
                  <a:pt x="739596" y="717818"/>
                </a:lnTo>
                <a:lnTo>
                  <a:pt x="741986" y="718609"/>
                </a:lnTo>
                <a:lnTo>
                  <a:pt x="745173" y="719005"/>
                </a:lnTo>
                <a:lnTo>
                  <a:pt x="748359" y="719400"/>
                </a:lnTo>
                <a:lnTo>
                  <a:pt x="752342" y="719005"/>
                </a:lnTo>
                <a:lnTo>
                  <a:pt x="760707" y="719005"/>
                </a:lnTo>
                <a:lnTo>
                  <a:pt x="763894" y="719400"/>
                </a:lnTo>
                <a:lnTo>
                  <a:pt x="767877" y="719796"/>
                </a:lnTo>
                <a:lnTo>
                  <a:pt x="770665" y="720983"/>
                </a:lnTo>
                <a:lnTo>
                  <a:pt x="773852" y="722169"/>
                </a:lnTo>
                <a:lnTo>
                  <a:pt x="776640" y="723356"/>
                </a:lnTo>
                <a:lnTo>
                  <a:pt x="779428" y="724939"/>
                </a:lnTo>
                <a:lnTo>
                  <a:pt x="781420" y="726917"/>
                </a:lnTo>
                <a:lnTo>
                  <a:pt x="783411" y="729686"/>
                </a:lnTo>
                <a:lnTo>
                  <a:pt x="785403" y="732455"/>
                </a:lnTo>
                <a:lnTo>
                  <a:pt x="786598" y="736015"/>
                </a:lnTo>
                <a:lnTo>
                  <a:pt x="787793" y="739180"/>
                </a:lnTo>
                <a:lnTo>
                  <a:pt x="788191" y="743531"/>
                </a:lnTo>
                <a:lnTo>
                  <a:pt x="788988" y="747883"/>
                </a:lnTo>
                <a:lnTo>
                  <a:pt x="788988" y="752630"/>
                </a:lnTo>
                <a:lnTo>
                  <a:pt x="788590" y="756982"/>
                </a:lnTo>
                <a:lnTo>
                  <a:pt x="787793" y="760542"/>
                </a:lnTo>
                <a:lnTo>
                  <a:pt x="786200" y="764102"/>
                </a:lnTo>
                <a:lnTo>
                  <a:pt x="783810" y="767267"/>
                </a:lnTo>
                <a:lnTo>
                  <a:pt x="781420" y="770827"/>
                </a:lnTo>
                <a:lnTo>
                  <a:pt x="778632" y="773596"/>
                </a:lnTo>
                <a:lnTo>
                  <a:pt x="775445" y="776761"/>
                </a:lnTo>
                <a:lnTo>
                  <a:pt x="771860" y="779135"/>
                </a:lnTo>
                <a:lnTo>
                  <a:pt x="767479" y="781113"/>
                </a:lnTo>
                <a:lnTo>
                  <a:pt x="763097" y="783486"/>
                </a:lnTo>
                <a:lnTo>
                  <a:pt x="753936" y="787442"/>
                </a:lnTo>
                <a:lnTo>
                  <a:pt x="744376" y="790607"/>
                </a:lnTo>
                <a:lnTo>
                  <a:pt x="734020" y="792980"/>
                </a:lnTo>
                <a:lnTo>
                  <a:pt x="724062" y="795354"/>
                </a:lnTo>
                <a:lnTo>
                  <a:pt x="714104" y="796936"/>
                </a:lnTo>
                <a:lnTo>
                  <a:pt x="704942" y="798123"/>
                </a:lnTo>
                <a:lnTo>
                  <a:pt x="696179" y="798914"/>
                </a:lnTo>
                <a:lnTo>
                  <a:pt x="684230" y="799705"/>
                </a:lnTo>
                <a:lnTo>
                  <a:pt x="679450" y="800101"/>
                </a:lnTo>
                <a:lnTo>
                  <a:pt x="682636" y="698830"/>
                </a:lnTo>
                <a:lnTo>
                  <a:pt x="683433" y="697247"/>
                </a:lnTo>
                <a:lnTo>
                  <a:pt x="683831" y="695665"/>
                </a:lnTo>
                <a:lnTo>
                  <a:pt x="684628" y="694478"/>
                </a:lnTo>
                <a:lnTo>
                  <a:pt x="685425" y="692896"/>
                </a:lnTo>
                <a:lnTo>
                  <a:pt x="688213" y="690522"/>
                </a:lnTo>
                <a:lnTo>
                  <a:pt x="692196" y="688940"/>
                </a:lnTo>
                <a:lnTo>
                  <a:pt x="696976" y="687357"/>
                </a:lnTo>
                <a:lnTo>
                  <a:pt x="701756" y="685775"/>
                </a:lnTo>
                <a:lnTo>
                  <a:pt x="707731" y="684588"/>
                </a:lnTo>
                <a:lnTo>
                  <a:pt x="714104" y="683797"/>
                </a:lnTo>
                <a:lnTo>
                  <a:pt x="727647" y="682610"/>
                </a:lnTo>
                <a:lnTo>
                  <a:pt x="741588" y="681819"/>
                </a:lnTo>
                <a:lnTo>
                  <a:pt x="755529" y="680632"/>
                </a:lnTo>
                <a:lnTo>
                  <a:pt x="762300" y="679446"/>
                </a:lnTo>
                <a:lnTo>
                  <a:pt x="768275" y="678654"/>
                </a:lnTo>
                <a:lnTo>
                  <a:pt x="773852" y="677863"/>
                </a:lnTo>
                <a:close/>
                <a:moveTo>
                  <a:pt x="425557" y="466725"/>
                </a:moveTo>
                <a:lnTo>
                  <a:pt x="429928" y="467122"/>
                </a:lnTo>
                <a:lnTo>
                  <a:pt x="434299" y="467519"/>
                </a:lnTo>
                <a:lnTo>
                  <a:pt x="438272" y="467915"/>
                </a:lnTo>
                <a:lnTo>
                  <a:pt x="442643" y="468709"/>
                </a:lnTo>
                <a:lnTo>
                  <a:pt x="446219" y="470296"/>
                </a:lnTo>
                <a:lnTo>
                  <a:pt x="453769" y="473073"/>
                </a:lnTo>
                <a:lnTo>
                  <a:pt x="461716" y="477040"/>
                </a:lnTo>
                <a:lnTo>
                  <a:pt x="468471" y="481801"/>
                </a:lnTo>
                <a:lnTo>
                  <a:pt x="475225" y="487356"/>
                </a:lnTo>
                <a:lnTo>
                  <a:pt x="481980" y="493307"/>
                </a:lnTo>
                <a:lnTo>
                  <a:pt x="487543" y="500052"/>
                </a:lnTo>
                <a:lnTo>
                  <a:pt x="493503" y="507590"/>
                </a:lnTo>
                <a:lnTo>
                  <a:pt x="499066" y="515524"/>
                </a:lnTo>
                <a:lnTo>
                  <a:pt x="504629" y="524253"/>
                </a:lnTo>
                <a:lnTo>
                  <a:pt x="509795" y="532981"/>
                </a:lnTo>
                <a:lnTo>
                  <a:pt x="514165" y="542106"/>
                </a:lnTo>
                <a:lnTo>
                  <a:pt x="518933" y="552025"/>
                </a:lnTo>
                <a:lnTo>
                  <a:pt x="523304" y="561943"/>
                </a:lnTo>
                <a:lnTo>
                  <a:pt x="526880" y="572259"/>
                </a:lnTo>
                <a:lnTo>
                  <a:pt x="530854" y="582177"/>
                </a:lnTo>
                <a:lnTo>
                  <a:pt x="534033" y="592889"/>
                </a:lnTo>
                <a:lnTo>
                  <a:pt x="540390" y="613520"/>
                </a:lnTo>
                <a:lnTo>
                  <a:pt x="545953" y="634150"/>
                </a:lnTo>
                <a:lnTo>
                  <a:pt x="550721" y="653988"/>
                </a:lnTo>
                <a:lnTo>
                  <a:pt x="554297" y="673031"/>
                </a:lnTo>
                <a:lnTo>
                  <a:pt x="557873" y="690091"/>
                </a:lnTo>
                <a:lnTo>
                  <a:pt x="559860" y="705167"/>
                </a:lnTo>
                <a:lnTo>
                  <a:pt x="592045" y="701597"/>
                </a:lnTo>
                <a:lnTo>
                  <a:pt x="621449" y="697629"/>
                </a:lnTo>
                <a:lnTo>
                  <a:pt x="647673" y="694455"/>
                </a:lnTo>
                <a:lnTo>
                  <a:pt x="669925" y="690488"/>
                </a:lnTo>
                <a:lnTo>
                  <a:pt x="669527" y="696042"/>
                </a:lnTo>
                <a:lnTo>
                  <a:pt x="669130" y="702390"/>
                </a:lnTo>
                <a:lnTo>
                  <a:pt x="668733" y="716276"/>
                </a:lnTo>
                <a:lnTo>
                  <a:pt x="668733" y="750396"/>
                </a:lnTo>
                <a:lnTo>
                  <a:pt x="669130" y="768646"/>
                </a:lnTo>
                <a:lnTo>
                  <a:pt x="668733" y="786103"/>
                </a:lnTo>
                <a:lnTo>
                  <a:pt x="667938" y="803559"/>
                </a:lnTo>
                <a:lnTo>
                  <a:pt x="667143" y="811494"/>
                </a:lnTo>
                <a:lnTo>
                  <a:pt x="666349" y="819032"/>
                </a:lnTo>
                <a:lnTo>
                  <a:pt x="645289" y="825380"/>
                </a:lnTo>
                <a:lnTo>
                  <a:pt x="620654" y="831331"/>
                </a:lnTo>
                <a:lnTo>
                  <a:pt x="593237" y="837679"/>
                </a:lnTo>
                <a:lnTo>
                  <a:pt x="563436" y="844027"/>
                </a:lnTo>
                <a:lnTo>
                  <a:pt x="561052" y="872593"/>
                </a:lnTo>
                <a:lnTo>
                  <a:pt x="558668" y="896000"/>
                </a:lnTo>
                <a:lnTo>
                  <a:pt x="557873" y="905125"/>
                </a:lnTo>
                <a:lnTo>
                  <a:pt x="557079" y="916631"/>
                </a:lnTo>
                <a:lnTo>
                  <a:pt x="556681" y="928930"/>
                </a:lnTo>
                <a:lnTo>
                  <a:pt x="556284" y="942022"/>
                </a:lnTo>
                <a:lnTo>
                  <a:pt x="556284" y="955908"/>
                </a:lnTo>
                <a:lnTo>
                  <a:pt x="556284" y="970588"/>
                </a:lnTo>
                <a:lnTo>
                  <a:pt x="557079" y="984474"/>
                </a:lnTo>
                <a:lnTo>
                  <a:pt x="558271" y="997566"/>
                </a:lnTo>
                <a:lnTo>
                  <a:pt x="558668" y="1004311"/>
                </a:lnTo>
                <a:lnTo>
                  <a:pt x="558668" y="1009469"/>
                </a:lnTo>
                <a:lnTo>
                  <a:pt x="558271" y="1014626"/>
                </a:lnTo>
                <a:lnTo>
                  <a:pt x="557079" y="1018991"/>
                </a:lnTo>
                <a:lnTo>
                  <a:pt x="555489" y="1022164"/>
                </a:lnTo>
                <a:lnTo>
                  <a:pt x="553900" y="1024942"/>
                </a:lnTo>
                <a:lnTo>
                  <a:pt x="552310" y="1026925"/>
                </a:lnTo>
                <a:lnTo>
                  <a:pt x="549926" y="1028512"/>
                </a:lnTo>
                <a:lnTo>
                  <a:pt x="547145" y="1029306"/>
                </a:lnTo>
                <a:lnTo>
                  <a:pt x="544761" y="1030099"/>
                </a:lnTo>
                <a:lnTo>
                  <a:pt x="541582" y="1030496"/>
                </a:lnTo>
                <a:lnTo>
                  <a:pt x="538801" y="1030496"/>
                </a:lnTo>
                <a:lnTo>
                  <a:pt x="532046" y="1030099"/>
                </a:lnTo>
                <a:lnTo>
                  <a:pt x="525688" y="1028909"/>
                </a:lnTo>
                <a:lnTo>
                  <a:pt x="524894" y="1028512"/>
                </a:lnTo>
                <a:lnTo>
                  <a:pt x="524099" y="1027719"/>
                </a:lnTo>
                <a:lnTo>
                  <a:pt x="522510" y="1023751"/>
                </a:lnTo>
                <a:lnTo>
                  <a:pt x="520920" y="1018594"/>
                </a:lnTo>
                <a:lnTo>
                  <a:pt x="520125" y="1011452"/>
                </a:lnTo>
                <a:lnTo>
                  <a:pt x="519331" y="1002327"/>
                </a:lnTo>
                <a:lnTo>
                  <a:pt x="518536" y="992409"/>
                </a:lnTo>
                <a:lnTo>
                  <a:pt x="517741" y="968207"/>
                </a:lnTo>
                <a:lnTo>
                  <a:pt x="517344" y="941229"/>
                </a:lnTo>
                <a:lnTo>
                  <a:pt x="516947" y="911870"/>
                </a:lnTo>
                <a:lnTo>
                  <a:pt x="516549" y="853152"/>
                </a:lnTo>
                <a:lnTo>
                  <a:pt x="513768" y="853549"/>
                </a:lnTo>
                <a:lnTo>
                  <a:pt x="513768" y="976142"/>
                </a:lnTo>
                <a:lnTo>
                  <a:pt x="508602" y="1036050"/>
                </a:lnTo>
                <a:lnTo>
                  <a:pt x="504232" y="1082469"/>
                </a:lnTo>
                <a:lnTo>
                  <a:pt x="500258" y="1124127"/>
                </a:lnTo>
                <a:lnTo>
                  <a:pt x="499861" y="1128095"/>
                </a:lnTo>
                <a:lnTo>
                  <a:pt x="497874" y="1134443"/>
                </a:lnTo>
                <a:lnTo>
                  <a:pt x="495490" y="1141187"/>
                </a:lnTo>
                <a:lnTo>
                  <a:pt x="492311" y="1147535"/>
                </a:lnTo>
                <a:lnTo>
                  <a:pt x="489530" y="1153883"/>
                </a:lnTo>
                <a:lnTo>
                  <a:pt x="485954" y="1160231"/>
                </a:lnTo>
                <a:lnTo>
                  <a:pt x="482378" y="1166579"/>
                </a:lnTo>
                <a:lnTo>
                  <a:pt x="474828" y="1178481"/>
                </a:lnTo>
                <a:lnTo>
                  <a:pt x="438670" y="1654175"/>
                </a:lnTo>
                <a:lnTo>
                  <a:pt x="342512" y="1654175"/>
                </a:lnTo>
                <a:lnTo>
                  <a:pt x="294433" y="1276080"/>
                </a:lnTo>
                <a:lnTo>
                  <a:pt x="288473" y="1276873"/>
                </a:lnTo>
                <a:lnTo>
                  <a:pt x="282115" y="1277270"/>
                </a:lnTo>
                <a:lnTo>
                  <a:pt x="281718" y="1276873"/>
                </a:lnTo>
                <a:lnTo>
                  <a:pt x="281321" y="1276873"/>
                </a:lnTo>
                <a:lnTo>
                  <a:pt x="282115" y="1275683"/>
                </a:lnTo>
                <a:lnTo>
                  <a:pt x="282115" y="1275286"/>
                </a:lnTo>
                <a:lnTo>
                  <a:pt x="281321" y="1275286"/>
                </a:lnTo>
                <a:lnTo>
                  <a:pt x="281321" y="1276873"/>
                </a:lnTo>
                <a:lnTo>
                  <a:pt x="282910" y="1650208"/>
                </a:lnTo>
                <a:lnTo>
                  <a:pt x="170859" y="1653778"/>
                </a:lnTo>
                <a:lnTo>
                  <a:pt x="119998" y="1254655"/>
                </a:lnTo>
                <a:lnTo>
                  <a:pt x="116422" y="1253069"/>
                </a:lnTo>
                <a:lnTo>
                  <a:pt x="112846" y="1251482"/>
                </a:lnTo>
                <a:lnTo>
                  <a:pt x="109667" y="1249498"/>
                </a:lnTo>
                <a:lnTo>
                  <a:pt x="106489" y="1246721"/>
                </a:lnTo>
                <a:lnTo>
                  <a:pt x="103707" y="1243943"/>
                </a:lnTo>
                <a:lnTo>
                  <a:pt x="100528" y="1240373"/>
                </a:lnTo>
                <a:lnTo>
                  <a:pt x="98144" y="1236802"/>
                </a:lnTo>
                <a:lnTo>
                  <a:pt x="96158" y="1232438"/>
                </a:lnTo>
                <a:lnTo>
                  <a:pt x="91389" y="1223710"/>
                </a:lnTo>
                <a:lnTo>
                  <a:pt x="87416" y="1214188"/>
                </a:lnTo>
                <a:lnTo>
                  <a:pt x="84237" y="1203872"/>
                </a:lnTo>
                <a:lnTo>
                  <a:pt x="81853" y="1193557"/>
                </a:lnTo>
                <a:lnTo>
                  <a:pt x="79072" y="1182845"/>
                </a:lnTo>
                <a:lnTo>
                  <a:pt x="77085" y="1172133"/>
                </a:lnTo>
                <a:lnTo>
                  <a:pt x="73906" y="1153486"/>
                </a:lnTo>
                <a:lnTo>
                  <a:pt x="71522" y="1137616"/>
                </a:lnTo>
                <a:lnTo>
                  <a:pt x="70330" y="1132062"/>
                </a:lnTo>
                <a:lnTo>
                  <a:pt x="69535" y="1128491"/>
                </a:lnTo>
                <a:lnTo>
                  <a:pt x="69138" y="1124127"/>
                </a:lnTo>
                <a:lnTo>
                  <a:pt x="63178" y="1061839"/>
                </a:lnTo>
                <a:lnTo>
                  <a:pt x="56820" y="994392"/>
                </a:lnTo>
                <a:lnTo>
                  <a:pt x="50065" y="909490"/>
                </a:lnTo>
                <a:lnTo>
                  <a:pt x="42119" y="909490"/>
                </a:lnTo>
                <a:lnTo>
                  <a:pt x="35364" y="908299"/>
                </a:lnTo>
                <a:lnTo>
                  <a:pt x="29403" y="907506"/>
                </a:lnTo>
                <a:lnTo>
                  <a:pt x="24238" y="906316"/>
                </a:lnTo>
                <a:lnTo>
                  <a:pt x="20662" y="905125"/>
                </a:lnTo>
                <a:lnTo>
                  <a:pt x="17880" y="903935"/>
                </a:lnTo>
                <a:lnTo>
                  <a:pt x="17086" y="902745"/>
                </a:lnTo>
                <a:lnTo>
                  <a:pt x="16688" y="901555"/>
                </a:lnTo>
                <a:lnTo>
                  <a:pt x="16291" y="900761"/>
                </a:lnTo>
                <a:lnTo>
                  <a:pt x="16291" y="899571"/>
                </a:lnTo>
                <a:lnTo>
                  <a:pt x="14702" y="894413"/>
                </a:lnTo>
                <a:lnTo>
                  <a:pt x="12318" y="887669"/>
                </a:lnTo>
                <a:lnTo>
                  <a:pt x="10331" y="879734"/>
                </a:lnTo>
                <a:lnTo>
                  <a:pt x="8344" y="870212"/>
                </a:lnTo>
                <a:lnTo>
                  <a:pt x="6755" y="859103"/>
                </a:lnTo>
                <a:lnTo>
                  <a:pt x="4768" y="847201"/>
                </a:lnTo>
                <a:lnTo>
                  <a:pt x="3179" y="834109"/>
                </a:lnTo>
                <a:lnTo>
                  <a:pt x="1987" y="819826"/>
                </a:lnTo>
                <a:lnTo>
                  <a:pt x="795" y="805146"/>
                </a:lnTo>
                <a:lnTo>
                  <a:pt x="397" y="789277"/>
                </a:lnTo>
                <a:lnTo>
                  <a:pt x="0" y="773010"/>
                </a:lnTo>
                <a:lnTo>
                  <a:pt x="0" y="756347"/>
                </a:lnTo>
                <a:lnTo>
                  <a:pt x="795" y="738494"/>
                </a:lnTo>
                <a:lnTo>
                  <a:pt x="1987" y="721434"/>
                </a:lnTo>
                <a:lnTo>
                  <a:pt x="3576" y="703184"/>
                </a:lnTo>
                <a:lnTo>
                  <a:pt x="5563" y="684934"/>
                </a:lnTo>
                <a:lnTo>
                  <a:pt x="9139" y="667477"/>
                </a:lnTo>
                <a:lnTo>
                  <a:pt x="12715" y="649227"/>
                </a:lnTo>
                <a:lnTo>
                  <a:pt x="17483" y="631770"/>
                </a:lnTo>
                <a:lnTo>
                  <a:pt x="22649" y="614313"/>
                </a:lnTo>
                <a:lnTo>
                  <a:pt x="25430" y="605982"/>
                </a:lnTo>
                <a:lnTo>
                  <a:pt x="29006" y="597253"/>
                </a:lnTo>
                <a:lnTo>
                  <a:pt x="32185" y="588922"/>
                </a:lnTo>
                <a:lnTo>
                  <a:pt x="36158" y="580987"/>
                </a:lnTo>
                <a:lnTo>
                  <a:pt x="40132" y="573052"/>
                </a:lnTo>
                <a:lnTo>
                  <a:pt x="44503" y="565117"/>
                </a:lnTo>
                <a:lnTo>
                  <a:pt x="48873" y="557579"/>
                </a:lnTo>
                <a:lnTo>
                  <a:pt x="53244" y="549644"/>
                </a:lnTo>
                <a:lnTo>
                  <a:pt x="58410" y="542503"/>
                </a:lnTo>
                <a:lnTo>
                  <a:pt x="63973" y="535362"/>
                </a:lnTo>
                <a:lnTo>
                  <a:pt x="69535" y="528617"/>
                </a:lnTo>
                <a:lnTo>
                  <a:pt x="75496" y="522269"/>
                </a:lnTo>
                <a:lnTo>
                  <a:pt x="81456" y="515921"/>
                </a:lnTo>
                <a:lnTo>
                  <a:pt x="87416" y="509970"/>
                </a:lnTo>
                <a:lnTo>
                  <a:pt x="94171" y="504416"/>
                </a:lnTo>
                <a:lnTo>
                  <a:pt x="101720" y="498861"/>
                </a:lnTo>
                <a:lnTo>
                  <a:pt x="108873" y="493704"/>
                </a:lnTo>
                <a:lnTo>
                  <a:pt x="116422" y="488943"/>
                </a:lnTo>
                <a:lnTo>
                  <a:pt x="124369" y="484579"/>
                </a:lnTo>
                <a:lnTo>
                  <a:pt x="132713" y="480611"/>
                </a:lnTo>
                <a:lnTo>
                  <a:pt x="141455" y="477040"/>
                </a:lnTo>
                <a:lnTo>
                  <a:pt x="150594" y="473470"/>
                </a:lnTo>
                <a:lnTo>
                  <a:pt x="159733" y="470693"/>
                </a:lnTo>
                <a:lnTo>
                  <a:pt x="169667" y="467915"/>
                </a:lnTo>
                <a:lnTo>
                  <a:pt x="172845" y="467915"/>
                </a:lnTo>
                <a:lnTo>
                  <a:pt x="179998" y="468312"/>
                </a:lnTo>
                <a:lnTo>
                  <a:pt x="200262" y="469502"/>
                </a:lnTo>
                <a:lnTo>
                  <a:pt x="231652" y="471883"/>
                </a:lnTo>
                <a:lnTo>
                  <a:pt x="312711" y="730162"/>
                </a:lnTo>
                <a:lnTo>
                  <a:pt x="329400" y="728575"/>
                </a:lnTo>
                <a:lnTo>
                  <a:pt x="327413" y="709135"/>
                </a:lnTo>
                <a:lnTo>
                  <a:pt x="322247" y="527427"/>
                </a:lnTo>
                <a:lnTo>
                  <a:pt x="315492" y="509970"/>
                </a:lnTo>
                <a:lnTo>
                  <a:pt x="329002" y="486959"/>
                </a:lnTo>
                <a:lnTo>
                  <a:pt x="359598" y="486562"/>
                </a:lnTo>
                <a:lnTo>
                  <a:pt x="371916" y="509970"/>
                </a:lnTo>
                <a:lnTo>
                  <a:pt x="366353" y="530601"/>
                </a:lnTo>
                <a:lnTo>
                  <a:pt x="393372" y="722624"/>
                </a:lnTo>
                <a:lnTo>
                  <a:pt x="402114" y="721831"/>
                </a:lnTo>
                <a:lnTo>
                  <a:pt x="397346" y="476247"/>
                </a:lnTo>
                <a:lnTo>
                  <a:pt x="403703" y="473073"/>
                </a:lnTo>
                <a:lnTo>
                  <a:pt x="408869" y="470693"/>
                </a:lnTo>
                <a:lnTo>
                  <a:pt x="411253" y="468709"/>
                </a:lnTo>
                <a:lnTo>
                  <a:pt x="412047" y="467915"/>
                </a:lnTo>
                <a:lnTo>
                  <a:pt x="416816" y="467122"/>
                </a:lnTo>
                <a:lnTo>
                  <a:pt x="421584" y="467122"/>
                </a:lnTo>
                <a:lnTo>
                  <a:pt x="425557" y="466725"/>
                </a:lnTo>
                <a:close/>
                <a:moveTo>
                  <a:pt x="2003425" y="196850"/>
                </a:moveTo>
                <a:lnTo>
                  <a:pt x="2003425" y="720725"/>
                </a:lnTo>
                <a:lnTo>
                  <a:pt x="1071562" y="720328"/>
                </a:lnTo>
                <a:lnTo>
                  <a:pt x="1251744" y="585391"/>
                </a:lnTo>
                <a:lnTo>
                  <a:pt x="1404144" y="665163"/>
                </a:lnTo>
                <a:lnTo>
                  <a:pt x="1657350" y="399256"/>
                </a:lnTo>
                <a:lnTo>
                  <a:pt x="1796653" y="458788"/>
                </a:lnTo>
                <a:lnTo>
                  <a:pt x="2003425" y="196850"/>
                </a:lnTo>
                <a:close/>
                <a:moveTo>
                  <a:pt x="140097" y="182563"/>
                </a:moveTo>
                <a:lnTo>
                  <a:pt x="138509" y="201216"/>
                </a:lnTo>
                <a:lnTo>
                  <a:pt x="137319" y="215107"/>
                </a:lnTo>
                <a:lnTo>
                  <a:pt x="137716" y="215504"/>
                </a:lnTo>
                <a:lnTo>
                  <a:pt x="138509" y="201216"/>
                </a:lnTo>
                <a:lnTo>
                  <a:pt x="139303" y="194469"/>
                </a:lnTo>
                <a:lnTo>
                  <a:pt x="140097" y="188516"/>
                </a:lnTo>
                <a:lnTo>
                  <a:pt x="140097" y="182563"/>
                </a:lnTo>
                <a:close/>
                <a:moveTo>
                  <a:pt x="164306" y="111125"/>
                </a:moveTo>
                <a:lnTo>
                  <a:pt x="162719" y="111522"/>
                </a:lnTo>
                <a:lnTo>
                  <a:pt x="161131" y="111919"/>
                </a:lnTo>
                <a:lnTo>
                  <a:pt x="159544" y="112713"/>
                </a:lnTo>
                <a:lnTo>
                  <a:pt x="158353" y="113507"/>
                </a:lnTo>
                <a:lnTo>
                  <a:pt x="155972" y="117078"/>
                </a:lnTo>
                <a:lnTo>
                  <a:pt x="153591" y="120650"/>
                </a:lnTo>
                <a:lnTo>
                  <a:pt x="158353" y="115491"/>
                </a:lnTo>
                <a:lnTo>
                  <a:pt x="161131" y="113110"/>
                </a:lnTo>
                <a:lnTo>
                  <a:pt x="164306" y="111125"/>
                </a:lnTo>
                <a:close/>
                <a:moveTo>
                  <a:pt x="988111" y="91679"/>
                </a:moveTo>
                <a:lnTo>
                  <a:pt x="984541" y="92075"/>
                </a:lnTo>
                <a:lnTo>
                  <a:pt x="980971" y="93266"/>
                </a:lnTo>
                <a:lnTo>
                  <a:pt x="977798" y="94853"/>
                </a:lnTo>
                <a:lnTo>
                  <a:pt x="975022" y="97632"/>
                </a:lnTo>
                <a:lnTo>
                  <a:pt x="972642" y="100013"/>
                </a:lnTo>
                <a:lnTo>
                  <a:pt x="971055" y="103188"/>
                </a:lnTo>
                <a:lnTo>
                  <a:pt x="970262" y="106760"/>
                </a:lnTo>
                <a:lnTo>
                  <a:pt x="969865" y="110332"/>
                </a:lnTo>
                <a:lnTo>
                  <a:pt x="969865" y="578644"/>
                </a:lnTo>
                <a:lnTo>
                  <a:pt x="1457734" y="287338"/>
                </a:lnTo>
                <a:lnTo>
                  <a:pt x="1494622" y="333375"/>
                </a:lnTo>
                <a:lnTo>
                  <a:pt x="969865" y="642938"/>
                </a:lnTo>
                <a:lnTo>
                  <a:pt x="969865" y="758032"/>
                </a:lnTo>
                <a:lnTo>
                  <a:pt x="970262" y="762001"/>
                </a:lnTo>
                <a:lnTo>
                  <a:pt x="971055" y="765176"/>
                </a:lnTo>
                <a:lnTo>
                  <a:pt x="972642" y="768747"/>
                </a:lnTo>
                <a:lnTo>
                  <a:pt x="975022" y="771129"/>
                </a:lnTo>
                <a:lnTo>
                  <a:pt x="977798" y="773510"/>
                </a:lnTo>
                <a:lnTo>
                  <a:pt x="980971" y="775494"/>
                </a:lnTo>
                <a:lnTo>
                  <a:pt x="984541" y="776685"/>
                </a:lnTo>
                <a:lnTo>
                  <a:pt x="988111" y="776685"/>
                </a:lnTo>
                <a:lnTo>
                  <a:pt x="2043178" y="776685"/>
                </a:lnTo>
                <a:lnTo>
                  <a:pt x="2047144" y="776685"/>
                </a:lnTo>
                <a:lnTo>
                  <a:pt x="2050714" y="775494"/>
                </a:lnTo>
                <a:lnTo>
                  <a:pt x="2053887" y="773510"/>
                </a:lnTo>
                <a:lnTo>
                  <a:pt x="2056663" y="771129"/>
                </a:lnTo>
                <a:lnTo>
                  <a:pt x="2059043" y="768747"/>
                </a:lnTo>
                <a:lnTo>
                  <a:pt x="2060630" y="765176"/>
                </a:lnTo>
                <a:lnTo>
                  <a:pt x="2061820" y="762001"/>
                </a:lnTo>
                <a:lnTo>
                  <a:pt x="2062216" y="758032"/>
                </a:lnTo>
                <a:lnTo>
                  <a:pt x="2062216" y="110332"/>
                </a:lnTo>
                <a:lnTo>
                  <a:pt x="2061820" y="106760"/>
                </a:lnTo>
                <a:lnTo>
                  <a:pt x="2060630" y="103188"/>
                </a:lnTo>
                <a:lnTo>
                  <a:pt x="2059043" y="100013"/>
                </a:lnTo>
                <a:lnTo>
                  <a:pt x="2056663" y="97632"/>
                </a:lnTo>
                <a:lnTo>
                  <a:pt x="2053887" y="94853"/>
                </a:lnTo>
                <a:lnTo>
                  <a:pt x="2050714" y="93266"/>
                </a:lnTo>
                <a:lnTo>
                  <a:pt x="2047144" y="92075"/>
                </a:lnTo>
                <a:lnTo>
                  <a:pt x="2043178" y="91679"/>
                </a:lnTo>
                <a:lnTo>
                  <a:pt x="988111" y="91679"/>
                </a:lnTo>
                <a:close/>
                <a:moveTo>
                  <a:pt x="273050" y="38100"/>
                </a:moveTo>
                <a:lnTo>
                  <a:pt x="286544" y="38497"/>
                </a:lnTo>
                <a:lnTo>
                  <a:pt x="299641" y="38894"/>
                </a:lnTo>
                <a:lnTo>
                  <a:pt x="312341" y="40085"/>
                </a:lnTo>
                <a:lnTo>
                  <a:pt x="323850" y="42466"/>
                </a:lnTo>
                <a:lnTo>
                  <a:pt x="335756" y="44847"/>
                </a:lnTo>
                <a:lnTo>
                  <a:pt x="347266" y="47229"/>
                </a:lnTo>
                <a:lnTo>
                  <a:pt x="357981" y="50800"/>
                </a:lnTo>
                <a:lnTo>
                  <a:pt x="368697" y="53975"/>
                </a:lnTo>
                <a:lnTo>
                  <a:pt x="378222" y="57944"/>
                </a:lnTo>
                <a:lnTo>
                  <a:pt x="387747" y="61516"/>
                </a:lnTo>
                <a:lnTo>
                  <a:pt x="396478" y="65881"/>
                </a:lnTo>
                <a:lnTo>
                  <a:pt x="404813" y="70247"/>
                </a:lnTo>
                <a:lnTo>
                  <a:pt x="412750" y="74216"/>
                </a:lnTo>
                <a:lnTo>
                  <a:pt x="419894" y="78582"/>
                </a:lnTo>
                <a:lnTo>
                  <a:pt x="432197" y="86519"/>
                </a:lnTo>
                <a:lnTo>
                  <a:pt x="442516" y="93266"/>
                </a:lnTo>
                <a:lnTo>
                  <a:pt x="449660" y="99219"/>
                </a:lnTo>
                <a:lnTo>
                  <a:pt x="455613" y="104378"/>
                </a:lnTo>
                <a:lnTo>
                  <a:pt x="454025" y="107553"/>
                </a:lnTo>
                <a:lnTo>
                  <a:pt x="451644" y="111522"/>
                </a:lnTo>
                <a:lnTo>
                  <a:pt x="448866" y="116285"/>
                </a:lnTo>
                <a:lnTo>
                  <a:pt x="444897" y="122238"/>
                </a:lnTo>
                <a:lnTo>
                  <a:pt x="440532" y="128588"/>
                </a:lnTo>
                <a:lnTo>
                  <a:pt x="434578" y="134938"/>
                </a:lnTo>
                <a:lnTo>
                  <a:pt x="427832" y="141288"/>
                </a:lnTo>
                <a:lnTo>
                  <a:pt x="423863" y="144066"/>
                </a:lnTo>
                <a:lnTo>
                  <a:pt x="420291" y="146844"/>
                </a:lnTo>
                <a:lnTo>
                  <a:pt x="415925" y="149225"/>
                </a:lnTo>
                <a:lnTo>
                  <a:pt x="411163" y="151607"/>
                </a:lnTo>
                <a:lnTo>
                  <a:pt x="406797" y="153591"/>
                </a:lnTo>
                <a:lnTo>
                  <a:pt x="401638" y="155179"/>
                </a:lnTo>
                <a:lnTo>
                  <a:pt x="396082" y="156369"/>
                </a:lnTo>
                <a:lnTo>
                  <a:pt x="390525" y="157560"/>
                </a:lnTo>
                <a:lnTo>
                  <a:pt x="384572" y="157957"/>
                </a:lnTo>
                <a:lnTo>
                  <a:pt x="379016" y="157957"/>
                </a:lnTo>
                <a:lnTo>
                  <a:pt x="372666" y="157560"/>
                </a:lnTo>
                <a:lnTo>
                  <a:pt x="365919" y="155973"/>
                </a:lnTo>
                <a:lnTo>
                  <a:pt x="358775" y="154385"/>
                </a:lnTo>
                <a:lnTo>
                  <a:pt x="351235" y="152003"/>
                </a:lnTo>
                <a:lnTo>
                  <a:pt x="343694" y="148828"/>
                </a:lnTo>
                <a:lnTo>
                  <a:pt x="335756" y="145257"/>
                </a:lnTo>
                <a:lnTo>
                  <a:pt x="327025" y="140891"/>
                </a:lnTo>
                <a:lnTo>
                  <a:pt x="317103" y="136525"/>
                </a:lnTo>
                <a:lnTo>
                  <a:pt x="355203" y="155179"/>
                </a:lnTo>
                <a:lnTo>
                  <a:pt x="373063" y="163116"/>
                </a:lnTo>
                <a:lnTo>
                  <a:pt x="381397" y="166688"/>
                </a:lnTo>
                <a:lnTo>
                  <a:pt x="389335" y="169466"/>
                </a:lnTo>
                <a:lnTo>
                  <a:pt x="397272" y="172244"/>
                </a:lnTo>
                <a:lnTo>
                  <a:pt x="404813" y="173832"/>
                </a:lnTo>
                <a:lnTo>
                  <a:pt x="411957" y="175023"/>
                </a:lnTo>
                <a:lnTo>
                  <a:pt x="418703" y="175419"/>
                </a:lnTo>
                <a:lnTo>
                  <a:pt x="425053" y="175023"/>
                </a:lnTo>
                <a:lnTo>
                  <a:pt x="428228" y="174625"/>
                </a:lnTo>
                <a:lnTo>
                  <a:pt x="431007" y="173832"/>
                </a:lnTo>
                <a:lnTo>
                  <a:pt x="434182" y="173038"/>
                </a:lnTo>
                <a:lnTo>
                  <a:pt x="436563" y="171847"/>
                </a:lnTo>
                <a:lnTo>
                  <a:pt x="438944" y="169863"/>
                </a:lnTo>
                <a:lnTo>
                  <a:pt x="441722" y="168276"/>
                </a:lnTo>
                <a:lnTo>
                  <a:pt x="442913" y="180976"/>
                </a:lnTo>
                <a:lnTo>
                  <a:pt x="443310" y="192882"/>
                </a:lnTo>
                <a:lnTo>
                  <a:pt x="443310" y="203994"/>
                </a:lnTo>
                <a:lnTo>
                  <a:pt x="442913" y="215107"/>
                </a:lnTo>
                <a:lnTo>
                  <a:pt x="444500" y="213122"/>
                </a:lnTo>
                <a:lnTo>
                  <a:pt x="445691" y="212328"/>
                </a:lnTo>
                <a:lnTo>
                  <a:pt x="446882" y="212328"/>
                </a:lnTo>
                <a:lnTo>
                  <a:pt x="447675" y="212726"/>
                </a:lnTo>
                <a:lnTo>
                  <a:pt x="448072" y="213519"/>
                </a:lnTo>
                <a:lnTo>
                  <a:pt x="448866" y="216297"/>
                </a:lnTo>
                <a:lnTo>
                  <a:pt x="448866" y="221457"/>
                </a:lnTo>
                <a:lnTo>
                  <a:pt x="448866" y="228204"/>
                </a:lnTo>
                <a:lnTo>
                  <a:pt x="447675" y="244079"/>
                </a:lnTo>
                <a:lnTo>
                  <a:pt x="445294" y="262335"/>
                </a:lnTo>
                <a:lnTo>
                  <a:pt x="443310" y="279797"/>
                </a:lnTo>
                <a:lnTo>
                  <a:pt x="440928" y="294482"/>
                </a:lnTo>
                <a:lnTo>
                  <a:pt x="439738" y="300038"/>
                </a:lnTo>
                <a:lnTo>
                  <a:pt x="438547" y="303213"/>
                </a:lnTo>
                <a:lnTo>
                  <a:pt x="437753" y="304800"/>
                </a:lnTo>
                <a:lnTo>
                  <a:pt x="437357" y="304800"/>
                </a:lnTo>
                <a:lnTo>
                  <a:pt x="436960" y="304007"/>
                </a:lnTo>
                <a:lnTo>
                  <a:pt x="435769" y="313929"/>
                </a:lnTo>
                <a:lnTo>
                  <a:pt x="434182" y="323057"/>
                </a:lnTo>
                <a:lnTo>
                  <a:pt x="432197" y="332185"/>
                </a:lnTo>
                <a:lnTo>
                  <a:pt x="429816" y="341313"/>
                </a:lnTo>
                <a:lnTo>
                  <a:pt x="427435" y="349647"/>
                </a:lnTo>
                <a:lnTo>
                  <a:pt x="424260" y="357982"/>
                </a:lnTo>
                <a:lnTo>
                  <a:pt x="421482" y="365919"/>
                </a:lnTo>
                <a:lnTo>
                  <a:pt x="417513" y="373460"/>
                </a:lnTo>
                <a:lnTo>
                  <a:pt x="413941" y="381397"/>
                </a:lnTo>
                <a:lnTo>
                  <a:pt x="409972" y="388938"/>
                </a:lnTo>
                <a:lnTo>
                  <a:pt x="406003" y="395685"/>
                </a:lnTo>
                <a:lnTo>
                  <a:pt x="401241" y="402432"/>
                </a:lnTo>
                <a:lnTo>
                  <a:pt x="396875" y="408782"/>
                </a:lnTo>
                <a:lnTo>
                  <a:pt x="391716" y="415132"/>
                </a:lnTo>
                <a:lnTo>
                  <a:pt x="386953" y="420688"/>
                </a:lnTo>
                <a:lnTo>
                  <a:pt x="381794" y="426244"/>
                </a:lnTo>
                <a:lnTo>
                  <a:pt x="376635" y="431801"/>
                </a:lnTo>
                <a:lnTo>
                  <a:pt x="371078" y="436563"/>
                </a:lnTo>
                <a:lnTo>
                  <a:pt x="365919" y="440929"/>
                </a:lnTo>
                <a:lnTo>
                  <a:pt x="360363" y="445691"/>
                </a:lnTo>
                <a:lnTo>
                  <a:pt x="354806" y="449660"/>
                </a:lnTo>
                <a:lnTo>
                  <a:pt x="349250" y="453232"/>
                </a:lnTo>
                <a:lnTo>
                  <a:pt x="343297" y="456804"/>
                </a:lnTo>
                <a:lnTo>
                  <a:pt x="337741" y="459582"/>
                </a:lnTo>
                <a:lnTo>
                  <a:pt x="332185" y="462757"/>
                </a:lnTo>
                <a:lnTo>
                  <a:pt x="326628" y="464741"/>
                </a:lnTo>
                <a:lnTo>
                  <a:pt x="320675" y="466726"/>
                </a:lnTo>
                <a:lnTo>
                  <a:pt x="315119" y="468313"/>
                </a:lnTo>
                <a:lnTo>
                  <a:pt x="309563" y="469901"/>
                </a:lnTo>
                <a:lnTo>
                  <a:pt x="304403" y="470694"/>
                </a:lnTo>
                <a:lnTo>
                  <a:pt x="298847" y="471091"/>
                </a:lnTo>
                <a:lnTo>
                  <a:pt x="293688" y="471488"/>
                </a:lnTo>
                <a:lnTo>
                  <a:pt x="288925" y="471091"/>
                </a:lnTo>
                <a:lnTo>
                  <a:pt x="284956" y="470694"/>
                </a:lnTo>
                <a:lnTo>
                  <a:pt x="280194" y="469901"/>
                </a:lnTo>
                <a:lnTo>
                  <a:pt x="275034" y="467916"/>
                </a:lnTo>
                <a:lnTo>
                  <a:pt x="270669" y="466329"/>
                </a:lnTo>
                <a:lnTo>
                  <a:pt x="265509" y="464344"/>
                </a:lnTo>
                <a:lnTo>
                  <a:pt x="259953" y="462360"/>
                </a:lnTo>
                <a:lnTo>
                  <a:pt x="254794" y="459185"/>
                </a:lnTo>
                <a:lnTo>
                  <a:pt x="244078" y="452438"/>
                </a:lnTo>
                <a:lnTo>
                  <a:pt x="232966" y="444898"/>
                </a:lnTo>
                <a:lnTo>
                  <a:pt x="221853" y="435769"/>
                </a:lnTo>
                <a:lnTo>
                  <a:pt x="211534" y="425450"/>
                </a:lnTo>
                <a:lnTo>
                  <a:pt x="200819" y="413941"/>
                </a:lnTo>
                <a:lnTo>
                  <a:pt x="190500" y="402035"/>
                </a:lnTo>
                <a:lnTo>
                  <a:pt x="185737" y="395685"/>
                </a:lnTo>
                <a:lnTo>
                  <a:pt x="180578" y="388938"/>
                </a:lnTo>
                <a:lnTo>
                  <a:pt x="176609" y="381794"/>
                </a:lnTo>
                <a:lnTo>
                  <a:pt x="171847" y="374651"/>
                </a:lnTo>
                <a:lnTo>
                  <a:pt x="167481" y="367507"/>
                </a:lnTo>
                <a:lnTo>
                  <a:pt x="163512" y="359569"/>
                </a:lnTo>
                <a:lnTo>
                  <a:pt x="159544" y="351632"/>
                </a:lnTo>
                <a:lnTo>
                  <a:pt x="156369" y="343694"/>
                </a:lnTo>
                <a:lnTo>
                  <a:pt x="152797" y="335757"/>
                </a:lnTo>
                <a:lnTo>
                  <a:pt x="150019" y="327422"/>
                </a:lnTo>
                <a:lnTo>
                  <a:pt x="147241" y="318691"/>
                </a:lnTo>
                <a:lnTo>
                  <a:pt x="144859" y="310357"/>
                </a:lnTo>
                <a:lnTo>
                  <a:pt x="142875" y="316310"/>
                </a:lnTo>
                <a:lnTo>
                  <a:pt x="140494" y="320676"/>
                </a:lnTo>
                <a:lnTo>
                  <a:pt x="139700" y="322263"/>
                </a:lnTo>
                <a:lnTo>
                  <a:pt x="138509" y="323057"/>
                </a:lnTo>
                <a:lnTo>
                  <a:pt x="137319" y="323851"/>
                </a:lnTo>
                <a:lnTo>
                  <a:pt x="136128" y="324247"/>
                </a:lnTo>
                <a:lnTo>
                  <a:pt x="134541" y="323851"/>
                </a:lnTo>
                <a:lnTo>
                  <a:pt x="133350" y="323057"/>
                </a:lnTo>
                <a:lnTo>
                  <a:pt x="132159" y="321866"/>
                </a:lnTo>
                <a:lnTo>
                  <a:pt x="130969" y="319485"/>
                </a:lnTo>
                <a:lnTo>
                  <a:pt x="128587" y="314722"/>
                </a:lnTo>
                <a:lnTo>
                  <a:pt x="126603" y="308372"/>
                </a:lnTo>
                <a:lnTo>
                  <a:pt x="125016" y="300038"/>
                </a:lnTo>
                <a:lnTo>
                  <a:pt x="123825" y="290513"/>
                </a:lnTo>
                <a:lnTo>
                  <a:pt x="123031" y="280591"/>
                </a:lnTo>
                <a:lnTo>
                  <a:pt x="122634" y="269478"/>
                </a:lnTo>
                <a:lnTo>
                  <a:pt x="123031" y="259557"/>
                </a:lnTo>
                <a:lnTo>
                  <a:pt x="123428" y="250032"/>
                </a:lnTo>
                <a:lnTo>
                  <a:pt x="124619" y="241300"/>
                </a:lnTo>
                <a:lnTo>
                  <a:pt x="125809" y="233760"/>
                </a:lnTo>
                <a:lnTo>
                  <a:pt x="127397" y="227013"/>
                </a:lnTo>
                <a:lnTo>
                  <a:pt x="129778" y="221854"/>
                </a:lnTo>
                <a:lnTo>
                  <a:pt x="131762" y="217488"/>
                </a:lnTo>
                <a:lnTo>
                  <a:pt x="132953" y="216297"/>
                </a:lnTo>
                <a:lnTo>
                  <a:pt x="134144" y="215504"/>
                </a:lnTo>
                <a:lnTo>
                  <a:pt x="130572" y="211138"/>
                </a:lnTo>
                <a:lnTo>
                  <a:pt x="127000" y="207169"/>
                </a:lnTo>
                <a:lnTo>
                  <a:pt x="124619" y="202407"/>
                </a:lnTo>
                <a:lnTo>
                  <a:pt x="122634" y="197247"/>
                </a:lnTo>
                <a:lnTo>
                  <a:pt x="120253" y="192485"/>
                </a:lnTo>
                <a:lnTo>
                  <a:pt x="119062" y="186928"/>
                </a:lnTo>
                <a:lnTo>
                  <a:pt x="118269" y="181372"/>
                </a:lnTo>
                <a:lnTo>
                  <a:pt x="117475" y="175816"/>
                </a:lnTo>
                <a:lnTo>
                  <a:pt x="117475" y="170260"/>
                </a:lnTo>
                <a:lnTo>
                  <a:pt x="117475" y="164704"/>
                </a:lnTo>
                <a:lnTo>
                  <a:pt x="117872" y="158751"/>
                </a:lnTo>
                <a:lnTo>
                  <a:pt x="118269" y="152797"/>
                </a:lnTo>
                <a:lnTo>
                  <a:pt x="120253" y="140891"/>
                </a:lnTo>
                <a:lnTo>
                  <a:pt x="123428" y="129381"/>
                </a:lnTo>
                <a:lnTo>
                  <a:pt x="126603" y="118666"/>
                </a:lnTo>
                <a:lnTo>
                  <a:pt x="130969" y="107951"/>
                </a:lnTo>
                <a:lnTo>
                  <a:pt x="135334" y="98426"/>
                </a:lnTo>
                <a:lnTo>
                  <a:pt x="139700" y="90091"/>
                </a:lnTo>
                <a:lnTo>
                  <a:pt x="144066" y="82154"/>
                </a:lnTo>
                <a:lnTo>
                  <a:pt x="148034" y="76597"/>
                </a:lnTo>
                <a:lnTo>
                  <a:pt x="152003" y="72231"/>
                </a:lnTo>
                <a:lnTo>
                  <a:pt x="153194" y="70644"/>
                </a:lnTo>
                <a:lnTo>
                  <a:pt x="154781" y="69850"/>
                </a:lnTo>
                <a:lnTo>
                  <a:pt x="170656" y="61913"/>
                </a:lnTo>
                <a:lnTo>
                  <a:pt x="186134" y="55960"/>
                </a:lnTo>
                <a:lnTo>
                  <a:pt x="201216" y="50403"/>
                </a:lnTo>
                <a:lnTo>
                  <a:pt x="216297" y="46038"/>
                </a:lnTo>
                <a:lnTo>
                  <a:pt x="230981" y="42863"/>
                </a:lnTo>
                <a:lnTo>
                  <a:pt x="245269" y="40482"/>
                </a:lnTo>
                <a:lnTo>
                  <a:pt x="259556" y="38894"/>
                </a:lnTo>
                <a:lnTo>
                  <a:pt x="273050" y="38100"/>
                </a:lnTo>
                <a:close/>
                <a:moveTo>
                  <a:pt x="982954" y="0"/>
                </a:moveTo>
                <a:lnTo>
                  <a:pt x="988111" y="0"/>
                </a:lnTo>
                <a:lnTo>
                  <a:pt x="2043178" y="0"/>
                </a:lnTo>
                <a:lnTo>
                  <a:pt x="2049127" y="0"/>
                </a:lnTo>
                <a:lnTo>
                  <a:pt x="2054680" y="397"/>
                </a:lnTo>
                <a:lnTo>
                  <a:pt x="2060233" y="1191"/>
                </a:lnTo>
                <a:lnTo>
                  <a:pt x="2065786" y="1985"/>
                </a:lnTo>
                <a:lnTo>
                  <a:pt x="2070942" y="3572"/>
                </a:lnTo>
                <a:lnTo>
                  <a:pt x="2076099" y="5160"/>
                </a:lnTo>
                <a:lnTo>
                  <a:pt x="2081255" y="6747"/>
                </a:lnTo>
                <a:lnTo>
                  <a:pt x="2086411" y="8732"/>
                </a:lnTo>
                <a:lnTo>
                  <a:pt x="2091171" y="11113"/>
                </a:lnTo>
                <a:lnTo>
                  <a:pt x="2095931" y="13494"/>
                </a:lnTo>
                <a:lnTo>
                  <a:pt x="2100691" y="16272"/>
                </a:lnTo>
                <a:lnTo>
                  <a:pt x="2105054" y="19050"/>
                </a:lnTo>
                <a:lnTo>
                  <a:pt x="2109417" y="21828"/>
                </a:lnTo>
                <a:lnTo>
                  <a:pt x="2113780" y="25401"/>
                </a:lnTo>
                <a:lnTo>
                  <a:pt x="2121713" y="32544"/>
                </a:lnTo>
                <a:lnTo>
                  <a:pt x="2128852" y="40085"/>
                </a:lnTo>
                <a:lnTo>
                  <a:pt x="2131629" y="44451"/>
                </a:lnTo>
                <a:lnTo>
                  <a:pt x="2135198" y="48816"/>
                </a:lnTo>
                <a:lnTo>
                  <a:pt x="2137578" y="53182"/>
                </a:lnTo>
                <a:lnTo>
                  <a:pt x="2140751" y="57944"/>
                </a:lnTo>
                <a:lnTo>
                  <a:pt x="2143131" y="62707"/>
                </a:lnTo>
                <a:lnTo>
                  <a:pt x="2145114" y="67469"/>
                </a:lnTo>
                <a:lnTo>
                  <a:pt x="2147494" y="72628"/>
                </a:lnTo>
                <a:lnTo>
                  <a:pt x="2149081" y="77788"/>
                </a:lnTo>
                <a:lnTo>
                  <a:pt x="2150271" y="82947"/>
                </a:lnTo>
                <a:lnTo>
                  <a:pt x="2151461" y="88107"/>
                </a:lnTo>
                <a:lnTo>
                  <a:pt x="2152254" y="93663"/>
                </a:lnTo>
                <a:lnTo>
                  <a:pt x="2153444" y="99219"/>
                </a:lnTo>
                <a:lnTo>
                  <a:pt x="2153841" y="105172"/>
                </a:lnTo>
                <a:lnTo>
                  <a:pt x="2154237" y="110332"/>
                </a:lnTo>
                <a:lnTo>
                  <a:pt x="2154237" y="758032"/>
                </a:lnTo>
                <a:lnTo>
                  <a:pt x="2153841" y="763588"/>
                </a:lnTo>
                <a:lnTo>
                  <a:pt x="2153444" y="769144"/>
                </a:lnTo>
                <a:lnTo>
                  <a:pt x="2152254" y="775097"/>
                </a:lnTo>
                <a:lnTo>
                  <a:pt x="2151461" y="779860"/>
                </a:lnTo>
                <a:lnTo>
                  <a:pt x="2150271" y="785416"/>
                </a:lnTo>
                <a:lnTo>
                  <a:pt x="2149081" y="790972"/>
                </a:lnTo>
                <a:lnTo>
                  <a:pt x="2147494" y="796132"/>
                </a:lnTo>
                <a:lnTo>
                  <a:pt x="2145114" y="800894"/>
                </a:lnTo>
                <a:lnTo>
                  <a:pt x="2143131" y="805657"/>
                </a:lnTo>
                <a:lnTo>
                  <a:pt x="2140751" y="810816"/>
                </a:lnTo>
                <a:lnTo>
                  <a:pt x="2137578" y="815579"/>
                </a:lnTo>
                <a:lnTo>
                  <a:pt x="2135198" y="819547"/>
                </a:lnTo>
                <a:lnTo>
                  <a:pt x="2131629" y="824310"/>
                </a:lnTo>
                <a:lnTo>
                  <a:pt x="2128852" y="827882"/>
                </a:lnTo>
                <a:lnTo>
                  <a:pt x="2124886" y="832247"/>
                </a:lnTo>
                <a:lnTo>
                  <a:pt x="2121713" y="836216"/>
                </a:lnTo>
                <a:lnTo>
                  <a:pt x="2117350" y="839788"/>
                </a:lnTo>
                <a:lnTo>
                  <a:pt x="2113780" y="843360"/>
                </a:lnTo>
                <a:lnTo>
                  <a:pt x="2109417" y="846535"/>
                </a:lnTo>
                <a:lnTo>
                  <a:pt x="2105054" y="849710"/>
                </a:lnTo>
                <a:lnTo>
                  <a:pt x="2100691" y="852488"/>
                </a:lnTo>
                <a:lnTo>
                  <a:pt x="2095931" y="854869"/>
                </a:lnTo>
                <a:lnTo>
                  <a:pt x="2091171" y="857647"/>
                </a:lnTo>
                <a:lnTo>
                  <a:pt x="2086411" y="859632"/>
                </a:lnTo>
                <a:lnTo>
                  <a:pt x="2081255" y="861616"/>
                </a:lnTo>
                <a:lnTo>
                  <a:pt x="2076099" y="863601"/>
                </a:lnTo>
                <a:lnTo>
                  <a:pt x="2070942" y="865188"/>
                </a:lnTo>
                <a:lnTo>
                  <a:pt x="2065786" y="866379"/>
                </a:lnTo>
                <a:lnTo>
                  <a:pt x="2060233" y="867172"/>
                </a:lnTo>
                <a:lnTo>
                  <a:pt x="2054680" y="867966"/>
                </a:lnTo>
                <a:lnTo>
                  <a:pt x="2049127" y="868363"/>
                </a:lnTo>
                <a:lnTo>
                  <a:pt x="2043178" y="868363"/>
                </a:lnTo>
                <a:lnTo>
                  <a:pt x="988111" y="868363"/>
                </a:lnTo>
                <a:lnTo>
                  <a:pt x="982954" y="868363"/>
                </a:lnTo>
                <a:lnTo>
                  <a:pt x="977401" y="867966"/>
                </a:lnTo>
                <a:lnTo>
                  <a:pt x="971452" y="867172"/>
                </a:lnTo>
                <a:lnTo>
                  <a:pt x="966295" y="866379"/>
                </a:lnTo>
                <a:lnTo>
                  <a:pt x="960742" y="865188"/>
                </a:lnTo>
                <a:lnTo>
                  <a:pt x="955586" y="863601"/>
                </a:lnTo>
                <a:lnTo>
                  <a:pt x="950430" y="861616"/>
                </a:lnTo>
                <a:lnTo>
                  <a:pt x="945273" y="859632"/>
                </a:lnTo>
                <a:lnTo>
                  <a:pt x="940514" y="857647"/>
                </a:lnTo>
                <a:lnTo>
                  <a:pt x="935754" y="854869"/>
                </a:lnTo>
                <a:lnTo>
                  <a:pt x="930994" y="852488"/>
                </a:lnTo>
                <a:lnTo>
                  <a:pt x="926631" y="849710"/>
                </a:lnTo>
                <a:lnTo>
                  <a:pt x="922268" y="846535"/>
                </a:lnTo>
                <a:lnTo>
                  <a:pt x="918302" y="843360"/>
                </a:lnTo>
                <a:lnTo>
                  <a:pt x="913939" y="839788"/>
                </a:lnTo>
                <a:lnTo>
                  <a:pt x="910369" y="836216"/>
                </a:lnTo>
                <a:lnTo>
                  <a:pt x="906402" y="832247"/>
                </a:lnTo>
                <a:lnTo>
                  <a:pt x="903229" y="827882"/>
                </a:lnTo>
                <a:lnTo>
                  <a:pt x="899659" y="824310"/>
                </a:lnTo>
                <a:lnTo>
                  <a:pt x="896883" y="819547"/>
                </a:lnTo>
                <a:lnTo>
                  <a:pt x="893710" y="815579"/>
                </a:lnTo>
                <a:lnTo>
                  <a:pt x="891330" y="810816"/>
                </a:lnTo>
                <a:lnTo>
                  <a:pt x="888950" y="805657"/>
                </a:lnTo>
                <a:lnTo>
                  <a:pt x="886570" y="800894"/>
                </a:lnTo>
                <a:lnTo>
                  <a:pt x="884587" y="796132"/>
                </a:lnTo>
                <a:lnTo>
                  <a:pt x="883001" y="790972"/>
                </a:lnTo>
                <a:lnTo>
                  <a:pt x="881414" y="785416"/>
                </a:lnTo>
                <a:lnTo>
                  <a:pt x="879827" y="779860"/>
                </a:lnTo>
                <a:lnTo>
                  <a:pt x="879034" y="775097"/>
                </a:lnTo>
                <a:lnTo>
                  <a:pt x="878241" y="769144"/>
                </a:lnTo>
                <a:lnTo>
                  <a:pt x="877844" y="763588"/>
                </a:lnTo>
                <a:lnTo>
                  <a:pt x="877844" y="758032"/>
                </a:lnTo>
                <a:lnTo>
                  <a:pt x="877844" y="696913"/>
                </a:lnTo>
                <a:lnTo>
                  <a:pt x="833420" y="723504"/>
                </a:lnTo>
                <a:lnTo>
                  <a:pt x="804862" y="676672"/>
                </a:lnTo>
                <a:lnTo>
                  <a:pt x="877844" y="633413"/>
                </a:lnTo>
                <a:lnTo>
                  <a:pt x="877844" y="110332"/>
                </a:lnTo>
                <a:lnTo>
                  <a:pt x="877844" y="105172"/>
                </a:lnTo>
                <a:lnTo>
                  <a:pt x="878241" y="99219"/>
                </a:lnTo>
                <a:lnTo>
                  <a:pt x="879034" y="93663"/>
                </a:lnTo>
                <a:lnTo>
                  <a:pt x="879827" y="88107"/>
                </a:lnTo>
                <a:lnTo>
                  <a:pt x="881414" y="82947"/>
                </a:lnTo>
                <a:lnTo>
                  <a:pt x="883001" y="77788"/>
                </a:lnTo>
                <a:lnTo>
                  <a:pt x="884587" y="72628"/>
                </a:lnTo>
                <a:lnTo>
                  <a:pt x="886570" y="67469"/>
                </a:lnTo>
                <a:lnTo>
                  <a:pt x="888950" y="62707"/>
                </a:lnTo>
                <a:lnTo>
                  <a:pt x="891330" y="57944"/>
                </a:lnTo>
                <a:lnTo>
                  <a:pt x="893710" y="53182"/>
                </a:lnTo>
                <a:lnTo>
                  <a:pt x="896883" y="48816"/>
                </a:lnTo>
                <a:lnTo>
                  <a:pt x="899659" y="44451"/>
                </a:lnTo>
                <a:lnTo>
                  <a:pt x="903229" y="40085"/>
                </a:lnTo>
                <a:lnTo>
                  <a:pt x="910369" y="32544"/>
                </a:lnTo>
                <a:lnTo>
                  <a:pt x="918302" y="25401"/>
                </a:lnTo>
                <a:lnTo>
                  <a:pt x="922268" y="21828"/>
                </a:lnTo>
                <a:lnTo>
                  <a:pt x="926631" y="19050"/>
                </a:lnTo>
                <a:lnTo>
                  <a:pt x="930994" y="16272"/>
                </a:lnTo>
                <a:lnTo>
                  <a:pt x="935754" y="13494"/>
                </a:lnTo>
                <a:lnTo>
                  <a:pt x="940514" y="11113"/>
                </a:lnTo>
                <a:lnTo>
                  <a:pt x="945273" y="8732"/>
                </a:lnTo>
                <a:lnTo>
                  <a:pt x="950430" y="6747"/>
                </a:lnTo>
                <a:lnTo>
                  <a:pt x="955586" y="5160"/>
                </a:lnTo>
                <a:lnTo>
                  <a:pt x="960742" y="3572"/>
                </a:lnTo>
                <a:lnTo>
                  <a:pt x="966295" y="1985"/>
                </a:lnTo>
                <a:lnTo>
                  <a:pt x="971452" y="1191"/>
                </a:lnTo>
                <a:lnTo>
                  <a:pt x="977401" y="397"/>
                </a:lnTo>
                <a:lnTo>
                  <a:pt x="98295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ldLvl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723900"/>
            <a:ext cx="7585075" cy="704850"/>
          </a:xfrm>
        </p:spPr>
        <p:txBody>
          <a:bodyPr/>
          <a:lstStyle/>
          <a:p>
            <a:pPr eaLnBrk="1" hangingPunct="1"/>
            <a:r>
              <a:rPr lang="zh-CN" altLang="en-US" sz="5400" dirty="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6313" y="2266950"/>
            <a:ext cx="6745287" cy="2854325"/>
          </a:xfrm>
          <a:ln>
            <a:solidFill>
              <a:schemeClr val="accent1"/>
            </a:solidFill>
            <a:miter lim="800000"/>
          </a:ln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has a headache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Has a headache, has a headache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has a headache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He has a rest this morning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3492500"/>
            <a:ext cx="19431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540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65250"/>
            <a:ext cx="6743700" cy="3219450"/>
          </a:xfrm>
          <a:ln>
            <a:solidFill>
              <a:schemeClr val="accent1"/>
            </a:solidFill>
            <a:miter lim="800000"/>
          </a:ln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has a stomachache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Has a stomachache, has a stomachache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has a stomachache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He goes to see a doctor this morning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3725" y="3822700"/>
            <a:ext cx="19431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540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38" y="1377950"/>
            <a:ext cx="6743700" cy="3946525"/>
          </a:xfrm>
          <a:ln>
            <a:solidFill>
              <a:schemeClr val="accent1"/>
            </a:solidFill>
            <a:miter lim="800000"/>
          </a:ln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has a toothache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Has a toothache, has a toothache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has a toothache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 has a toothache</a:t>
            </a:r>
          </a:p>
          <a:p>
            <a:pPr algn="l"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He takes some medicine this morning</a:t>
            </a:r>
          </a:p>
          <a:p>
            <a:pPr algn="l" eaLnBrk="1" hangingPunct="1">
              <a:lnSpc>
                <a:spcPct val="70000"/>
              </a:lnSpc>
            </a:pPr>
            <a:endParaRPr lang="zh-CN" altLang="en-US" sz="36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70000"/>
              </a:lnSpc>
            </a:pPr>
            <a:endParaRPr lang="zh-CN" altLang="en-US" sz="36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3187700"/>
            <a:ext cx="1704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540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38" y="1352550"/>
            <a:ext cx="6816725" cy="3670300"/>
          </a:xfrm>
          <a:ln>
            <a:solidFill>
              <a:schemeClr val="accent1"/>
            </a:solidFill>
            <a:miter lim="800000"/>
          </a:ln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zh-CN" altLang="en-US" sz="36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has a cold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Has a cold, has a clod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Little Tom has a cold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He stays in bed this morning</a:t>
            </a:r>
          </a:p>
          <a:p>
            <a:pPr eaLnBrk="1" hangingPunct="1">
              <a:lnSpc>
                <a:spcPct val="70000"/>
              </a:lnSpc>
            </a:pPr>
            <a:endParaRPr lang="zh-CN" altLang="en-US" sz="36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zh-CN" altLang="en-US" sz="36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3187700"/>
            <a:ext cx="1704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1488" y="5354638"/>
            <a:ext cx="1933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等腰三角形 5"/>
          <p:cNvSpPr>
            <a:spLocks noChangeArrowheads="1"/>
          </p:cNvSpPr>
          <p:nvPr/>
        </p:nvSpPr>
        <p:spPr bwMode="auto">
          <a:xfrm>
            <a:off x="58738" y="1573213"/>
            <a:ext cx="3775075" cy="2876550"/>
          </a:xfrm>
          <a:prstGeom prst="triangle">
            <a:avLst>
              <a:gd name="adj" fmla="val 49449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44000" anchor="ctr"/>
          <a:lstStyle/>
          <a:p>
            <a:pPr algn="ctr"/>
            <a:r>
              <a:rPr lang="en-US" altLang="zh-CN" sz="3200" dirty="0">
                <a:solidFill>
                  <a:srgbClr val="FFFF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Objectives:</a:t>
            </a:r>
            <a:endParaRPr lang="zh-CN" altLang="en-US" sz="3200" dirty="0">
              <a:solidFill>
                <a:srgbClr val="FFFFFF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9219" name="等腰三角形 6"/>
          <p:cNvSpPr>
            <a:spLocks noChangeArrowheads="1"/>
          </p:cNvSpPr>
          <p:nvPr/>
        </p:nvSpPr>
        <p:spPr bwMode="auto">
          <a:xfrm>
            <a:off x="763588" y="2422525"/>
            <a:ext cx="2333625" cy="201295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accent1"/>
            </a:solidFill>
            <a:prstDash val="lgDashDot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cxnSp>
        <p:nvCxnSpPr>
          <p:cNvPr id="9220" name="直接连接符 9"/>
          <p:cNvCxnSpPr>
            <a:cxnSpLocks noChangeShapeType="1"/>
          </p:cNvCxnSpPr>
          <p:nvPr/>
        </p:nvCxnSpPr>
        <p:spPr bwMode="auto">
          <a:xfrm>
            <a:off x="1930400" y="14288"/>
            <a:ext cx="0" cy="2422525"/>
          </a:xfrm>
          <a:prstGeom prst="line">
            <a:avLst/>
          </a:prstGeom>
          <a:noFill/>
          <a:ln w="6350">
            <a:solidFill>
              <a:schemeClr val="accent1"/>
            </a:solidFill>
            <a:prstDash val="lgDashDot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1" name="直接连接符 22"/>
          <p:cNvCxnSpPr>
            <a:cxnSpLocks noChangeShapeType="1"/>
          </p:cNvCxnSpPr>
          <p:nvPr/>
        </p:nvCxnSpPr>
        <p:spPr bwMode="auto">
          <a:xfrm flipH="1">
            <a:off x="1930400" y="4448175"/>
            <a:ext cx="0" cy="2413000"/>
          </a:xfrm>
          <a:prstGeom prst="line">
            <a:avLst/>
          </a:prstGeom>
          <a:noFill/>
          <a:ln w="6350">
            <a:solidFill>
              <a:schemeClr val="accent1"/>
            </a:solidFill>
            <a:prstDash val="lgDashDot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文本框 11"/>
          <p:cNvSpPr txBox="1">
            <a:spLocks noChangeArrowheads="1"/>
          </p:cNvSpPr>
          <p:nvPr/>
        </p:nvSpPr>
        <p:spPr bwMode="auto">
          <a:xfrm>
            <a:off x="4554538" y="1382713"/>
            <a:ext cx="4567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Be able to read!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cxnSp>
        <p:nvCxnSpPr>
          <p:cNvPr id="9223" name="直接连接符 12"/>
          <p:cNvCxnSpPr>
            <a:cxnSpLocks noChangeShapeType="1"/>
          </p:cNvCxnSpPr>
          <p:nvPr/>
        </p:nvCxnSpPr>
        <p:spPr bwMode="auto">
          <a:xfrm flipH="1">
            <a:off x="3997325" y="1601788"/>
            <a:ext cx="498475" cy="649287"/>
          </a:xfrm>
          <a:prstGeom prst="line">
            <a:avLst/>
          </a:prstGeom>
          <a:noFill/>
          <a:ln w="6350">
            <a:solidFill>
              <a:srgbClr val="B8CA9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8" name="文本框 13"/>
          <p:cNvSpPr txBox="1">
            <a:spLocks noChangeArrowheads="1"/>
          </p:cNvSpPr>
          <p:nvPr/>
        </p:nvSpPr>
        <p:spPr bwMode="auto">
          <a:xfrm>
            <a:off x="3997325" y="1254125"/>
            <a:ext cx="385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657B3E"/>
                </a:solidFill>
                <a:latin typeface="华康俪金黑W8"/>
                <a:ea typeface="华康俪金黑W8"/>
                <a:cs typeface="华康俪金黑W8"/>
              </a:rPr>
              <a:t>1</a:t>
            </a:r>
            <a:endParaRPr lang="zh-CN" altLang="en-US" sz="4000">
              <a:solidFill>
                <a:srgbClr val="657B3E"/>
              </a:solidFill>
              <a:latin typeface="华康俪金黑W8"/>
              <a:ea typeface="华康俪金黑W8"/>
              <a:cs typeface="华康俪金黑W8"/>
            </a:endParaRPr>
          </a:p>
        </p:txBody>
      </p:sp>
      <p:sp>
        <p:nvSpPr>
          <p:cNvPr id="10249" name="文本框 15"/>
          <p:cNvSpPr txBox="1">
            <a:spLocks noChangeArrowheads="1"/>
          </p:cNvSpPr>
          <p:nvPr/>
        </p:nvSpPr>
        <p:spPr bwMode="auto">
          <a:xfrm>
            <a:off x="4568825" y="2471738"/>
            <a:ext cx="4567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Be a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le to listen!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cxnSp>
        <p:nvCxnSpPr>
          <p:cNvPr id="9226" name="直接连接符 16"/>
          <p:cNvCxnSpPr>
            <a:cxnSpLocks noChangeShapeType="1"/>
          </p:cNvCxnSpPr>
          <p:nvPr/>
        </p:nvCxnSpPr>
        <p:spPr bwMode="auto">
          <a:xfrm flipH="1">
            <a:off x="3997325" y="2698750"/>
            <a:ext cx="498475" cy="650875"/>
          </a:xfrm>
          <a:prstGeom prst="line">
            <a:avLst/>
          </a:prstGeom>
          <a:noFill/>
          <a:ln w="6350">
            <a:solidFill>
              <a:srgbClr val="B8CA9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1" name="文本框 17"/>
          <p:cNvSpPr txBox="1">
            <a:spLocks noChangeArrowheads="1"/>
          </p:cNvSpPr>
          <p:nvPr/>
        </p:nvSpPr>
        <p:spPr bwMode="auto">
          <a:xfrm>
            <a:off x="4049713" y="2306638"/>
            <a:ext cx="260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rgbClr val="657B3E"/>
                </a:solidFill>
                <a:latin typeface="华康俪金黑W8"/>
                <a:ea typeface="华康俪金黑W8"/>
                <a:cs typeface="华康俪金黑W8"/>
              </a:rPr>
              <a:t>2</a:t>
            </a:r>
            <a:endParaRPr lang="zh-CN" altLang="en-US" sz="4000" dirty="0">
              <a:solidFill>
                <a:srgbClr val="657B3E"/>
              </a:solidFill>
              <a:latin typeface="华康俪金黑W8"/>
              <a:ea typeface="华康俪金黑W8"/>
              <a:cs typeface="华康俪金黑W8"/>
            </a:endParaRPr>
          </a:p>
        </p:txBody>
      </p:sp>
      <p:sp>
        <p:nvSpPr>
          <p:cNvPr id="10252" name="文本框 19"/>
          <p:cNvSpPr txBox="1">
            <a:spLocks noChangeArrowheads="1"/>
          </p:cNvSpPr>
          <p:nvPr/>
        </p:nvSpPr>
        <p:spPr bwMode="auto">
          <a:xfrm>
            <a:off x="4576763" y="4449763"/>
            <a:ext cx="4567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Be able to communicate!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cxnSp>
        <p:nvCxnSpPr>
          <p:cNvPr id="9229" name="直接连接符 20"/>
          <p:cNvCxnSpPr>
            <a:cxnSpLocks noChangeShapeType="1"/>
          </p:cNvCxnSpPr>
          <p:nvPr/>
        </p:nvCxnSpPr>
        <p:spPr bwMode="auto">
          <a:xfrm flipH="1">
            <a:off x="3997325" y="3797300"/>
            <a:ext cx="498475" cy="650875"/>
          </a:xfrm>
          <a:prstGeom prst="line">
            <a:avLst/>
          </a:prstGeom>
          <a:noFill/>
          <a:ln w="6350">
            <a:solidFill>
              <a:srgbClr val="B8CA9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4" name="文本框 21"/>
          <p:cNvSpPr txBox="1">
            <a:spLocks noChangeArrowheads="1"/>
          </p:cNvSpPr>
          <p:nvPr/>
        </p:nvSpPr>
        <p:spPr bwMode="auto">
          <a:xfrm>
            <a:off x="4035425" y="3419475"/>
            <a:ext cx="385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657B3E"/>
                </a:solidFill>
                <a:latin typeface="华康俪金黑W8"/>
                <a:ea typeface="华康俪金黑W8"/>
                <a:cs typeface="华康俪金黑W8"/>
              </a:rPr>
              <a:t>3</a:t>
            </a:r>
            <a:endParaRPr lang="zh-CN" altLang="en-US" sz="4000">
              <a:solidFill>
                <a:srgbClr val="657B3E"/>
              </a:solidFill>
              <a:latin typeface="华康俪金黑W8"/>
              <a:ea typeface="华康俪金黑W8"/>
              <a:cs typeface="华康俪金黑W8"/>
            </a:endParaRPr>
          </a:p>
        </p:txBody>
      </p:sp>
      <p:sp>
        <p:nvSpPr>
          <p:cNvPr id="10255" name="文本框 23"/>
          <p:cNvSpPr txBox="1">
            <a:spLocks noChangeArrowheads="1"/>
          </p:cNvSpPr>
          <p:nvPr/>
        </p:nvSpPr>
        <p:spPr bwMode="auto">
          <a:xfrm>
            <a:off x="4576763" y="3546475"/>
            <a:ext cx="4567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Be able to understand!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cxnSp>
        <p:nvCxnSpPr>
          <p:cNvPr id="9232" name="直接连接符 24"/>
          <p:cNvCxnSpPr>
            <a:cxnSpLocks noChangeShapeType="1"/>
          </p:cNvCxnSpPr>
          <p:nvPr/>
        </p:nvCxnSpPr>
        <p:spPr bwMode="auto">
          <a:xfrm flipH="1">
            <a:off x="3997325" y="4895850"/>
            <a:ext cx="498475" cy="649288"/>
          </a:xfrm>
          <a:prstGeom prst="line">
            <a:avLst/>
          </a:prstGeom>
          <a:noFill/>
          <a:ln w="6350">
            <a:solidFill>
              <a:srgbClr val="B8CA9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7" name="文本框 25"/>
          <p:cNvSpPr txBox="1">
            <a:spLocks noChangeArrowheads="1"/>
          </p:cNvSpPr>
          <p:nvPr/>
        </p:nvSpPr>
        <p:spPr bwMode="auto">
          <a:xfrm>
            <a:off x="4064000" y="4518025"/>
            <a:ext cx="385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657B3E"/>
                </a:solidFill>
                <a:latin typeface="华康俪金黑W8"/>
                <a:ea typeface="华康俪金黑W8"/>
                <a:cs typeface="华康俪金黑W8"/>
              </a:rPr>
              <a:t>4</a:t>
            </a:r>
            <a:endParaRPr lang="zh-CN" altLang="en-US" sz="4000">
              <a:solidFill>
                <a:srgbClr val="657B3E"/>
              </a:solidFill>
              <a:latin typeface="华康俪金黑W8"/>
              <a:ea typeface="华康俪金黑W8"/>
              <a:cs typeface="华康俪金黑W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6" grpId="0" autoUpdateAnimBg="0"/>
      <p:bldP spid="10248" grpId="0" autoUpdateAnimBg="0"/>
      <p:bldP spid="10249" grpId="0" autoUpdateAnimBg="0"/>
      <p:bldP spid="10251" grpId="0" autoUpdateAnimBg="0"/>
      <p:bldP spid="10252" grpId="0" autoUpdateAnimBg="0"/>
      <p:bldP spid="10254" grpId="0" autoUpdateAnimBg="0"/>
      <p:bldP spid="10255" grpId="0" autoUpdateAnimBg="0"/>
      <p:bldP spid="1025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5400" dirty="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2330450"/>
            <a:ext cx="5610225" cy="1785938"/>
          </a:xfrm>
          <a:gradFill rotWithShape="0">
            <a:gsLst>
              <a:gs pos="0">
                <a:srgbClr val="8488C4">
                  <a:alpha val="50000"/>
                </a:srgbClr>
              </a:gs>
              <a:gs pos="53000">
                <a:srgbClr val="D4DEFF">
                  <a:alpha val="60600"/>
                </a:srgbClr>
              </a:gs>
              <a:gs pos="83000">
                <a:srgbClr val="D4DEFF">
                  <a:alpha val="66600"/>
                </a:srgbClr>
              </a:gs>
              <a:gs pos="100000">
                <a:srgbClr val="96AB94">
                  <a:alpha val="70000"/>
                </a:srgbClr>
              </a:gs>
            </a:gsLst>
            <a:path path="rect">
              <a:fillToRect r="100000" b="100000"/>
            </a:path>
          </a:gradFill>
          <a:ln>
            <a:solidFill>
              <a:schemeClr val="accent1"/>
            </a:solidFill>
            <a:miter lim="800000"/>
          </a:ln>
        </p:spPr>
        <p:txBody>
          <a:bodyPr lIns="90170" tIns="46990" rIns="90170" bIns="46990"/>
          <a:lstStyle/>
          <a:p>
            <a:pPr eaLnBrk="1" hangingPunct="1">
              <a:defRPr/>
            </a:pPr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Can you chant the song by yourself !</a:t>
            </a:r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19838" y="2428875"/>
            <a:ext cx="244792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文本框 100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82813" y="1481138"/>
            <a:ext cx="4699000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900112" y="2956977"/>
            <a:ext cx="74771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请课后认真朗读单词课文，在记忆的基础上运用词句进行对话</a:t>
            </a:r>
            <a:r>
              <a:rPr lang="zh-CN" alt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KSO_Shape"/>
          <p:cNvSpPr>
            <a:spLocks noChangeArrowheads="1"/>
          </p:cNvSpPr>
          <p:nvPr/>
        </p:nvSpPr>
        <p:spPr bwMode="auto">
          <a:xfrm>
            <a:off x="6873875" y="4730750"/>
            <a:ext cx="1905000" cy="1673225"/>
          </a:xfrm>
          <a:custGeom>
            <a:avLst/>
            <a:gdLst>
              <a:gd name="T0" fmla="*/ 2147483647 w 6626"/>
              <a:gd name="T1" fmla="*/ 2147483647 h 5814"/>
              <a:gd name="T2" fmla="*/ 2147483647 w 6626"/>
              <a:gd name="T3" fmla="*/ 2147483647 h 5814"/>
              <a:gd name="T4" fmla="*/ 2147483647 w 6626"/>
              <a:gd name="T5" fmla="*/ 2147483647 h 5814"/>
              <a:gd name="T6" fmla="*/ 2147483647 w 6626"/>
              <a:gd name="T7" fmla="*/ 2147483647 h 5814"/>
              <a:gd name="T8" fmla="*/ 2147483647 w 6626"/>
              <a:gd name="T9" fmla="*/ 2147483647 h 5814"/>
              <a:gd name="T10" fmla="*/ 2147483647 w 6626"/>
              <a:gd name="T11" fmla="*/ 2147483647 h 5814"/>
              <a:gd name="T12" fmla="*/ 2147483647 w 6626"/>
              <a:gd name="T13" fmla="*/ 2147483647 h 5814"/>
              <a:gd name="T14" fmla="*/ 2147483647 w 6626"/>
              <a:gd name="T15" fmla="*/ 2147483647 h 5814"/>
              <a:gd name="T16" fmla="*/ 2147483647 w 6626"/>
              <a:gd name="T17" fmla="*/ 2147483647 h 5814"/>
              <a:gd name="T18" fmla="*/ 2147483647 w 6626"/>
              <a:gd name="T19" fmla="*/ 2147483647 h 5814"/>
              <a:gd name="T20" fmla="*/ 2147483647 w 6626"/>
              <a:gd name="T21" fmla="*/ 2147483647 h 5814"/>
              <a:gd name="T22" fmla="*/ 2147483647 w 6626"/>
              <a:gd name="T23" fmla="*/ 2147483647 h 5814"/>
              <a:gd name="T24" fmla="*/ 2147483647 w 6626"/>
              <a:gd name="T25" fmla="*/ 2147483647 h 5814"/>
              <a:gd name="T26" fmla="*/ 2147483647 w 6626"/>
              <a:gd name="T27" fmla="*/ 2147483647 h 5814"/>
              <a:gd name="T28" fmla="*/ 2147483647 w 6626"/>
              <a:gd name="T29" fmla="*/ 2147483647 h 5814"/>
              <a:gd name="T30" fmla="*/ 2147483647 w 6626"/>
              <a:gd name="T31" fmla="*/ 2147483647 h 5814"/>
              <a:gd name="T32" fmla="*/ 2147483647 w 6626"/>
              <a:gd name="T33" fmla="*/ 2147483647 h 5814"/>
              <a:gd name="T34" fmla="*/ 2147483647 w 6626"/>
              <a:gd name="T35" fmla="*/ 2147483647 h 5814"/>
              <a:gd name="T36" fmla="*/ 2147483647 w 6626"/>
              <a:gd name="T37" fmla="*/ 2147483647 h 5814"/>
              <a:gd name="T38" fmla="*/ 2147483647 w 6626"/>
              <a:gd name="T39" fmla="*/ 2147483647 h 5814"/>
              <a:gd name="T40" fmla="*/ 2147483647 w 6626"/>
              <a:gd name="T41" fmla="*/ 2147483647 h 5814"/>
              <a:gd name="T42" fmla="*/ 0 w 6626"/>
              <a:gd name="T43" fmla="*/ 2147483647 h 5814"/>
              <a:gd name="T44" fmla="*/ 2147483647 w 6626"/>
              <a:gd name="T45" fmla="*/ 2147483647 h 5814"/>
              <a:gd name="T46" fmla="*/ 2147483647 w 6626"/>
              <a:gd name="T47" fmla="*/ 2147483647 h 5814"/>
              <a:gd name="T48" fmla="*/ 2147483647 w 6626"/>
              <a:gd name="T49" fmla="*/ 2147483647 h 5814"/>
              <a:gd name="T50" fmla="*/ 2147483647 w 6626"/>
              <a:gd name="T51" fmla="*/ 2147483647 h 5814"/>
              <a:gd name="T52" fmla="*/ 2147483647 w 6626"/>
              <a:gd name="T53" fmla="*/ 2147483647 h 5814"/>
              <a:gd name="T54" fmla="*/ 2147483647 w 6626"/>
              <a:gd name="T55" fmla="*/ 2147483647 h 5814"/>
              <a:gd name="T56" fmla="*/ 2147483647 w 6626"/>
              <a:gd name="T57" fmla="*/ 2147483647 h 5814"/>
              <a:gd name="T58" fmla="*/ 2147483647 w 6626"/>
              <a:gd name="T59" fmla="*/ 2147483647 h 5814"/>
              <a:gd name="T60" fmla="*/ 2147483647 w 6626"/>
              <a:gd name="T61" fmla="*/ 2147483647 h 5814"/>
              <a:gd name="T62" fmla="*/ 2147483647 w 6626"/>
              <a:gd name="T63" fmla="*/ 2147483647 h 5814"/>
              <a:gd name="T64" fmla="*/ 2147483647 w 6626"/>
              <a:gd name="T65" fmla="*/ 2147483647 h 5814"/>
              <a:gd name="T66" fmla="*/ 2147483647 w 6626"/>
              <a:gd name="T67" fmla="*/ 2147483647 h 5814"/>
              <a:gd name="T68" fmla="*/ 2147483647 w 6626"/>
              <a:gd name="T69" fmla="*/ 2147483647 h 5814"/>
              <a:gd name="T70" fmla="*/ 2147483647 w 6626"/>
              <a:gd name="T71" fmla="*/ 2147483647 h 5814"/>
              <a:gd name="T72" fmla="*/ 2147483647 w 6626"/>
              <a:gd name="T73" fmla="*/ 2147483647 h 5814"/>
              <a:gd name="T74" fmla="*/ 2147483647 w 6626"/>
              <a:gd name="T75" fmla="*/ 2147483647 h 5814"/>
              <a:gd name="T76" fmla="*/ 2147483647 w 6626"/>
              <a:gd name="T77" fmla="*/ 2147483647 h 5814"/>
              <a:gd name="T78" fmla="*/ 2147483647 w 6626"/>
              <a:gd name="T79" fmla="*/ 2147483647 h 5814"/>
              <a:gd name="T80" fmla="*/ 2147483647 w 6626"/>
              <a:gd name="T81" fmla="*/ 2147483647 h 5814"/>
              <a:gd name="T82" fmla="*/ 2147483647 w 6626"/>
              <a:gd name="T83" fmla="*/ 2147483647 h 5814"/>
              <a:gd name="T84" fmla="*/ 2147483647 w 6626"/>
              <a:gd name="T85" fmla="*/ 2147483647 h 5814"/>
              <a:gd name="T86" fmla="*/ 2147483647 w 6626"/>
              <a:gd name="T87" fmla="*/ 2147483647 h 5814"/>
              <a:gd name="T88" fmla="*/ 2147483647 w 6626"/>
              <a:gd name="T89" fmla="*/ 2147483647 h 5814"/>
              <a:gd name="T90" fmla="*/ 2147483647 w 6626"/>
              <a:gd name="T91" fmla="*/ 2147483647 h 5814"/>
              <a:gd name="T92" fmla="*/ 2147483647 w 6626"/>
              <a:gd name="T93" fmla="*/ 2147483647 h 5814"/>
              <a:gd name="T94" fmla="*/ 2147483647 w 6626"/>
              <a:gd name="T95" fmla="*/ 2147483647 h 5814"/>
              <a:gd name="T96" fmla="*/ 2147483647 w 6626"/>
              <a:gd name="T97" fmla="*/ 2147483647 h 5814"/>
              <a:gd name="T98" fmla="*/ 2147483647 w 6626"/>
              <a:gd name="T99" fmla="*/ 2147483647 h 5814"/>
              <a:gd name="T100" fmla="*/ 2147483647 w 6626"/>
              <a:gd name="T101" fmla="*/ 2147483647 h 5814"/>
              <a:gd name="T102" fmla="*/ 2147483647 w 6626"/>
              <a:gd name="T103" fmla="*/ 2147483647 h 5814"/>
              <a:gd name="T104" fmla="*/ 2147483647 w 6626"/>
              <a:gd name="T105" fmla="*/ 2147483647 h 5814"/>
              <a:gd name="T106" fmla="*/ 2147483647 w 6626"/>
              <a:gd name="T107" fmla="*/ 2147483647 h 5814"/>
              <a:gd name="T108" fmla="*/ 2147483647 w 6626"/>
              <a:gd name="T109" fmla="*/ 2147483647 h 5814"/>
              <a:gd name="T110" fmla="*/ 2147483647 w 6626"/>
              <a:gd name="T111" fmla="*/ 2147483647 h 5814"/>
              <a:gd name="T112" fmla="*/ 2147483647 w 6626"/>
              <a:gd name="T113" fmla="*/ 2147483647 h 5814"/>
              <a:gd name="T114" fmla="*/ 2147483647 w 6626"/>
              <a:gd name="T115" fmla="*/ 2147483647 h 5814"/>
              <a:gd name="T116" fmla="*/ 2147483647 w 6626"/>
              <a:gd name="T117" fmla="*/ 2147483647 h 5814"/>
              <a:gd name="T118" fmla="*/ 2147483647 w 6626"/>
              <a:gd name="T119" fmla="*/ 2147483647 h 5814"/>
              <a:gd name="T120" fmla="*/ 2147483647 w 6626"/>
              <a:gd name="T121" fmla="*/ 2147483647 h 5814"/>
              <a:gd name="T122" fmla="*/ 2147483647 w 6626"/>
              <a:gd name="T123" fmla="*/ 2147483647 h 5814"/>
              <a:gd name="T124" fmla="*/ 2147483647 w 6626"/>
              <a:gd name="T125" fmla="*/ 2147483647 h 581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626"/>
              <a:gd name="T190" fmla="*/ 0 h 5814"/>
              <a:gd name="T191" fmla="*/ 6626 w 6626"/>
              <a:gd name="T192" fmla="*/ 5814 h 581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626" h="5814">
                <a:moveTo>
                  <a:pt x="1466" y="3840"/>
                </a:moveTo>
                <a:lnTo>
                  <a:pt x="3063" y="3840"/>
                </a:lnTo>
                <a:lnTo>
                  <a:pt x="3063" y="3555"/>
                </a:lnTo>
                <a:lnTo>
                  <a:pt x="1516" y="3555"/>
                </a:lnTo>
                <a:lnTo>
                  <a:pt x="1516" y="3305"/>
                </a:lnTo>
                <a:lnTo>
                  <a:pt x="3063" y="3305"/>
                </a:lnTo>
                <a:lnTo>
                  <a:pt x="3063" y="3142"/>
                </a:lnTo>
                <a:lnTo>
                  <a:pt x="3303" y="3142"/>
                </a:lnTo>
                <a:lnTo>
                  <a:pt x="3303" y="3305"/>
                </a:lnTo>
                <a:lnTo>
                  <a:pt x="4862" y="3305"/>
                </a:lnTo>
                <a:lnTo>
                  <a:pt x="4862" y="3555"/>
                </a:lnTo>
                <a:lnTo>
                  <a:pt x="3303" y="3555"/>
                </a:lnTo>
                <a:lnTo>
                  <a:pt x="3303" y="3840"/>
                </a:lnTo>
                <a:lnTo>
                  <a:pt x="4858" y="3840"/>
                </a:lnTo>
                <a:lnTo>
                  <a:pt x="4858" y="4176"/>
                </a:lnTo>
                <a:lnTo>
                  <a:pt x="5487" y="4176"/>
                </a:lnTo>
                <a:lnTo>
                  <a:pt x="5590" y="4176"/>
                </a:lnTo>
                <a:lnTo>
                  <a:pt x="5590" y="4279"/>
                </a:lnTo>
                <a:lnTo>
                  <a:pt x="5590" y="5265"/>
                </a:lnTo>
                <a:lnTo>
                  <a:pt x="5683" y="5265"/>
                </a:lnTo>
                <a:lnTo>
                  <a:pt x="5683" y="5119"/>
                </a:lnTo>
                <a:lnTo>
                  <a:pt x="5804" y="5119"/>
                </a:lnTo>
                <a:lnTo>
                  <a:pt x="5804" y="5181"/>
                </a:lnTo>
                <a:lnTo>
                  <a:pt x="5814" y="5187"/>
                </a:lnTo>
                <a:lnTo>
                  <a:pt x="5824" y="5193"/>
                </a:lnTo>
                <a:lnTo>
                  <a:pt x="5844" y="5203"/>
                </a:lnTo>
                <a:lnTo>
                  <a:pt x="5864" y="5211"/>
                </a:lnTo>
                <a:lnTo>
                  <a:pt x="5885" y="5216"/>
                </a:lnTo>
                <a:lnTo>
                  <a:pt x="5907" y="5219"/>
                </a:lnTo>
                <a:lnTo>
                  <a:pt x="5928" y="5220"/>
                </a:lnTo>
                <a:lnTo>
                  <a:pt x="5952" y="5220"/>
                </a:lnTo>
                <a:lnTo>
                  <a:pt x="5975" y="5218"/>
                </a:lnTo>
                <a:lnTo>
                  <a:pt x="5999" y="5215"/>
                </a:lnTo>
                <a:lnTo>
                  <a:pt x="6025" y="5211"/>
                </a:lnTo>
                <a:lnTo>
                  <a:pt x="6077" y="5201"/>
                </a:lnTo>
                <a:lnTo>
                  <a:pt x="6133" y="5188"/>
                </a:lnTo>
                <a:lnTo>
                  <a:pt x="6192" y="5176"/>
                </a:lnTo>
                <a:lnTo>
                  <a:pt x="6222" y="5171"/>
                </a:lnTo>
                <a:lnTo>
                  <a:pt x="6256" y="5164"/>
                </a:lnTo>
                <a:lnTo>
                  <a:pt x="6293" y="5160"/>
                </a:lnTo>
                <a:lnTo>
                  <a:pt x="6330" y="5156"/>
                </a:lnTo>
                <a:lnTo>
                  <a:pt x="6369" y="5154"/>
                </a:lnTo>
                <a:lnTo>
                  <a:pt x="6388" y="5154"/>
                </a:lnTo>
                <a:lnTo>
                  <a:pt x="6407" y="5154"/>
                </a:lnTo>
                <a:lnTo>
                  <a:pt x="6427" y="5155"/>
                </a:lnTo>
                <a:lnTo>
                  <a:pt x="6446" y="5157"/>
                </a:lnTo>
                <a:lnTo>
                  <a:pt x="6464" y="5160"/>
                </a:lnTo>
                <a:lnTo>
                  <a:pt x="6482" y="5163"/>
                </a:lnTo>
                <a:lnTo>
                  <a:pt x="6500" y="5169"/>
                </a:lnTo>
                <a:lnTo>
                  <a:pt x="6516" y="5174"/>
                </a:lnTo>
                <a:lnTo>
                  <a:pt x="6531" y="5182"/>
                </a:lnTo>
                <a:lnTo>
                  <a:pt x="6545" y="5190"/>
                </a:lnTo>
                <a:lnTo>
                  <a:pt x="6557" y="5200"/>
                </a:lnTo>
                <a:lnTo>
                  <a:pt x="6569" y="5211"/>
                </a:lnTo>
                <a:lnTo>
                  <a:pt x="6579" y="5222"/>
                </a:lnTo>
                <a:lnTo>
                  <a:pt x="6588" y="5234"/>
                </a:lnTo>
                <a:lnTo>
                  <a:pt x="6597" y="5247"/>
                </a:lnTo>
                <a:lnTo>
                  <a:pt x="6605" y="5261"/>
                </a:lnTo>
                <a:lnTo>
                  <a:pt x="6611" y="5275"/>
                </a:lnTo>
                <a:lnTo>
                  <a:pt x="6616" y="5289"/>
                </a:lnTo>
                <a:lnTo>
                  <a:pt x="6620" y="5304"/>
                </a:lnTo>
                <a:lnTo>
                  <a:pt x="6623" y="5319"/>
                </a:lnTo>
                <a:lnTo>
                  <a:pt x="6625" y="5335"/>
                </a:lnTo>
                <a:lnTo>
                  <a:pt x="6626" y="5350"/>
                </a:lnTo>
                <a:lnTo>
                  <a:pt x="6625" y="5365"/>
                </a:lnTo>
                <a:lnTo>
                  <a:pt x="6624" y="5381"/>
                </a:lnTo>
                <a:lnTo>
                  <a:pt x="6622" y="5396"/>
                </a:lnTo>
                <a:lnTo>
                  <a:pt x="6618" y="5411"/>
                </a:lnTo>
                <a:lnTo>
                  <a:pt x="6613" y="5425"/>
                </a:lnTo>
                <a:lnTo>
                  <a:pt x="6608" y="5440"/>
                </a:lnTo>
                <a:lnTo>
                  <a:pt x="6601" y="5453"/>
                </a:lnTo>
                <a:lnTo>
                  <a:pt x="6593" y="5467"/>
                </a:lnTo>
                <a:lnTo>
                  <a:pt x="6584" y="5478"/>
                </a:lnTo>
                <a:lnTo>
                  <a:pt x="6575" y="5490"/>
                </a:lnTo>
                <a:lnTo>
                  <a:pt x="6563" y="5501"/>
                </a:lnTo>
                <a:lnTo>
                  <a:pt x="6551" y="5512"/>
                </a:lnTo>
                <a:lnTo>
                  <a:pt x="6537" y="5520"/>
                </a:lnTo>
                <a:lnTo>
                  <a:pt x="6523" y="5528"/>
                </a:lnTo>
                <a:lnTo>
                  <a:pt x="6508" y="5534"/>
                </a:lnTo>
                <a:lnTo>
                  <a:pt x="6491" y="5540"/>
                </a:lnTo>
                <a:lnTo>
                  <a:pt x="6473" y="5544"/>
                </a:lnTo>
                <a:lnTo>
                  <a:pt x="6455" y="5547"/>
                </a:lnTo>
                <a:lnTo>
                  <a:pt x="6435" y="5550"/>
                </a:lnTo>
                <a:lnTo>
                  <a:pt x="6415" y="5551"/>
                </a:lnTo>
                <a:lnTo>
                  <a:pt x="6396" y="5552"/>
                </a:lnTo>
                <a:lnTo>
                  <a:pt x="6375" y="5552"/>
                </a:lnTo>
                <a:lnTo>
                  <a:pt x="6336" y="5550"/>
                </a:lnTo>
                <a:lnTo>
                  <a:pt x="6296" y="5546"/>
                </a:lnTo>
                <a:lnTo>
                  <a:pt x="6258" y="5542"/>
                </a:lnTo>
                <a:lnTo>
                  <a:pt x="6223" y="5535"/>
                </a:lnTo>
                <a:lnTo>
                  <a:pt x="6192" y="5530"/>
                </a:lnTo>
                <a:lnTo>
                  <a:pt x="6133" y="5517"/>
                </a:lnTo>
                <a:lnTo>
                  <a:pt x="6077" y="5505"/>
                </a:lnTo>
                <a:lnTo>
                  <a:pt x="6025" y="5495"/>
                </a:lnTo>
                <a:lnTo>
                  <a:pt x="5999" y="5490"/>
                </a:lnTo>
                <a:lnTo>
                  <a:pt x="5975" y="5488"/>
                </a:lnTo>
                <a:lnTo>
                  <a:pt x="5952" y="5486"/>
                </a:lnTo>
                <a:lnTo>
                  <a:pt x="5928" y="5486"/>
                </a:lnTo>
                <a:lnTo>
                  <a:pt x="5907" y="5487"/>
                </a:lnTo>
                <a:lnTo>
                  <a:pt x="5885" y="5490"/>
                </a:lnTo>
                <a:lnTo>
                  <a:pt x="5864" y="5496"/>
                </a:lnTo>
                <a:lnTo>
                  <a:pt x="5844" y="5502"/>
                </a:lnTo>
                <a:lnTo>
                  <a:pt x="5824" y="5513"/>
                </a:lnTo>
                <a:lnTo>
                  <a:pt x="5814" y="5518"/>
                </a:lnTo>
                <a:lnTo>
                  <a:pt x="5804" y="5525"/>
                </a:lnTo>
                <a:lnTo>
                  <a:pt x="5804" y="5598"/>
                </a:lnTo>
                <a:lnTo>
                  <a:pt x="5683" y="5598"/>
                </a:lnTo>
                <a:lnTo>
                  <a:pt x="5683" y="5471"/>
                </a:lnTo>
                <a:lnTo>
                  <a:pt x="5487" y="5471"/>
                </a:lnTo>
                <a:lnTo>
                  <a:pt x="5384" y="5471"/>
                </a:lnTo>
                <a:lnTo>
                  <a:pt x="5384" y="5368"/>
                </a:lnTo>
                <a:lnTo>
                  <a:pt x="5384" y="4382"/>
                </a:lnTo>
                <a:lnTo>
                  <a:pt x="4858" y="4382"/>
                </a:lnTo>
                <a:lnTo>
                  <a:pt x="4858" y="5229"/>
                </a:lnTo>
                <a:lnTo>
                  <a:pt x="4871" y="5266"/>
                </a:lnTo>
                <a:lnTo>
                  <a:pt x="4886" y="5303"/>
                </a:lnTo>
                <a:lnTo>
                  <a:pt x="4902" y="5337"/>
                </a:lnTo>
                <a:lnTo>
                  <a:pt x="4919" y="5369"/>
                </a:lnTo>
                <a:lnTo>
                  <a:pt x="4937" y="5400"/>
                </a:lnTo>
                <a:lnTo>
                  <a:pt x="4956" y="5430"/>
                </a:lnTo>
                <a:lnTo>
                  <a:pt x="4976" y="5458"/>
                </a:lnTo>
                <a:lnTo>
                  <a:pt x="4997" y="5485"/>
                </a:lnTo>
                <a:lnTo>
                  <a:pt x="5020" y="5510"/>
                </a:lnTo>
                <a:lnTo>
                  <a:pt x="5042" y="5533"/>
                </a:lnTo>
                <a:lnTo>
                  <a:pt x="5067" y="5555"/>
                </a:lnTo>
                <a:lnTo>
                  <a:pt x="5091" y="5575"/>
                </a:lnTo>
                <a:lnTo>
                  <a:pt x="5118" y="5594"/>
                </a:lnTo>
                <a:lnTo>
                  <a:pt x="5145" y="5611"/>
                </a:lnTo>
                <a:lnTo>
                  <a:pt x="5173" y="5627"/>
                </a:lnTo>
                <a:lnTo>
                  <a:pt x="5202" y="5641"/>
                </a:lnTo>
                <a:lnTo>
                  <a:pt x="5202" y="5814"/>
                </a:lnTo>
                <a:lnTo>
                  <a:pt x="1085" y="5814"/>
                </a:lnTo>
                <a:lnTo>
                  <a:pt x="1085" y="5655"/>
                </a:lnTo>
                <a:lnTo>
                  <a:pt x="1117" y="5636"/>
                </a:lnTo>
                <a:lnTo>
                  <a:pt x="1147" y="5615"/>
                </a:lnTo>
                <a:lnTo>
                  <a:pt x="1176" y="5592"/>
                </a:lnTo>
                <a:lnTo>
                  <a:pt x="1204" y="5568"/>
                </a:lnTo>
                <a:lnTo>
                  <a:pt x="1231" y="5544"/>
                </a:lnTo>
                <a:lnTo>
                  <a:pt x="1258" y="5517"/>
                </a:lnTo>
                <a:lnTo>
                  <a:pt x="1283" y="5490"/>
                </a:lnTo>
                <a:lnTo>
                  <a:pt x="1307" y="5462"/>
                </a:lnTo>
                <a:lnTo>
                  <a:pt x="1331" y="5433"/>
                </a:lnTo>
                <a:lnTo>
                  <a:pt x="1353" y="5405"/>
                </a:lnTo>
                <a:lnTo>
                  <a:pt x="1374" y="5373"/>
                </a:lnTo>
                <a:lnTo>
                  <a:pt x="1394" y="5343"/>
                </a:lnTo>
                <a:lnTo>
                  <a:pt x="1414" y="5311"/>
                </a:lnTo>
                <a:lnTo>
                  <a:pt x="1433" y="5280"/>
                </a:lnTo>
                <a:lnTo>
                  <a:pt x="1450" y="5248"/>
                </a:lnTo>
                <a:lnTo>
                  <a:pt x="1466" y="5215"/>
                </a:lnTo>
                <a:lnTo>
                  <a:pt x="1466" y="5208"/>
                </a:lnTo>
                <a:lnTo>
                  <a:pt x="2931" y="5208"/>
                </a:lnTo>
                <a:lnTo>
                  <a:pt x="2931" y="5062"/>
                </a:lnTo>
                <a:lnTo>
                  <a:pt x="1466" y="5062"/>
                </a:lnTo>
                <a:lnTo>
                  <a:pt x="1466" y="3840"/>
                </a:lnTo>
                <a:close/>
                <a:moveTo>
                  <a:pt x="1140" y="14"/>
                </a:moveTo>
                <a:lnTo>
                  <a:pt x="1140" y="12"/>
                </a:lnTo>
                <a:lnTo>
                  <a:pt x="1112" y="7"/>
                </a:lnTo>
                <a:lnTo>
                  <a:pt x="1084" y="4"/>
                </a:lnTo>
                <a:lnTo>
                  <a:pt x="1058" y="2"/>
                </a:lnTo>
                <a:lnTo>
                  <a:pt x="1032" y="1"/>
                </a:lnTo>
                <a:lnTo>
                  <a:pt x="1006" y="0"/>
                </a:lnTo>
                <a:lnTo>
                  <a:pt x="982" y="0"/>
                </a:lnTo>
                <a:lnTo>
                  <a:pt x="957" y="2"/>
                </a:lnTo>
                <a:lnTo>
                  <a:pt x="933" y="3"/>
                </a:lnTo>
                <a:lnTo>
                  <a:pt x="910" y="6"/>
                </a:lnTo>
                <a:lnTo>
                  <a:pt x="887" y="10"/>
                </a:lnTo>
                <a:lnTo>
                  <a:pt x="866" y="15"/>
                </a:lnTo>
                <a:lnTo>
                  <a:pt x="844" y="19"/>
                </a:lnTo>
                <a:lnTo>
                  <a:pt x="824" y="25"/>
                </a:lnTo>
                <a:lnTo>
                  <a:pt x="805" y="32"/>
                </a:lnTo>
                <a:lnTo>
                  <a:pt x="785" y="39"/>
                </a:lnTo>
                <a:lnTo>
                  <a:pt x="767" y="47"/>
                </a:lnTo>
                <a:lnTo>
                  <a:pt x="749" y="55"/>
                </a:lnTo>
                <a:lnTo>
                  <a:pt x="732" y="65"/>
                </a:lnTo>
                <a:lnTo>
                  <a:pt x="716" y="75"/>
                </a:lnTo>
                <a:lnTo>
                  <a:pt x="700" y="86"/>
                </a:lnTo>
                <a:lnTo>
                  <a:pt x="685" y="97"/>
                </a:lnTo>
                <a:lnTo>
                  <a:pt x="670" y="108"/>
                </a:lnTo>
                <a:lnTo>
                  <a:pt x="656" y="121"/>
                </a:lnTo>
                <a:lnTo>
                  <a:pt x="643" y="134"/>
                </a:lnTo>
                <a:lnTo>
                  <a:pt x="630" y="147"/>
                </a:lnTo>
                <a:lnTo>
                  <a:pt x="619" y="161"/>
                </a:lnTo>
                <a:lnTo>
                  <a:pt x="608" y="174"/>
                </a:lnTo>
                <a:lnTo>
                  <a:pt x="598" y="189"/>
                </a:lnTo>
                <a:lnTo>
                  <a:pt x="588" y="204"/>
                </a:lnTo>
                <a:lnTo>
                  <a:pt x="579" y="219"/>
                </a:lnTo>
                <a:lnTo>
                  <a:pt x="571" y="236"/>
                </a:lnTo>
                <a:lnTo>
                  <a:pt x="564" y="252"/>
                </a:lnTo>
                <a:lnTo>
                  <a:pt x="556" y="269"/>
                </a:lnTo>
                <a:lnTo>
                  <a:pt x="551" y="286"/>
                </a:lnTo>
                <a:lnTo>
                  <a:pt x="545" y="303"/>
                </a:lnTo>
                <a:lnTo>
                  <a:pt x="540" y="320"/>
                </a:lnTo>
                <a:lnTo>
                  <a:pt x="537" y="338"/>
                </a:lnTo>
                <a:lnTo>
                  <a:pt x="534" y="357"/>
                </a:lnTo>
                <a:lnTo>
                  <a:pt x="530" y="375"/>
                </a:lnTo>
                <a:lnTo>
                  <a:pt x="529" y="394"/>
                </a:lnTo>
                <a:lnTo>
                  <a:pt x="528" y="412"/>
                </a:lnTo>
                <a:lnTo>
                  <a:pt x="527" y="432"/>
                </a:lnTo>
                <a:lnTo>
                  <a:pt x="528" y="451"/>
                </a:lnTo>
                <a:lnTo>
                  <a:pt x="529" y="470"/>
                </a:lnTo>
                <a:lnTo>
                  <a:pt x="531" y="490"/>
                </a:lnTo>
                <a:lnTo>
                  <a:pt x="534" y="510"/>
                </a:lnTo>
                <a:lnTo>
                  <a:pt x="538" y="529"/>
                </a:lnTo>
                <a:lnTo>
                  <a:pt x="542" y="550"/>
                </a:lnTo>
                <a:lnTo>
                  <a:pt x="546" y="569"/>
                </a:lnTo>
                <a:lnTo>
                  <a:pt x="553" y="589"/>
                </a:lnTo>
                <a:lnTo>
                  <a:pt x="559" y="609"/>
                </a:lnTo>
                <a:lnTo>
                  <a:pt x="567" y="629"/>
                </a:lnTo>
                <a:lnTo>
                  <a:pt x="574" y="649"/>
                </a:lnTo>
                <a:lnTo>
                  <a:pt x="583" y="669"/>
                </a:lnTo>
                <a:lnTo>
                  <a:pt x="593" y="689"/>
                </a:lnTo>
                <a:lnTo>
                  <a:pt x="603" y="708"/>
                </a:lnTo>
                <a:lnTo>
                  <a:pt x="614" y="729"/>
                </a:lnTo>
                <a:lnTo>
                  <a:pt x="627" y="748"/>
                </a:lnTo>
                <a:lnTo>
                  <a:pt x="639" y="767"/>
                </a:lnTo>
                <a:lnTo>
                  <a:pt x="653" y="786"/>
                </a:lnTo>
                <a:lnTo>
                  <a:pt x="666" y="806"/>
                </a:lnTo>
                <a:lnTo>
                  <a:pt x="683" y="825"/>
                </a:lnTo>
                <a:lnTo>
                  <a:pt x="698" y="843"/>
                </a:lnTo>
                <a:lnTo>
                  <a:pt x="715" y="861"/>
                </a:lnTo>
                <a:lnTo>
                  <a:pt x="676" y="874"/>
                </a:lnTo>
                <a:lnTo>
                  <a:pt x="638" y="887"/>
                </a:lnTo>
                <a:lnTo>
                  <a:pt x="601" y="902"/>
                </a:lnTo>
                <a:lnTo>
                  <a:pt x="565" y="917"/>
                </a:lnTo>
                <a:lnTo>
                  <a:pt x="528" y="934"/>
                </a:lnTo>
                <a:lnTo>
                  <a:pt x="494" y="953"/>
                </a:lnTo>
                <a:lnTo>
                  <a:pt x="460" y="971"/>
                </a:lnTo>
                <a:lnTo>
                  <a:pt x="427" y="991"/>
                </a:lnTo>
                <a:lnTo>
                  <a:pt x="395" y="1013"/>
                </a:lnTo>
                <a:lnTo>
                  <a:pt x="364" y="1034"/>
                </a:lnTo>
                <a:lnTo>
                  <a:pt x="334" y="1056"/>
                </a:lnTo>
                <a:lnTo>
                  <a:pt x="305" y="1081"/>
                </a:lnTo>
                <a:lnTo>
                  <a:pt x="277" y="1106"/>
                </a:lnTo>
                <a:lnTo>
                  <a:pt x="251" y="1132"/>
                </a:lnTo>
                <a:lnTo>
                  <a:pt x="225" y="1157"/>
                </a:lnTo>
                <a:lnTo>
                  <a:pt x="200" y="1185"/>
                </a:lnTo>
                <a:lnTo>
                  <a:pt x="178" y="1213"/>
                </a:lnTo>
                <a:lnTo>
                  <a:pt x="155" y="1242"/>
                </a:lnTo>
                <a:lnTo>
                  <a:pt x="135" y="1271"/>
                </a:lnTo>
                <a:lnTo>
                  <a:pt x="116" y="1301"/>
                </a:lnTo>
                <a:lnTo>
                  <a:pt x="98" y="1332"/>
                </a:lnTo>
                <a:lnTo>
                  <a:pt x="81" y="1364"/>
                </a:lnTo>
                <a:lnTo>
                  <a:pt x="66" y="1396"/>
                </a:lnTo>
                <a:lnTo>
                  <a:pt x="52" y="1428"/>
                </a:lnTo>
                <a:lnTo>
                  <a:pt x="41" y="1462"/>
                </a:lnTo>
                <a:lnTo>
                  <a:pt x="30" y="1496"/>
                </a:lnTo>
                <a:lnTo>
                  <a:pt x="20" y="1530"/>
                </a:lnTo>
                <a:lnTo>
                  <a:pt x="13" y="1564"/>
                </a:lnTo>
                <a:lnTo>
                  <a:pt x="7" y="1600"/>
                </a:lnTo>
                <a:lnTo>
                  <a:pt x="3" y="1636"/>
                </a:lnTo>
                <a:lnTo>
                  <a:pt x="0" y="1672"/>
                </a:lnTo>
                <a:lnTo>
                  <a:pt x="0" y="1708"/>
                </a:lnTo>
                <a:lnTo>
                  <a:pt x="0" y="1746"/>
                </a:lnTo>
                <a:lnTo>
                  <a:pt x="3" y="1782"/>
                </a:lnTo>
                <a:lnTo>
                  <a:pt x="7" y="1818"/>
                </a:lnTo>
                <a:lnTo>
                  <a:pt x="14" y="1854"/>
                </a:lnTo>
                <a:lnTo>
                  <a:pt x="21" y="1889"/>
                </a:lnTo>
                <a:lnTo>
                  <a:pt x="31" y="1925"/>
                </a:lnTo>
                <a:lnTo>
                  <a:pt x="42" y="1959"/>
                </a:lnTo>
                <a:lnTo>
                  <a:pt x="55" y="1992"/>
                </a:lnTo>
                <a:lnTo>
                  <a:pt x="68" y="2025"/>
                </a:lnTo>
                <a:lnTo>
                  <a:pt x="83" y="2059"/>
                </a:lnTo>
                <a:lnTo>
                  <a:pt x="101" y="2090"/>
                </a:lnTo>
                <a:lnTo>
                  <a:pt x="119" y="2121"/>
                </a:lnTo>
                <a:lnTo>
                  <a:pt x="139" y="2152"/>
                </a:lnTo>
                <a:lnTo>
                  <a:pt x="161" y="2182"/>
                </a:lnTo>
                <a:lnTo>
                  <a:pt x="183" y="2211"/>
                </a:lnTo>
                <a:lnTo>
                  <a:pt x="207" y="2239"/>
                </a:lnTo>
                <a:lnTo>
                  <a:pt x="231" y="2266"/>
                </a:lnTo>
                <a:lnTo>
                  <a:pt x="258" y="2293"/>
                </a:lnTo>
                <a:lnTo>
                  <a:pt x="285" y="2319"/>
                </a:lnTo>
                <a:lnTo>
                  <a:pt x="314" y="2344"/>
                </a:lnTo>
                <a:lnTo>
                  <a:pt x="343" y="2367"/>
                </a:lnTo>
                <a:lnTo>
                  <a:pt x="374" y="2390"/>
                </a:lnTo>
                <a:lnTo>
                  <a:pt x="406" y="2412"/>
                </a:lnTo>
                <a:lnTo>
                  <a:pt x="438" y="2434"/>
                </a:lnTo>
                <a:lnTo>
                  <a:pt x="472" y="2453"/>
                </a:lnTo>
                <a:lnTo>
                  <a:pt x="507" y="2472"/>
                </a:lnTo>
                <a:lnTo>
                  <a:pt x="542" y="2489"/>
                </a:lnTo>
                <a:lnTo>
                  <a:pt x="580" y="2507"/>
                </a:lnTo>
                <a:lnTo>
                  <a:pt x="616" y="2522"/>
                </a:lnTo>
                <a:lnTo>
                  <a:pt x="655" y="2535"/>
                </a:lnTo>
                <a:lnTo>
                  <a:pt x="693" y="2549"/>
                </a:lnTo>
                <a:lnTo>
                  <a:pt x="733" y="2560"/>
                </a:lnTo>
                <a:lnTo>
                  <a:pt x="715" y="2579"/>
                </a:lnTo>
                <a:lnTo>
                  <a:pt x="699" y="2599"/>
                </a:lnTo>
                <a:lnTo>
                  <a:pt x="681" y="2617"/>
                </a:lnTo>
                <a:lnTo>
                  <a:pt x="666" y="2637"/>
                </a:lnTo>
                <a:lnTo>
                  <a:pt x="653" y="2657"/>
                </a:lnTo>
                <a:lnTo>
                  <a:pt x="639" y="2676"/>
                </a:lnTo>
                <a:lnTo>
                  <a:pt x="626" y="2696"/>
                </a:lnTo>
                <a:lnTo>
                  <a:pt x="613" y="2716"/>
                </a:lnTo>
                <a:lnTo>
                  <a:pt x="602" y="2736"/>
                </a:lnTo>
                <a:lnTo>
                  <a:pt x="591" y="2756"/>
                </a:lnTo>
                <a:lnTo>
                  <a:pt x="582" y="2777"/>
                </a:lnTo>
                <a:lnTo>
                  <a:pt x="573" y="2797"/>
                </a:lnTo>
                <a:lnTo>
                  <a:pt x="565" y="2817"/>
                </a:lnTo>
                <a:lnTo>
                  <a:pt x="558" y="2838"/>
                </a:lnTo>
                <a:lnTo>
                  <a:pt x="552" y="2858"/>
                </a:lnTo>
                <a:lnTo>
                  <a:pt x="545" y="2878"/>
                </a:lnTo>
                <a:lnTo>
                  <a:pt x="541" y="2899"/>
                </a:lnTo>
                <a:lnTo>
                  <a:pt x="537" y="2918"/>
                </a:lnTo>
                <a:lnTo>
                  <a:pt x="534" y="2938"/>
                </a:lnTo>
                <a:lnTo>
                  <a:pt x="530" y="2959"/>
                </a:lnTo>
                <a:lnTo>
                  <a:pt x="529" y="2978"/>
                </a:lnTo>
                <a:lnTo>
                  <a:pt x="528" y="2998"/>
                </a:lnTo>
                <a:lnTo>
                  <a:pt x="527" y="3018"/>
                </a:lnTo>
                <a:lnTo>
                  <a:pt x="528" y="3037"/>
                </a:lnTo>
                <a:lnTo>
                  <a:pt x="529" y="3056"/>
                </a:lnTo>
                <a:lnTo>
                  <a:pt x="531" y="3076"/>
                </a:lnTo>
                <a:lnTo>
                  <a:pt x="535" y="3094"/>
                </a:lnTo>
                <a:lnTo>
                  <a:pt x="538" y="3112"/>
                </a:lnTo>
                <a:lnTo>
                  <a:pt x="542" y="3130"/>
                </a:lnTo>
                <a:lnTo>
                  <a:pt x="548" y="3149"/>
                </a:lnTo>
                <a:lnTo>
                  <a:pt x="553" y="3166"/>
                </a:lnTo>
                <a:lnTo>
                  <a:pt x="559" y="3183"/>
                </a:lnTo>
                <a:lnTo>
                  <a:pt x="567" y="3200"/>
                </a:lnTo>
                <a:lnTo>
                  <a:pt x="574" y="3216"/>
                </a:lnTo>
                <a:lnTo>
                  <a:pt x="584" y="3232"/>
                </a:lnTo>
                <a:lnTo>
                  <a:pt x="593" y="3248"/>
                </a:lnTo>
                <a:lnTo>
                  <a:pt x="603" y="3263"/>
                </a:lnTo>
                <a:lnTo>
                  <a:pt x="614" y="3277"/>
                </a:lnTo>
                <a:lnTo>
                  <a:pt x="626" y="3292"/>
                </a:lnTo>
                <a:lnTo>
                  <a:pt x="638" y="3305"/>
                </a:lnTo>
                <a:lnTo>
                  <a:pt x="651" y="3319"/>
                </a:lnTo>
                <a:lnTo>
                  <a:pt x="664" y="3332"/>
                </a:lnTo>
                <a:lnTo>
                  <a:pt x="679" y="3344"/>
                </a:lnTo>
                <a:lnTo>
                  <a:pt x="694" y="3355"/>
                </a:lnTo>
                <a:lnTo>
                  <a:pt x="710" y="3366"/>
                </a:lnTo>
                <a:lnTo>
                  <a:pt x="726" y="3376"/>
                </a:lnTo>
                <a:lnTo>
                  <a:pt x="744" y="3385"/>
                </a:lnTo>
                <a:lnTo>
                  <a:pt x="762" y="3395"/>
                </a:lnTo>
                <a:lnTo>
                  <a:pt x="781" y="3403"/>
                </a:lnTo>
                <a:lnTo>
                  <a:pt x="800" y="3411"/>
                </a:lnTo>
                <a:lnTo>
                  <a:pt x="820" y="3418"/>
                </a:lnTo>
                <a:lnTo>
                  <a:pt x="841" y="3424"/>
                </a:lnTo>
                <a:lnTo>
                  <a:pt x="862" y="3429"/>
                </a:lnTo>
                <a:lnTo>
                  <a:pt x="884" y="3434"/>
                </a:lnTo>
                <a:lnTo>
                  <a:pt x="907" y="3438"/>
                </a:lnTo>
                <a:lnTo>
                  <a:pt x="930" y="3440"/>
                </a:lnTo>
                <a:lnTo>
                  <a:pt x="954" y="3442"/>
                </a:lnTo>
                <a:lnTo>
                  <a:pt x="978" y="3444"/>
                </a:lnTo>
                <a:lnTo>
                  <a:pt x="1004" y="3444"/>
                </a:lnTo>
                <a:lnTo>
                  <a:pt x="1030" y="3444"/>
                </a:lnTo>
                <a:lnTo>
                  <a:pt x="1057" y="3442"/>
                </a:lnTo>
                <a:lnTo>
                  <a:pt x="1083" y="3440"/>
                </a:lnTo>
                <a:lnTo>
                  <a:pt x="1111" y="3437"/>
                </a:lnTo>
                <a:lnTo>
                  <a:pt x="1140" y="3433"/>
                </a:lnTo>
                <a:lnTo>
                  <a:pt x="1140" y="3431"/>
                </a:lnTo>
                <a:lnTo>
                  <a:pt x="1243" y="3341"/>
                </a:lnTo>
                <a:lnTo>
                  <a:pt x="1344" y="3256"/>
                </a:lnTo>
                <a:lnTo>
                  <a:pt x="1442" y="3174"/>
                </a:lnTo>
                <a:lnTo>
                  <a:pt x="1540" y="3096"/>
                </a:lnTo>
                <a:lnTo>
                  <a:pt x="1634" y="3021"/>
                </a:lnTo>
                <a:lnTo>
                  <a:pt x="1727" y="2950"/>
                </a:lnTo>
                <a:lnTo>
                  <a:pt x="1820" y="2883"/>
                </a:lnTo>
                <a:lnTo>
                  <a:pt x="1911" y="2818"/>
                </a:lnTo>
                <a:lnTo>
                  <a:pt x="2000" y="2757"/>
                </a:lnTo>
                <a:lnTo>
                  <a:pt x="2089" y="2699"/>
                </a:lnTo>
                <a:lnTo>
                  <a:pt x="2178" y="2644"/>
                </a:lnTo>
                <a:lnTo>
                  <a:pt x="2264" y="2592"/>
                </a:lnTo>
                <a:lnTo>
                  <a:pt x="2352" y="2543"/>
                </a:lnTo>
                <a:lnTo>
                  <a:pt x="2440" y="2497"/>
                </a:lnTo>
                <a:lnTo>
                  <a:pt x="2528" y="2453"/>
                </a:lnTo>
                <a:lnTo>
                  <a:pt x="2616" y="2412"/>
                </a:lnTo>
                <a:lnTo>
                  <a:pt x="2704" y="2374"/>
                </a:lnTo>
                <a:lnTo>
                  <a:pt x="2793" y="2337"/>
                </a:lnTo>
                <a:lnTo>
                  <a:pt x="2883" y="2303"/>
                </a:lnTo>
                <a:lnTo>
                  <a:pt x="2975" y="2271"/>
                </a:lnTo>
                <a:lnTo>
                  <a:pt x="3067" y="2241"/>
                </a:lnTo>
                <a:lnTo>
                  <a:pt x="3161" y="2214"/>
                </a:lnTo>
                <a:lnTo>
                  <a:pt x="3257" y="2187"/>
                </a:lnTo>
                <a:lnTo>
                  <a:pt x="3354" y="2164"/>
                </a:lnTo>
                <a:lnTo>
                  <a:pt x="3453" y="2141"/>
                </a:lnTo>
                <a:lnTo>
                  <a:pt x="3555" y="2120"/>
                </a:lnTo>
                <a:lnTo>
                  <a:pt x="3660" y="2100"/>
                </a:lnTo>
                <a:lnTo>
                  <a:pt x="3766" y="2082"/>
                </a:lnTo>
                <a:lnTo>
                  <a:pt x="3876" y="2066"/>
                </a:lnTo>
                <a:lnTo>
                  <a:pt x="3989" y="2050"/>
                </a:lnTo>
                <a:lnTo>
                  <a:pt x="4104" y="2036"/>
                </a:lnTo>
                <a:lnTo>
                  <a:pt x="4223" y="2022"/>
                </a:lnTo>
                <a:lnTo>
                  <a:pt x="4223" y="1489"/>
                </a:lnTo>
                <a:lnTo>
                  <a:pt x="4103" y="1474"/>
                </a:lnTo>
                <a:lnTo>
                  <a:pt x="3985" y="1459"/>
                </a:lnTo>
                <a:lnTo>
                  <a:pt x="3872" y="1443"/>
                </a:lnTo>
                <a:lnTo>
                  <a:pt x="3761" y="1425"/>
                </a:lnTo>
                <a:lnTo>
                  <a:pt x="3653" y="1406"/>
                </a:lnTo>
                <a:lnTo>
                  <a:pt x="3548" y="1386"/>
                </a:lnTo>
                <a:lnTo>
                  <a:pt x="3445" y="1364"/>
                </a:lnTo>
                <a:lnTo>
                  <a:pt x="3346" y="1341"/>
                </a:lnTo>
                <a:lnTo>
                  <a:pt x="3247" y="1316"/>
                </a:lnTo>
                <a:lnTo>
                  <a:pt x="3152" y="1288"/>
                </a:lnTo>
                <a:lnTo>
                  <a:pt x="3056" y="1259"/>
                </a:lnTo>
                <a:lnTo>
                  <a:pt x="2964" y="1228"/>
                </a:lnTo>
                <a:lnTo>
                  <a:pt x="2872" y="1195"/>
                </a:lnTo>
                <a:lnTo>
                  <a:pt x="2782" y="1159"/>
                </a:lnTo>
                <a:lnTo>
                  <a:pt x="2737" y="1141"/>
                </a:lnTo>
                <a:lnTo>
                  <a:pt x="2693" y="1122"/>
                </a:lnTo>
                <a:lnTo>
                  <a:pt x="2648" y="1102"/>
                </a:lnTo>
                <a:lnTo>
                  <a:pt x="2604" y="1081"/>
                </a:lnTo>
                <a:lnTo>
                  <a:pt x="2560" y="1061"/>
                </a:lnTo>
                <a:lnTo>
                  <a:pt x="2516" y="1038"/>
                </a:lnTo>
                <a:lnTo>
                  <a:pt x="2472" y="1016"/>
                </a:lnTo>
                <a:lnTo>
                  <a:pt x="2428" y="993"/>
                </a:lnTo>
                <a:lnTo>
                  <a:pt x="2341" y="945"/>
                </a:lnTo>
                <a:lnTo>
                  <a:pt x="2254" y="894"/>
                </a:lnTo>
                <a:lnTo>
                  <a:pt x="2167" y="839"/>
                </a:lnTo>
                <a:lnTo>
                  <a:pt x="2079" y="782"/>
                </a:lnTo>
                <a:lnTo>
                  <a:pt x="1990" y="721"/>
                </a:lnTo>
                <a:lnTo>
                  <a:pt x="1901" y="657"/>
                </a:lnTo>
                <a:lnTo>
                  <a:pt x="1811" y="590"/>
                </a:lnTo>
                <a:lnTo>
                  <a:pt x="1720" y="518"/>
                </a:lnTo>
                <a:lnTo>
                  <a:pt x="1628" y="445"/>
                </a:lnTo>
                <a:lnTo>
                  <a:pt x="1535" y="366"/>
                </a:lnTo>
                <a:lnTo>
                  <a:pt x="1439" y="284"/>
                </a:lnTo>
                <a:lnTo>
                  <a:pt x="1342" y="198"/>
                </a:lnTo>
                <a:lnTo>
                  <a:pt x="1242" y="108"/>
                </a:lnTo>
                <a:lnTo>
                  <a:pt x="1140" y="14"/>
                </a:lnTo>
                <a:close/>
                <a:moveTo>
                  <a:pt x="1140" y="3132"/>
                </a:moveTo>
                <a:lnTo>
                  <a:pt x="1140" y="3132"/>
                </a:lnTo>
                <a:lnTo>
                  <a:pt x="1140" y="2711"/>
                </a:lnTo>
                <a:lnTo>
                  <a:pt x="1182" y="2669"/>
                </a:lnTo>
                <a:lnTo>
                  <a:pt x="1226" y="2630"/>
                </a:lnTo>
                <a:lnTo>
                  <a:pt x="1273" y="2590"/>
                </a:lnTo>
                <a:lnTo>
                  <a:pt x="1322" y="2552"/>
                </a:lnTo>
                <a:lnTo>
                  <a:pt x="1375" y="2513"/>
                </a:lnTo>
                <a:lnTo>
                  <a:pt x="1431" y="2477"/>
                </a:lnTo>
                <a:lnTo>
                  <a:pt x="1488" y="2440"/>
                </a:lnTo>
                <a:lnTo>
                  <a:pt x="1550" y="2405"/>
                </a:lnTo>
                <a:lnTo>
                  <a:pt x="1614" y="2370"/>
                </a:lnTo>
                <a:lnTo>
                  <a:pt x="1680" y="2337"/>
                </a:lnTo>
                <a:lnTo>
                  <a:pt x="1749" y="2304"/>
                </a:lnTo>
                <a:lnTo>
                  <a:pt x="1821" y="2273"/>
                </a:lnTo>
                <a:lnTo>
                  <a:pt x="1896" y="2243"/>
                </a:lnTo>
                <a:lnTo>
                  <a:pt x="1973" y="2213"/>
                </a:lnTo>
                <a:lnTo>
                  <a:pt x="2052" y="2184"/>
                </a:lnTo>
                <a:lnTo>
                  <a:pt x="2135" y="2157"/>
                </a:lnTo>
                <a:lnTo>
                  <a:pt x="2220" y="2130"/>
                </a:lnTo>
                <a:lnTo>
                  <a:pt x="2308" y="2106"/>
                </a:lnTo>
                <a:lnTo>
                  <a:pt x="2398" y="2081"/>
                </a:lnTo>
                <a:lnTo>
                  <a:pt x="2492" y="2059"/>
                </a:lnTo>
                <a:lnTo>
                  <a:pt x="2587" y="2036"/>
                </a:lnTo>
                <a:lnTo>
                  <a:pt x="2684" y="2016"/>
                </a:lnTo>
                <a:lnTo>
                  <a:pt x="2785" y="1995"/>
                </a:lnTo>
                <a:lnTo>
                  <a:pt x="2888" y="1977"/>
                </a:lnTo>
                <a:lnTo>
                  <a:pt x="2993" y="1960"/>
                </a:lnTo>
                <a:lnTo>
                  <a:pt x="3101" y="1945"/>
                </a:lnTo>
                <a:lnTo>
                  <a:pt x="3212" y="1930"/>
                </a:lnTo>
                <a:lnTo>
                  <a:pt x="3324" y="1917"/>
                </a:lnTo>
                <a:lnTo>
                  <a:pt x="3439" y="1904"/>
                </a:lnTo>
                <a:lnTo>
                  <a:pt x="3557" y="1894"/>
                </a:lnTo>
                <a:lnTo>
                  <a:pt x="3677" y="1885"/>
                </a:lnTo>
                <a:lnTo>
                  <a:pt x="3799" y="1876"/>
                </a:lnTo>
                <a:lnTo>
                  <a:pt x="3652" y="1904"/>
                </a:lnTo>
                <a:lnTo>
                  <a:pt x="3510" y="1933"/>
                </a:lnTo>
                <a:lnTo>
                  <a:pt x="3373" y="1963"/>
                </a:lnTo>
                <a:lnTo>
                  <a:pt x="3242" y="1994"/>
                </a:lnTo>
                <a:lnTo>
                  <a:pt x="3115" y="2026"/>
                </a:lnTo>
                <a:lnTo>
                  <a:pt x="2993" y="2061"/>
                </a:lnTo>
                <a:lnTo>
                  <a:pt x="2876" y="2095"/>
                </a:lnTo>
                <a:lnTo>
                  <a:pt x="2763" y="2130"/>
                </a:lnTo>
                <a:lnTo>
                  <a:pt x="2654" y="2167"/>
                </a:lnTo>
                <a:lnTo>
                  <a:pt x="2552" y="2204"/>
                </a:lnTo>
                <a:lnTo>
                  <a:pt x="2452" y="2243"/>
                </a:lnTo>
                <a:lnTo>
                  <a:pt x="2356" y="2283"/>
                </a:lnTo>
                <a:lnTo>
                  <a:pt x="2264" y="2322"/>
                </a:lnTo>
                <a:lnTo>
                  <a:pt x="2176" y="2362"/>
                </a:lnTo>
                <a:lnTo>
                  <a:pt x="2093" y="2404"/>
                </a:lnTo>
                <a:lnTo>
                  <a:pt x="2014" y="2444"/>
                </a:lnTo>
                <a:lnTo>
                  <a:pt x="1936" y="2487"/>
                </a:lnTo>
                <a:lnTo>
                  <a:pt x="1864" y="2529"/>
                </a:lnTo>
                <a:lnTo>
                  <a:pt x="1794" y="2572"/>
                </a:lnTo>
                <a:lnTo>
                  <a:pt x="1727" y="2615"/>
                </a:lnTo>
                <a:lnTo>
                  <a:pt x="1664" y="2659"/>
                </a:lnTo>
                <a:lnTo>
                  <a:pt x="1603" y="2702"/>
                </a:lnTo>
                <a:lnTo>
                  <a:pt x="1546" y="2746"/>
                </a:lnTo>
                <a:lnTo>
                  <a:pt x="1492" y="2789"/>
                </a:lnTo>
                <a:lnTo>
                  <a:pt x="1439" y="2832"/>
                </a:lnTo>
                <a:lnTo>
                  <a:pt x="1390" y="2876"/>
                </a:lnTo>
                <a:lnTo>
                  <a:pt x="1343" y="2919"/>
                </a:lnTo>
                <a:lnTo>
                  <a:pt x="1298" y="2963"/>
                </a:lnTo>
                <a:lnTo>
                  <a:pt x="1256" y="3006"/>
                </a:lnTo>
                <a:lnTo>
                  <a:pt x="1215" y="3049"/>
                </a:lnTo>
                <a:lnTo>
                  <a:pt x="1177" y="3091"/>
                </a:lnTo>
                <a:lnTo>
                  <a:pt x="1140" y="3132"/>
                </a:lnTo>
                <a:close/>
                <a:moveTo>
                  <a:pt x="1140" y="327"/>
                </a:moveTo>
                <a:lnTo>
                  <a:pt x="1140" y="327"/>
                </a:lnTo>
                <a:lnTo>
                  <a:pt x="1177" y="368"/>
                </a:lnTo>
                <a:lnTo>
                  <a:pt x="1214" y="409"/>
                </a:lnTo>
                <a:lnTo>
                  <a:pt x="1254" y="450"/>
                </a:lnTo>
                <a:lnTo>
                  <a:pt x="1294" y="491"/>
                </a:lnTo>
                <a:lnTo>
                  <a:pt x="1336" y="530"/>
                </a:lnTo>
                <a:lnTo>
                  <a:pt x="1379" y="570"/>
                </a:lnTo>
                <a:lnTo>
                  <a:pt x="1424" y="609"/>
                </a:lnTo>
                <a:lnTo>
                  <a:pt x="1469" y="647"/>
                </a:lnTo>
                <a:lnTo>
                  <a:pt x="1516" y="685"/>
                </a:lnTo>
                <a:lnTo>
                  <a:pt x="1563" y="722"/>
                </a:lnTo>
                <a:lnTo>
                  <a:pt x="1612" y="759"/>
                </a:lnTo>
                <a:lnTo>
                  <a:pt x="1661" y="795"/>
                </a:lnTo>
                <a:lnTo>
                  <a:pt x="1710" y="830"/>
                </a:lnTo>
                <a:lnTo>
                  <a:pt x="1762" y="865"/>
                </a:lnTo>
                <a:lnTo>
                  <a:pt x="1813" y="899"/>
                </a:lnTo>
                <a:lnTo>
                  <a:pt x="1865" y="932"/>
                </a:lnTo>
                <a:lnTo>
                  <a:pt x="1917" y="964"/>
                </a:lnTo>
                <a:lnTo>
                  <a:pt x="1970" y="995"/>
                </a:lnTo>
                <a:lnTo>
                  <a:pt x="2023" y="1025"/>
                </a:lnTo>
                <a:lnTo>
                  <a:pt x="2077" y="1055"/>
                </a:lnTo>
                <a:lnTo>
                  <a:pt x="2130" y="1084"/>
                </a:lnTo>
                <a:lnTo>
                  <a:pt x="2184" y="1112"/>
                </a:lnTo>
                <a:lnTo>
                  <a:pt x="2239" y="1139"/>
                </a:lnTo>
                <a:lnTo>
                  <a:pt x="2292" y="1165"/>
                </a:lnTo>
                <a:lnTo>
                  <a:pt x="2347" y="1188"/>
                </a:lnTo>
                <a:lnTo>
                  <a:pt x="2400" y="1212"/>
                </a:lnTo>
                <a:lnTo>
                  <a:pt x="2454" y="1234"/>
                </a:lnTo>
                <a:lnTo>
                  <a:pt x="2509" y="1256"/>
                </a:lnTo>
                <a:lnTo>
                  <a:pt x="2561" y="1276"/>
                </a:lnTo>
                <a:lnTo>
                  <a:pt x="2615" y="1294"/>
                </a:lnTo>
                <a:lnTo>
                  <a:pt x="2667" y="1313"/>
                </a:lnTo>
                <a:lnTo>
                  <a:pt x="2720" y="1329"/>
                </a:lnTo>
                <a:lnTo>
                  <a:pt x="2634" y="1323"/>
                </a:lnTo>
                <a:lnTo>
                  <a:pt x="2544" y="1316"/>
                </a:lnTo>
                <a:lnTo>
                  <a:pt x="2448" y="1304"/>
                </a:lnTo>
                <a:lnTo>
                  <a:pt x="2398" y="1298"/>
                </a:lnTo>
                <a:lnTo>
                  <a:pt x="2348" y="1290"/>
                </a:lnTo>
                <a:lnTo>
                  <a:pt x="2298" y="1283"/>
                </a:lnTo>
                <a:lnTo>
                  <a:pt x="2245" y="1273"/>
                </a:lnTo>
                <a:lnTo>
                  <a:pt x="2193" y="1263"/>
                </a:lnTo>
                <a:lnTo>
                  <a:pt x="2140" y="1252"/>
                </a:lnTo>
                <a:lnTo>
                  <a:pt x="2086" y="1240"/>
                </a:lnTo>
                <a:lnTo>
                  <a:pt x="2033" y="1226"/>
                </a:lnTo>
                <a:lnTo>
                  <a:pt x="1979" y="1212"/>
                </a:lnTo>
                <a:lnTo>
                  <a:pt x="1926" y="1196"/>
                </a:lnTo>
                <a:lnTo>
                  <a:pt x="1872" y="1179"/>
                </a:lnTo>
                <a:lnTo>
                  <a:pt x="1817" y="1160"/>
                </a:lnTo>
                <a:lnTo>
                  <a:pt x="1765" y="1141"/>
                </a:lnTo>
                <a:lnTo>
                  <a:pt x="1711" y="1121"/>
                </a:lnTo>
                <a:lnTo>
                  <a:pt x="1659" y="1098"/>
                </a:lnTo>
                <a:lnTo>
                  <a:pt x="1606" y="1075"/>
                </a:lnTo>
                <a:lnTo>
                  <a:pt x="1556" y="1049"/>
                </a:lnTo>
                <a:lnTo>
                  <a:pt x="1505" y="1022"/>
                </a:lnTo>
                <a:lnTo>
                  <a:pt x="1455" y="994"/>
                </a:lnTo>
                <a:lnTo>
                  <a:pt x="1406" y="964"/>
                </a:lnTo>
                <a:lnTo>
                  <a:pt x="1359" y="933"/>
                </a:lnTo>
                <a:lnTo>
                  <a:pt x="1313" y="899"/>
                </a:lnTo>
                <a:lnTo>
                  <a:pt x="1267" y="865"/>
                </a:lnTo>
                <a:lnTo>
                  <a:pt x="1224" y="827"/>
                </a:lnTo>
                <a:lnTo>
                  <a:pt x="1181" y="789"/>
                </a:lnTo>
                <a:lnTo>
                  <a:pt x="1140" y="749"/>
                </a:lnTo>
                <a:lnTo>
                  <a:pt x="1140" y="327"/>
                </a:lnTo>
                <a:close/>
                <a:moveTo>
                  <a:pt x="4586" y="1526"/>
                </a:moveTo>
                <a:lnTo>
                  <a:pt x="4586" y="1990"/>
                </a:lnTo>
                <a:lnTo>
                  <a:pt x="4631" y="1988"/>
                </a:lnTo>
                <a:lnTo>
                  <a:pt x="4674" y="1986"/>
                </a:lnTo>
                <a:lnTo>
                  <a:pt x="4717" y="1986"/>
                </a:lnTo>
                <a:lnTo>
                  <a:pt x="4758" y="1988"/>
                </a:lnTo>
                <a:lnTo>
                  <a:pt x="4797" y="1991"/>
                </a:lnTo>
                <a:lnTo>
                  <a:pt x="4834" y="1996"/>
                </a:lnTo>
                <a:lnTo>
                  <a:pt x="4851" y="2000"/>
                </a:lnTo>
                <a:lnTo>
                  <a:pt x="4868" y="2004"/>
                </a:lnTo>
                <a:lnTo>
                  <a:pt x="4885" y="2009"/>
                </a:lnTo>
                <a:lnTo>
                  <a:pt x="4900" y="2015"/>
                </a:lnTo>
                <a:lnTo>
                  <a:pt x="4915" y="2020"/>
                </a:lnTo>
                <a:lnTo>
                  <a:pt x="4928" y="2026"/>
                </a:lnTo>
                <a:lnTo>
                  <a:pt x="4942" y="2034"/>
                </a:lnTo>
                <a:lnTo>
                  <a:pt x="4955" y="2042"/>
                </a:lnTo>
                <a:lnTo>
                  <a:pt x="4967" y="2051"/>
                </a:lnTo>
                <a:lnTo>
                  <a:pt x="4978" y="2061"/>
                </a:lnTo>
                <a:lnTo>
                  <a:pt x="4987" y="2071"/>
                </a:lnTo>
                <a:lnTo>
                  <a:pt x="4996" y="2083"/>
                </a:lnTo>
                <a:lnTo>
                  <a:pt x="5005" y="2095"/>
                </a:lnTo>
                <a:lnTo>
                  <a:pt x="5012" y="2108"/>
                </a:lnTo>
                <a:lnTo>
                  <a:pt x="5017" y="2123"/>
                </a:lnTo>
                <a:lnTo>
                  <a:pt x="5023" y="2138"/>
                </a:lnTo>
                <a:lnTo>
                  <a:pt x="5027" y="2154"/>
                </a:lnTo>
                <a:lnTo>
                  <a:pt x="5029" y="2171"/>
                </a:lnTo>
                <a:lnTo>
                  <a:pt x="5031" y="2189"/>
                </a:lnTo>
                <a:lnTo>
                  <a:pt x="5032" y="2209"/>
                </a:lnTo>
                <a:lnTo>
                  <a:pt x="5027" y="2226"/>
                </a:lnTo>
                <a:lnTo>
                  <a:pt x="5022" y="2242"/>
                </a:lnTo>
                <a:lnTo>
                  <a:pt x="5014" y="2257"/>
                </a:lnTo>
                <a:lnTo>
                  <a:pt x="5005" y="2272"/>
                </a:lnTo>
                <a:lnTo>
                  <a:pt x="4995" y="2285"/>
                </a:lnTo>
                <a:lnTo>
                  <a:pt x="4982" y="2296"/>
                </a:lnTo>
                <a:lnTo>
                  <a:pt x="4969" y="2307"/>
                </a:lnTo>
                <a:lnTo>
                  <a:pt x="4955" y="2318"/>
                </a:lnTo>
                <a:lnTo>
                  <a:pt x="4939" y="2326"/>
                </a:lnTo>
                <a:lnTo>
                  <a:pt x="4923" y="2335"/>
                </a:lnTo>
                <a:lnTo>
                  <a:pt x="4905" y="2344"/>
                </a:lnTo>
                <a:lnTo>
                  <a:pt x="4886" y="2350"/>
                </a:lnTo>
                <a:lnTo>
                  <a:pt x="4866" y="2357"/>
                </a:lnTo>
                <a:lnTo>
                  <a:pt x="4845" y="2363"/>
                </a:lnTo>
                <a:lnTo>
                  <a:pt x="4823" y="2368"/>
                </a:lnTo>
                <a:lnTo>
                  <a:pt x="4801" y="2374"/>
                </a:lnTo>
                <a:lnTo>
                  <a:pt x="4753" y="2382"/>
                </a:lnTo>
                <a:lnTo>
                  <a:pt x="4702" y="2391"/>
                </a:lnTo>
                <a:lnTo>
                  <a:pt x="4595" y="2405"/>
                </a:lnTo>
                <a:lnTo>
                  <a:pt x="4539" y="2412"/>
                </a:lnTo>
                <a:lnTo>
                  <a:pt x="4482" y="2421"/>
                </a:lnTo>
                <a:lnTo>
                  <a:pt x="4423" y="2430"/>
                </a:lnTo>
                <a:lnTo>
                  <a:pt x="4365" y="2441"/>
                </a:lnTo>
                <a:lnTo>
                  <a:pt x="4306" y="2454"/>
                </a:lnTo>
                <a:lnTo>
                  <a:pt x="4277" y="2462"/>
                </a:lnTo>
                <a:lnTo>
                  <a:pt x="4248" y="2470"/>
                </a:lnTo>
                <a:lnTo>
                  <a:pt x="4219" y="2479"/>
                </a:lnTo>
                <a:lnTo>
                  <a:pt x="4190" y="2489"/>
                </a:lnTo>
                <a:lnTo>
                  <a:pt x="4162" y="2500"/>
                </a:lnTo>
                <a:lnTo>
                  <a:pt x="4134" y="2511"/>
                </a:lnTo>
                <a:lnTo>
                  <a:pt x="4108" y="2524"/>
                </a:lnTo>
                <a:lnTo>
                  <a:pt x="4081" y="2538"/>
                </a:lnTo>
                <a:lnTo>
                  <a:pt x="4054" y="2552"/>
                </a:lnTo>
                <a:lnTo>
                  <a:pt x="4028" y="2568"/>
                </a:lnTo>
                <a:lnTo>
                  <a:pt x="4003" y="2585"/>
                </a:lnTo>
                <a:lnTo>
                  <a:pt x="3979" y="2603"/>
                </a:lnTo>
                <a:lnTo>
                  <a:pt x="3954" y="2622"/>
                </a:lnTo>
                <a:lnTo>
                  <a:pt x="3932" y="2644"/>
                </a:lnTo>
                <a:lnTo>
                  <a:pt x="3909" y="2666"/>
                </a:lnTo>
                <a:lnTo>
                  <a:pt x="3888" y="2690"/>
                </a:lnTo>
                <a:lnTo>
                  <a:pt x="3868" y="2716"/>
                </a:lnTo>
                <a:lnTo>
                  <a:pt x="3848" y="2742"/>
                </a:lnTo>
                <a:lnTo>
                  <a:pt x="3830" y="2771"/>
                </a:lnTo>
                <a:lnTo>
                  <a:pt x="3813" y="2802"/>
                </a:lnTo>
                <a:lnTo>
                  <a:pt x="3797" y="2835"/>
                </a:lnTo>
                <a:lnTo>
                  <a:pt x="3782" y="2868"/>
                </a:lnTo>
                <a:lnTo>
                  <a:pt x="3768" y="2904"/>
                </a:lnTo>
                <a:lnTo>
                  <a:pt x="3756" y="2942"/>
                </a:lnTo>
                <a:lnTo>
                  <a:pt x="3744" y="2981"/>
                </a:lnTo>
                <a:lnTo>
                  <a:pt x="3735" y="3024"/>
                </a:lnTo>
                <a:lnTo>
                  <a:pt x="3726" y="3068"/>
                </a:lnTo>
                <a:lnTo>
                  <a:pt x="3720" y="3114"/>
                </a:lnTo>
                <a:lnTo>
                  <a:pt x="3714" y="3162"/>
                </a:lnTo>
                <a:lnTo>
                  <a:pt x="3711" y="3213"/>
                </a:lnTo>
                <a:lnTo>
                  <a:pt x="3795" y="3214"/>
                </a:lnTo>
                <a:lnTo>
                  <a:pt x="3803" y="3182"/>
                </a:lnTo>
                <a:lnTo>
                  <a:pt x="3813" y="3152"/>
                </a:lnTo>
                <a:lnTo>
                  <a:pt x="3824" y="3122"/>
                </a:lnTo>
                <a:lnTo>
                  <a:pt x="3835" y="3094"/>
                </a:lnTo>
                <a:lnTo>
                  <a:pt x="3848" y="3068"/>
                </a:lnTo>
                <a:lnTo>
                  <a:pt x="3862" y="3043"/>
                </a:lnTo>
                <a:lnTo>
                  <a:pt x="3877" y="3020"/>
                </a:lnTo>
                <a:lnTo>
                  <a:pt x="3892" y="2997"/>
                </a:lnTo>
                <a:lnTo>
                  <a:pt x="3909" y="2976"/>
                </a:lnTo>
                <a:lnTo>
                  <a:pt x="3926" y="2957"/>
                </a:lnTo>
                <a:lnTo>
                  <a:pt x="3945" y="2938"/>
                </a:lnTo>
                <a:lnTo>
                  <a:pt x="3963" y="2921"/>
                </a:lnTo>
                <a:lnTo>
                  <a:pt x="3983" y="2904"/>
                </a:lnTo>
                <a:lnTo>
                  <a:pt x="4004" y="2889"/>
                </a:lnTo>
                <a:lnTo>
                  <a:pt x="4024" y="2875"/>
                </a:lnTo>
                <a:lnTo>
                  <a:pt x="4046" y="2862"/>
                </a:lnTo>
                <a:lnTo>
                  <a:pt x="4069" y="2850"/>
                </a:lnTo>
                <a:lnTo>
                  <a:pt x="4092" y="2839"/>
                </a:lnTo>
                <a:lnTo>
                  <a:pt x="4115" y="2828"/>
                </a:lnTo>
                <a:lnTo>
                  <a:pt x="4139" y="2818"/>
                </a:lnTo>
                <a:lnTo>
                  <a:pt x="4163" y="2809"/>
                </a:lnTo>
                <a:lnTo>
                  <a:pt x="4189" y="2801"/>
                </a:lnTo>
                <a:lnTo>
                  <a:pt x="4214" y="2794"/>
                </a:lnTo>
                <a:lnTo>
                  <a:pt x="4240" y="2786"/>
                </a:lnTo>
                <a:lnTo>
                  <a:pt x="4266" y="2781"/>
                </a:lnTo>
                <a:lnTo>
                  <a:pt x="4293" y="2774"/>
                </a:lnTo>
                <a:lnTo>
                  <a:pt x="4348" y="2765"/>
                </a:lnTo>
                <a:lnTo>
                  <a:pt x="4402" y="2757"/>
                </a:lnTo>
                <a:lnTo>
                  <a:pt x="4459" y="2751"/>
                </a:lnTo>
                <a:lnTo>
                  <a:pt x="4516" y="2746"/>
                </a:lnTo>
                <a:lnTo>
                  <a:pt x="4573" y="2741"/>
                </a:lnTo>
                <a:lnTo>
                  <a:pt x="4688" y="2733"/>
                </a:lnTo>
                <a:lnTo>
                  <a:pt x="4745" y="2729"/>
                </a:lnTo>
                <a:lnTo>
                  <a:pt x="4802" y="2725"/>
                </a:lnTo>
                <a:lnTo>
                  <a:pt x="4858" y="2720"/>
                </a:lnTo>
                <a:lnTo>
                  <a:pt x="4912" y="2713"/>
                </a:lnTo>
                <a:lnTo>
                  <a:pt x="4965" y="2705"/>
                </a:lnTo>
                <a:lnTo>
                  <a:pt x="5017" y="2695"/>
                </a:lnTo>
                <a:lnTo>
                  <a:pt x="5043" y="2690"/>
                </a:lnTo>
                <a:lnTo>
                  <a:pt x="5068" y="2683"/>
                </a:lnTo>
                <a:lnTo>
                  <a:pt x="5091" y="2677"/>
                </a:lnTo>
                <a:lnTo>
                  <a:pt x="5116" y="2669"/>
                </a:lnTo>
                <a:lnTo>
                  <a:pt x="5139" y="2661"/>
                </a:lnTo>
                <a:lnTo>
                  <a:pt x="5162" y="2652"/>
                </a:lnTo>
                <a:lnTo>
                  <a:pt x="5184" y="2642"/>
                </a:lnTo>
                <a:lnTo>
                  <a:pt x="5205" y="2632"/>
                </a:lnTo>
                <a:lnTo>
                  <a:pt x="5226" y="2620"/>
                </a:lnTo>
                <a:lnTo>
                  <a:pt x="5246" y="2607"/>
                </a:lnTo>
                <a:lnTo>
                  <a:pt x="5266" y="2594"/>
                </a:lnTo>
                <a:lnTo>
                  <a:pt x="5284" y="2581"/>
                </a:lnTo>
                <a:lnTo>
                  <a:pt x="5300" y="2567"/>
                </a:lnTo>
                <a:lnTo>
                  <a:pt x="5315" y="2552"/>
                </a:lnTo>
                <a:lnTo>
                  <a:pt x="5330" y="2537"/>
                </a:lnTo>
                <a:lnTo>
                  <a:pt x="5343" y="2520"/>
                </a:lnTo>
                <a:lnTo>
                  <a:pt x="5356" y="2504"/>
                </a:lnTo>
                <a:lnTo>
                  <a:pt x="5368" y="2487"/>
                </a:lnTo>
                <a:lnTo>
                  <a:pt x="5379" y="2469"/>
                </a:lnTo>
                <a:lnTo>
                  <a:pt x="5388" y="2451"/>
                </a:lnTo>
                <a:lnTo>
                  <a:pt x="5398" y="2433"/>
                </a:lnTo>
                <a:lnTo>
                  <a:pt x="5406" y="2413"/>
                </a:lnTo>
                <a:lnTo>
                  <a:pt x="5414" y="2394"/>
                </a:lnTo>
                <a:lnTo>
                  <a:pt x="5421" y="2374"/>
                </a:lnTo>
                <a:lnTo>
                  <a:pt x="5427" y="2354"/>
                </a:lnTo>
                <a:lnTo>
                  <a:pt x="5432" y="2333"/>
                </a:lnTo>
                <a:lnTo>
                  <a:pt x="5438" y="2313"/>
                </a:lnTo>
                <a:lnTo>
                  <a:pt x="5441" y="2291"/>
                </a:lnTo>
                <a:lnTo>
                  <a:pt x="5444" y="2271"/>
                </a:lnTo>
                <a:lnTo>
                  <a:pt x="5447" y="2249"/>
                </a:lnTo>
                <a:lnTo>
                  <a:pt x="5449" y="2228"/>
                </a:lnTo>
                <a:lnTo>
                  <a:pt x="5450" y="2206"/>
                </a:lnTo>
                <a:lnTo>
                  <a:pt x="5450" y="2164"/>
                </a:lnTo>
                <a:lnTo>
                  <a:pt x="5448" y="2121"/>
                </a:lnTo>
                <a:lnTo>
                  <a:pt x="5444" y="2078"/>
                </a:lnTo>
                <a:lnTo>
                  <a:pt x="5438" y="2037"/>
                </a:lnTo>
                <a:lnTo>
                  <a:pt x="5429" y="1996"/>
                </a:lnTo>
                <a:lnTo>
                  <a:pt x="5418" y="1958"/>
                </a:lnTo>
                <a:lnTo>
                  <a:pt x="5409" y="1929"/>
                </a:lnTo>
                <a:lnTo>
                  <a:pt x="5398" y="1903"/>
                </a:lnTo>
                <a:lnTo>
                  <a:pt x="5385" y="1877"/>
                </a:lnTo>
                <a:lnTo>
                  <a:pt x="5372" y="1853"/>
                </a:lnTo>
                <a:lnTo>
                  <a:pt x="5358" y="1830"/>
                </a:lnTo>
                <a:lnTo>
                  <a:pt x="5342" y="1808"/>
                </a:lnTo>
                <a:lnTo>
                  <a:pt x="5325" y="1787"/>
                </a:lnTo>
                <a:lnTo>
                  <a:pt x="5307" y="1767"/>
                </a:lnTo>
                <a:lnTo>
                  <a:pt x="5289" y="1749"/>
                </a:lnTo>
                <a:lnTo>
                  <a:pt x="5268" y="1731"/>
                </a:lnTo>
                <a:lnTo>
                  <a:pt x="5247" y="1715"/>
                </a:lnTo>
                <a:lnTo>
                  <a:pt x="5224" y="1698"/>
                </a:lnTo>
                <a:lnTo>
                  <a:pt x="5201" y="1683"/>
                </a:lnTo>
                <a:lnTo>
                  <a:pt x="5176" y="1670"/>
                </a:lnTo>
                <a:lnTo>
                  <a:pt x="5151" y="1657"/>
                </a:lnTo>
                <a:lnTo>
                  <a:pt x="5125" y="1644"/>
                </a:lnTo>
                <a:lnTo>
                  <a:pt x="5098" y="1632"/>
                </a:lnTo>
                <a:lnTo>
                  <a:pt x="5069" y="1621"/>
                </a:lnTo>
                <a:lnTo>
                  <a:pt x="5040" y="1612"/>
                </a:lnTo>
                <a:lnTo>
                  <a:pt x="5010" y="1602"/>
                </a:lnTo>
                <a:lnTo>
                  <a:pt x="4979" y="1592"/>
                </a:lnTo>
                <a:lnTo>
                  <a:pt x="4947" y="1585"/>
                </a:lnTo>
                <a:lnTo>
                  <a:pt x="4915" y="1576"/>
                </a:lnTo>
                <a:lnTo>
                  <a:pt x="4881" y="1570"/>
                </a:lnTo>
                <a:lnTo>
                  <a:pt x="4812" y="1556"/>
                </a:lnTo>
                <a:lnTo>
                  <a:pt x="4739" y="1545"/>
                </a:lnTo>
                <a:lnTo>
                  <a:pt x="4664" y="1534"/>
                </a:lnTo>
                <a:lnTo>
                  <a:pt x="4586" y="15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2"/>
          <p:cNvSpPr>
            <a:spLocks noChangeArrowheads="1"/>
          </p:cNvSpPr>
          <p:nvPr/>
        </p:nvSpPr>
        <p:spPr bwMode="auto">
          <a:xfrm>
            <a:off x="0" y="-26988"/>
            <a:ext cx="9144000" cy="6884988"/>
          </a:xfrm>
          <a:prstGeom prst="rect">
            <a:avLst/>
          </a:prstGeom>
          <a:solidFill>
            <a:srgbClr val="DEF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699" name="Freeform 11"/>
          <p:cNvSpPr>
            <a:spLocks noChangeArrowheads="1"/>
          </p:cNvSpPr>
          <p:nvPr/>
        </p:nvSpPr>
        <p:spPr bwMode="auto">
          <a:xfrm>
            <a:off x="2824163" y="3560763"/>
            <a:ext cx="963612" cy="1992312"/>
          </a:xfrm>
          <a:custGeom>
            <a:avLst/>
            <a:gdLst>
              <a:gd name="T0" fmla="*/ 0 w 607"/>
              <a:gd name="T1" fmla="*/ 2147483647 h 1255"/>
              <a:gd name="T2" fmla="*/ 2147483647 w 607"/>
              <a:gd name="T3" fmla="*/ 0 h 1255"/>
              <a:gd name="T4" fmla="*/ 2147483647 w 607"/>
              <a:gd name="T5" fmla="*/ 2147483647 h 1255"/>
              <a:gd name="T6" fmla="*/ 2147483647 w 607"/>
              <a:gd name="T7" fmla="*/ 2147483647 h 1255"/>
              <a:gd name="T8" fmla="*/ 0 w 607"/>
              <a:gd name="T9" fmla="*/ 2147483647 h 1255"/>
              <a:gd name="T10" fmla="*/ 0 w 607"/>
              <a:gd name="T11" fmla="*/ 2147483647 h 12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7"/>
              <a:gd name="T19" fmla="*/ 0 h 1255"/>
              <a:gd name="T20" fmla="*/ 607 w 607"/>
              <a:gd name="T21" fmla="*/ 1255 h 12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7" h="1255">
                <a:moveTo>
                  <a:pt x="0" y="18"/>
                </a:moveTo>
                <a:lnTo>
                  <a:pt x="42" y="0"/>
                </a:lnTo>
                <a:lnTo>
                  <a:pt x="607" y="1238"/>
                </a:lnTo>
                <a:lnTo>
                  <a:pt x="566" y="1255"/>
                </a:lnTo>
                <a:lnTo>
                  <a:pt x="0" y="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0" name="Freeform 12"/>
          <p:cNvSpPr>
            <a:spLocks noChangeArrowheads="1"/>
          </p:cNvSpPr>
          <p:nvPr/>
        </p:nvSpPr>
        <p:spPr bwMode="auto">
          <a:xfrm>
            <a:off x="5148263" y="3514725"/>
            <a:ext cx="925512" cy="2038350"/>
          </a:xfrm>
          <a:custGeom>
            <a:avLst/>
            <a:gdLst>
              <a:gd name="T0" fmla="*/ 0 w 583"/>
              <a:gd name="T1" fmla="*/ 2147483647 h 1284"/>
              <a:gd name="T2" fmla="*/ 2147483647 w 583"/>
              <a:gd name="T3" fmla="*/ 0 h 1284"/>
              <a:gd name="T4" fmla="*/ 2147483647 w 583"/>
              <a:gd name="T5" fmla="*/ 2147483647 h 1284"/>
              <a:gd name="T6" fmla="*/ 2147483647 w 583"/>
              <a:gd name="T7" fmla="*/ 2147483647 h 1284"/>
              <a:gd name="T8" fmla="*/ 0 w 583"/>
              <a:gd name="T9" fmla="*/ 2147483647 h 1284"/>
              <a:gd name="T10" fmla="*/ 0 w 583"/>
              <a:gd name="T11" fmla="*/ 2147483647 h 12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3"/>
              <a:gd name="T19" fmla="*/ 0 h 1284"/>
              <a:gd name="T20" fmla="*/ 583 w 583"/>
              <a:gd name="T21" fmla="*/ 1284 h 12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3" h="1284">
                <a:moveTo>
                  <a:pt x="0" y="1267"/>
                </a:moveTo>
                <a:lnTo>
                  <a:pt x="541" y="0"/>
                </a:lnTo>
                <a:lnTo>
                  <a:pt x="583" y="17"/>
                </a:lnTo>
                <a:lnTo>
                  <a:pt x="41" y="1284"/>
                </a:lnTo>
                <a:lnTo>
                  <a:pt x="0" y="12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1" name="Freeform 13"/>
          <p:cNvSpPr>
            <a:spLocks noChangeArrowheads="1"/>
          </p:cNvSpPr>
          <p:nvPr/>
        </p:nvSpPr>
        <p:spPr bwMode="auto">
          <a:xfrm>
            <a:off x="3883025" y="4344988"/>
            <a:ext cx="311150" cy="1284287"/>
          </a:xfrm>
          <a:custGeom>
            <a:avLst/>
            <a:gdLst>
              <a:gd name="T0" fmla="*/ 0 w 196"/>
              <a:gd name="T1" fmla="*/ 2147483647 h 809"/>
              <a:gd name="T2" fmla="*/ 2147483647 w 196"/>
              <a:gd name="T3" fmla="*/ 0 h 809"/>
              <a:gd name="T4" fmla="*/ 2147483647 w 196"/>
              <a:gd name="T5" fmla="*/ 2147483647 h 809"/>
              <a:gd name="T6" fmla="*/ 2147483647 w 196"/>
              <a:gd name="T7" fmla="*/ 2147483647 h 809"/>
              <a:gd name="T8" fmla="*/ 0 w 196"/>
              <a:gd name="T9" fmla="*/ 2147483647 h 809"/>
              <a:gd name="T10" fmla="*/ 0 w 196"/>
              <a:gd name="T11" fmla="*/ 2147483647 h 8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"/>
              <a:gd name="T19" fmla="*/ 0 h 809"/>
              <a:gd name="T20" fmla="*/ 196 w 196"/>
              <a:gd name="T21" fmla="*/ 809 h 8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" h="809">
                <a:moveTo>
                  <a:pt x="0" y="6"/>
                </a:moveTo>
                <a:lnTo>
                  <a:pt x="41" y="0"/>
                </a:lnTo>
                <a:lnTo>
                  <a:pt x="196" y="803"/>
                </a:lnTo>
                <a:lnTo>
                  <a:pt x="148" y="809"/>
                </a:lnTo>
                <a:lnTo>
                  <a:pt x="0" y="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2" name="Freeform 14"/>
          <p:cNvSpPr>
            <a:spLocks noChangeArrowheads="1"/>
          </p:cNvSpPr>
          <p:nvPr/>
        </p:nvSpPr>
        <p:spPr bwMode="auto">
          <a:xfrm>
            <a:off x="4741863" y="4297363"/>
            <a:ext cx="273050" cy="1331912"/>
          </a:xfrm>
          <a:custGeom>
            <a:avLst/>
            <a:gdLst>
              <a:gd name="T0" fmla="*/ 0 w 172"/>
              <a:gd name="T1" fmla="*/ 2147483647 h 839"/>
              <a:gd name="T2" fmla="*/ 2147483647 w 172"/>
              <a:gd name="T3" fmla="*/ 0 h 839"/>
              <a:gd name="T4" fmla="*/ 2147483647 w 172"/>
              <a:gd name="T5" fmla="*/ 2147483647 h 839"/>
              <a:gd name="T6" fmla="*/ 2147483647 w 172"/>
              <a:gd name="T7" fmla="*/ 2147483647 h 839"/>
              <a:gd name="T8" fmla="*/ 0 w 172"/>
              <a:gd name="T9" fmla="*/ 2147483647 h 839"/>
              <a:gd name="T10" fmla="*/ 0 w 172"/>
              <a:gd name="T11" fmla="*/ 2147483647 h 8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2"/>
              <a:gd name="T19" fmla="*/ 0 h 839"/>
              <a:gd name="T20" fmla="*/ 172 w 172"/>
              <a:gd name="T21" fmla="*/ 839 h 8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2" h="839">
                <a:moveTo>
                  <a:pt x="0" y="833"/>
                </a:moveTo>
                <a:lnTo>
                  <a:pt x="131" y="0"/>
                </a:lnTo>
                <a:lnTo>
                  <a:pt x="172" y="6"/>
                </a:lnTo>
                <a:lnTo>
                  <a:pt x="48" y="839"/>
                </a:lnTo>
                <a:lnTo>
                  <a:pt x="0" y="8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3" name="Freeform 19"/>
          <p:cNvSpPr>
            <a:spLocks noChangeArrowheads="1"/>
          </p:cNvSpPr>
          <p:nvPr/>
        </p:nvSpPr>
        <p:spPr bwMode="auto">
          <a:xfrm>
            <a:off x="3448050" y="5430838"/>
            <a:ext cx="2124075" cy="1009650"/>
          </a:xfrm>
          <a:custGeom>
            <a:avLst/>
            <a:gdLst>
              <a:gd name="T0" fmla="*/ 2147483647 w 225"/>
              <a:gd name="T1" fmla="*/ 2147483647 h 107"/>
              <a:gd name="T2" fmla="*/ 2147483647 w 225"/>
              <a:gd name="T3" fmla="*/ 2147483647 h 107"/>
              <a:gd name="T4" fmla="*/ 2147483647 w 225"/>
              <a:gd name="T5" fmla="*/ 2147483647 h 107"/>
              <a:gd name="T6" fmla="*/ 2147483647 w 225"/>
              <a:gd name="T7" fmla="*/ 2147483647 h 107"/>
              <a:gd name="T8" fmla="*/ 2147483647 w 225"/>
              <a:gd name="T9" fmla="*/ 2147483647 h 1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"/>
              <a:gd name="T16" fmla="*/ 0 h 107"/>
              <a:gd name="T17" fmla="*/ 225 w 225"/>
              <a:gd name="T18" fmla="*/ 107 h 1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" h="107">
                <a:moveTo>
                  <a:pt x="18" y="21"/>
                </a:moveTo>
                <a:cubicBezTo>
                  <a:pt x="18" y="21"/>
                  <a:pt x="0" y="91"/>
                  <a:pt x="36" y="93"/>
                </a:cubicBezTo>
                <a:cubicBezTo>
                  <a:pt x="36" y="93"/>
                  <a:pt x="131" y="107"/>
                  <a:pt x="179" y="95"/>
                </a:cubicBezTo>
                <a:cubicBezTo>
                  <a:pt x="179" y="95"/>
                  <a:pt x="225" y="93"/>
                  <a:pt x="197" y="19"/>
                </a:cubicBezTo>
                <a:cubicBezTo>
                  <a:pt x="197" y="19"/>
                  <a:pt x="30" y="0"/>
                  <a:pt x="18" y="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44000" rIns="0" bIns="0" anchor="ctr"/>
          <a:lstStyle/>
          <a:p>
            <a:endParaRPr lang="zh-CN" altLang="en-US"/>
          </a:p>
        </p:txBody>
      </p:sp>
      <p:sp>
        <p:nvSpPr>
          <p:cNvPr id="29704" name="Freeform 20"/>
          <p:cNvSpPr>
            <a:spLocks noChangeArrowheads="1"/>
          </p:cNvSpPr>
          <p:nvPr/>
        </p:nvSpPr>
        <p:spPr bwMode="auto">
          <a:xfrm>
            <a:off x="3486150" y="5430838"/>
            <a:ext cx="1935163" cy="320675"/>
          </a:xfrm>
          <a:custGeom>
            <a:avLst/>
            <a:gdLst>
              <a:gd name="T0" fmla="*/ 2138647703 w 205"/>
              <a:gd name="T1" fmla="*/ 177908598 h 34"/>
              <a:gd name="T2" fmla="*/ 2147483647 w 205"/>
              <a:gd name="T3" fmla="*/ 1245379120 h 34"/>
              <a:gd name="T4" fmla="*/ 2147483647 w 205"/>
              <a:gd name="T5" fmla="*/ 2147483647 h 34"/>
              <a:gd name="T6" fmla="*/ 2049535833 w 205"/>
              <a:gd name="T7" fmla="*/ 2045972193 h 34"/>
              <a:gd name="T8" fmla="*/ 2138647703 w 205"/>
              <a:gd name="T9" fmla="*/ 177908598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34"/>
              <a:gd name="T17" fmla="*/ 205 w 205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34">
                <a:moveTo>
                  <a:pt x="24" y="2"/>
                </a:moveTo>
                <a:cubicBezTo>
                  <a:pt x="24" y="2"/>
                  <a:pt x="181" y="0"/>
                  <a:pt x="193" y="14"/>
                </a:cubicBezTo>
                <a:cubicBezTo>
                  <a:pt x="205" y="28"/>
                  <a:pt x="199" y="29"/>
                  <a:pt x="184" y="31"/>
                </a:cubicBezTo>
                <a:cubicBezTo>
                  <a:pt x="160" y="34"/>
                  <a:pt x="23" y="23"/>
                  <a:pt x="23" y="23"/>
                </a:cubicBezTo>
                <a:cubicBezTo>
                  <a:pt x="23" y="23"/>
                  <a:pt x="0" y="23"/>
                  <a:pt x="24" y="2"/>
                </a:cubicBezTo>
                <a:close/>
              </a:path>
            </a:pathLst>
          </a:custGeom>
          <a:solidFill>
            <a:srgbClr val="DEF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9705" name="Freeform 21"/>
          <p:cNvSpPr>
            <a:spLocks noEditPoints="1" noChangeArrowheads="1"/>
          </p:cNvSpPr>
          <p:nvPr/>
        </p:nvSpPr>
        <p:spPr bwMode="auto">
          <a:xfrm>
            <a:off x="3589338" y="5421313"/>
            <a:ext cx="1803400" cy="330200"/>
          </a:xfrm>
          <a:custGeom>
            <a:avLst/>
            <a:gdLst>
              <a:gd name="T0" fmla="*/ 2147483647 w 191"/>
              <a:gd name="T1" fmla="*/ 2147483647 h 35"/>
              <a:gd name="T2" fmla="*/ 2147483647 w 191"/>
              <a:gd name="T3" fmla="*/ 2147483647 h 35"/>
              <a:gd name="T4" fmla="*/ 0 w 191"/>
              <a:gd name="T5" fmla="*/ 2147483647 h 35"/>
              <a:gd name="T6" fmla="*/ 2147483647 w 191"/>
              <a:gd name="T7" fmla="*/ 2147483647 h 35"/>
              <a:gd name="T8" fmla="*/ 2147483647 w 191"/>
              <a:gd name="T9" fmla="*/ 0 h 35"/>
              <a:gd name="T10" fmla="*/ 2147483647 w 191"/>
              <a:gd name="T11" fmla="*/ 0 h 35"/>
              <a:gd name="T12" fmla="*/ 2147483647 w 191"/>
              <a:gd name="T13" fmla="*/ 0 h 35"/>
              <a:gd name="T14" fmla="*/ 2147483647 w 191"/>
              <a:gd name="T15" fmla="*/ 2147483647 h 35"/>
              <a:gd name="T16" fmla="*/ 2147483647 w 191"/>
              <a:gd name="T17" fmla="*/ 2147483647 h 35"/>
              <a:gd name="T18" fmla="*/ 2147483647 w 191"/>
              <a:gd name="T19" fmla="*/ 2147483647 h 35"/>
              <a:gd name="T20" fmla="*/ 2147483647 w 191"/>
              <a:gd name="T21" fmla="*/ 2147483647 h 35"/>
              <a:gd name="T22" fmla="*/ 2147483647 w 191"/>
              <a:gd name="T23" fmla="*/ 2147483647 h 35"/>
              <a:gd name="T24" fmla="*/ 2147483647 w 191"/>
              <a:gd name="T25" fmla="*/ 2147483647 h 35"/>
              <a:gd name="T26" fmla="*/ 2147483647 w 191"/>
              <a:gd name="T27" fmla="*/ 2147483647 h 35"/>
              <a:gd name="T28" fmla="*/ 2147483647 w 191"/>
              <a:gd name="T29" fmla="*/ 2147483647 h 35"/>
              <a:gd name="T30" fmla="*/ 2147483647 w 191"/>
              <a:gd name="T31" fmla="*/ 2147483647 h 35"/>
              <a:gd name="T32" fmla="*/ 2147483647 w 191"/>
              <a:gd name="T33" fmla="*/ 2147483647 h 35"/>
              <a:gd name="T34" fmla="*/ 2147483647 w 191"/>
              <a:gd name="T35" fmla="*/ 2147483647 h 35"/>
              <a:gd name="T36" fmla="*/ 2147483647 w 191"/>
              <a:gd name="T37" fmla="*/ 2147483647 h 35"/>
              <a:gd name="T38" fmla="*/ 2147483647 w 191"/>
              <a:gd name="T39" fmla="*/ 2147483647 h 35"/>
              <a:gd name="T40" fmla="*/ 2147483647 w 191"/>
              <a:gd name="T41" fmla="*/ 2147483647 h 35"/>
              <a:gd name="T42" fmla="*/ 2147483647 w 191"/>
              <a:gd name="T43" fmla="*/ 2147483647 h 35"/>
              <a:gd name="T44" fmla="*/ 2147483647 w 191"/>
              <a:gd name="T45" fmla="*/ 2147483647 h 35"/>
              <a:gd name="T46" fmla="*/ 2147483647 w 191"/>
              <a:gd name="T47" fmla="*/ 2147483647 h 35"/>
              <a:gd name="T48" fmla="*/ 2147483647 w 191"/>
              <a:gd name="T49" fmla="*/ 2147483647 h 35"/>
              <a:gd name="T50" fmla="*/ 2147483647 w 191"/>
              <a:gd name="T51" fmla="*/ 2147483647 h 35"/>
              <a:gd name="T52" fmla="*/ 2147483647 w 191"/>
              <a:gd name="T53" fmla="*/ 2147483647 h 35"/>
              <a:gd name="T54" fmla="*/ 2147483647 w 191"/>
              <a:gd name="T55" fmla="*/ 2147483647 h 3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91"/>
              <a:gd name="T85" fmla="*/ 0 h 35"/>
              <a:gd name="T86" fmla="*/ 191 w 191"/>
              <a:gd name="T87" fmla="*/ 35 h 3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91" h="35">
                <a:moveTo>
                  <a:pt x="12" y="26"/>
                </a:moveTo>
                <a:cubicBezTo>
                  <a:pt x="12" y="26"/>
                  <a:pt x="9" y="26"/>
                  <a:pt x="6" y="26"/>
                </a:cubicBezTo>
                <a:cubicBezTo>
                  <a:pt x="4" y="25"/>
                  <a:pt x="0" y="23"/>
                  <a:pt x="0" y="18"/>
                </a:cubicBezTo>
                <a:cubicBezTo>
                  <a:pt x="0" y="13"/>
                  <a:pt x="3" y="8"/>
                  <a:pt x="12" y="1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9" y="0"/>
                  <a:pt x="30" y="0"/>
                </a:cubicBezTo>
                <a:cubicBezTo>
                  <a:pt x="60" y="0"/>
                  <a:pt x="125" y="1"/>
                  <a:pt x="160" y="6"/>
                </a:cubicBezTo>
                <a:cubicBezTo>
                  <a:pt x="172" y="7"/>
                  <a:pt x="180" y="9"/>
                  <a:pt x="184" y="13"/>
                </a:cubicBezTo>
                <a:cubicBezTo>
                  <a:pt x="188" y="18"/>
                  <a:pt x="190" y="22"/>
                  <a:pt x="191" y="26"/>
                </a:cubicBezTo>
                <a:cubicBezTo>
                  <a:pt x="191" y="30"/>
                  <a:pt x="188" y="32"/>
                  <a:pt x="185" y="33"/>
                </a:cubicBezTo>
                <a:cubicBezTo>
                  <a:pt x="182" y="34"/>
                  <a:pt x="178" y="34"/>
                  <a:pt x="173" y="35"/>
                </a:cubicBezTo>
                <a:cubicBezTo>
                  <a:pt x="170" y="35"/>
                  <a:pt x="166" y="35"/>
                  <a:pt x="161" y="35"/>
                </a:cubicBezTo>
                <a:cubicBezTo>
                  <a:pt x="121" y="35"/>
                  <a:pt x="12" y="26"/>
                  <a:pt x="12" y="26"/>
                </a:cubicBezTo>
                <a:close/>
                <a:moveTo>
                  <a:pt x="5" y="18"/>
                </a:moveTo>
                <a:cubicBezTo>
                  <a:pt x="5" y="18"/>
                  <a:pt x="5" y="18"/>
                  <a:pt x="5" y="18"/>
                </a:cubicBezTo>
                <a:cubicBezTo>
                  <a:pt x="5" y="18"/>
                  <a:pt x="5" y="19"/>
                  <a:pt x="8" y="20"/>
                </a:cubicBezTo>
                <a:cubicBezTo>
                  <a:pt x="10" y="21"/>
                  <a:pt x="12" y="21"/>
                  <a:pt x="12" y="21"/>
                </a:cubicBezTo>
                <a:cubicBezTo>
                  <a:pt x="12" y="21"/>
                  <a:pt x="121" y="30"/>
                  <a:pt x="161" y="30"/>
                </a:cubicBezTo>
                <a:cubicBezTo>
                  <a:pt x="166" y="30"/>
                  <a:pt x="170" y="30"/>
                  <a:pt x="173" y="29"/>
                </a:cubicBezTo>
                <a:cubicBezTo>
                  <a:pt x="177" y="29"/>
                  <a:pt x="181" y="28"/>
                  <a:pt x="183" y="27"/>
                </a:cubicBezTo>
                <a:cubicBezTo>
                  <a:pt x="186" y="26"/>
                  <a:pt x="186" y="26"/>
                  <a:pt x="186" y="26"/>
                </a:cubicBezTo>
                <a:cubicBezTo>
                  <a:pt x="186" y="25"/>
                  <a:pt x="184" y="22"/>
                  <a:pt x="180" y="17"/>
                </a:cubicBezTo>
                <a:cubicBezTo>
                  <a:pt x="179" y="15"/>
                  <a:pt x="171" y="13"/>
                  <a:pt x="159" y="11"/>
                </a:cubicBezTo>
                <a:cubicBezTo>
                  <a:pt x="148" y="10"/>
                  <a:pt x="133" y="8"/>
                  <a:pt x="117" y="8"/>
                </a:cubicBezTo>
                <a:cubicBezTo>
                  <a:pt x="85" y="6"/>
                  <a:pt x="50" y="6"/>
                  <a:pt x="30" y="6"/>
                </a:cubicBezTo>
                <a:cubicBezTo>
                  <a:pt x="22" y="6"/>
                  <a:pt x="16" y="6"/>
                  <a:pt x="14" y="6"/>
                </a:cubicBezTo>
                <a:cubicBezTo>
                  <a:pt x="6" y="12"/>
                  <a:pt x="5" y="17"/>
                  <a:pt x="5" y="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0" name="Freeform 35"/>
          <p:cNvSpPr>
            <a:spLocks noChangeArrowheads="1"/>
          </p:cNvSpPr>
          <p:nvPr/>
        </p:nvSpPr>
        <p:spPr bwMode="auto">
          <a:xfrm>
            <a:off x="1828800" y="766763"/>
            <a:ext cx="5014913" cy="4148137"/>
          </a:xfrm>
          <a:custGeom>
            <a:avLst/>
            <a:gdLst>
              <a:gd name="T0" fmla="*/ 1326201 w 639"/>
              <a:gd name="T1" fmla="*/ 3178325 h 539"/>
              <a:gd name="T2" fmla="*/ 525772 w 639"/>
              <a:gd name="T3" fmla="*/ 2516495 h 539"/>
              <a:gd name="T4" fmla="*/ 31389 w 639"/>
              <a:gd name="T5" fmla="*/ 1269791 h 539"/>
              <a:gd name="T6" fmla="*/ 572856 w 639"/>
              <a:gd name="T7" fmla="*/ 253958 h 539"/>
              <a:gd name="T8" fmla="*/ 1310506 w 639"/>
              <a:gd name="T9" fmla="*/ 0 h 539"/>
              <a:gd name="T10" fmla="*/ 2526844 w 639"/>
              <a:gd name="T11" fmla="*/ 869614 h 539"/>
              <a:gd name="T12" fmla="*/ 3719640 w 639"/>
              <a:gd name="T13" fmla="*/ 61566 h 539"/>
              <a:gd name="T14" fmla="*/ 4504375 w 639"/>
              <a:gd name="T15" fmla="*/ 354002 h 539"/>
              <a:gd name="T16" fmla="*/ 4998757 w 639"/>
              <a:gd name="T17" fmla="*/ 1400618 h 539"/>
              <a:gd name="T18" fmla="*/ 4457291 w 639"/>
              <a:gd name="T19" fmla="*/ 2608843 h 539"/>
              <a:gd name="T20" fmla="*/ 3633319 w 639"/>
              <a:gd name="T21" fmla="*/ 3232195 h 539"/>
              <a:gd name="T22" fmla="*/ 2471913 w 639"/>
              <a:gd name="T23" fmla="*/ 4147984 h 539"/>
              <a:gd name="T24" fmla="*/ 1326201 w 639"/>
              <a:gd name="T25" fmla="*/ 3178325 h 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39"/>
              <a:gd name="T40" fmla="*/ 0 h 539"/>
              <a:gd name="T41" fmla="*/ 639 w 639"/>
              <a:gd name="T42" fmla="*/ 539 h 53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39" h="539">
                <a:moveTo>
                  <a:pt x="169" y="413"/>
                </a:moveTo>
                <a:cubicBezTo>
                  <a:pt x="136" y="388"/>
                  <a:pt x="101" y="363"/>
                  <a:pt x="67" y="327"/>
                </a:cubicBezTo>
                <a:cubicBezTo>
                  <a:pt x="23" y="281"/>
                  <a:pt x="0" y="223"/>
                  <a:pt x="4" y="165"/>
                </a:cubicBezTo>
                <a:cubicBezTo>
                  <a:pt x="8" y="112"/>
                  <a:pt x="33" y="64"/>
                  <a:pt x="73" y="33"/>
                </a:cubicBezTo>
                <a:cubicBezTo>
                  <a:pt x="101" y="11"/>
                  <a:pt x="134" y="0"/>
                  <a:pt x="167" y="0"/>
                </a:cubicBezTo>
                <a:cubicBezTo>
                  <a:pt x="237" y="0"/>
                  <a:pt x="297" y="46"/>
                  <a:pt x="322" y="113"/>
                </a:cubicBezTo>
                <a:cubicBezTo>
                  <a:pt x="348" y="50"/>
                  <a:pt x="407" y="8"/>
                  <a:pt x="474" y="8"/>
                </a:cubicBezTo>
                <a:cubicBezTo>
                  <a:pt x="510" y="8"/>
                  <a:pt x="545" y="21"/>
                  <a:pt x="574" y="46"/>
                </a:cubicBezTo>
                <a:cubicBezTo>
                  <a:pt x="613" y="79"/>
                  <a:pt x="636" y="129"/>
                  <a:pt x="637" y="182"/>
                </a:cubicBezTo>
                <a:cubicBezTo>
                  <a:pt x="639" y="239"/>
                  <a:pt x="614" y="295"/>
                  <a:pt x="568" y="339"/>
                </a:cubicBezTo>
                <a:cubicBezTo>
                  <a:pt x="532" y="373"/>
                  <a:pt x="497" y="397"/>
                  <a:pt x="463" y="420"/>
                </a:cubicBezTo>
                <a:cubicBezTo>
                  <a:pt x="412" y="454"/>
                  <a:pt x="315" y="539"/>
                  <a:pt x="315" y="539"/>
                </a:cubicBezTo>
                <a:cubicBezTo>
                  <a:pt x="315" y="539"/>
                  <a:pt x="219" y="450"/>
                  <a:pt x="169" y="413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>
              <a:defRPr/>
            </a:pPr>
            <a:endParaRPr lang="zh-CN" alt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arkBox"/>
              <a:ea typeface="华文隶书" panose="02010800040101010101" pitchFamily="2" charset="-122"/>
            </a:endParaRPr>
          </a:p>
        </p:txBody>
      </p:sp>
      <p:sp>
        <p:nvSpPr>
          <p:cNvPr id="29707" name="Freeform 6"/>
          <p:cNvSpPr>
            <a:spLocks noChangeArrowheads="1"/>
          </p:cNvSpPr>
          <p:nvPr/>
        </p:nvSpPr>
        <p:spPr bwMode="auto">
          <a:xfrm>
            <a:off x="6597650" y="3906838"/>
            <a:ext cx="1841500" cy="1057275"/>
          </a:xfrm>
          <a:custGeom>
            <a:avLst/>
            <a:gdLst>
              <a:gd name="T0" fmla="*/ 2147483647 w 195"/>
              <a:gd name="T1" fmla="*/ 2147483647 h 112"/>
              <a:gd name="T2" fmla="*/ 2147483647 w 195"/>
              <a:gd name="T3" fmla="*/ 2147483647 h 112"/>
              <a:gd name="T4" fmla="*/ 2147483647 w 195"/>
              <a:gd name="T5" fmla="*/ 2147483647 h 112"/>
              <a:gd name="T6" fmla="*/ 2147483647 w 195"/>
              <a:gd name="T7" fmla="*/ 2147483647 h 112"/>
              <a:gd name="T8" fmla="*/ 2147483647 w 195"/>
              <a:gd name="T9" fmla="*/ 2147483647 h 112"/>
              <a:gd name="T10" fmla="*/ 2147483647 w 195"/>
              <a:gd name="T11" fmla="*/ 2147483647 h 112"/>
              <a:gd name="T12" fmla="*/ 2147483647 w 195"/>
              <a:gd name="T13" fmla="*/ 2147483647 h 112"/>
              <a:gd name="T14" fmla="*/ 2147483647 w 195"/>
              <a:gd name="T15" fmla="*/ 2147483647 h 112"/>
              <a:gd name="T16" fmla="*/ 2147483647 w 195"/>
              <a:gd name="T17" fmla="*/ 2147483647 h 112"/>
              <a:gd name="T18" fmla="*/ 2147483647 w 195"/>
              <a:gd name="T19" fmla="*/ 2147483647 h 112"/>
              <a:gd name="T20" fmla="*/ 2147483647 w 195"/>
              <a:gd name="T21" fmla="*/ 2147483647 h 112"/>
              <a:gd name="T22" fmla="*/ 2147483647 w 195"/>
              <a:gd name="T23" fmla="*/ 2147483647 h 1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5"/>
              <a:gd name="T37" fmla="*/ 0 h 112"/>
              <a:gd name="T38" fmla="*/ 195 w 195"/>
              <a:gd name="T39" fmla="*/ 112 h 1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5" h="112">
                <a:moveTo>
                  <a:pt x="64" y="29"/>
                </a:moveTo>
                <a:cubicBezTo>
                  <a:pt x="64" y="29"/>
                  <a:pt x="57" y="6"/>
                  <a:pt x="87" y="10"/>
                </a:cubicBezTo>
                <a:cubicBezTo>
                  <a:pt x="87" y="10"/>
                  <a:pt x="101" y="12"/>
                  <a:pt x="105" y="21"/>
                </a:cubicBezTo>
                <a:cubicBezTo>
                  <a:pt x="105" y="21"/>
                  <a:pt x="106" y="0"/>
                  <a:pt x="133" y="6"/>
                </a:cubicBezTo>
                <a:cubicBezTo>
                  <a:pt x="133" y="6"/>
                  <a:pt x="169" y="9"/>
                  <a:pt x="158" y="39"/>
                </a:cubicBezTo>
                <a:cubicBezTo>
                  <a:pt x="158" y="39"/>
                  <a:pt x="175" y="34"/>
                  <a:pt x="185" y="51"/>
                </a:cubicBezTo>
                <a:cubicBezTo>
                  <a:pt x="195" y="68"/>
                  <a:pt x="180" y="82"/>
                  <a:pt x="159" y="81"/>
                </a:cubicBezTo>
                <a:cubicBezTo>
                  <a:pt x="162" y="86"/>
                  <a:pt x="148" y="110"/>
                  <a:pt x="107" y="91"/>
                </a:cubicBezTo>
                <a:cubicBezTo>
                  <a:pt x="107" y="91"/>
                  <a:pt x="103" y="106"/>
                  <a:pt x="80" y="95"/>
                </a:cubicBezTo>
                <a:cubicBezTo>
                  <a:pt x="80" y="95"/>
                  <a:pt x="63" y="112"/>
                  <a:pt x="29" y="91"/>
                </a:cubicBezTo>
                <a:cubicBezTo>
                  <a:pt x="24" y="88"/>
                  <a:pt x="0" y="66"/>
                  <a:pt x="33" y="55"/>
                </a:cubicBezTo>
                <a:cubicBezTo>
                  <a:pt x="33" y="55"/>
                  <a:pt x="18" y="18"/>
                  <a:pt x="64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8" name="Freeform 7"/>
          <p:cNvSpPr>
            <a:spLocks noChangeArrowheads="1"/>
          </p:cNvSpPr>
          <p:nvPr/>
        </p:nvSpPr>
        <p:spPr bwMode="auto">
          <a:xfrm>
            <a:off x="0" y="4194175"/>
            <a:ext cx="1368425" cy="1208088"/>
          </a:xfrm>
          <a:custGeom>
            <a:avLst/>
            <a:gdLst>
              <a:gd name="T0" fmla="*/ 2147483647 w 145"/>
              <a:gd name="T1" fmla="*/ 2147483647 h 128"/>
              <a:gd name="T2" fmla="*/ 2147483647 w 145"/>
              <a:gd name="T3" fmla="*/ 2147483647 h 128"/>
              <a:gd name="T4" fmla="*/ 2147483647 w 145"/>
              <a:gd name="T5" fmla="*/ 2147483647 h 128"/>
              <a:gd name="T6" fmla="*/ 2147483647 w 145"/>
              <a:gd name="T7" fmla="*/ 2147483647 h 128"/>
              <a:gd name="T8" fmla="*/ 0 w 145"/>
              <a:gd name="T9" fmla="*/ 2147483647 h 128"/>
              <a:gd name="T10" fmla="*/ 0 w 145"/>
              <a:gd name="T11" fmla="*/ 2147483647 h 128"/>
              <a:gd name="T12" fmla="*/ 2147483647 w 145"/>
              <a:gd name="T13" fmla="*/ 2147483647 h 128"/>
              <a:gd name="T14" fmla="*/ 2147483647 w 145"/>
              <a:gd name="T15" fmla="*/ 2147483647 h 128"/>
              <a:gd name="T16" fmla="*/ 2147483647 w 145"/>
              <a:gd name="T17" fmla="*/ 2147483647 h 128"/>
              <a:gd name="T18" fmla="*/ 2147483647 w 145"/>
              <a:gd name="T19" fmla="*/ 2147483647 h 128"/>
              <a:gd name="T20" fmla="*/ 2147483647 w 145"/>
              <a:gd name="T21" fmla="*/ 2147483647 h 1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5"/>
              <a:gd name="T34" fmla="*/ 0 h 128"/>
              <a:gd name="T35" fmla="*/ 145 w 145"/>
              <a:gd name="T36" fmla="*/ 128 h 1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5" h="128">
                <a:moveTo>
                  <a:pt x="102" y="44"/>
                </a:moveTo>
                <a:cubicBezTo>
                  <a:pt x="114" y="10"/>
                  <a:pt x="73" y="6"/>
                  <a:pt x="73" y="6"/>
                </a:cubicBezTo>
                <a:cubicBezTo>
                  <a:pt x="41" y="0"/>
                  <a:pt x="40" y="24"/>
                  <a:pt x="40" y="24"/>
                </a:cubicBezTo>
                <a:cubicBezTo>
                  <a:pt x="35" y="14"/>
                  <a:pt x="19" y="11"/>
                  <a:pt x="19" y="11"/>
                </a:cubicBezTo>
                <a:cubicBezTo>
                  <a:pt x="10" y="9"/>
                  <a:pt x="4" y="10"/>
                  <a:pt x="0" y="12"/>
                </a:cubicBezTo>
                <a:cubicBezTo>
                  <a:pt x="0" y="117"/>
                  <a:pt x="0" y="117"/>
                  <a:pt x="0" y="117"/>
                </a:cubicBezTo>
                <a:cubicBezTo>
                  <a:pt x="7" y="114"/>
                  <a:pt x="10" y="111"/>
                  <a:pt x="10" y="111"/>
                </a:cubicBezTo>
                <a:cubicBezTo>
                  <a:pt x="37" y="123"/>
                  <a:pt x="43" y="106"/>
                  <a:pt x="43" y="106"/>
                </a:cubicBezTo>
                <a:cubicBezTo>
                  <a:pt x="90" y="128"/>
                  <a:pt x="107" y="100"/>
                  <a:pt x="103" y="94"/>
                </a:cubicBezTo>
                <a:cubicBezTo>
                  <a:pt x="128" y="95"/>
                  <a:pt x="145" y="79"/>
                  <a:pt x="133" y="59"/>
                </a:cubicBezTo>
                <a:cubicBezTo>
                  <a:pt x="122" y="39"/>
                  <a:pt x="102" y="44"/>
                  <a:pt x="102" y="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9" name="Freeform 8"/>
          <p:cNvSpPr>
            <a:spLocks noChangeArrowheads="1"/>
          </p:cNvSpPr>
          <p:nvPr/>
        </p:nvSpPr>
        <p:spPr bwMode="auto">
          <a:xfrm>
            <a:off x="6073775" y="473075"/>
            <a:ext cx="2068513" cy="1184275"/>
          </a:xfrm>
          <a:custGeom>
            <a:avLst/>
            <a:gdLst>
              <a:gd name="T0" fmla="*/ 2147483647 w 246"/>
              <a:gd name="T1" fmla="*/ 2147483647 h 141"/>
              <a:gd name="T2" fmla="*/ 2147483647 w 246"/>
              <a:gd name="T3" fmla="*/ 2147483647 h 141"/>
              <a:gd name="T4" fmla="*/ 2147483647 w 246"/>
              <a:gd name="T5" fmla="*/ 2147483647 h 141"/>
              <a:gd name="T6" fmla="*/ 2147483647 w 246"/>
              <a:gd name="T7" fmla="*/ 2147483647 h 141"/>
              <a:gd name="T8" fmla="*/ 2147483647 w 246"/>
              <a:gd name="T9" fmla="*/ 2147483647 h 141"/>
              <a:gd name="T10" fmla="*/ 2147483647 w 246"/>
              <a:gd name="T11" fmla="*/ 2147483647 h 141"/>
              <a:gd name="T12" fmla="*/ 2147483647 w 246"/>
              <a:gd name="T13" fmla="*/ 2147483647 h 141"/>
              <a:gd name="T14" fmla="*/ 2147483647 w 246"/>
              <a:gd name="T15" fmla="*/ 2147483647 h 141"/>
              <a:gd name="T16" fmla="*/ 2147483647 w 246"/>
              <a:gd name="T17" fmla="*/ 2147483647 h 141"/>
              <a:gd name="T18" fmla="*/ 2147483647 w 246"/>
              <a:gd name="T19" fmla="*/ 2147483647 h 141"/>
              <a:gd name="T20" fmla="*/ 2147483647 w 246"/>
              <a:gd name="T21" fmla="*/ 2147483647 h 141"/>
              <a:gd name="T22" fmla="*/ 2147483647 w 246"/>
              <a:gd name="T23" fmla="*/ 2147483647 h 1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6"/>
              <a:gd name="T37" fmla="*/ 0 h 141"/>
              <a:gd name="T38" fmla="*/ 246 w 246"/>
              <a:gd name="T39" fmla="*/ 141 h 14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6" h="141">
                <a:moveTo>
                  <a:pt x="81" y="36"/>
                </a:moveTo>
                <a:cubicBezTo>
                  <a:pt x="81" y="36"/>
                  <a:pt x="72" y="7"/>
                  <a:pt x="110" y="12"/>
                </a:cubicBezTo>
                <a:cubicBezTo>
                  <a:pt x="110" y="12"/>
                  <a:pt x="128" y="15"/>
                  <a:pt x="133" y="27"/>
                </a:cubicBezTo>
                <a:cubicBezTo>
                  <a:pt x="133" y="27"/>
                  <a:pt x="134" y="0"/>
                  <a:pt x="168" y="7"/>
                </a:cubicBezTo>
                <a:cubicBezTo>
                  <a:pt x="168" y="7"/>
                  <a:pt x="213" y="11"/>
                  <a:pt x="199" y="48"/>
                </a:cubicBezTo>
                <a:cubicBezTo>
                  <a:pt x="199" y="48"/>
                  <a:pt x="221" y="43"/>
                  <a:pt x="233" y="63"/>
                </a:cubicBezTo>
                <a:cubicBezTo>
                  <a:pt x="246" y="85"/>
                  <a:pt x="227" y="102"/>
                  <a:pt x="200" y="101"/>
                </a:cubicBezTo>
                <a:cubicBezTo>
                  <a:pt x="204" y="107"/>
                  <a:pt x="186" y="138"/>
                  <a:pt x="136" y="114"/>
                </a:cubicBezTo>
                <a:cubicBezTo>
                  <a:pt x="136" y="114"/>
                  <a:pt x="130" y="133"/>
                  <a:pt x="101" y="120"/>
                </a:cubicBezTo>
                <a:cubicBezTo>
                  <a:pt x="101" y="120"/>
                  <a:pt x="80" y="141"/>
                  <a:pt x="36" y="113"/>
                </a:cubicBezTo>
                <a:cubicBezTo>
                  <a:pt x="31" y="111"/>
                  <a:pt x="0" y="82"/>
                  <a:pt x="42" y="69"/>
                </a:cubicBezTo>
                <a:cubicBezTo>
                  <a:pt x="42" y="69"/>
                  <a:pt x="23" y="23"/>
                  <a:pt x="81" y="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0" name="Freeform 9"/>
          <p:cNvSpPr>
            <a:spLocks noChangeArrowheads="1"/>
          </p:cNvSpPr>
          <p:nvPr/>
        </p:nvSpPr>
        <p:spPr bwMode="auto">
          <a:xfrm>
            <a:off x="361950" y="188913"/>
            <a:ext cx="1889125" cy="1085850"/>
          </a:xfrm>
          <a:custGeom>
            <a:avLst/>
            <a:gdLst>
              <a:gd name="T0" fmla="*/ 2147483647 w 200"/>
              <a:gd name="T1" fmla="*/ 2147483647 h 115"/>
              <a:gd name="T2" fmla="*/ 2147483647 w 200"/>
              <a:gd name="T3" fmla="*/ 2147483647 h 115"/>
              <a:gd name="T4" fmla="*/ 2147483647 w 200"/>
              <a:gd name="T5" fmla="*/ 2147483647 h 115"/>
              <a:gd name="T6" fmla="*/ 2147483647 w 200"/>
              <a:gd name="T7" fmla="*/ 2147483647 h 115"/>
              <a:gd name="T8" fmla="*/ 2147483647 w 200"/>
              <a:gd name="T9" fmla="*/ 2147483647 h 115"/>
              <a:gd name="T10" fmla="*/ 2147483647 w 200"/>
              <a:gd name="T11" fmla="*/ 2147483647 h 115"/>
              <a:gd name="T12" fmla="*/ 2147483647 w 200"/>
              <a:gd name="T13" fmla="*/ 2147483647 h 115"/>
              <a:gd name="T14" fmla="*/ 2147483647 w 200"/>
              <a:gd name="T15" fmla="*/ 2147483647 h 115"/>
              <a:gd name="T16" fmla="*/ 2147483647 w 200"/>
              <a:gd name="T17" fmla="*/ 2147483647 h 115"/>
              <a:gd name="T18" fmla="*/ 2147483647 w 200"/>
              <a:gd name="T19" fmla="*/ 2147483647 h 115"/>
              <a:gd name="T20" fmla="*/ 2147483647 w 200"/>
              <a:gd name="T21" fmla="*/ 2147483647 h 115"/>
              <a:gd name="T22" fmla="*/ 2147483647 w 200"/>
              <a:gd name="T23" fmla="*/ 2147483647 h 11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0"/>
              <a:gd name="T37" fmla="*/ 0 h 115"/>
              <a:gd name="T38" fmla="*/ 200 w 200"/>
              <a:gd name="T39" fmla="*/ 115 h 11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0" h="115">
                <a:moveTo>
                  <a:pt x="134" y="29"/>
                </a:moveTo>
                <a:cubicBezTo>
                  <a:pt x="134" y="29"/>
                  <a:pt x="142" y="6"/>
                  <a:pt x="110" y="10"/>
                </a:cubicBezTo>
                <a:cubicBezTo>
                  <a:pt x="110" y="10"/>
                  <a:pt x="96" y="13"/>
                  <a:pt x="92" y="22"/>
                </a:cubicBezTo>
                <a:cubicBezTo>
                  <a:pt x="92" y="22"/>
                  <a:pt x="91" y="0"/>
                  <a:pt x="63" y="6"/>
                </a:cubicBezTo>
                <a:cubicBezTo>
                  <a:pt x="63" y="6"/>
                  <a:pt x="27" y="9"/>
                  <a:pt x="38" y="39"/>
                </a:cubicBezTo>
                <a:cubicBezTo>
                  <a:pt x="38" y="39"/>
                  <a:pt x="20" y="35"/>
                  <a:pt x="10" y="52"/>
                </a:cubicBezTo>
                <a:cubicBezTo>
                  <a:pt x="0" y="69"/>
                  <a:pt x="15" y="84"/>
                  <a:pt x="37" y="83"/>
                </a:cubicBezTo>
                <a:cubicBezTo>
                  <a:pt x="34" y="88"/>
                  <a:pt x="48" y="113"/>
                  <a:pt x="90" y="93"/>
                </a:cubicBezTo>
                <a:cubicBezTo>
                  <a:pt x="90" y="93"/>
                  <a:pt x="94" y="108"/>
                  <a:pt x="118" y="98"/>
                </a:cubicBezTo>
                <a:cubicBezTo>
                  <a:pt x="118" y="98"/>
                  <a:pt x="135" y="115"/>
                  <a:pt x="171" y="93"/>
                </a:cubicBezTo>
                <a:cubicBezTo>
                  <a:pt x="175" y="90"/>
                  <a:pt x="200" y="67"/>
                  <a:pt x="166" y="57"/>
                </a:cubicBezTo>
                <a:cubicBezTo>
                  <a:pt x="166" y="57"/>
                  <a:pt x="181" y="19"/>
                  <a:pt x="134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1" name="Freeform 10"/>
          <p:cNvSpPr>
            <a:spLocks noChangeArrowheads="1"/>
          </p:cNvSpPr>
          <p:nvPr/>
        </p:nvSpPr>
        <p:spPr bwMode="auto">
          <a:xfrm>
            <a:off x="8378825" y="1766888"/>
            <a:ext cx="736600" cy="717550"/>
          </a:xfrm>
          <a:custGeom>
            <a:avLst/>
            <a:gdLst>
              <a:gd name="T0" fmla="*/ 2147483647 w 78"/>
              <a:gd name="T1" fmla="*/ 2147483647 h 76"/>
              <a:gd name="T2" fmla="*/ 2147483647 w 78"/>
              <a:gd name="T3" fmla="*/ 2147483647 h 76"/>
              <a:gd name="T4" fmla="*/ 2147483647 w 78"/>
              <a:gd name="T5" fmla="*/ 2147483647 h 76"/>
              <a:gd name="T6" fmla="*/ 2147483647 w 78"/>
              <a:gd name="T7" fmla="*/ 2147483647 h 76"/>
              <a:gd name="T8" fmla="*/ 2147483647 w 78"/>
              <a:gd name="T9" fmla="*/ 2147483647 h 76"/>
              <a:gd name="T10" fmla="*/ 2147483647 w 78"/>
              <a:gd name="T11" fmla="*/ 2147483647 h 76"/>
              <a:gd name="T12" fmla="*/ 2147483647 w 78"/>
              <a:gd name="T13" fmla="*/ 2147483647 h 76"/>
              <a:gd name="T14" fmla="*/ 2147483647 w 78"/>
              <a:gd name="T15" fmla="*/ 2147483647 h 76"/>
              <a:gd name="T16" fmla="*/ 2147483647 w 78"/>
              <a:gd name="T17" fmla="*/ 2147483647 h 76"/>
              <a:gd name="T18" fmla="*/ 2147483647 w 78"/>
              <a:gd name="T19" fmla="*/ 2147483647 h 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8"/>
              <a:gd name="T31" fmla="*/ 0 h 76"/>
              <a:gd name="T32" fmla="*/ 78 w 78"/>
              <a:gd name="T33" fmla="*/ 76 h 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8" h="76">
                <a:moveTo>
                  <a:pt x="78" y="6"/>
                </a:moveTo>
                <a:cubicBezTo>
                  <a:pt x="76" y="6"/>
                  <a:pt x="75" y="6"/>
                  <a:pt x="73" y="6"/>
                </a:cubicBezTo>
                <a:cubicBezTo>
                  <a:pt x="73" y="6"/>
                  <a:pt x="64" y="8"/>
                  <a:pt x="61" y="15"/>
                </a:cubicBezTo>
                <a:cubicBezTo>
                  <a:pt x="61" y="15"/>
                  <a:pt x="60" y="0"/>
                  <a:pt x="42" y="4"/>
                </a:cubicBezTo>
                <a:cubicBezTo>
                  <a:pt x="42" y="4"/>
                  <a:pt x="18" y="6"/>
                  <a:pt x="25" y="26"/>
                </a:cubicBezTo>
                <a:cubicBezTo>
                  <a:pt x="25" y="26"/>
                  <a:pt x="13" y="23"/>
                  <a:pt x="6" y="35"/>
                </a:cubicBezTo>
                <a:cubicBezTo>
                  <a:pt x="0" y="46"/>
                  <a:pt x="9" y="56"/>
                  <a:pt x="24" y="55"/>
                </a:cubicBezTo>
                <a:cubicBezTo>
                  <a:pt x="22" y="59"/>
                  <a:pt x="32" y="76"/>
                  <a:pt x="60" y="62"/>
                </a:cubicBezTo>
                <a:cubicBezTo>
                  <a:pt x="60" y="62"/>
                  <a:pt x="63" y="72"/>
                  <a:pt x="78" y="66"/>
                </a:cubicBezTo>
                <a:lnTo>
                  <a:pt x="7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810419"/>
            <a:ext cx="8291513" cy="700088"/>
          </a:xfrm>
        </p:spPr>
        <p:txBody>
          <a:bodyPr anchor="b"/>
          <a:lstStyle/>
          <a:p>
            <a:pPr eaLnBrk="1" hangingPunct="1"/>
            <a:r>
              <a:rPr lang="zh-CN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Warm-up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19100" y="1943100"/>
            <a:ext cx="8493125" cy="2768600"/>
          </a:xfrm>
          <a:gradFill rotWithShape="0">
            <a:gsLst>
              <a:gs pos="0">
                <a:srgbClr val="DDEBCF">
                  <a:alpha val="39999"/>
                </a:srgbClr>
              </a:gs>
              <a:gs pos="50000">
                <a:srgbClr val="9CB86E">
                  <a:alpha val="32500"/>
                </a:srgbClr>
              </a:gs>
              <a:gs pos="100000">
                <a:srgbClr val="156B13">
                  <a:alpha val="25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/>
          <a:lstStyle/>
          <a:p>
            <a:pPr eaLnBrk="1" hangingPunct="1">
              <a:defRPr/>
            </a:pPr>
            <a:r>
              <a:rPr lang="zh-CN" altLang="en-US" sz="4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 did you learn in part A?</a:t>
            </a:r>
          </a:p>
          <a:p>
            <a:pPr eaLnBrk="1" hangingPunct="1">
              <a:defRPr/>
            </a:pPr>
            <a:r>
              <a:rPr lang="zh-CN" altLang="en-US" sz="4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Discuss with your partner.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2081213"/>
            <a:ext cx="8358188" cy="1751012"/>
          </a:xfrm>
          <a:gradFill rotWithShape="0">
            <a:gsLst>
              <a:gs pos="0">
                <a:srgbClr val="DDEBCF">
                  <a:alpha val="59998"/>
                </a:srgbClr>
              </a:gs>
              <a:gs pos="50000">
                <a:srgbClr val="9CB86E">
                  <a:alpha val="54498"/>
                </a:srgbClr>
              </a:gs>
              <a:gs pos="100000">
                <a:srgbClr val="156B13">
                  <a:alpha val="48997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zh-CN" altLang="en-US" sz="7200" dirty="0" smtClean="0">
                <a:solidFill>
                  <a:srgbClr val="000000"/>
                </a:solidFill>
                <a:latin typeface="Papyrus" panose="03070502060502030205" pitchFamily="66" charset="0"/>
              </a:rPr>
              <a:t>Let's Learn More!</a:t>
            </a:r>
          </a:p>
        </p:txBody>
      </p:sp>
      <p:sp>
        <p:nvSpPr>
          <p:cNvPr id="11267" name="KSO_Shape"/>
          <p:cNvSpPr>
            <a:spLocks noChangeArrowheads="1"/>
          </p:cNvSpPr>
          <p:nvPr/>
        </p:nvSpPr>
        <p:spPr bwMode="auto">
          <a:xfrm>
            <a:off x="269875" y="4527550"/>
            <a:ext cx="2162175" cy="1992313"/>
          </a:xfrm>
          <a:custGeom>
            <a:avLst/>
            <a:gdLst>
              <a:gd name="T0" fmla="*/ 296168 w 2295525"/>
              <a:gd name="T1" fmla="*/ 2176089 h 1735138"/>
              <a:gd name="T2" fmla="*/ 187172 w 2295525"/>
              <a:gd name="T3" fmla="*/ 2103295 h 1735138"/>
              <a:gd name="T4" fmla="*/ 167231 w 2295525"/>
              <a:gd name="T5" fmla="*/ 2170313 h 1735138"/>
              <a:gd name="T6" fmla="*/ 1564177 w 2295525"/>
              <a:gd name="T7" fmla="*/ 1819721 h 1735138"/>
              <a:gd name="T8" fmla="*/ 1556486 w 2295525"/>
              <a:gd name="T9" fmla="*/ 2165609 h 1735138"/>
              <a:gd name="T10" fmla="*/ 1325193 w 2295525"/>
              <a:gd name="T11" fmla="*/ 1828679 h 1735138"/>
              <a:gd name="T12" fmla="*/ 1245674 w 2295525"/>
              <a:gd name="T13" fmla="*/ 2122808 h 1735138"/>
              <a:gd name="T14" fmla="*/ 963301 w 2295525"/>
              <a:gd name="T15" fmla="*/ 2094440 h 1735138"/>
              <a:gd name="T16" fmla="*/ 911563 w 2295525"/>
              <a:gd name="T17" fmla="*/ 1848088 h 1735138"/>
              <a:gd name="T18" fmla="*/ 654749 w 2295525"/>
              <a:gd name="T19" fmla="*/ 2157149 h 1735138"/>
              <a:gd name="T20" fmla="*/ 1239297 w 2295525"/>
              <a:gd name="T21" fmla="*/ 1698946 h 1735138"/>
              <a:gd name="T22" fmla="*/ 1269134 w 2295525"/>
              <a:gd name="T23" fmla="*/ 1840490 h 1735138"/>
              <a:gd name="T24" fmla="*/ 988622 w 2295525"/>
              <a:gd name="T25" fmla="*/ 1771790 h 1735138"/>
              <a:gd name="T26" fmla="*/ 913483 w 2295525"/>
              <a:gd name="T27" fmla="*/ 1709497 h 1735138"/>
              <a:gd name="T28" fmla="*/ 465411 w 2295525"/>
              <a:gd name="T29" fmla="*/ 2042838 h 1735138"/>
              <a:gd name="T30" fmla="*/ 480548 w 2295525"/>
              <a:gd name="T31" fmla="*/ 1698946 h 1735138"/>
              <a:gd name="T32" fmla="*/ 1556693 w 2295525"/>
              <a:gd name="T33" fmla="*/ 1624563 h 1735138"/>
              <a:gd name="T34" fmla="*/ 1519812 w 2295525"/>
              <a:gd name="T35" fmla="*/ 1727538 h 1735138"/>
              <a:gd name="T36" fmla="*/ 1351097 w 2295525"/>
              <a:gd name="T37" fmla="*/ 1727538 h 1735138"/>
              <a:gd name="T38" fmla="*/ 1429262 w 2295525"/>
              <a:gd name="T39" fmla="*/ 1473832 h 1735138"/>
              <a:gd name="T40" fmla="*/ 877411 w 2295525"/>
              <a:gd name="T41" fmla="*/ 1595213 h 1735138"/>
              <a:gd name="T42" fmla="*/ 847923 w 2295525"/>
              <a:gd name="T43" fmla="*/ 1725548 h 1735138"/>
              <a:gd name="T44" fmla="*/ 677613 w 2295525"/>
              <a:gd name="T45" fmla="*/ 1737984 h 1735138"/>
              <a:gd name="T46" fmla="*/ 747610 w 2295525"/>
              <a:gd name="T47" fmla="*/ 1479302 h 1735138"/>
              <a:gd name="T48" fmla="*/ 1205802 w 2295525"/>
              <a:gd name="T49" fmla="*/ 1627500 h 1735138"/>
              <a:gd name="T50" fmla="*/ 1200312 w 2295525"/>
              <a:gd name="T51" fmla="*/ 1740955 h 1735138"/>
              <a:gd name="T52" fmla="*/ 1010073 w 2295525"/>
              <a:gd name="T53" fmla="*/ 1632476 h 1735138"/>
              <a:gd name="T54" fmla="*/ 1105879 w 2295525"/>
              <a:gd name="T55" fmla="*/ 1436415 h 1735138"/>
              <a:gd name="T56" fmla="*/ 1355177 w 2295525"/>
              <a:gd name="T57" fmla="*/ 1413233 h 1735138"/>
              <a:gd name="T58" fmla="*/ 1236497 w 2295525"/>
              <a:gd name="T59" fmla="*/ 1639014 h 1735138"/>
              <a:gd name="T60" fmla="*/ 1182401 w 2295525"/>
              <a:gd name="T61" fmla="*/ 1394710 h 1735138"/>
              <a:gd name="T62" fmla="*/ 613552 w 2295525"/>
              <a:gd name="T63" fmla="*/ 1341117 h 1735138"/>
              <a:gd name="T64" fmla="*/ 686389 w 2295525"/>
              <a:gd name="T65" fmla="*/ 1507571 h 1735138"/>
              <a:gd name="T66" fmla="*/ 476155 w 2295525"/>
              <a:gd name="T67" fmla="*/ 1531063 h 1735138"/>
              <a:gd name="T68" fmla="*/ 592032 w 2295525"/>
              <a:gd name="T69" fmla="*/ 1324122 h 1735138"/>
              <a:gd name="T70" fmla="*/ 985594 w 2295525"/>
              <a:gd name="T71" fmla="*/ 1495077 h 1735138"/>
              <a:gd name="T72" fmla="*/ 880732 w 2295525"/>
              <a:gd name="T73" fmla="*/ 1512073 h 1735138"/>
              <a:gd name="T74" fmla="*/ 903576 w 2295525"/>
              <a:gd name="T75" fmla="*/ 1320631 h 1735138"/>
              <a:gd name="T76" fmla="*/ 527267 w 2295525"/>
              <a:gd name="T77" fmla="*/ 881323 h 1735138"/>
              <a:gd name="T78" fmla="*/ 543288 w 2295525"/>
              <a:gd name="T79" fmla="*/ 917640 h 1735138"/>
              <a:gd name="T80" fmla="*/ 474782 w 2295525"/>
              <a:gd name="T81" fmla="*/ 873362 h 1735138"/>
              <a:gd name="T82" fmla="*/ 353537 w 2295525"/>
              <a:gd name="T83" fmla="*/ 670267 h 1735138"/>
              <a:gd name="T84" fmla="*/ 390738 w 2295525"/>
              <a:gd name="T85" fmla="*/ 1061433 h 1735138"/>
              <a:gd name="T86" fmla="*/ 360701 w 2295525"/>
              <a:gd name="T87" fmla="*/ 1271983 h 1735138"/>
              <a:gd name="T88" fmla="*/ 195093 w 2295525"/>
              <a:gd name="T89" fmla="*/ 1603776 h 1735138"/>
              <a:gd name="T90" fmla="*/ 20391 w 2295525"/>
              <a:gd name="T91" fmla="*/ 1141262 h 1735138"/>
              <a:gd name="T92" fmla="*/ 20115 w 2295525"/>
              <a:gd name="T93" fmla="*/ 751094 h 1735138"/>
              <a:gd name="T94" fmla="*/ 227058 w 2295525"/>
              <a:gd name="T95" fmla="*/ 891795 h 1735138"/>
              <a:gd name="T96" fmla="*/ 96055 w 2295525"/>
              <a:gd name="T97" fmla="*/ 253045 h 1735138"/>
              <a:gd name="T98" fmla="*/ 673417 w 2295525"/>
              <a:gd name="T99" fmla="*/ 962272 h 1735138"/>
              <a:gd name="T100" fmla="*/ 216605 w 2295525"/>
              <a:gd name="T101" fmla="*/ 50410 h 1735138"/>
              <a:gd name="T102" fmla="*/ 274680 w 2295525"/>
              <a:gd name="T103" fmla="*/ 196647 h 1735138"/>
              <a:gd name="T104" fmla="*/ 307431 w 2295525"/>
              <a:gd name="T105" fmla="*/ 256539 h 1735138"/>
              <a:gd name="T106" fmla="*/ 281558 w 2295525"/>
              <a:gd name="T107" fmla="*/ 497606 h 1735138"/>
              <a:gd name="T108" fmla="*/ 176696 w 2295525"/>
              <a:gd name="T109" fmla="*/ 577463 h 1735138"/>
              <a:gd name="T110" fmla="*/ 89173 w 2295525"/>
              <a:gd name="T111" fmla="*/ 395788 h 1735138"/>
              <a:gd name="T112" fmla="*/ 87798 w 2295525"/>
              <a:gd name="T113" fmla="*/ 149232 h 1735138"/>
              <a:gd name="T114" fmla="*/ 1453506 w 2295525"/>
              <a:gd name="T115" fmla="*/ 16971 h 1735138"/>
              <a:gd name="T116" fmla="*/ 1487614 w 2295525"/>
              <a:gd name="T117" fmla="*/ 1007189 h 1735138"/>
              <a:gd name="T118" fmla="*/ 670116 w 2295525"/>
              <a:gd name="T119" fmla="*/ 1089541 h 1735138"/>
              <a:gd name="T120" fmla="*/ 608776 w 2295525"/>
              <a:gd name="T121" fmla="*/ 876425 h 1735138"/>
              <a:gd name="T122" fmla="*/ 666264 w 2295525"/>
              <a:gd name="T123" fmla="*/ 4492 h 17351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295525"/>
              <a:gd name="T187" fmla="*/ 0 h 1735138"/>
              <a:gd name="T188" fmla="*/ 2295525 w 2295525"/>
              <a:gd name="T189" fmla="*/ 1735138 h 173513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295525" h="1735138">
                <a:moveTo>
                  <a:pt x="350837" y="1671638"/>
                </a:moveTo>
                <a:lnTo>
                  <a:pt x="438244" y="1671638"/>
                </a:lnTo>
                <a:lnTo>
                  <a:pt x="442634" y="1674019"/>
                </a:lnTo>
                <a:lnTo>
                  <a:pt x="452213" y="1680766"/>
                </a:lnTo>
                <a:lnTo>
                  <a:pt x="458599" y="1685132"/>
                </a:lnTo>
                <a:lnTo>
                  <a:pt x="465384" y="1690291"/>
                </a:lnTo>
                <a:lnTo>
                  <a:pt x="472169" y="1695847"/>
                </a:lnTo>
                <a:lnTo>
                  <a:pt x="478156" y="1701404"/>
                </a:lnTo>
                <a:lnTo>
                  <a:pt x="483743" y="1706960"/>
                </a:lnTo>
                <a:lnTo>
                  <a:pt x="488533" y="1712913"/>
                </a:lnTo>
                <a:lnTo>
                  <a:pt x="490129" y="1715691"/>
                </a:lnTo>
                <a:lnTo>
                  <a:pt x="490928" y="1718072"/>
                </a:lnTo>
                <a:lnTo>
                  <a:pt x="491726" y="1720454"/>
                </a:lnTo>
                <a:lnTo>
                  <a:pt x="492125" y="1723232"/>
                </a:lnTo>
                <a:lnTo>
                  <a:pt x="491726" y="1725216"/>
                </a:lnTo>
                <a:lnTo>
                  <a:pt x="490928" y="1727201"/>
                </a:lnTo>
                <a:lnTo>
                  <a:pt x="489331" y="1729582"/>
                </a:lnTo>
                <a:lnTo>
                  <a:pt x="486537" y="1730772"/>
                </a:lnTo>
                <a:lnTo>
                  <a:pt x="483743" y="1732360"/>
                </a:lnTo>
                <a:lnTo>
                  <a:pt x="479752" y="1733551"/>
                </a:lnTo>
                <a:lnTo>
                  <a:pt x="475362" y="1734344"/>
                </a:lnTo>
                <a:lnTo>
                  <a:pt x="469774" y="1734741"/>
                </a:lnTo>
                <a:lnTo>
                  <a:pt x="462590" y="1735138"/>
                </a:lnTo>
                <a:lnTo>
                  <a:pt x="455805" y="1735138"/>
                </a:lnTo>
                <a:lnTo>
                  <a:pt x="449419" y="1734741"/>
                </a:lnTo>
                <a:lnTo>
                  <a:pt x="443432" y="1733947"/>
                </a:lnTo>
                <a:lnTo>
                  <a:pt x="437446" y="1733154"/>
                </a:lnTo>
                <a:lnTo>
                  <a:pt x="431858" y="1731566"/>
                </a:lnTo>
                <a:lnTo>
                  <a:pt x="427069" y="1730376"/>
                </a:lnTo>
                <a:lnTo>
                  <a:pt x="421481" y="1727994"/>
                </a:lnTo>
                <a:lnTo>
                  <a:pt x="416691" y="1726010"/>
                </a:lnTo>
                <a:lnTo>
                  <a:pt x="411902" y="1724026"/>
                </a:lnTo>
                <a:lnTo>
                  <a:pt x="402722" y="1718866"/>
                </a:lnTo>
                <a:lnTo>
                  <a:pt x="394341" y="1712913"/>
                </a:lnTo>
                <a:lnTo>
                  <a:pt x="385560" y="1706960"/>
                </a:lnTo>
                <a:lnTo>
                  <a:pt x="381968" y="1704579"/>
                </a:lnTo>
                <a:lnTo>
                  <a:pt x="379573" y="1703785"/>
                </a:lnTo>
                <a:lnTo>
                  <a:pt x="377578" y="1703785"/>
                </a:lnTo>
                <a:lnTo>
                  <a:pt x="376780" y="1704182"/>
                </a:lnTo>
                <a:lnTo>
                  <a:pt x="376380" y="1705372"/>
                </a:lnTo>
                <a:lnTo>
                  <a:pt x="375582" y="1706563"/>
                </a:lnTo>
                <a:lnTo>
                  <a:pt x="375183" y="1707357"/>
                </a:lnTo>
                <a:lnTo>
                  <a:pt x="373986" y="1707754"/>
                </a:lnTo>
                <a:lnTo>
                  <a:pt x="364008" y="1707357"/>
                </a:lnTo>
                <a:lnTo>
                  <a:pt x="358420" y="1706563"/>
                </a:lnTo>
                <a:lnTo>
                  <a:pt x="356425" y="1706166"/>
                </a:lnTo>
                <a:lnTo>
                  <a:pt x="355227" y="1705769"/>
                </a:lnTo>
                <a:lnTo>
                  <a:pt x="353232" y="1697435"/>
                </a:lnTo>
                <a:lnTo>
                  <a:pt x="352433" y="1690688"/>
                </a:lnTo>
                <a:lnTo>
                  <a:pt x="351635" y="1685132"/>
                </a:lnTo>
                <a:lnTo>
                  <a:pt x="351236" y="1680766"/>
                </a:lnTo>
                <a:lnTo>
                  <a:pt x="351635" y="1677988"/>
                </a:lnTo>
                <a:lnTo>
                  <a:pt x="351635" y="1676004"/>
                </a:lnTo>
                <a:lnTo>
                  <a:pt x="352433" y="1674019"/>
                </a:lnTo>
                <a:lnTo>
                  <a:pt x="350837" y="1671638"/>
                </a:lnTo>
                <a:close/>
                <a:moveTo>
                  <a:pt x="168275" y="1670050"/>
                </a:moveTo>
                <a:lnTo>
                  <a:pt x="265566" y="1670050"/>
                </a:lnTo>
                <a:lnTo>
                  <a:pt x="269899" y="1672491"/>
                </a:lnTo>
                <a:lnTo>
                  <a:pt x="281322" y="1679406"/>
                </a:lnTo>
                <a:lnTo>
                  <a:pt x="288018" y="1683881"/>
                </a:lnTo>
                <a:lnTo>
                  <a:pt x="295502" y="1689170"/>
                </a:lnTo>
                <a:lnTo>
                  <a:pt x="302986" y="1694458"/>
                </a:lnTo>
                <a:lnTo>
                  <a:pt x="309682" y="1700560"/>
                </a:lnTo>
                <a:lnTo>
                  <a:pt x="315984" y="1706255"/>
                </a:lnTo>
                <a:lnTo>
                  <a:pt x="318742" y="1709510"/>
                </a:lnTo>
                <a:lnTo>
                  <a:pt x="321105" y="1711950"/>
                </a:lnTo>
                <a:lnTo>
                  <a:pt x="322681" y="1714798"/>
                </a:lnTo>
                <a:lnTo>
                  <a:pt x="323862" y="1717646"/>
                </a:lnTo>
                <a:lnTo>
                  <a:pt x="325044" y="1720086"/>
                </a:lnTo>
                <a:lnTo>
                  <a:pt x="325438" y="1722934"/>
                </a:lnTo>
                <a:lnTo>
                  <a:pt x="325044" y="1724968"/>
                </a:lnTo>
                <a:lnTo>
                  <a:pt x="323862" y="1727002"/>
                </a:lnTo>
                <a:lnTo>
                  <a:pt x="321893" y="1728629"/>
                </a:lnTo>
                <a:lnTo>
                  <a:pt x="319529" y="1730663"/>
                </a:lnTo>
                <a:lnTo>
                  <a:pt x="315984" y="1732290"/>
                </a:lnTo>
                <a:lnTo>
                  <a:pt x="312046" y="1733104"/>
                </a:lnTo>
                <a:lnTo>
                  <a:pt x="306531" y="1734324"/>
                </a:lnTo>
                <a:lnTo>
                  <a:pt x="300229" y="1734731"/>
                </a:lnTo>
                <a:lnTo>
                  <a:pt x="292351" y="1735138"/>
                </a:lnTo>
                <a:lnTo>
                  <a:pt x="285261" y="1735138"/>
                </a:lnTo>
                <a:lnTo>
                  <a:pt x="278171" y="1734731"/>
                </a:lnTo>
                <a:lnTo>
                  <a:pt x="271475" y="1733918"/>
                </a:lnTo>
                <a:lnTo>
                  <a:pt x="264778" y="1732697"/>
                </a:lnTo>
                <a:lnTo>
                  <a:pt x="258476" y="1731477"/>
                </a:lnTo>
                <a:lnTo>
                  <a:pt x="252568" y="1729850"/>
                </a:lnTo>
                <a:lnTo>
                  <a:pt x="247053" y="1727816"/>
                </a:lnTo>
                <a:lnTo>
                  <a:pt x="241145" y="1725782"/>
                </a:lnTo>
                <a:lnTo>
                  <a:pt x="236024" y="1723748"/>
                </a:lnTo>
                <a:lnTo>
                  <a:pt x="225783" y="1718052"/>
                </a:lnTo>
                <a:lnTo>
                  <a:pt x="215936" y="1712357"/>
                </a:lnTo>
                <a:lnTo>
                  <a:pt x="206876" y="1706255"/>
                </a:lnTo>
                <a:lnTo>
                  <a:pt x="202543" y="1703814"/>
                </a:lnTo>
                <a:lnTo>
                  <a:pt x="200180" y="1703001"/>
                </a:lnTo>
                <a:lnTo>
                  <a:pt x="198211" y="1703001"/>
                </a:lnTo>
                <a:lnTo>
                  <a:pt x="197423" y="1703408"/>
                </a:lnTo>
                <a:lnTo>
                  <a:pt x="196241" y="1704628"/>
                </a:lnTo>
                <a:lnTo>
                  <a:pt x="195847" y="1705848"/>
                </a:lnTo>
                <a:lnTo>
                  <a:pt x="195060" y="1706662"/>
                </a:lnTo>
                <a:lnTo>
                  <a:pt x="193878" y="1707069"/>
                </a:lnTo>
                <a:lnTo>
                  <a:pt x="182455" y="1706662"/>
                </a:lnTo>
                <a:lnTo>
                  <a:pt x="176941" y="1705848"/>
                </a:lnTo>
                <a:lnTo>
                  <a:pt x="174183" y="1705442"/>
                </a:lnTo>
                <a:lnTo>
                  <a:pt x="173002" y="1705035"/>
                </a:lnTo>
                <a:lnTo>
                  <a:pt x="171032" y="1696492"/>
                </a:lnTo>
                <a:lnTo>
                  <a:pt x="169457" y="1689576"/>
                </a:lnTo>
                <a:lnTo>
                  <a:pt x="169063" y="1683881"/>
                </a:lnTo>
                <a:lnTo>
                  <a:pt x="168669" y="1679406"/>
                </a:lnTo>
                <a:lnTo>
                  <a:pt x="169063" y="1676152"/>
                </a:lnTo>
                <a:lnTo>
                  <a:pt x="169063" y="1674118"/>
                </a:lnTo>
                <a:lnTo>
                  <a:pt x="169457" y="1672491"/>
                </a:lnTo>
                <a:lnTo>
                  <a:pt x="168275" y="1670050"/>
                </a:lnTo>
                <a:close/>
                <a:moveTo>
                  <a:pt x="1942197" y="1444625"/>
                </a:moveTo>
                <a:lnTo>
                  <a:pt x="2238486" y="1444625"/>
                </a:lnTo>
                <a:lnTo>
                  <a:pt x="2244427" y="1445021"/>
                </a:lnTo>
                <a:lnTo>
                  <a:pt x="2249973" y="1445812"/>
                </a:lnTo>
                <a:lnTo>
                  <a:pt x="2255518" y="1447000"/>
                </a:lnTo>
                <a:lnTo>
                  <a:pt x="2260272" y="1448978"/>
                </a:lnTo>
                <a:lnTo>
                  <a:pt x="2265421" y="1451748"/>
                </a:lnTo>
                <a:lnTo>
                  <a:pt x="2270174" y="1454123"/>
                </a:lnTo>
                <a:lnTo>
                  <a:pt x="2274532" y="1457289"/>
                </a:lnTo>
                <a:lnTo>
                  <a:pt x="2278493" y="1461246"/>
                </a:lnTo>
                <a:lnTo>
                  <a:pt x="2282454" y="1465204"/>
                </a:lnTo>
                <a:lnTo>
                  <a:pt x="2285623" y="1469557"/>
                </a:lnTo>
                <a:lnTo>
                  <a:pt x="2287999" y="1474306"/>
                </a:lnTo>
                <a:lnTo>
                  <a:pt x="2290772" y="1479451"/>
                </a:lnTo>
                <a:lnTo>
                  <a:pt x="2292356" y="1484200"/>
                </a:lnTo>
                <a:lnTo>
                  <a:pt x="2293941" y="1489740"/>
                </a:lnTo>
                <a:lnTo>
                  <a:pt x="2294733" y="1495280"/>
                </a:lnTo>
                <a:lnTo>
                  <a:pt x="2295525" y="1501217"/>
                </a:lnTo>
                <a:lnTo>
                  <a:pt x="2295525" y="1665451"/>
                </a:lnTo>
                <a:lnTo>
                  <a:pt x="2294733" y="1671387"/>
                </a:lnTo>
                <a:lnTo>
                  <a:pt x="2293941" y="1676927"/>
                </a:lnTo>
                <a:lnTo>
                  <a:pt x="2292356" y="1682468"/>
                </a:lnTo>
                <a:lnTo>
                  <a:pt x="2290772" y="1688008"/>
                </a:lnTo>
                <a:lnTo>
                  <a:pt x="2287999" y="1692361"/>
                </a:lnTo>
                <a:lnTo>
                  <a:pt x="2285623" y="1697110"/>
                </a:lnTo>
                <a:lnTo>
                  <a:pt x="2282454" y="1701859"/>
                </a:lnTo>
                <a:lnTo>
                  <a:pt x="2278493" y="1705421"/>
                </a:lnTo>
                <a:lnTo>
                  <a:pt x="2274532" y="1709378"/>
                </a:lnTo>
                <a:lnTo>
                  <a:pt x="2270174" y="1712544"/>
                </a:lnTo>
                <a:lnTo>
                  <a:pt x="2265421" y="1715315"/>
                </a:lnTo>
                <a:lnTo>
                  <a:pt x="2260272" y="1717689"/>
                </a:lnTo>
                <a:lnTo>
                  <a:pt x="2255518" y="1719668"/>
                </a:lnTo>
                <a:lnTo>
                  <a:pt x="2249973" y="1720855"/>
                </a:lnTo>
                <a:lnTo>
                  <a:pt x="2244427" y="1722042"/>
                </a:lnTo>
                <a:lnTo>
                  <a:pt x="2238486" y="1722438"/>
                </a:lnTo>
                <a:lnTo>
                  <a:pt x="1942197" y="1722438"/>
                </a:lnTo>
                <a:lnTo>
                  <a:pt x="1936652" y="1722042"/>
                </a:lnTo>
                <a:lnTo>
                  <a:pt x="1931106" y="1720855"/>
                </a:lnTo>
                <a:lnTo>
                  <a:pt x="1925561" y="1719668"/>
                </a:lnTo>
                <a:lnTo>
                  <a:pt x="1920412" y="1717689"/>
                </a:lnTo>
                <a:lnTo>
                  <a:pt x="1915262" y="1715315"/>
                </a:lnTo>
                <a:lnTo>
                  <a:pt x="1910905" y="1712544"/>
                </a:lnTo>
                <a:lnTo>
                  <a:pt x="1906548" y="1709378"/>
                </a:lnTo>
                <a:lnTo>
                  <a:pt x="1902191" y="1705421"/>
                </a:lnTo>
                <a:lnTo>
                  <a:pt x="1899022" y="1701859"/>
                </a:lnTo>
                <a:lnTo>
                  <a:pt x="1895457" y="1697110"/>
                </a:lnTo>
                <a:lnTo>
                  <a:pt x="1892684" y="1692361"/>
                </a:lnTo>
                <a:lnTo>
                  <a:pt x="1890307" y="1688008"/>
                </a:lnTo>
                <a:lnTo>
                  <a:pt x="1888327" y="1682468"/>
                </a:lnTo>
                <a:lnTo>
                  <a:pt x="1887139" y="1676927"/>
                </a:lnTo>
                <a:lnTo>
                  <a:pt x="1886346" y="1671387"/>
                </a:lnTo>
                <a:lnTo>
                  <a:pt x="1885950" y="1665451"/>
                </a:lnTo>
                <a:lnTo>
                  <a:pt x="1885950" y="1501217"/>
                </a:lnTo>
                <a:lnTo>
                  <a:pt x="1886346" y="1495280"/>
                </a:lnTo>
                <a:lnTo>
                  <a:pt x="1887139" y="1489740"/>
                </a:lnTo>
                <a:lnTo>
                  <a:pt x="1888327" y="1484200"/>
                </a:lnTo>
                <a:lnTo>
                  <a:pt x="1890307" y="1479451"/>
                </a:lnTo>
                <a:lnTo>
                  <a:pt x="1892684" y="1474306"/>
                </a:lnTo>
                <a:lnTo>
                  <a:pt x="1895457" y="1469557"/>
                </a:lnTo>
                <a:lnTo>
                  <a:pt x="1899022" y="1465204"/>
                </a:lnTo>
                <a:lnTo>
                  <a:pt x="1902191" y="1461246"/>
                </a:lnTo>
                <a:lnTo>
                  <a:pt x="1906548" y="1457289"/>
                </a:lnTo>
                <a:lnTo>
                  <a:pt x="1910905" y="1454123"/>
                </a:lnTo>
                <a:lnTo>
                  <a:pt x="1915262" y="1451748"/>
                </a:lnTo>
                <a:lnTo>
                  <a:pt x="1920412" y="1448978"/>
                </a:lnTo>
                <a:lnTo>
                  <a:pt x="1925561" y="1447000"/>
                </a:lnTo>
                <a:lnTo>
                  <a:pt x="1931106" y="1445812"/>
                </a:lnTo>
                <a:lnTo>
                  <a:pt x="1936652" y="1445021"/>
                </a:lnTo>
                <a:lnTo>
                  <a:pt x="1942197" y="1444625"/>
                </a:lnTo>
                <a:close/>
                <a:moveTo>
                  <a:pt x="1445637" y="1444625"/>
                </a:moveTo>
                <a:lnTo>
                  <a:pt x="1743650" y="1444625"/>
                </a:lnTo>
                <a:lnTo>
                  <a:pt x="1749627" y="1445021"/>
                </a:lnTo>
                <a:lnTo>
                  <a:pt x="1755204" y="1445812"/>
                </a:lnTo>
                <a:lnTo>
                  <a:pt x="1760384" y="1447000"/>
                </a:lnTo>
                <a:lnTo>
                  <a:pt x="1765563" y="1448978"/>
                </a:lnTo>
                <a:lnTo>
                  <a:pt x="1770743" y="1451748"/>
                </a:lnTo>
                <a:lnTo>
                  <a:pt x="1775524" y="1454123"/>
                </a:lnTo>
                <a:lnTo>
                  <a:pt x="1779508" y="1457289"/>
                </a:lnTo>
                <a:lnTo>
                  <a:pt x="1783890" y="1461246"/>
                </a:lnTo>
                <a:lnTo>
                  <a:pt x="1787476" y="1465204"/>
                </a:lnTo>
                <a:lnTo>
                  <a:pt x="1790663" y="1469557"/>
                </a:lnTo>
                <a:lnTo>
                  <a:pt x="1793452" y="1474306"/>
                </a:lnTo>
                <a:lnTo>
                  <a:pt x="1796241" y="1479451"/>
                </a:lnTo>
                <a:lnTo>
                  <a:pt x="1797835" y="1484200"/>
                </a:lnTo>
                <a:lnTo>
                  <a:pt x="1799428" y="1489740"/>
                </a:lnTo>
                <a:lnTo>
                  <a:pt x="1800225" y="1495280"/>
                </a:lnTo>
                <a:lnTo>
                  <a:pt x="1800225" y="1501217"/>
                </a:lnTo>
                <a:lnTo>
                  <a:pt x="1800225" y="1665451"/>
                </a:lnTo>
                <a:lnTo>
                  <a:pt x="1800225" y="1671387"/>
                </a:lnTo>
                <a:lnTo>
                  <a:pt x="1799428" y="1676927"/>
                </a:lnTo>
                <a:lnTo>
                  <a:pt x="1797835" y="1682468"/>
                </a:lnTo>
                <a:lnTo>
                  <a:pt x="1796241" y="1688008"/>
                </a:lnTo>
                <a:lnTo>
                  <a:pt x="1793452" y="1692361"/>
                </a:lnTo>
                <a:lnTo>
                  <a:pt x="1790663" y="1697110"/>
                </a:lnTo>
                <a:lnTo>
                  <a:pt x="1787476" y="1701859"/>
                </a:lnTo>
                <a:lnTo>
                  <a:pt x="1783890" y="1705421"/>
                </a:lnTo>
                <a:lnTo>
                  <a:pt x="1779508" y="1709378"/>
                </a:lnTo>
                <a:lnTo>
                  <a:pt x="1775524" y="1712544"/>
                </a:lnTo>
                <a:lnTo>
                  <a:pt x="1770743" y="1715315"/>
                </a:lnTo>
                <a:lnTo>
                  <a:pt x="1765563" y="1717689"/>
                </a:lnTo>
                <a:lnTo>
                  <a:pt x="1760384" y="1719668"/>
                </a:lnTo>
                <a:lnTo>
                  <a:pt x="1755204" y="1720855"/>
                </a:lnTo>
                <a:lnTo>
                  <a:pt x="1749627" y="1722042"/>
                </a:lnTo>
                <a:lnTo>
                  <a:pt x="1743650" y="1722438"/>
                </a:lnTo>
                <a:lnTo>
                  <a:pt x="1445637" y="1722438"/>
                </a:lnTo>
                <a:lnTo>
                  <a:pt x="1439661" y="1722042"/>
                </a:lnTo>
                <a:lnTo>
                  <a:pt x="1434083" y="1720855"/>
                </a:lnTo>
                <a:lnTo>
                  <a:pt x="1428904" y="1719668"/>
                </a:lnTo>
                <a:lnTo>
                  <a:pt x="1423724" y="1717689"/>
                </a:lnTo>
                <a:lnTo>
                  <a:pt x="1418545" y="1715315"/>
                </a:lnTo>
                <a:lnTo>
                  <a:pt x="1413764" y="1712544"/>
                </a:lnTo>
                <a:lnTo>
                  <a:pt x="1409780" y="1709378"/>
                </a:lnTo>
                <a:lnTo>
                  <a:pt x="1405397" y="1705421"/>
                </a:lnTo>
                <a:lnTo>
                  <a:pt x="1401811" y="1701859"/>
                </a:lnTo>
                <a:lnTo>
                  <a:pt x="1398624" y="1697110"/>
                </a:lnTo>
                <a:lnTo>
                  <a:pt x="1395835" y="1692361"/>
                </a:lnTo>
                <a:lnTo>
                  <a:pt x="1393046" y="1688008"/>
                </a:lnTo>
                <a:lnTo>
                  <a:pt x="1391453" y="1682468"/>
                </a:lnTo>
                <a:lnTo>
                  <a:pt x="1389859" y="1676927"/>
                </a:lnTo>
                <a:lnTo>
                  <a:pt x="1389062" y="1671387"/>
                </a:lnTo>
                <a:lnTo>
                  <a:pt x="1389062" y="1665451"/>
                </a:lnTo>
                <a:lnTo>
                  <a:pt x="1389062" y="1501217"/>
                </a:lnTo>
                <a:lnTo>
                  <a:pt x="1389062" y="1495280"/>
                </a:lnTo>
                <a:lnTo>
                  <a:pt x="1389859" y="1489740"/>
                </a:lnTo>
                <a:lnTo>
                  <a:pt x="1391453" y="1484200"/>
                </a:lnTo>
                <a:lnTo>
                  <a:pt x="1393046" y="1479451"/>
                </a:lnTo>
                <a:lnTo>
                  <a:pt x="1395835" y="1474306"/>
                </a:lnTo>
                <a:lnTo>
                  <a:pt x="1398624" y="1469557"/>
                </a:lnTo>
                <a:lnTo>
                  <a:pt x="1401811" y="1465204"/>
                </a:lnTo>
                <a:lnTo>
                  <a:pt x="1405397" y="1461246"/>
                </a:lnTo>
                <a:lnTo>
                  <a:pt x="1409780" y="1457289"/>
                </a:lnTo>
                <a:lnTo>
                  <a:pt x="1413764" y="1454123"/>
                </a:lnTo>
                <a:lnTo>
                  <a:pt x="1418545" y="1451748"/>
                </a:lnTo>
                <a:lnTo>
                  <a:pt x="1423724" y="1448978"/>
                </a:lnTo>
                <a:lnTo>
                  <a:pt x="1428904" y="1447000"/>
                </a:lnTo>
                <a:lnTo>
                  <a:pt x="1434083" y="1445812"/>
                </a:lnTo>
                <a:lnTo>
                  <a:pt x="1439661" y="1445021"/>
                </a:lnTo>
                <a:lnTo>
                  <a:pt x="1445637" y="1444625"/>
                </a:lnTo>
                <a:close/>
                <a:moveTo>
                  <a:pt x="971098" y="1444625"/>
                </a:moveTo>
                <a:lnTo>
                  <a:pt x="1267674" y="1444625"/>
                </a:lnTo>
                <a:lnTo>
                  <a:pt x="1273224" y="1445021"/>
                </a:lnTo>
                <a:lnTo>
                  <a:pt x="1278775" y="1445812"/>
                </a:lnTo>
                <a:lnTo>
                  <a:pt x="1284326" y="1447000"/>
                </a:lnTo>
                <a:lnTo>
                  <a:pt x="1289481" y="1448978"/>
                </a:lnTo>
                <a:lnTo>
                  <a:pt x="1294635" y="1451748"/>
                </a:lnTo>
                <a:lnTo>
                  <a:pt x="1298996" y="1454123"/>
                </a:lnTo>
                <a:lnTo>
                  <a:pt x="1303358" y="1457289"/>
                </a:lnTo>
                <a:lnTo>
                  <a:pt x="1307719" y="1461246"/>
                </a:lnTo>
                <a:lnTo>
                  <a:pt x="1311288" y="1465204"/>
                </a:lnTo>
                <a:lnTo>
                  <a:pt x="1314459" y="1469557"/>
                </a:lnTo>
                <a:lnTo>
                  <a:pt x="1317235" y="1474306"/>
                </a:lnTo>
                <a:lnTo>
                  <a:pt x="1319614" y="1479451"/>
                </a:lnTo>
                <a:lnTo>
                  <a:pt x="1321596" y="1484200"/>
                </a:lnTo>
                <a:lnTo>
                  <a:pt x="1323182" y="1489740"/>
                </a:lnTo>
                <a:lnTo>
                  <a:pt x="1323975" y="1495280"/>
                </a:lnTo>
                <a:lnTo>
                  <a:pt x="1323975" y="1501217"/>
                </a:lnTo>
                <a:lnTo>
                  <a:pt x="1323975" y="1665451"/>
                </a:lnTo>
                <a:lnTo>
                  <a:pt x="1323975" y="1671387"/>
                </a:lnTo>
                <a:lnTo>
                  <a:pt x="1323182" y="1676927"/>
                </a:lnTo>
                <a:lnTo>
                  <a:pt x="1321596" y="1682468"/>
                </a:lnTo>
                <a:lnTo>
                  <a:pt x="1319614" y="1688008"/>
                </a:lnTo>
                <a:lnTo>
                  <a:pt x="1317235" y="1692361"/>
                </a:lnTo>
                <a:lnTo>
                  <a:pt x="1314459" y="1697110"/>
                </a:lnTo>
                <a:lnTo>
                  <a:pt x="1311288" y="1701859"/>
                </a:lnTo>
                <a:lnTo>
                  <a:pt x="1307719" y="1705421"/>
                </a:lnTo>
                <a:lnTo>
                  <a:pt x="1303358" y="1709378"/>
                </a:lnTo>
                <a:lnTo>
                  <a:pt x="1298996" y="1712544"/>
                </a:lnTo>
                <a:lnTo>
                  <a:pt x="1294635" y="1715315"/>
                </a:lnTo>
                <a:lnTo>
                  <a:pt x="1289481" y="1717689"/>
                </a:lnTo>
                <a:lnTo>
                  <a:pt x="1284326" y="1719668"/>
                </a:lnTo>
                <a:lnTo>
                  <a:pt x="1278775" y="1720855"/>
                </a:lnTo>
                <a:lnTo>
                  <a:pt x="1273224" y="1722042"/>
                </a:lnTo>
                <a:lnTo>
                  <a:pt x="1267674" y="1722438"/>
                </a:lnTo>
                <a:lnTo>
                  <a:pt x="971098" y="1722438"/>
                </a:lnTo>
                <a:lnTo>
                  <a:pt x="965151" y="1722042"/>
                </a:lnTo>
                <a:lnTo>
                  <a:pt x="959600" y="1720855"/>
                </a:lnTo>
                <a:lnTo>
                  <a:pt x="954049" y="1719668"/>
                </a:lnTo>
                <a:lnTo>
                  <a:pt x="949291" y="1717689"/>
                </a:lnTo>
                <a:lnTo>
                  <a:pt x="944137" y="1715315"/>
                </a:lnTo>
                <a:lnTo>
                  <a:pt x="939379" y="1712544"/>
                </a:lnTo>
                <a:lnTo>
                  <a:pt x="935414" y="1709378"/>
                </a:lnTo>
                <a:lnTo>
                  <a:pt x="931053" y="1705421"/>
                </a:lnTo>
                <a:lnTo>
                  <a:pt x="927088" y="1701859"/>
                </a:lnTo>
                <a:lnTo>
                  <a:pt x="924312" y="1697110"/>
                </a:lnTo>
                <a:lnTo>
                  <a:pt x="921140" y="1692361"/>
                </a:lnTo>
                <a:lnTo>
                  <a:pt x="918762" y="1688008"/>
                </a:lnTo>
                <a:lnTo>
                  <a:pt x="917176" y="1682468"/>
                </a:lnTo>
                <a:lnTo>
                  <a:pt x="915590" y="1676927"/>
                </a:lnTo>
                <a:lnTo>
                  <a:pt x="914400" y="1671387"/>
                </a:lnTo>
                <a:lnTo>
                  <a:pt x="914400" y="1665451"/>
                </a:lnTo>
                <a:lnTo>
                  <a:pt x="914400" y="1501217"/>
                </a:lnTo>
                <a:lnTo>
                  <a:pt x="914400" y="1495280"/>
                </a:lnTo>
                <a:lnTo>
                  <a:pt x="915590" y="1489740"/>
                </a:lnTo>
                <a:lnTo>
                  <a:pt x="917176" y="1484200"/>
                </a:lnTo>
                <a:lnTo>
                  <a:pt x="918762" y="1479451"/>
                </a:lnTo>
                <a:lnTo>
                  <a:pt x="921140" y="1474306"/>
                </a:lnTo>
                <a:lnTo>
                  <a:pt x="924312" y="1469557"/>
                </a:lnTo>
                <a:lnTo>
                  <a:pt x="927088" y="1465204"/>
                </a:lnTo>
                <a:lnTo>
                  <a:pt x="931053" y="1461246"/>
                </a:lnTo>
                <a:lnTo>
                  <a:pt x="935414" y="1457289"/>
                </a:lnTo>
                <a:lnTo>
                  <a:pt x="939379" y="1454123"/>
                </a:lnTo>
                <a:lnTo>
                  <a:pt x="944137" y="1451748"/>
                </a:lnTo>
                <a:lnTo>
                  <a:pt x="949291" y="1448978"/>
                </a:lnTo>
                <a:lnTo>
                  <a:pt x="954049" y="1447000"/>
                </a:lnTo>
                <a:lnTo>
                  <a:pt x="959600" y="1445812"/>
                </a:lnTo>
                <a:lnTo>
                  <a:pt x="965151" y="1445021"/>
                </a:lnTo>
                <a:lnTo>
                  <a:pt x="971098" y="1444625"/>
                </a:lnTo>
                <a:close/>
                <a:moveTo>
                  <a:pt x="1787045" y="1350963"/>
                </a:moveTo>
                <a:lnTo>
                  <a:pt x="1913358" y="1350963"/>
                </a:lnTo>
                <a:lnTo>
                  <a:pt x="1913358" y="1366815"/>
                </a:lnTo>
                <a:lnTo>
                  <a:pt x="1914148" y="1381479"/>
                </a:lnTo>
                <a:lnTo>
                  <a:pt x="1915332" y="1395746"/>
                </a:lnTo>
                <a:lnTo>
                  <a:pt x="1917700" y="1409617"/>
                </a:lnTo>
                <a:lnTo>
                  <a:pt x="1910200" y="1412391"/>
                </a:lnTo>
                <a:lnTo>
                  <a:pt x="1903095" y="1414769"/>
                </a:lnTo>
                <a:lnTo>
                  <a:pt x="1896385" y="1418732"/>
                </a:lnTo>
                <a:lnTo>
                  <a:pt x="1890069" y="1422299"/>
                </a:lnTo>
                <a:lnTo>
                  <a:pt x="1883753" y="1427055"/>
                </a:lnTo>
                <a:lnTo>
                  <a:pt x="1877833" y="1431810"/>
                </a:lnTo>
                <a:lnTo>
                  <a:pt x="1872306" y="1437359"/>
                </a:lnTo>
                <a:lnTo>
                  <a:pt x="1867570" y="1442907"/>
                </a:lnTo>
                <a:lnTo>
                  <a:pt x="1863228" y="1448852"/>
                </a:lnTo>
                <a:lnTo>
                  <a:pt x="1859280" y="1455589"/>
                </a:lnTo>
                <a:lnTo>
                  <a:pt x="1856122" y="1462326"/>
                </a:lnTo>
                <a:lnTo>
                  <a:pt x="1852965" y="1469460"/>
                </a:lnTo>
                <a:lnTo>
                  <a:pt x="1850596" y="1476990"/>
                </a:lnTo>
                <a:lnTo>
                  <a:pt x="1849017" y="1484916"/>
                </a:lnTo>
                <a:lnTo>
                  <a:pt x="1847833" y="1492842"/>
                </a:lnTo>
                <a:lnTo>
                  <a:pt x="1847438" y="1500768"/>
                </a:lnTo>
                <a:lnTo>
                  <a:pt x="1847438" y="1628776"/>
                </a:lnTo>
                <a:lnTo>
                  <a:pt x="1837570" y="1628776"/>
                </a:lnTo>
                <a:lnTo>
                  <a:pt x="1837570" y="1500768"/>
                </a:lnTo>
                <a:lnTo>
                  <a:pt x="1837175" y="1492842"/>
                </a:lnTo>
                <a:lnTo>
                  <a:pt x="1836386" y="1485312"/>
                </a:lnTo>
                <a:lnTo>
                  <a:pt x="1834412" y="1478178"/>
                </a:lnTo>
                <a:lnTo>
                  <a:pt x="1832439" y="1470252"/>
                </a:lnTo>
                <a:lnTo>
                  <a:pt x="1830070" y="1463515"/>
                </a:lnTo>
                <a:lnTo>
                  <a:pt x="1826518" y="1456778"/>
                </a:lnTo>
                <a:lnTo>
                  <a:pt x="1822965" y="1450833"/>
                </a:lnTo>
                <a:lnTo>
                  <a:pt x="1818623" y="1444888"/>
                </a:lnTo>
                <a:lnTo>
                  <a:pt x="1813886" y="1438944"/>
                </a:lnTo>
                <a:lnTo>
                  <a:pt x="1809150" y="1433792"/>
                </a:lnTo>
                <a:lnTo>
                  <a:pt x="1803623" y="1428640"/>
                </a:lnTo>
                <a:lnTo>
                  <a:pt x="1798097" y="1424280"/>
                </a:lnTo>
                <a:lnTo>
                  <a:pt x="1791781" y="1420317"/>
                </a:lnTo>
                <a:lnTo>
                  <a:pt x="1785466" y="1416354"/>
                </a:lnTo>
                <a:lnTo>
                  <a:pt x="1778755" y="1413580"/>
                </a:lnTo>
                <a:lnTo>
                  <a:pt x="1771650" y="1411202"/>
                </a:lnTo>
                <a:lnTo>
                  <a:pt x="1774808" y="1406446"/>
                </a:lnTo>
                <a:lnTo>
                  <a:pt x="1777571" y="1401294"/>
                </a:lnTo>
                <a:lnTo>
                  <a:pt x="1779940" y="1394953"/>
                </a:lnTo>
                <a:lnTo>
                  <a:pt x="1782308" y="1388216"/>
                </a:lnTo>
                <a:lnTo>
                  <a:pt x="1784282" y="1380290"/>
                </a:lnTo>
                <a:lnTo>
                  <a:pt x="1785466" y="1371571"/>
                </a:lnTo>
                <a:lnTo>
                  <a:pt x="1786650" y="1361663"/>
                </a:lnTo>
                <a:lnTo>
                  <a:pt x="1787045" y="1350963"/>
                </a:lnTo>
                <a:close/>
                <a:moveTo>
                  <a:pt x="1316831" y="1350963"/>
                </a:moveTo>
                <a:lnTo>
                  <a:pt x="1412875" y="1350963"/>
                </a:lnTo>
                <a:lnTo>
                  <a:pt x="1413272" y="1360950"/>
                </a:lnTo>
                <a:lnTo>
                  <a:pt x="1414066" y="1370138"/>
                </a:lnTo>
                <a:lnTo>
                  <a:pt x="1415653" y="1378527"/>
                </a:lnTo>
                <a:lnTo>
                  <a:pt x="1416844" y="1386116"/>
                </a:lnTo>
                <a:lnTo>
                  <a:pt x="1418828" y="1392907"/>
                </a:lnTo>
                <a:lnTo>
                  <a:pt x="1420813" y="1398900"/>
                </a:lnTo>
                <a:lnTo>
                  <a:pt x="1423194" y="1404492"/>
                </a:lnTo>
                <a:lnTo>
                  <a:pt x="1425575" y="1408886"/>
                </a:lnTo>
                <a:lnTo>
                  <a:pt x="1419622" y="1410884"/>
                </a:lnTo>
                <a:lnTo>
                  <a:pt x="1413272" y="1412881"/>
                </a:lnTo>
                <a:lnTo>
                  <a:pt x="1407716" y="1414878"/>
                </a:lnTo>
                <a:lnTo>
                  <a:pt x="1402556" y="1418074"/>
                </a:lnTo>
                <a:lnTo>
                  <a:pt x="1397000" y="1420870"/>
                </a:lnTo>
                <a:lnTo>
                  <a:pt x="1391841" y="1424466"/>
                </a:lnTo>
                <a:lnTo>
                  <a:pt x="1386681" y="1427661"/>
                </a:lnTo>
                <a:lnTo>
                  <a:pt x="1382316" y="1432056"/>
                </a:lnTo>
                <a:lnTo>
                  <a:pt x="1377950" y="1436050"/>
                </a:lnTo>
                <a:lnTo>
                  <a:pt x="1374378" y="1440844"/>
                </a:lnTo>
                <a:lnTo>
                  <a:pt x="1370410" y="1445638"/>
                </a:lnTo>
                <a:lnTo>
                  <a:pt x="1366441" y="1450431"/>
                </a:lnTo>
                <a:lnTo>
                  <a:pt x="1363663" y="1456024"/>
                </a:lnTo>
                <a:lnTo>
                  <a:pt x="1360885" y="1461616"/>
                </a:lnTo>
                <a:lnTo>
                  <a:pt x="1358106" y="1467209"/>
                </a:lnTo>
                <a:lnTo>
                  <a:pt x="1356519" y="1473201"/>
                </a:lnTo>
                <a:lnTo>
                  <a:pt x="1352947" y="1464413"/>
                </a:lnTo>
                <a:lnTo>
                  <a:pt x="1348978" y="1456423"/>
                </a:lnTo>
                <a:lnTo>
                  <a:pt x="1344216" y="1448833"/>
                </a:lnTo>
                <a:lnTo>
                  <a:pt x="1339056" y="1441643"/>
                </a:lnTo>
                <a:lnTo>
                  <a:pt x="1332706" y="1434852"/>
                </a:lnTo>
                <a:lnTo>
                  <a:pt x="1325960" y="1428860"/>
                </a:lnTo>
                <a:lnTo>
                  <a:pt x="1318816" y="1423267"/>
                </a:lnTo>
                <a:lnTo>
                  <a:pt x="1311275" y="1418873"/>
                </a:lnTo>
                <a:lnTo>
                  <a:pt x="1314053" y="1401696"/>
                </a:lnTo>
                <a:lnTo>
                  <a:pt x="1316038" y="1384918"/>
                </a:lnTo>
                <a:lnTo>
                  <a:pt x="1316435" y="1376130"/>
                </a:lnTo>
                <a:lnTo>
                  <a:pt x="1316831" y="1367741"/>
                </a:lnTo>
                <a:lnTo>
                  <a:pt x="1317228" y="1359352"/>
                </a:lnTo>
                <a:lnTo>
                  <a:pt x="1316831" y="1350963"/>
                </a:lnTo>
                <a:close/>
                <a:moveTo>
                  <a:pt x="692943" y="1350963"/>
                </a:moveTo>
                <a:lnTo>
                  <a:pt x="941785" y="1350963"/>
                </a:lnTo>
                <a:lnTo>
                  <a:pt x="941785" y="1366815"/>
                </a:lnTo>
                <a:lnTo>
                  <a:pt x="942578" y="1381479"/>
                </a:lnTo>
                <a:lnTo>
                  <a:pt x="944166" y="1395746"/>
                </a:lnTo>
                <a:lnTo>
                  <a:pt x="946150" y="1409617"/>
                </a:lnTo>
                <a:lnTo>
                  <a:pt x="938610" y="1412391"/>
                </a:lnTo>
                <a:lnTo>
                  <a:pt x="931466" y="1414769"/>
                </a:lnTo>
                <a:lnTo>
                  <a:pt x="924719" y="1418732"/>
                </a:lnTo>
                <a:lnTo>
                  <a:pt x="917972" y="1422299"/>
                </a:lnTo>
                <a:lnTo>
                  <a:pt x="912019" y="1427055"/>
                </a:lnTo>
                <a:lnTo>
                  <a:pt x="906066" y="1431810"/>
                </a:lnTo>
                <a:lnTo>
                  <a:pt x="900906" y="1437359"/>
                </a:lnTo>
                <a:lnTo>
                  <a:pt x="896144" y="1442907"/>
                </a:lnTo>
                <a:lnTo>
                  <a:pt x="891381" y="1448852"/>
                </a:lnTo>
                <a:lnTo>
                  <a:pt x="887809" y="1455589"/>
                </a:lnTo>
                <a:lnTo>
                  <a:pt x="883841" y="1462326"/>
                </a:lnTo>
                <a:lnTo>
                  <a:pt x="881459" y="1469460"/>
                </a:lnTo>
                <a:lnTo>
                  <a:pt x="878681" y="1476990"/>
                </a:lnTo>
                <a:lnTo>
                  <a:pt x="877094" y="1484916"/>
                </a:lnTo>
                <a:lnTo>
                  <a:pt x="876300" y="1492842"/>
                </a:lnTo>
                <a:lnTo>
                  <a:pt x="875903" y="1500768"/>
                </a:lnTo>
                <a:lnTo>
                  <a:pt x="875903" y="1628776"/>
                </a:lnTo>
                <a:lnTo>
                  <a:pt x="692943" y="1628776"/>
                </a:lnTo>
                <a:lnTo>
                  <a:pt x="686990" y="1628776"/>
                </a:lnTo>
                <a:lnTo>
                  <a:pt x="681434" y="1627983"/>
                </a:lnTo>
                <a:lnTo>
                  <a:pt x="675878" y="1626002"/>
                </a:lnTo>
                <a:lnTo>
                  <a:pt x="671115" y="1624417"/>
                </a:lnTo>
                <a:lnTo>
                  <a:pt x="665956" y="1622039"/>
                </a:lnTo>
                <a:lnTo>
                  <a:pt x="661193" y="1618868"/>
                </a:lnTo>
                <a:lnTo>
                  <a:pt x="657224" y="1616094"/>
                </a:lnTo>
                <a:lnTo>
                  <a:pt x="652859" y="1612131"/>
                </a:lnTo>
                <a:lnTo>
                  <a:pt x="648890" y="1608168"/>
                </a:lnTo>
                <a:lnTo>
                  <a:pt x="646112" y="1603809"/>
                </a:lnTo>
                <a:lnTo>
                  <a:pt x="643334" y="1599053"/>
                </a:lnTo>
                <a:lnTo>
                  <a:pt x="640556" y="1594297"/>
                </a:lnTo>
                <a:lnTo>
                  <a:pt x="638968" y="1589145"/>
                </a:lnTo>
                <a:lnTo>
                  <a:pt x="637381" y="1583597"/>
                </a:lnTo>
                <a:lnTo>
                  <a:pt x="636587" y="1578048"/>
                </a:lnTo>
                <a:lnTo>
                  <a:pt x="636587" y="1572104"/>
                </a:lnTo>
                <a:lnTo>
                  <a:pt x="636587" y="1407635"/>
                </a:lnTo>
                <a:lnTo>
                  <a:pt x="636587" y="1401691"/>
                </a:lnTo>
                <a:lnTo>
                  <a:pt x="637381" y="1396142"/>
                </a:lnTo>
                <a:lnTo>
                  <a:pt x="638968" y="1390990"/>
                </a:lnTo>
                <a:lnTo>
                  <a:pt x="640556" y="1385442"/>
                </a:lnTo>
                <a:lnTo>
                  <a:pt x="643334" y="1380686"/>
                </a:lnTo>
                <a:lnTo>
                  <a:pt x="646112" y="1375534"/>
                </a:lnTo>
                <a:lnTo>
                  <a:pt x="648890" y="1371571"/>
                </a:lnTo>
                <a:lnTo>
                  <a:pt x="652859" y="1367608"/>
                </a:lnTo>
                <a:lnTo>
                  <a:pt x="657224" y="1364041"/>
                </a:lnTo>
                <a:lnTo>
                  <a:pt x="661193" y="1360474"/>
                </a:lnTo>
                <a:lnTo>
                  <a:pt x="665956" y="1357700"/>
                </a:lnTo>
                <a:lnTo>
                  <a:pt x="671115" y="1355322"/>
                </a:lnTo>
                <a:lnTo>
                  <a:pt x="675878" y="1353341"/>
                </a:lnTo>
                <a:lnTo>
                  <a:pt x="681434" y="1352152"/>
                </a:lnTo>
                <a:lnTo>
                  <a:pt x="686990" y="1351359"/>
                </a:lnTo>
                <a:lnTo>
                  <a:pt x="692943" y="1350963"/>
                </a:lnTo>
                <a:close/>
                <a:moveTo>
                  <a:pt x="2082006" y="1166813"/>
                </a:moveTo>
                <a:lnTo>
                  <a:pt x="2083990" y="1169978"/>
                </a:lnTo>
                <a:lnTo>
                  <a:pt x="2086768" y="1172747"/>
                </a:lnTo>
                <a:lnTo>
                  <a:pt x="2089547" y="1175120"/>
                </a:lnTo>
                <a:lnTo>
                  <a:pt x="2093515" y="1176702"/>
                </a:lnTo>
                <a:lnTo>
                  <a:pt x="2096293" y="1177494"/>
                </a:lnTo>
                <a:lnTo>
                  <a:pt x="2100262" y="1177494"/>
                </a:lnTo>
                <a:lnTo>
                  <a:pt x="2107803" y="1177098"/>
                </a:lnTo>
                <a:lnTo>
                  <a:pt x="2116137" y="1176702"/>
                </a:lnTo>
                <a:lnTo>
                  <a:pt x="2125662" y="1177098"/>
                </a:lnTo>
                <a:lnTo>
                  <a:pt x="2135584" y="1177889"/>
                </a:lnTo>
                <a:lnTo>
                  <a:pt x="2144315" y="1179076"/>
                </a:lnTo>
                <a:lnTo>
                  <a:pt x="2152650" y="1180658"/>
                </a:lnTo>
                <a:lnTo>
                  <a:pt x="2161381" y="1183427"/>
                </a:lnTo>
                <a:lnTo>
                  <a:pt x="2169318" y="1186196"/>
                </a:lnTo>
                <a:lnTo>
                  <a:pt x="2176462" y="1189756"/>
                </a:lnTo>
                <a:lnTo>
                  <a:pt x="2183606" y="1193317"/>
                </a:lnTo>
                <a:lnTo>
                  <a:pt x="2190353" y="1197668"/>
                </a:lnTo>
                <a:lnTo>
                  <a:pt x="2196703" y="1202810"/>
                </a:lnTo>
                <a:lnTo>
                  <a:pt x="2202656" y="1208348"/>
                </a:lnTo>
                <a:lnTo>
                  <a:pt x="2207815" y="1213886"/>
                </a:lnTo>
                <a:lnTo>
                  <a:pt x="2212975" y="1220611"/>
                </a:lnTo>
                <a:lnTo>
                  <a:pt x="2217737" y="1227731"/>
                </a:lnTo>
                <a:lnTo>
                  <a:pt x="2222500" y="1234852"/>
                </a:lnTo>
                <a:lnTo>
                  <a:pt x="2226072" y="1243554"/>
                </a:lnTo>
                <a:lnTo>
                  <a:pt x="2231628" y="1256213"/>
                </a:lnTo>
                <a:lnTo>
                  <a:pt x="2236787" y="1268476"/>
                </a:lnTo>
                <a:lnTo>
                  <a:pt x="2240756" y="1280343"/>
                </a:lnTo>
                <a:lnTo>
                  <a:pt x="2244725" y="1291814"/>
                </a:lnTo>
                <a:lnTo>
                  <a:pt x="2247503" y="1302890"/>
                </a:lnTo>
                <a:lnTo>
                  <a:pt x="2250281" y="1313175"/>
                </a:lnTo>
                <a:lnTo>
                  <a:pt x="2252265" y="1323460"/>
                </a:lnTo>
                <a:lnTo>
                  <a:pt x="2253853" y="1333350"/>
                </a:lnTo>
                <a:lnTo>
                  <a:pt x="2254647" y="1342843"/>
                </a:lnTo>
                <a:lnTo>
                  <a:pt x="2255043" y="1352337"/>
                </a:lnTo>
                <a:lnTo>
                  <a:pt x="2255837" y="1361831"/>
                </a:lnTo>
                <a:lnTo>
                  <a:pt x="2255043" y="1371325"/>
                </a:lnTo>
                <a:lnTo>
                  <a:pt x="2254647" y="1380027"/>
                </a:lnTo>
                <a:lnTo>
                  <a:pt x="2253853" y="1389126"/>
                </a:lnTo>
                <a:lnTo>
                  <a:pt x="2252662" y="1398619"/>
                </a:lnTo>
                <a:lnTo>
                  <a:pt x="2251075" y="1408113"/>
                </a:lnTo>
                <a:lnTo>
                  <a:pt x="2245122" y="1407322"/>
                </a:lnTo>
                <a:lnTo>
                  <a:pt x="2239168" y="1406926"/>
                </a:lnTo>
                <a:lnTo>
                  <a:pt x="2220118" y="1406926"/>
                </a:lnTo>
                <a:lnTo>
                  <a:pt x="2219722" y="1396246"/>
                </a:lnTo>
                <a:lnTo>
                  <a:pt x="2219325" y="1385961"/>
                </a:lnTo>
                <a:lnTo>
                  <a:pt x="2218928" y="1382401"/>
                </a:lnTo>
                <a:lnTo>
                  <a:pt x="2218134" y="1379632"/>
                </a:lnTo>
                <a:lnTo>
                  <a:pt x="2216547" y="1377258"/>
                </a:lnTo>
                <a:lnTo>
                  <a:pt x="2214165" y="1374489"/>
                </a:lnTo>
                <a:lnTo>
                  <a:pt x="2212181" y="1372907"/>
                </a:lnTo>
                <a:lnTo>
                  <a:pt x="2209403" y="1371325"/>
                </a:lnTo>
                <a:lnTo>
                  <a:pt x="2206228" y="1370534"/>
                </a:lnTo>
                <a:lnTo>
                  <a:pt x="2203053" y="1369742"/>
                </a:lnTo>
                <a:lnTo>
                  <a:pt x="2199878" y="1369742"/>
                </a:lnTo>
                <a:lnTo>
                  <a:pt x="2196703" y="1370929"/>
                </a:lnTo>
                <a:lnTo>
                  <a:pt x="2193925" y="1372116"/>
                </a:lnTo>
                <a:lnTo>
                  <a:pt x="2191543" y="1373698"/>
                </a:lnTo>
                <a:lnTo>
                  <a:pt x="2189559" y="1376072"/>
                </a:lnTo>
                <a:lnTo>
                  <a:pt x="2187178" y="1378841"/>
                </a:lnTo>
                <a:lnTo>
                  <a:pt x="2185987" y="1381214"/>
                </a:lnTo>
                <a:lnTo>
                  <a:pt x="2185590" y="1384774"/>
                </a:lnTo>
                <a:lnTo>
                  <a:pt x="2184003" y="1395455"/>
                </a:lnTo>
                <a:lnTo>
                  <a:pt x="2182018" y="1406926"/>
                </a:lnTo>
                <a:lnTo>
                  <a:pt x="2013743" y="1406926"/>
                </a:lnTo>
                <a:lnTo>
                  <a:pt x="2010965" y="1399015"/>
                </a:lnTo>
                <a:lnTo>
                  <a:pt x="2009775" y="1395850"/>
                </a:lnTo>
                <a:lnTo>
                  <a:pt x="2008584" y="1393477"/>
                </a:lnTo>
                <a:lnTo>
                  <a:pt x="2006600" y="1391499"/>
                </a:lnTo>
                <a:lnTo>
                  <a:pt x="2003822" y="1389126"/>
                </a:lnTo>
                <a:lnTo>
                  <a:pt x="2001440" y="1387939"/>
                </a:lnTo>
                <a:lnTo>
                  <a:pt x="1998662" y="1387148"/>
                </a:lnTo>
                <a:lnTo>
                  <a:pt x="1995090" y="1386752"/>
                </a:lnTo>
                <a:lnTo>
                  <a:pt x="1992312" y="1386752"/>
                </a:lnTo>
                <a:lnTo>
                  <a:pt x="1988740" y="1387543"/>
                </a:lnTo>
                <a:lnTo>
                  <a:pt x="1986359" y="1388730"/>
                </a:lnTo>
                <a:lnTo>
                  <a:pt x="1983581" y="1390708"/>
                </a:lnTo>
                <a:lnTo>
                  <a:pt x="1981597" y="1393081"/>
                </a:lnTo>
                <a:lnTo>
                  <a:pt x="1980009" y="1395455"/>
                </a:lnTo>
                <a:lnTo>
                  <a:pt x="1978818" y="1398224"/>
                </a:lnTo>
                <a:lnTo>
                  <a:pt x="1978025" y="1400993"/>
                </a:lnTo>
                <a:lnTo>
                  <a:pt x="1978025" y="1404553"/>
                </a:lnTo>
                <a:lnTo>
                  <a:pt x="1978025" y="1406926"/>
                </a:lnTo>
                <a:lnTo>
                  <a:pt x="1952625" y="1406926"/>
                </a:lnTo>
                <a:lnTo>
                  <a:pt x="1949847" y="1390708"/>
                </a:lnTo>
                <a:lnTo>
                  <a:pt x="1949053" y="1382005"/>
                </a:lnTo>
                <a:lnTo>
                  <a:pt x="1948259" y="1373698"/>
                </a:lnTo>
                <a:lnTo>
                  <a:pt x="1947862" y="1364996"/>
                </a:lnTo>
                <a:lnTo>
                  <a:pt x="1947862" y="1355897"/>
                </a:lnTo>
                <a:lnTo>
                  <a:pt x="1948259" y="1346404"/>
                </a:lnTo>
                <a:lnTo>
                  <a:pt x="1949053" y="1337305"/>
                </a:lnTo>
                <a:lnTo>
                  <a:pt x="1950243" y="1327020"/>
                </a:lnTo>
                <a:lnTo>
                  <a:pt x="1952228" y="1316736"/>
                </a:lnTo>
                <a:lnTo>
                  <a:pt x="1954609" y="1305659"/>
                </a:lnTo>
                <a:lnTo>
                  <a:pt x="1958181" y="1294188"/>
                </a:lnTo>
                <a:lnTo>
                  <a:pt x="1961356" y="1282716"/>
                </a:lnTo>
                <a:lnTo>
                  <a:pt x="1966118" y="1270453"/>
                </a:lnTo>
                <a:lnTo>
                  <a:pt x="1971675" y="1257399"/>
                </a:lnTo>
                <a:lnTo>
                  <a:pt x="1977231" y="1243554"/>
                </a:lnTo>
                <a:lnTo>
                  <a:pt x="1980803" y="1237225"/>
                </a:lnTo>
                <a:lnTo>
                  <a:pt x="1984772" y="1230896"/>
                </a:lnTo>
                <a:lnTo>
                  <a:pt x="1988740" y="1224567"/>
                </a:lnTo>
                <a:lnTo>
                  <a:pt x="1993106" y="1218238"/>
                </a:lnTo>
                <a:lnTo>
                  <a:pt x="1994693" y="1215864"/>
                </a:lnTo>
                <a:lnTo>
                  <a:pt x="1996281" y="1213491"/>
                </a:lnTo>
                <a:lnTo>
                  <a:pt x="2001440" y="1208744"/>
                </a:lnTo>
                <a:lnTo>
                  <a:pt x="2006600" y="1203601"/>
                </a:lnTo>
                <a:lnTo>
                  <a:pt x="2011362" y="1198855"/>
                </a:lnTo>
                <a:lnTo>
                  <a:pt x="2016522" y="1194899"/>
                </a:lnTo>
                <a:lnTo>
                  <a:pt x="2022078" y="1190943"/>
                </a:lnTo>
                <a:lnTo>
                  <a:pt x="2027634" y="1186987"/>
                </a:lnTo>
                <a:lnTo>
                  <a:pt x="2033190" y="1184218"/>
                </a:lnTo>
                <a:lnTo>
                  <a:pt x="2038350" y="1181449"/>
                </a:lnTo>
                <a:lnTo>
                  <a:pt x="2043906" y="1178285"/>
                </a:lnTo>
                <a:lnTo>
                  <a:pt x="2049859" y="1176307"/>
                </a:lnTo>
                <a:lnTo>
                  <a:pt x="2060972" y="1171956"/>
                </a:lnTo>
                <a:lnTo>
                  <a:pt x="2071290" y="1169187"/>
                </a:lnTo>
                <a:lnTo>
                  <a:pt x="2082006" y="1166813"/>
                </a:lnTo>
                <a:close/>
                <a:moveTo>
                  <a:pt x="1110232" y="1166813"/>
                </a:moveTo>
                <a:lnTo>
                  <a:pt x="1112219" y="1169978"/>
                </a:lnTo>
                <a:lnTo>
                  <a:pt x="1115000" y="1172747"/>
                </a:lnTo>
                <a:lnTo>
                  <a:pt x="1118179" y="1175120"/>
                </a:lnTo>
                <a:lnTo>
                  <a:pt x="1121359" y="1176702"/>
                </a:lnTo>
                <a:lnTo>
                  <a:pt x="1124935" y="1177494"/>
                </a:lnTo>
                <a:lnTo>
                  <a:pt x="1128114" y="1177494"/>
                </a:lnTo>
                <a:lnTo>
                  <a:pt x="1136062" y="1177098"/>
                </a:lnTo>
                <a:lnTo>
                  <a:pt x="1144407" y="1176702"/>
                </a:lnTo>
                <a:lnTo>
                  <a:pt x="1154342" y="1177098"/>
                </a:lnTo>
                <a:lnTo>
                  <a:pt x="1163879" y="1177889"/>
                </a:lnTo>
                <a:lnTo>
                  <a:pt x="1173019" y="1179076"/>
                </a:lnTo>
                <a:lnTo>
                  <a:pt x="1181364" y="1180658"/>
                </a:lnTo>
                <a:lnTo>
                  <a:pt x="1189709" y="1183427"/>
                </a:lnTo>
                <a:lnTo>
                  <a:pt x="1197259" y="1186196"/>
                </a:lnTo>
                <a:lnTo>
                  <a:pt x="1204810" y="1189756"/>
                </a:lnTo>
                <a:lnTo>
                  <a:pt x="1211963" y="1193317"/>
                </a:lnTo>
                <a:lnTo>
                  <a:pt x="1218718" y="1197668"/>
                </a:lnTo>
                <a:lnTo>
                  <a:pt x="1225077" y="1202810"/>
                </a:lnTo>
                <a:lnTo>
                  <a:pt x="1231037" y="1208348"/>
                </a:lnTo>
                <a:lnTo>
                  <a:pt x="1236601" y="1213886"/>
                </a:lnTo>
                <a:lnTo>
                  <a:pt x="1241767" y="1220611"/>
                </a:lnTo>
                <a:lnTo>
                  <a:pt x="1246138" y="1227731"/>
                </a:lnTo>
                <a:lnTo>
                  <a:pt x="1250907" y="1234852"/>
                </a:lnTo>
                <a:lnTo>
                  <a:pt x="1254881" y="1243554"/>
                </a:lnTo>
                <a:lnTo>
                  <a:pt x="1260444" y="1256213"/>
                </a:lnTo>
                <a:lnTo>
                  <a:pt x="1265213" y="1268476"/>
                </a:lnTo>
                <a:lnTo>
                  <a:pt x="1269584" y="1280343"/>
                </a:lnTo>
                <a:lnTo>
                  <a:pt x="1273160" y="1291814"/>
                </a:lnTo>
                <a:lnTo>
                  <a:pt x="1276339" y="1302890"/>
                </a:lnTo>
                <a:lnTo>
                  <a:pt x="1278724" y="1313175"/>
                </a:lnTo>
                <a:lnTo>
                  <a:pt x="1281108" y="1323460"/>
                </a:lnTo>
                <a:lnTo>
                  <a:pt x="1282300" y="1333350"/>
                </a:lnTo>
                <a:lnTo>
                  <a:pt x="1283492" y="1342843"/>
                </a:lnTo>
                <a:lnTo>
                  <a:pt x="1283890" y="1352337"/>
                </a:lnTo>
                <a:lnTo>
                  <a:pt x="1284287" y="1361831"/>
                </a:lnTo>
                <a:lnTo>
                  <a:pt x="1283890" y="1371325"/>
                </a:lnTo>
                <a:lnTo>
                  <a:pt x="1283492" y="1380027"/>
                </a:lnTo>
                <a:lnTo>
                  <a:pt x="1282300" y="1389126"/>
                </a:lnTo>
                <a:lnTo>
                  <a:pt x="1281506" y="1398619"/>
                </a:lnTo>
                <a:lnTo>
                  <a:pt x="1279519" y="1408113"/>
                </a:lnTo>
                <a:lnTo>
                  <a:pt x="1273558" y="1407322"/>
                </a:lnTo>
                <a:lnTo>
                  <a:pt x="1267994" y="1406926"/>
                </a:lnTo>
                <a:lnTo>
                  <a:pt x="1248920" y="1406926"/>
                </a:lnTo>
                <a:lnTo>
                  <a:pt x="1248125" y="1385961"/>
                </a:lnTo>
                <a:lnTo>
                  <a:pt x="1247728" y="1382401"/>
                </a:lnTo>
                <a:lnTo>
                  <a:pt x="1246138" y="1379632"/>
                </a:lnTo>
                <a:lnTo>
                  <a:pt x="1244946" y="1377258"/>
                </a:lnTo>
                <a:lnTo>
                  <a:pt x="1242959" y="1374489"/>
                </a:lnTo>
                <a:lnTo>
                  <a:pt x="1240575" y="1372907"/>
                </a:lnTo>
                <a:lnTo>
                  <a:pt x="1237793" y="1371325"/>
                </a:lnTo>
                <a:lnTo>
                  <a:pt x="1235011" y="1370534"/>
                </a:lnTo>
                <a:lnTo>
                  <a:pt x="1231435" y="1369742"/>
                </a:lnTo>
                <a:lnTo>
                  <a:pt x="1228653" y="1369742"/>
                </a:lnTo>
                <a:lnTo>
                  <a:pt x="1225077" y="1370929"/>
                </a:lnTo>
                <a:lnTo>
                  <a:pt x="1222692" y="1372116"/>
                </a:lnTo>
                <a:lnTo>
                  <a:pt x="1220308" y="1373698"/>
                </a:lnTo>
                <a:lnTo>
                  <a:pt x="1217526" y="1376072"/>
                </a:lnTo>
                <a:lnTo>
                  <a:pt x="1215937" y="1378841"/>
                </a:lnTo>
                <a:lnTo>
                  <a:pt x="1214745" y="1381214"/>
                </a:lnTo>
                <a:lnTo>
                  <a:pt x="1214347" y="1384774"/>
                </a:lnTo>
                <a:lnTo>
                  <a:pt x="1211963" y="1395455"/>
                </a:lnTo>
                <a:lnTo>
                  <a:pt x="1209976" y="1406926"/>
                </a:lnTo>
                <a:lnTo>
                  <a:pt x="1041881" y="1406926"/>
                </a:lnTo>
                <a:lnTo>
                  <a:pt x="1039497" y="1399015"/>
                </a:lnTo>
                <a:lnTo>
                  <a:pt x="1038305" y="1395850"/>
                </a:lnTo>
                <a:lnTo>
                  <a:pt x="1036715" y="1393477"/>
                </a:lnTo>
                <a:lnTo>
                  <a:pt x="1034728" y="1391499"/>
                </a:lnTo>
                <a:lnTo>
                  <a:pt x="1032344" y="1389126"/>
                </a:lnTo>
                <a:lnTo>
                  <a:pt x="1029960" y="1387939"/>
                </a:lnTo>
                <a:lnTo>
                  <a:pt x="1026780" y="1387148"/>
                </a:lnTo>
                <a:lnTo>
                  <a:pt x="1023601" y="1386752"/>
                </a:lnTo>
                <a:lnTo>
                  <a:pt x="1020422" y="1386752"/>
                </a:lnTo>
                <a:lnTo>
                  <a:pt x="1017243" y="1387543"/>
                </a:lnTo>
                <a:lnTo>
                  <a:pt x="1014461" y="1388730"/>
                </a:lnTo>
                <a:lnTo>
                  <a:pt x="1012077" y="1390708"/>
                </a:lnTo>
                <a:lnTo>
                  <a:pt x="1010090" y="1393081"/>
                </a:lnTo>
                <a:lnTo>
                  <a:pt x="1008103" y="1395455"/>
                </a:lnTo>
                <a:lnTo>
                  <a:pt x="1006911" y="1398224"/>
                </a:lnTo>
                <a:lnTo>
                  <a:pt x="1006116" y="1400993"/>
                </a:lnTo>
                <a:lnTo>
                  <a:pt x="1006116" y="1404553"/>
                </a:lnTo>
                <a:lnTo>
                  <a:pt x="1006116" y="1406926"/>
                </a:lnTo>
                <a:lnTo>
                  <a:pt x="980684" y="1406926"/>
                </a:lnTo>
                <a:lnTo>
                  <a:pt x="978299" y="1390708"/>
                </a:lnTo>
                <a:lnTo>
                  <a:pt x="977107" y="1382005"/>
                </a:lnTo>
                <a:lnTo>
                  <a:pt x="976710" y="1373698"/>
                </a:lnTo>
                <a:lnTo>
                  <a:pt x="976312" y="1364996"/>
                </a:lnTo>
                <a:lnTo>
                  <a:pt x="976312" y="1355897"/>
                </a:lnTo>
                <a:lnTo>
                  <a:pt x="976710" y="1346404"/>
                </a:lnTo>
                <a:lnTo>
                  <a:pt x="977504" y="1337305"/>
                </a:lnTo>
                <a:lnTo>
                  <a:pt x="978697" y="1327020"/>
                </a:lnTo>
                <a:lnTo>
                  <a:pt x="980286" y="1316736"/>
                </a:lnTo>
                <a:lnTo>
                  <a:pt x="983068" y="1305659"/>
                </a:lnTo>
                <a:lnTo>
                  <a:pt x="985850" y="1294188"/>
                </a:lnTo>
                <a:lnTo>
                  <a:pt x="989823" y="1282716"/>
                </a:lnTo>
                <a:lnTo>
                  <a:pt x="994195" y="1270453"/>
                </a:lnTo>
                <a:lnTo>
                  <a:pt x="999758" y="1257399"/>
                </a:lnTo>
                <a:lnTo>
                  <a:pt x="1005719" y="1243554"/>
                </a:lnTo>
                <a:lnTo>
                  <a:pt x="1008898" y="1237225"/>
                </a:lnTo>
                <a:lnTo>
                  <a:pt x="1012872" y="1230500"/>
                </a:lnTo>
                <a:lnTo>
                  <a:pt x="1016846" y="1224567"/>
                </a:lnTo>
                <a:lnTo>
                  <a:pt x="1021217" y="1218238"/>
                </a:lnTo>
                <a:lnTo>
                  <a:pt x="1023204" y="1215864"/>
                </a:lnTo>
                <a:lnTo>
                  <a:pt x="1024793" y="1213491"/>
                </a:lnTo>
                <a:lnTo>
                  <a:pt x="1029960" y="1208744"/>
                </a:lnTo>
                <a:lnTo>
                  <a:pt x="1034331" y="1203601"/>
                </a:lnTo>
                <a:lnTo>
                  <a:pt x="1039894" y="1198855"/>
                </a:lnTo>
                <a:lnTo>
                  <a:pt x="1045060" y="1194899"/>
                </a:lnTo>
                <a:lnTo>
                  <a:pt x="1050624" y="1190943"/>
                </a:lnTo>
                <a:lnTo>
                  <a:pt x="1055790" y="1186987"/>
                </a:lnTo>
                <a:lnTo>
                  <a:pt x="1061353" y="1184218"/>
                </a:lnTo>
                <a:lnTo>
                  <a:pt x="1066917" y="1181449"/>
                </a:lnTo>
                <a:lnTo>
                  <a:pt x="1072480" y="1178285"/>
                </a:lnTo>
                <a:lnTo>
                  <a:pt x="1078043" y="1176307"/>
                </a:lnTo>
                <a:lnTo>
                  <a:pt x="1089170" y="1171956"/>
                </a:lnTo>
                <a:lnTo>
                  <a:pt x="1099900" y="1169187"/>
                </a:lnTo>
                <a:lnTo>
                  <a:pt x="1110232" y="1166813"/>
                </a:lnTo>
                <a:close/>
                <a:moveTo>
                  <a:pt x="1601784" y="1141413"/>
                </a:moveTo>
                <a:lnTo>
                  <a:pt x="1608513" y="1141413"/>
                </a:lnTo>
                <a:lnTo>
                  <a:pt x="1616826" y="1141413"/>
                </a:lnTo>
                <a:lnTo>
                  <a:pt x="1628701" y="1141809"/>
                </a:lnTo>
                <a:lnTo>
                  <a:pt x="1639785" y="1142996"/>
                </a:lnTo>
                <a:lnTo>
                  <a:pt x="1644139" y="1143392"/>
                </a:lnTo>
                <a:lnTo>
                  <a:pt x="1656410" y="1145766"/>
                </a:lnTo>
                <a:lnTo>
                  <a:pt x="1668285" y="1149327"/>
                </a:lnTo>
                <a:lnTo>
                  <a:pt x="1673431" y="1150910"/>
                </a:lnTo>
                <a:lnTo>
                  <a:pt x="1682140" y="1154075"/>
                </a:lnTo>
                <a:lnTo>
                  <a:pt x="1690453" y="1157241"/>
                </a:lnTo>
                <a:lnTo>
                  <a:pt x="1694807" y="1158823"/>
                </a:lnTo>
                <a:lnTo>
                  <a:pt x="1703516" y="1163572"/>
                </a:lnTo>
                <a:lnTo>
                  <a:pt x="1711828" y="1167924"/>
                </a:lnTo>
                <a:lnTo>
                  <a:pt x="1714995" y="1169903"/>
                </a:lnTo>
                <a:lnTo>
                  <a:pt x="1726079" y="1177421"/>
                </a:lnTo>
                <a:lnTo>
                  <a:pt x="1729245" y="1179399"/>
                </a:lnTo>
                <a:lnTo>
                  <a:pt x="1739142" y="1186918"/>
                </a:lnTo>
                <a:lnTo>
                  <a:pt x="1740329" y="1188105"/>
                </a:lnTo>
                <a:lnTo>
                  <a:pt x="1745475" y="1192853"/>
                </a:lnTo>
                <a:lnTo>
                  <a:pt x="1747058" y="1194436"/>
                </a:lnTo>
                <a:lnTo>
                  <a:pt x="1748642" y="1196018"/>
                </a:lnTo>
                <a:lnTo>
                  <a:pt x="1743100" y="1240732"/>
                </a:lnTo>
                <a:lnTo>
                  <a:pt x="1739142" y="1274761"/>
                </a:lnTo>
                <a:lnTo>
                  <a:pt x="1736766" y="1296128"/>
                </a:lnTo>
                <a:lnTo>
                  <a:pt x="1738746" y="1294150"/>
                </a:lnTo>
                <a:lnTo>
                  <a:pt x="1739537" y="1293358"/>
                </a:lnTo>
                <a:lnTo>
                  <a:pt x="1740725" y="1293358"/>
                </a:lnTo>
                <a:lnTo>
                  <a:pt x="1741912" y="1293754"/>
                </a:lnTo>
                <a:lnTo>
                  <a:pt x="1743100" y="1294150"/>
                </a:lnTo>
                <a:lnTo>
                  <a:pt x="1744288" y="1295733"/>
                </a:lnTo>
                <a:lnTo>
                  <a:pt x="1745079" y="1297315"/>
                </a:lnTo>
                <a:lnTo>
                  <a:pt x="1747454" y="1301668"/>
                </a:lnTo>
                <a:lnTo>
                  <a:pt x="1749038" y="1307603"/>
                </a:lnTo>
                <a:lnTo>
                  <a:pt x="1750621" y="1315121"/>
                </a:lnTo>
                <a:lnTo>
                  <a:pt x="1751809" y="1323827"/>
                </a:lnTo>
                <a:lnTo>
                  <a:pt x="1752204" y="1332928"/>
                </a:lnTo>
                <a:lnTo>
                  <a:pt x="1752600" y="1343216"/>
                </a:lnTo>
                <a:lnTo>
                  <a:pt x="1752204" y="1352712"/>
                </a:lnTo>
                <a:lnTo>
                  <a:pt x="1751809" y="1361813"/>
                </a:lnTo>
                <a:lnTo>
                  <a:pt x="1750621" y="1370518"/>
                </a:lnTo>
                <a:lnTo>
                  <a:pt x="1749038" y="1378036"/>
                </a:lnTo>
                <a:lnTo>
                  <a:pt x="1747454" y="1383972"/>
                </a:lnTo>
                <a:lnTo>
                  <a:pt x="1745079" y="1388324"/>
                </a:lnTo>
                <a:lnTo>
                  <a:pt x="1744288" y="1390303"/>
                </a:lnTo>
                <a:lnTo>
                  <a:pt x="1743100" y="1391490"/>
                </a:lnTo>
                <a:lnTo>
                  <a:pt x="1741912" y="1391886"/>
                </a:lnTo>
                <a:lnTo>
                  <a:pt x="1740725" y="1392281"/>
                </a:lnTo>
                <a:lnTo>
                  <a:pt x="1739142" y="1391886"/>
                </a:lnTo>
                <a:lnTo>
                  <a:pt x="1737954" y="1391094"/>
                </a:lnTo>
                <a:lnTo>
                  <a:pt x="1736766" y="1389511"/>
                </a:lnTo>
                <a:lnTo>
                  <a:pt x="1735975" y="1387929"/>
                </a:lnTo>
                <a:lnTo>
                  <a:pt x="1733996" y="1382785"/>
                </a:lnTo>
                <a:lnTo>
                  <a:pt x="1731620" y="1376849"/>
                </a:lnTo>
                <a:lnTo>
                  <a:pt x="1730829" y="1384367"/>
                </a:lnTo>
                <a:lnTo>
                  <a:pt x="1729641" y="1391886"/>
                </a:lnTo>
                <a:lnTo>
                  <a:pt x="1725683" y="1406526"/>
                </a:lnTo>
                <a:lnTo>
                  <a:pt x="1475905" y="1406526"/>
                </a:lnTo>
                <a:lnTo>
                  <a:pt x="1471551" y="1394260"/>
                </a:lnTo>
                <a:lnTo>
                  <a:pt x="1469968" y="1388324"/>
                </a:lnTo>
                <a:lnTo>
                  <a:pt x="1467592" y="1381993"/>
                </a:lnTo>
                <a:lnTo>
                  <a:pt x="1466009" y="1387137"/>
                </a:lnTo>
                <a:lnTo>
                  <a:pt x="1464426" y="1391490"/>
                </a:lnTo>
                <a:lnTo>
                  <a:pt x="1463238" y="1392677"/>
                </a:lnTo>
                <a:lnTo>
                  <a:pt x="1462051" y="1393864"/>
                </a:lnTo>
                <a:lnTo>
                  <a:pt x="1460863" y="1394260"/>
                </a:lnTo>
                <a:lnTo>
                  <a:pt x="1459676" y="1394655"/>
                </a:lnTo>
                <a:lnTo>
                  <a:pt x="1458884" y="1394260"/>
                </a:lnTo>
                <a:lnTo>
                  <a:pt x="1457696" y="1393468"/>
                </a:lnTo>
                <a:lnTo>
                  <a:pt x="1456509" y="1392281"/>
                </a:lnTo>
                <a:lnTo>
                  <a:pt x="1454925" y="1391094"/>
                </a:lnTo>
                <a:lnTo>
                  <a:pt x="1452946" y="1386346"/>
                </a:lnTo>
                <a:lnTo>
                  <a:pt x="1451363" y="1380015"/>
                </a:lnTo>
                <a:lnTo>
                  <a:pt x="1450175" y="1372892"/>
                </a:lnTo>
                <a:lnTo>
                  <a:pt x="1448592" y="1364583"/>
                </a:lnTo>
                <a:lnTo>
                  <a:pt x="1447800" y="1355086"/>
                </a:lnTo>
                <a:lnTo>
                  <a:pt x="1447800" y="1345194"/>
                </a:lnTo>
                <a:lnTo>
                  <a:pt x="1447800" y="1334906"/>
                </a:lnTo>
                <a:lnTo>
                  <a:pt x="1448592" y="1325805"/>
                </a:lnTo>
                <a:lnTo>
                  <a:pt x="1450175" y="1317496"/>
                </a:lnTo>
                <a:lnTo>
                  <a:pt x="1451363" y="1310373"/>
                </a:lnTo>
                <a:lnTo>
                  <a:pt x="1452946" y="1304438"/>
                </a:lnTo>
                <a:lnTo>
                  <a:pt x="1454925" y="1299689"/>
                </a:lnTo>
                <a:lnTo>
                  <a:pt x="1456509" y="1298107"/>
                </a:lnTo>
                <a:lnTo>
                  <a:pt x="1457696" y="1296920"/>
                </a:lnTo>
                <a:lnTo>
                  <a:pt x="1458884" y="1296128"/>
                </a:lnTo>
                <a:lnTo>
                  <a:pt x="1459676" y="1296128"/>
                </a:lnTo>
                <a:lnTo>
                  <a:pt x="1460467" y="1296128"/>
                </a:lnTo>
                <a:lnTo>
                  <a:pt x="1461259" y="1296524"/>
                </a:lnTo>
                <a:lnTo>
                  <a:pt x="1462051" y="1283466"/>
                </a:lnTo>
                <a:lnTo>
                  <a:pt x="1462446" y="1277531"/>
                </a:lnTo>
                <a:lnTo>
                  <a:pt x="1464030" y="1271991"/>
                </a:lnTo>
                <a:lnTo>
                  <a:pt x="1462051" y="1258142"/>
                </a:lnTo>
                <a:lnTo>
                  <a:pt x="1460071" y="1245480"/>
                </a:lnTo>
                <a:lnTo>
                  <a:pt x="1456905" y="1223717"/>
                </a:lnTo>
                <a:lnTo>
                  <a:pt x="1453738" y="1208681"/>
                </a:lnTo>
                <a:lnTo>
                  <a:pt x="1452550" y="1203537"/>
                </a:lnTo>
                <a:lnTo>
                  <a:pt x="1458488" y="1199975"/>
                </a:lnTo>
                <a:lnTo>
                  <a:pt x="1465217" y="1196018"/>
                </a:lnTo>
                <a:lnTo>
                  <a:pt x="1471551" y="1191270"/>
                </a:lnTo>
                <a:lnTo>
                  <a:pt x="1477884" y="1186522"/>
                </a:lnTo>
                <a:lnTo>
                  <a:pt x="1489760" y="1177421"/>
                </a:lnTo>
                <a:lnTo>
                  <a:pt x="1495302" y="1173464"/>
                </a:lnTo>
                <a:lnTo>
                  <a:pt x="1500843" y="1170299"/>
                </a:lnTo>
                <a:lnTo>
                  <a:pt x="1515490" y="1163176"/>
                </a:lnTo>
                <a:lnTo>
                  <a:pt x="1530136" y="1157241"/>
                </a:lnTo>
                <a:lnTo>
                  <a:pt x="1539636" y="1154075"/>
                </a:lnTo>
                <a:lnTo>
                  <a:pt x="1548741" y="1150910"/>
                </a:lnTo>
                <a:lnTo>
                  <a:pt x="1558241" y="1148536"/>
                </a:lnTo>
                <a:lnTo>
                  <a:pt x="1568533" y="1145766"/>
                </a:lnTo>
                <a:lnTo>
                  <a:pt x="1576450" y="1144183"/>
                </a:lnTo>
                <a:lnTo>
                  <a:pt x="1583971" y="1142996"/>
                </a:lnTo>
                <a:lnTo>
                  <a:pt x="1594658" y="1142204"/>
                </a:lnTo>
                <a:lnTo>
                  <a:pt x="1601784" y="1141413"/>
                </a:lnTo>
                <a:close/>
                <a:moveTo>
                  <a:pt x="1832358" y="1052513"/>
                </a:moveTo>
                <a:lnTo>
                  <a:pt x="1843104" y="1052513"/>
                </a:lnTo>
                <a:lnTo>
                  <a:pt x="1847083" y="1052911"/>
                </a:lnTo>
                <a:lnTo>
                  <a:pt x="1839522" y="1055300"/>
                </a:lnTo>
                <a:lnTo>
                  <a:pt x="1831960" y="1058882"/>
                </a:lnTo>
                <a:lnTo>
                  <a:pt x="1825194" y="1062067"/>
                </a:lnTo>
                <a:lnTo>
                  <a:pt x="1818428" y="1065650"/>
                </a:lnTo>
                <a:lnTo>
                  <a:pt x="1820418" y="1066446"/>
                </a:lnTo>
                <a:lnTo>
                  <a:pt x="1828776" y="1066048"/>
                </a:lnTo>
                <a:lnTo>
                  <a:pt x="1837532" y="1065650"/>
                </a:lnTo>
                <a:lnTo>
                  <a:pt x="1846685" y="1066048"/>
                </a:lnTo>
                <a:lnTo>
                  <a:pt x="1856237" y="1066446"/>
                </a:lnTo>
                <a:lnTo>
                  <a:pt x="1865789" y="1067640"/>
                </a:lnTo>
                <a:lnTo>
                  <a:pt x="1876137" y="1069631"/>
                </a:lnTo>
                <a:lnTo>
                  <a:pt x="1885688" y="1072417"/>
                </a:lnTo>
                <a:lnTo>
                  <a:pt x="1895638" y="1075602"/>
                </a:lnTo>
                <a:lnTo>
                  <a:pt x="1905588" y="1079981"/>
                </a:lnTo>
                <a:lnTo>
                  <a:pt x="1910761" y="1082369"/>
                </a:lnTo>
                <a:lnTo>
                  <a:pt x="1915139" y="1085156"/>
                </a:lnTo>
                <a:lnTo>
                  <a:pt x="1919915" y="1088340"/>
                </a:lnTo>
                <a:lnTo>
                  <a:pt x="1924691" y="1091525"/>
                </a:lnTo>
                <a:lnTo>
                  <a:pt x="1929069" y="1095506"/>
                </a:lnTo>
                <a:lnTo>
                  <a:pt x="1933845" y="1099487"/>
                </a:lnTo>
                <a:lnTo>
                  <a:pt x="1938223" y="1103468"/>
                </a:lnTo>
                <a:lnTo>
                  <a:pt x="1942202" y="1108245"/>
                </a:lnTo>
                <a:lnTo>
                  <a:pt x="1946580" y="1112623"/>
                </a:lnTo>
                <a:lnTo>
                  <a:pt x="1950162" y="1118197"/>
                </a:lnTo>
                <a:lnTo>
                  <a:pt x="1954142" y="1123770"/>
                </a:lnTo>
                <a:lnTo>
                  <a:pt x="1957724" y="1129741"/>
                </a:lnTo>
                <a:lnTo>
                  <a:pt x="1960908" y="1136110"/>
                </a:lnTo>
                <a:lnTo>
                  <a:pt x="1964490" y="1142878"/>
                </a:lnTo>
                <a:lnTo>
                  <a:pt x="1968868" y="1152830"/>
                </a:lnTo>
                <a:lnTo>
                  <a:pt x="1972847" y="1163180"/>
                </a:lnTo>
                <a:lnTo>
                  <a:pt x="1979613" y="1182288"/>
                </a:lnTo>
                <a:lnTo>
                  <a:pt x="1975633" y="1185871"/>
                </a:lnTo>
                <a:lnTo>
                  <a:pt x="1972051" y="1190249"/>
                </a:lnTo>
                <a:lnTo>
                  <a:pt x="1967674" y="1192638"/>
                </a:lnTo>
                <a:lnTo>
                  <a:pt x="1965684" y="1193832"/>
                </a:lnTo>
                <a:lnTo>
                  <a:pt x="1963694" y="1195823"/>
                </a:lnTo>
                <a:lnTo>
                  <a:pt x="1962102" y="1197415"/>
                </a:lnTo>
                <a:lnTo>
                  <a:pt x="1961306" y="1199007"/>
                </a:lnTo>
                <a:lnTo>
                  <a:pt x="1960112" y="1201396"/>
                </a:lnTo>
                <a:lnTo>
                  <a:pt x="1959316" y="1202988"/>
                </a:lnTo>
                <a:lnTo>
                  <a:pt x="1958918" y="1205377"/>
                </a:lnTo>
                <a:lnTo>
                  <a:pt x="1958918" y="1207367"/>
                </a:lnTo>
                <a:lnTo>
                  <a:pt x="1952152" y="1218115"/>
                </a:lnTo>
                <a:lnTo>
                  <a:pt x="1946580" y="1229262"/>
                </a:lnTo>
                <a:lnTo>
                  <a:pt x="1941008" y="1240806"/>
                </a:lnTo>
                <a:lnTo>
                  <a:pt x="1936233" y="1252350"/>
                </a:lnTo>
                <a:lnTo>
                  <a:pt x="1932253" y="1263895"/>
                </a:lnTo>
                <a:lnTo>
                  <a:pt x="1928273" y="1274245"/>
                </a:lnTo>
                <a:lnTo>
                  <a:pt x="1925089" y="1284993"/>
                </a:lnTo>
                <a:lnTo>
                  <a:pt x="1921905" y="1294945"/>
                </a:lnTo>
                <a:lnTo>
                  <a:pt x="1919915" y="1304897"/>
                </a:lnTo>
                <a:lnTo>
                  <a:pt x="1917925" y="1314451"/>
                </a:lnTo>
                <a:lnTo>
                  <a:pt x="1784997" y="1314451"/>
                </a:lnTo>
                <a:lnTo>
                  <a:pt x="1783007" y="1303305"/>
                </a:lnTo>
                <a:lnTo>
                  <a:pt x="1780222" y="1293353"/>
                </a:lnTo>
                <a:lnTo>
                  <a:pt x="1778630" y="1288974"/>
                </a:lnTo>
                <a:lnTo>
                  <a:pt x="1777038" y="1284993"/>
                </a:lnTo>
                <a:lnTo>
                  <a:pt x="1775446" y="1281410"/>
                </a:lnTo>
                <a:lnTo>
                  <a:pt x="1773058" y="1278226"/>
                </a:lnTo>
                <a:lnTo>
                  <a:pt x="1782609" y="1200202"/>
                </a:lnTo>
                <a:lnTo>
                  <a:pt x="1783007" y="1196619"/>
                </a:lnTo>
                <a:lnTo>
                  <a:pt x="1783007" y="1192638"/>
                </a:lnTo>
                <a:lnTo>
                  <a:pt x="1782211" y="1189453"/>
                </a:lnTo>
                <a:lnTo>
                  <a:pt x="1781416" y="1185472"/>
                </a:lnTo>
                <a:lnTo>
                  <a:pt x="1779824" y="1182288"/>
                </a:lnTo>
                <a:lnTo>
                  <a:pt x="1778232" y="1178705"/>
                </a:lnTo>
                <a:lnTo>
                  <a:pt x="1776242" y="1175919"/>
                </a:lnTo>
                <a:lnTo>
                  <a:pt x="1774252" y="1172734"/>
                </a:lnTo>
                <a:lnTo>
                  <a:pt x="1767884" y="1166763"/>
                </a:lnTo>
                <a:lnTo>
                  <a:pt x="1761516" y="1161588"/>
                </a:lnTo>
                <a:lnTo>
                  <a:pt x="1752362" y="1154422"/>
                </a:lnTo>
                <a:lnTo>
                  <a:pt x="1741219" y="1146460"/>
                </a:lnTo>
                <a:lnTo>
                  <a:pt x="1734851" y="1142480"/>
                </a:lnTo>
                <a:lnTo>
                  <a:pt x="1728085" y="1138101"/>
                </a:lnTo>
                <a:lnTo>
                  <a:pt x="1720921" y="1134518"/>
                </a:lnTo>
                <a:lnTo>
                  <a:pt x="1712564" y="1130139"/>
                </a:lnTo>
                <a:lnTo>
                  <a:pt x="1704206" y="1126158"/>
                </a:lnTo>
                <a:lnTo>
                  <a:pt x="1695450" y="1122576"/>
                </a:lnTo>
                <a:lnTo>
                  <a:pt x="1698236" y="1118197"/>
                </a:lnTo>
                <a:lnTo>
                  <a:pt x="1701420" y="1114216"/>
                </a:lnTo>
                <a:lnTo>
                  <a:pt x="1697440" y="1114614"/>
                </a:lnTo>
                <a:lnTo>
                  <a:pt x="1701420" y="1111827"/>
                </a:lnTo>
                <a:lnTo>
                  <a:pt x="1705002" y="1109041"/>
                </a:lnTo>
                <a:lnTo>
                  <a:pt x="1710176" y="1103069"/>
                </a:lnTo>
                <a:lnTo>
                  <a:pt x="1715748" y="1097894"/>
                </a:lnTo>
                <a:lnTo>
                  <a:pt x="1721319" y="1093117"/>
                </a:lnTo>
                <a:lnTo>
                  <a:pt x="1726891" y="1088340"/>
                </a:lnTo>
                <a:lnTo>
                  <a:pt x="1732463" y="1083962"/>
                </a:lnTo>
                <a:lnTo>
                  <a:pt x="1738035" y="1080379"/>
                </a:lnTo>
                <a:lnTo>
                  <a:pt x="1744005" y="1076398"/>
                </a:lnTo>
                <a:lnTo>
                  <a:pt x="1749975" y="1073611"/>
                </a:lnTo>
                <a:lnTo>
                  <a:pt x="1755944" y="1070427"/>
                </a:lnTo>
                <a:lnTo>
                  <a:pt x="1761914" y="1067640"/>
                </a:lnTo>
                <a:lnTo>
                  <a:pt x="1773456" y="1063261"/>
                </a:lnTo>
                <a:lnTo>
                  <a:pt x="1784997" y="1059679"/>
                </a:lnTo>
                <a:lnTo>
                  <a:pt x="1796539" y="1056892"/>
                </a:lnTo>
                <a:lnTo>
                  <a:pt x="1806489" y="1054902"/>
                </a:lnTo>
                <a:lnTo>
                  <a:pt x="1816438" y="1053707"/>
                </a:lnTo>
                <a:lnTo>
                  <a:pt x="1824796" y="1052911"/>
                </a:lnTo>
                <a:lnTo>
                  <a:pt x="1832358" y="1052513"/>
                </a:lnTo>
                <a:close/>
                <a:moveTo>
                  <a:pt x="861259" y="1052513"/>
                </a:moveTo>
                <a:lnTo>
                  <a:pt x="871603" y="1052513"/>
                </a:lnTo>
                <a:lnTo>
                  <a:pt x="875581" y="1052911"/>
                </a:lnTo>
                <a:lnTo>
                  <a:pt x="868022" y="1055295"/>
                </a:lnTo>
                <a:lnTo>
                  <a:pt x="860861" y="1058873"/>
                </a:lnTo>
                <a:lnTo>
                  <a:pt x="854098" y="1062053"/>
                </a:lnTo>
                <a:lnTo>
                  <a:pt x="847335" y="1065630"/>
                </a:lnTo>
                <a:lnTo>
                  <a:pt x="849324" y="1066425"/>
                </a:lnTo>
                <a:lnTo>
                  <a:pt x="857281" y="1066027"/>
                </a:lnTo>
                <a:lnTo>
                  <a:pt x="866033" y="1065630"/>
                </a:lnTo>
                <a:lnTo>
                  <a:pt x="875183" y="1066027"/>
                </a:lnTo>
                <a:lnTo>
                  <a:pt x="884732" y="1066425"/>
                </a:lnTo>
                <a:lnTo>
                  <a:pt x="894678" y="1067617"/>
                </a:lnTo>
                <a:lnTo>
                  <a:pt x="904624" y="1069605"/>
                </a:lnTo>
                <a:lnTo>
                  <a:pt x="914172" y="1072387"/>
                </a:lnTo>
                <a:lnTo>
                  <a:pt x="924516" y="1075567"/>
                </a:lnTo>
                <a:lnTo>
                  <a:pt x="934064" y="1079939"/>
                </a:lnTo>
                <a:lnTo>
                  <a:pt x="939236" y="1082324"/>
                </a:lnTo>
                <a:lnTo>
                  <a:pt x="944010" y="1085106"/>
                </a:lnTo>
                <a:lnTo>
                  <a:pt x="948784" y="1088286"/>
                </a:lnTo>
                <a:lnTo>
                  <a:pt x="953160" y="1091466"/>
                </a:lnTo>
                <a:lnTo>
                  <a:pt x="957934" y="1095441"/>
                </a:lnTo>
                <a:lnTo>
                  <a:pt x="962708" y="1099415"/>
                </a:lnTo>
                <a:lnTo>
                  <a:pt x="966687" y="1103390"/>
                </a:lnTo>
                <a:lnTo>
                  <a:pt x="971063" y="1108160"/>
                </a:lnTo>
                <a:lnTo>
                  <a:pt x="974644" y="1112532"/>
                </a:lnTo>
                <a:lnTo>
                  <a:pt x="979020" y="1118097"/>
                </a:lnTo>
                <a:lnTo>
                  <a:pt x="982998" y="1123662"/>
                </a:lnTo>
                <a:lnTo>
                  <a:pt x="986181" y="1129624"/>
                </a:lnTo>
                <a:lnTo>
                  <a:pt x="989762" y="1135983"/>
                </a:lnTo>
                <a:lnTo>
                  <a:pt x="992944" y="1142741"/>
                </a:lnTo>
                <a:lnTo>
                  <a:pt x="997321" y="1152678"/>
                </a:lnTo>
                <a:lnTo>
                  <a:pt x="1001299" y="1163012"/>
                </a:lnTo>
                <a:lnTo>
                  <a:pt x="1008062" y="1182091"/>
                </a:lnTo>
                <a:lnTo>
                  <a:pt x="1004482" y="1185668"/>
                </a:lnTo>
                <a:lnTo>
                  <a:pt x="1000105" y="1190040"/>
                </a:lnTo>
                <a:lnTo>
                  <a:pt x="996525" y="1192425"/>
                </a:lnTo>
                <a:lnTo>
                  <a:pt x="994138" y="1193618"/>
                </a:lnTo>
                <a:lnTo>
                  <a:pt x="992546" y="1195605"/>
                </a:lnTo>
                <a:lnTo>
                  <a:pt x="990955" y="1197195"/>
                </a:lnTo>
                <a:lnTo>
                  <a:pt x="989762" y="1198785"/>
                </a:lnTo>
                <a:lnTo>
                  <a:pt x="988568" y="1201170"/>
                </a:lnTo>
                <a:lnTo>
                  <a:pt x="987772" y="1202760"/>
                </a:lnTo>
                <a:lnTo>
                  <a:pt x="987375" y="1205145"/>
                </a:lnTo>
                <a:lnTo>
                  <a:pt x="987375" y="1207132"/>
                </a:lnTo>
                <a:lnTo>
                  <a:pt x="980611" y="1217864"/>
                </a:lnTo>
                <a:lnTo>
                  <a:pt x="975041" y="1228993"/>
                </a:lnTo>
                <a:lnTo>
                  <a:pt x="969870" y="1240520"/>
                </a:lnTo>
                <a:lnTo>
                  <a:pt x="965095" y="1252047"/>
                </a:lnTo>
                <a:lnTo>
                  <a:pt x="960321" y="1263574"/>
                </a:lnTo>
                <a:lnTo>
                  <a:pt x="956741" y="1273908"/>
                </a:lnTo>
                <a:lnTo>
                  <a:pt x="953558" y="1284640"/>
                </a:lnTo>
                <a:lnTo>
                  <a:pt x="950773" y="1294577"/>
                </a:lnTo>
                <a:lnTo>
                  <a:pt x="948784" y="1304514"/>
                </a:lnTo>
                <a:lnTo>
                  <a:pt x="946397" y="1314054"/>
                </a:lnTo>
                <a:lnTo>
                  <a:pt x="746283" y="1314054"/>
                </a:lnTo>
                <a:lnTo>
                  <a:pt x="745487" y="1310874"/>
                </a:lnTo>
                <a:lnTo>
                  <a:pt x="745487" y="1314054"/>
                </a:lnTo>
                <a:lnTo>
                  <a:pt x="692972" y="1314054"/>
                </a:lnTo>
                <a:lnTo>
                  <a:pt x="688994" y="1314054"/>
                </a:lnTo>
                <a:lnTo>
                  <a:pt x="685811" y="1314451"/>
                </a:lnTo>
                <a:lnTo>
                  <a:pt x="683026" y="1296565"/>
                </a:lnTo>
                <a:lnTo>
                  <a:pt x="681833" y="1287423"/>
                </a:lnTo>
                <a:lnTo>
                  <a:pt x="681435" y="1278281"/>
                </a:lnTo>
                <a:lnTo>
                  <a:pt x="681037" y="1268344"/>
                </a:lnTo>
                <a:lnTo>
                  <a:pt x="681435" y="1258804"/>
                </a:lnTo>
                <a:lnTo>
                  <a:pt x="681833" y="1249265"/>
                </a:lnTo>
                <a:lnTo>
                  <a:pt x="682628" y="1238930"/>
                </a:lnTo>
                <a:lnTo>
                  <a:pt x="684617" y="1228596"/>
                </a:lnTo>
                <a:lnTo>
                  <a:pt x="686607" y="1217466"/>
                </a:lnTo>
                <a:lnTo>
                  <a:pt x="688994" y="1205940"/>
                </a:lnTo>
                <a:lnTo>
                  <a:pt x="692176" y="1194810"/>
                </a:lnTo>
                <a:lnTo>
                  <a:pt x="696155" y="1182488"/>
                </a:lnTo>
                <a:lnTo>
                  <a:pt x="700929" y="1169769"/>
                </a:lnTo>
                <a:lnTo>
                  <a:pt x="706499" y="1156255"/>
                </a:lnTo>
                <a:lnTo>
                  <a:pt x="712466" y="1142741"/>
                </a:lnTo>
                <a:lnTo>
                  <a:pt x="716445" y="1134791"/>
                </a:lnTo>
                <a:lnTo>
                  <a:pt x="720821" y="1127636"/>
                </a:lnTo>
                <a:lnTo>
                  <a:pt x="725595" y="1120482"/>
                </a:lnTo>
                <a:lnTo>
                  <a:pt x="729971" y="1114122"/>
                </a:lnTo>
                <a:lnTo>
                  <a:pt x="726391" y="1114520"/>
                </a:lnTo>
                <a:lnTo>
                  <a:pt x="729971" y="1111737"/>
                </a:lnTo>
                <a:lnTo>
                  <a:pt x="733950" y="1108955"/>
                </a:lnTo>
                <a:lnTo>
                  <a:pt x="739122" y="1102993"/>
                </a:lnTo>
                <a:lnTo>
                  <a:pt x="744294" y="1097826"/>
                </a:lnTo>
                <a:lnTo>
                  <a:pt x="749863" y="1093056"/>
                </a:lnTo>
                <a:lnTo>
                  <a:pt x="755433" y="1088286"/>
                </a:lnTo>
                <a:lnTo>
                  <a:pt x="761401" y="1083914"/>
                </a:lnTo>
                <a:lnTo>
                  <a:pt x="766970" y="1080337"/>
                </a:lnTo>
                <a:lnTo>
                  <a:pt x="772938" y="1076362"/>
                </a:lnTo>
                <a:lnTo>
                  <a:pt x="778508" y="1073579"/>
                </a:lnTo>
                <a:lnTo>
                  <a:pt x="784475" y="1070400"/>
                </a:lnTo>
                <a:lnTo>
                  <a:pt x="790443" y="1067617"/>
                </a:lnTo>
                <a:lnTo>
                  <a:pt x="802378" y="1063245"/>
                </a:lnTo>
                <a:lnTo>
                  <a:pt x="813916" y="1059668"/>
                </a:lnTo>
                <a:lnTo>
                  <a:pt x="824658" y="1056885"/>
                </a:lnTo>
                <a:lnTo>
                  <a:pt x="835399" y="1054898"/>
                </a:lnTo>
                <a:lnTo>
                  <a:pt x="844947" y="1053705"/>
                </a:lnTo>
                <a:lnTo>
                  <a:pt x="853700" y="1052911"/>
                </a:lnTo>
                <a:lnTo>
                  <a:pt x="861259" y="1052513"/>
                </a:lnTo>
                <a:close/>
                <a:moveTo>
                  <a:pt x="1326357" y="1047750"/>
                </a:moveTo>
                <a:lnTo>
                  <a:pt x="1337469" y="1047750"/>
                </a:lnTo>
                <a:lnTo>
                  <a:pt x="1348582" y="1048148"/>
                </a:lnTo>
                <a:lnTo>
                  <a:pt x="1358901" y="1048942"/>
                </a:lnTo>
                <a:lnTo>
                  <a:pt x="1368822" y="1050532"/>
                </a:lnTo>
                <a:lnTo>
                  <a:pt x="1378347" y="1052520"/>
                </a:lnTo>
                <a:lnTo>
                  <a:pt x="1387476" y="1054904"/>
                </a:lnTo>
                <a:lnTo>
                  <a:pt x="1396604" y="1057289"/>
                </a:lnTo>
                <a:lnTo>
                  <a:pt x="1404541" y="1060469"/>
                </a:lnTo>
                <a:lnTo>
                  <a:pt x="1412479" y="1063251"/>
                </a:lnTo>
                <a:lnTo>
                  <a:pt x="1419623" y="1066828"/>
                </a:lnTo>
                <a:lnTo>
                  <a:pt x="1426766" y="1070008"/>
                </a:lnTo>
                <a:lnTo>
                  <a:pt x="1433116" y="1073983"/>
                </a:lnTo>
                <a:lnTo>
                  <a:pt x="1444626" y="1081137"/>
                </a:lnTo>
                <a:lnTo>
                  <a:pt x="1454151" y="1087894"/>
                </a:lnTo>
                <a:lnTo>
                  <a:pt x="1461691" y="1093856"/>
                </a:lnTo>
                <a:lnTo>
                  <a:pt x="1466851" y="1098228"/>
                </a:lnTo>
                <a:lnTo>
                  <a:pt x="1471613" y="1102600"/>
                </a:lnTo>
                <a:lnTo>
                  <a:pt x="1465660" y="1153079"/>
                </a:lnTo>
                <a:lnTo>
                  <a:pt x="1458913" y="1157848"/>
                </a:lnTo>
                <a:lnTo>
                  <a:pt x="1447404" y="1166195"/>
                </a:lnTo>
                <a:lnTo>
                  <a:pt x="1441848" y="1170170"/>
                </a:lnTo>
                <a:lnTo>
                  <a:pt x="1437482" y="1172555"/>
                </a:lnTo>
                <a:lnTo>
                  <a:pt x="1434704" y="1174542"/>
                </a:lnTo>
                <a:lnTo>
                  <a:pt x="1432323" y="1175734"/>
                </a:lnTo>
                <a:lnTo>
                  <a:pt x="1427560" y="1179311"/>
                </a:lnTo>
                <a:lnTo>
                  <a:pt x="1424385" y="1184081"/>
                </a:lnTo>
                <a:lnTo>
                  <a:pt x="1421210" y="1188851"/>
                </a:lnTo>
                <a:lnTo>
                  <a:pt x="1419226" y="1194018"/>
                </a:lnTo>
                <a:lnTo>
                  <a:pt x="1418035" y="1199582"/>
                </a:lnTo>
                <a:lnTo>
                  <a:pt x="1418035" y="1205544"/>
                </a:lnTo>
                <a:lnTo>
                  <a:pt x="1418432" y="1208724"/>
                </a:lnTo>
                <a:lnTo>
                  <a:pt x="1418829" y="1211506"/>
                </a:lnTo>
                <a:lnTo>
                  <a:pt x="1419623" y="1216673"/>
                </a:lnTo>
                <a:lnTo>
                  <a:pt x="1422401" y="1229392"/>
                </a:lnTo>
                <a:lnTo>
                  <a:pt x="1425576" y="1248073"/>
                </a:lnTo>
                <a:lnTo>
                  <a:pt x="1427163" y="1259202"/>
                </a:lnTo>
                <a:lnTo>
                  <a:pt x="1429148" y="1271524"/>
                </a:lnTo>
                <a:lnTo>
                  <a:pt x="1427560" y="1279076"/>
                </a:lnTo>
                <a:lnTo>
                  <a:pt x="1425973" y="1282255"/>
                </a:lnTo>
                <a:lnTo>
                  <a:pt x="1423988" y="1285832"/>
                </a:lnTo>
                <a:lnTo>
                  <a:pt x="1422401" y="1289807"/>
                </a:lnTo>
                <a:lnTo>
                  <a:pt x="1420416" y="1293782"/>
                </a:lnTo>
                <a:lnTo>
                  <a:pt x="1418035" y="1303718"/>
                </a:lnTo>
                <a:lnTo>
                  <a:pt x="1416051" y="1314450"/>
                </a:lnTo>
                <a:lnTo>
                  <a:pt x="1312863" y="1314450"/>
                </a:lnTo>
                <a:lnTo>
                  <a:pt x="1310879" y="1304911"/>
                </a:lnTo>
                <a:lnTo>
                  <a:pt x="1308894" y="1294974"/>
                </a:lnTo>
                <a:lnTo>
                  <a:pt x="1305719" y="1285038"/>
                </a:lnTo>
                <a:lnTo>
                  <a:pt x="1302544" y="1274306"/>
                </a:lnTo>
                <a:lnTo>
                  <a:pt x="1298972" y="1263972"/>
                </a:lnTo>
                <a:lnTo>
                  <a:pt x="1295004" y="1252843"/>
                </a:lnTo>
                <a:lnTo>
                  <a:pt x="1290241" y="1240919"/>
                </a:lnTo>
                <a:lnTo>
                  <a:pt x="1285082" y="1229392"/>
                </a:lnTo>
                <a:lnTo>
                  <a:pt x="1280319" y="1219456"/>
                </a:lnTo>
                <a:lnTo>
                  <a:pt x="1275160" y="1210711"/>
                </a:lnTo>
                <a:lnTo>
                  <a:pt x="1270000" y="1202365"/>
                </a:lnTo>
                <a:lnTo>
                  <a:pt x="1264047" y="1194813"/>
                </a:lnTo>
                <a:lnTo>
                  <a:pt x="1258094" y="1188056"/>
                </a:lnTo>
                <a:lnTo>
                  <a:pt x="1251744" y="1181696"/>
                </a:lnTo>
                <a:lnTo>
                  <a:pt x="1244997" y="1175734"/>
                </a:lnTo>
                <a:lnTo>
                  <a:pt x="1238250" y="1170567"/>
                </a:lnTo>
                <a:lnTo>
                  <a:pt x="1231503" y="1165400"/>
                </a:lnTo>
                <a:lnTo>
                  <a:pt x="1224757" y="1161823"/>
                </a:lnTo>
                <a:lnTo>
                  <a:pt x="1217613" y="1157848"/>
                </a:lnTo>
                <a:lnTo>
                  <a:pt x="1210469" y="1154669"/>
                </a:lnTo>
                <a:lnTo>
                  <a:pt x="1202928" y="1151886"/>
                </a:lnTo>
                <a:lnTo>
                  <a:pt x="1195785" y="1149501"/>
                </a:lnTo>
                <a:lnTo>
                  <a:pt x="1188641" y="1147912"/>
                </a:lnTo>
                <a:lnTo>
                  <a:pt x="1181497" y="1145924"/>
                </a:lnTo>
                <a:lnTo>
                  <a:pt x="1179116" y="1131218"/>
                </a:lnTo>
                <a:lnTo>
                  <a:pt x="1176735" y="1120486"/>
                </a:lnTo>
                <a:lnTo>
                  <a:pt x="1174750" y="1110152"/>
                </a:lnTo>
                <a:lnTo>
                  <a:pt x="1180703" y="1106973"/>
                </a:lnTo>
                <a:lnTo>
                  <a:pt x="1187053" y="1102998"/>
                </a:lnTo>
                <a:lnTo>
                  <a:pt x="1193800" y="1098228"/>
                </a:lnTo>
                <a:lnTo>
                  <a:pt x="1200150" y="1093856"/>
                </a:lnTo>
                <a:lnTo>
                  <a:pt x="1212453" y="1084317"/>
                </a:lnTo>
                <a:lnTo>
                  <a:pt x="1217613" y="1080342"/>
                </a:lnTo>
                <a:lnTo>
                  <a:pt x="1223169" y="1077163"/>
                </a:lnTo>
                <a:lnTo>
                  <a:pt x="1237060" y="1070406"/>
                </a:lnTo>
                <a:lnTo>
                  <a:pt x="1250950" y="1064444"/>
                </a:lnTo>
                <a:lnTo>
                  <a:pt x="1264444" y="1059674"/>
                </a:lnTo>
                <a:lnTo>
                  <a:pt x="1277541" y="1055699"/>
                </a:lnTo>
                <a:lnTo>
                  <a:pt x="1290241" y="1052520"/>
                </a:lnTo>
                <a:lnTo>
                  <a:pt x="1302941" y="1050135"/>
                </a:lnTo>
                <a:lnTo>
                  <a:pt x="1314847" y="1048545"/>
                </a:lnTo>
                <a:lnTo>
                  <a:pt x="1326357" y="1047750"/>
                </a:lnTo>
                <a:close/>
                <a:moveTo>
                  <a:pt x="525022" y="1035050"/>
                </a:moveTo>
                <a:lnTo>
                  <a:pt x="554037" y="1036676"/>
                </a:lnTo>
                <a:lnTo>
                  <a:pt x="512762" y="1068388"/>
                </a:lnTo>
                <a:lnTo>
                  <a:pt x="525022" y="1035050"/>
                </a:lnTo>
                <a:close/>
                <a:moveTo>
                  <a:pt x="174832" y="915044"/>
                </a:moveTo>
                <a:lnTo>
                  <a:pt x="50860" y="916631"/>
                </a:lnTo>
                <a:lnTo>
                  <a:pt x="57218" y="934484"/>
                </a:lnTo>
                <a:lnTo>
                  <a:pt x="174832" y="915044"/>
                </a:lnTo>
                <a:close/>
                <a:moveTo>
                  <a:pt x="403703" y="711119"/>
                </a:moveTo>
                <a:lnTo>
                  <a:pt x="403703" y="723418"/>
                </a:lnTo>
                <a:lnTo>
                  <a:pt x="512179" y="715086"/>
                </a:lnTo>
                <a:lnTo>
                  <a:pt x="403703" y="711119"/>
                </a:lnTo>
                <a:close/>
                <a:moveTo>
                  <a:pt x="773852" y="677863"/>
                </a:moveTo>
                <a:lnTo>
                  <a:pt x="777038" y="678259"/>
                </a:lnTo>
                <a:lnTo>
                  <a:pt x="778632" y="678259"/>
                </a:lnTo>
                <a:lnTo>
                  <a:pt x="779428" y="679050"/>
                </a:lnTo>
                <a:lnTo>
                  <a:pt x="780225" y="679446"/>
                </a:lnTo>
                <a:lnTo>
                  <a:pt x="780623" y="680632"/>
                </a:lnTo>
                <a:lnTo>
                  <a:pt x="780623" y="681423"/>
                </a:lnTo>
                <a:lnTo>
                  <a:pt x="780225" y="682215"/>
                </a:lnTo>
                <a:lnTo>
                  <a:pt x="779428" y="684588"/>
                </a:lnTo>
                <a:lnTo>
                  <a:pt x="777038" y="687357"/>
                </a:lnTo>
                <a:lnTo>
                  <a:pt x="774648" y="689731"/>
                </a:lnTo>
                <a:lnTo>
                  <a:pt x="771860" y="692500"/>
                </a:lnTo>
                <a:lnTo>
                  <a:pt x="767877" y="695665"/>
                </a:lnTo>
                <a:lnTo>
                  <a:pt x="763894" y="698038"/>
                </a:lnTo>
                <a:lnTo>
                  <a:pt x="760309" y="700808"/>
                </a:lnTo>
                <a:lnTo>
                  <a:pt x="755927" y="702785"/>
                </a:lnTo>
                <a:lnTo>
                  <a:pt x="752342" y="704368"/>
                </a:lnTo>
                <a:lnTo>
                  <a:pt x="748758" y="705555"/>
                </a:lnTo>
                <a:lnTo>
                  <a:pt x="745969" y="705950"/>
                </a:lnTo>
                <a:lnTo>
                  <a:pt x="742783" y="706346"/>
                </a:lnTo>
                <a:lnTo>
                  <a:pt x="740791" y="706741"/>
                </a:lnTo>
                <a:lnTo>
                  <a:pt x="738800" y="707928"/>
                </a:lnTo>
                <a:lnTo>
                  <a:pt x="737605" y="708719"/>
                </a:lnTo>
                <a:lnTo>
                  <a:pt x="736011" y="709906"/>
                </a:lnTo>
                <a:lnTo>
                  <a:pt x="735215" y="711093"/>
                </a:lnTo>
                <a:lnTo>
                  <a:pt x="734816" y="712280"/>
                </a:lnTo>
                <a:lnTo>
                  <a:pt x="734816" y="713467"/>
                </a:lnTo>
                <a:lnTo>
                  <a:pt x="735215" y="715049"/>
                </a:lnTo>
                <a:lnTo>
                  <a:pt x="736011" y="716236"/>
                </a:lnTo>
                <a:lnTo>
                  <a:pt x="738003" y="717027"/>
                </a:lnTo>
                <a:lnTo>
                  <a:pt x="739596" y="717818"/>
                </a:lnTo>
                <a:lnTo>
                  <a:pt x="741986" y="718609"/>
                </a:lnTo>
                <a:lnTo>
                  <a:pt x="745173" y="719005"/>
                </a:lnTo>
                <a:lnTo>
                  <a:pt x="748359" y="719400"/>
                </a:lnTo>
                <a:lnTo>
                  <a:pt x="752342" y="719005"/>
                </a:lnTo>
                <a:lnTo>
                  <a:pt x="760707" y="719005"/>
                </a:lnTo>
                <a:lnTo>
                  <a:pt x="763894" y="719400"/>
                </a:lnTo>
                <a:lnTo>
                  <a:pt x="767877" y="719796"/>
                </a:lnTo>
                <a:lnTo>
                  <a:pt x="770665" y="720983"/>
                </a:lnTo>
                <a:lnTo>
                  <a:pt x="773852" y="722169"/>
                </a:lnTo>
                <a:lnTo>
                  <a:pt x="776640" y="723356"/>
                </a:lnTo>
                <a:lnTo>
                  <a:pt x="779428" y="724939"/>
                </a:lnTo>
                <a:lnTo>
                  <a:pt x="781420" y="726917"/>
                </a:lnTo>
                <a:lnTo>
                  <a:pt x="783411" y="729686"/>
                </a:lnTo>
                <a:lnTo>
                  <a:pt x="785403" y="732455"/>
                </a:lnTo>
                <a:lnTo>
                  <a:pt x="786598" y="736015"/>
                </a:lnTo>
                <a:lnTo>
                  <a:pt x="787793" y="739180"/>
                </a:lnTo>
                <a:lnTo>
                  <a:pt x="788191" y="743531"/>
                </a:lnTo>
                <a:lnTo>
                  <a:pt x="788988" y="747883"/>
                </a:lnTo>
                <a:lnTo>
                  <a:pt x="788988" y="752630"/>
                </a:lnTo>
                <a:lnTo>
                  <a:pt x="788590" y="756982"/>
                </a:lnTo>
                <a:lnTo>
                  <a:pt x="787793" y="760542"/>
                </a:lnTo>
                <a:lnTo>
                  <a:pt x="786200" y="764102"/>
                </a:lnTo>
                <a:lnTo>
                  <a:pt x="783810" y="767267"/>
                </a:lnTo>
                <a:lnTo>
                  <a:pt x="781420" y="770827"/>
                </a:lnTo>
                <a:lnTo>
                  <a:pt x="778632" y="773596"/>
                </a:lnTo>
                <a:lnTo>
                  <a:pt x="775445" y="776761"/>
                </a:lnTo>
                <a:lnTo>
                  <a:pt x="771860" y="779135"/>
                </a:lnTo>
                <a:lnTo>
                  <a:pt x="767479" y="781113"/>
                </a:lnTo>
                <a:lnTo>
                  <a:pt x="763097" y="783486"/>
                </a:lnTo>
                <a:lnTo>
                  <a:pt x="753936" y="787442"/>
                </a:lnTo>
                <a:lnTo>
                  <a:pt x="744376" y="790607"/>
                </a:lnTo>
                <a:lnTo>
                  <a:pt x="734020" y="792980"/>
                </a:lnTo>
                <a:lnTo>
                  <a:pt x="724062" y="795354"/>
                </a:lnTo>
                <a:lnTo>
                  <a:pt x="714104" y="796936"/>
                </a:lnTo>
                <a:lnTo>
                  <a:pt x="704942" y="798123"/>
                </a:lnTo>
                <a:lnTo>
                  <a:pt x="696179" y="798914"/>
                </a:lnTo>
                <a:lnTo>
                  <a:pt x="684230" y="799705"/>
                </a:lnTo>
                <a:lnTo>
                  <a:pt x="679450" y="800101"/>
                </a:lnTo>
                <a:lnTo>
                  <a:pt x="682636" y="698830"/>
                </a:lnTo>
                <a:lnTo>
                  <a:pt x="683433" y="697247"/>
                </a:lnTo>
                <a:lnTo>
                  <a:pt x="683831" y="695665"/>
                </a:lnTo>
                <a:lnTo>
                  <a:pt x="684628" y="694478"/>
                </a:lnTo>
                <a:lnTo>
                  <a:pt x="685425" y="692896"/>
                </a:lnTo>
                <a:lnTo>
                  <a:pt x="688213" y="690522"/>
                </a:lnTo>
                <a:lnTo>
                  <a:pt x="692196" y="688940"/>
                </a:lnTo>
                <a:lnTo>
                  <a:pt x="696976" y="687357"/>
                </a:lnTo>
                <a:lnTo>
                  <a:pt x="701756" y="685775"/>
                </a:lnTo>
                <a:lnTo>
                  <a:pt x="707731" y="684588"/>
                </a:lnTo>
                <a:lnTo>
                  <a:pt x="714104" y="683797"/>
                </a:lnTo>
                <a:lnTo>
                  <a:pt x="727647" y="682610"/>
                </a:lnTo>
                <a:lnTo>
                  <a:pt x="741588" y="681819"/>
                </a:lnTo>
                <a:lnTo>
                  <a:pt x="755529" y="680632"/>
                </a:lnTo>
                <a:lnTo>
                  <a:pt x="762300" y="679446"/>
                </a:lnTo>
                <a:lnTo>
                  <a:pt x="768275" y="678654"/>
                </a:lnTo>
                <a:lnTo>
                  <a:pt x="773852" y="677863"/>
                </a:lnTo>
                <a:close/>
                <a:moveTo>
                  <a:pt x="425557" y="466725"/>
                </a:moveTo>
                <a:lnTo>
                  <a:pt x="429928" y="467122"/>
                </a:lnTo>
                <a:lnTo>
                  <a:pt x="434299" y="467519"/>
                </a:lnTo>
                <a:lnTo>
                  <a:pt x="438272" y="467915"/>
                </a:lnTo>
                <a:lnTo>
                  <a:pt x="442643" y="468709"/>
                </a:lnTo>
                <a:lnTo>
                  <a:pt x="446219" y="470296"/>
                </a:lnTo>
                <a:lnTo>
                  <a:pt x="453769" y="473073"/>
                </a:lnTo>
                <a:lnTo>
                  <a:pt x="461716" y="477040"/>
                </a:lnTo>
                <a:lnTo>
                  <a:pt x="468471" y="481801"/>
                </a:lnTo>
                <a:lnTo>
                  <a:pt x="475225" y="487356"/>
                </a:lnTo>
                <a:lnTo>
                  <a:pt x="481980" y="493307"/>
                </a:lnTo>
                <a:lnTo>
                  <a:pt x="487543" y="500052"/>
                </a:lnTo>
                <a:lnTo>
                  <a:pt x="493503" y="507590"/>
                </a:lnTo>
                <a:lnTo>
                  <a:pt x="499066" y="515524"/>
                </a:lnTo>
                <a:lnTo>
                  <a:pt x="504629" y="524253"/>
                </a:lnTo>
                <a:lnTo>
                  <a:pt x="509795" y="532981"/>
                </a:lnTo>
                <a:lnTo>
                  <a:pt x="514165" y="542106"/>
                </a:lnTo>
                <a:lnTo>
                  <a:pt x="518933" y="552025"/>
                </a:lnTo>
                <a:lnTo>
                  <a:pt x="523304" y="561943"/>
                </a:lnTo>
                <a:lnTo>
                  <a:pt x="526880" y="572259"/>
                </a:lnTo>
                <a:lnTo>
                  <a:pt x="530854" y="582177"/>
                </a:lnTo>
                <a:lnTo>
                  <a:pt x="534033" y="592889"/>
                </a:lnTo>
                <a:lnTo>
                  <a:pt x="540390" y="613520"/>
                </a:lnTo>
                <a:lnTo>
                  <a:pt x="545953" y="634150"/>
                </a:lnTo>
                <a:lnTo>
                  <a:pt x="550721" y="653988"/>
                </a:lnTo>
                <a:lnTo>
                  <a:pt x="554297" y="673031"/>
                </a:lnTo>
                <a:lnTo>
                  <a:pt x="557873" y="690091"/>
                </a:lnTo>
                <a:lnTo>
                  <a:pt x="559860" y="705167"/>
                </a:lnTo>
                <a:lnTo>
                  <a:pt x="592045" y="701597"/>
                </a:lnTo>
                <a:lnTo>
                  <a:pt x="621449" y="697629"/>
                </a:lnTo>
                <a:lnTo>
                  <a:pt x="647673" y="694455"/>
                </a:lnTo>
                <a:lnTo>
                  <a:pt x="669925" y="690488"/>
                </a:lnTo>
                <a:lnTo>
                  <a:pt x="669527" y="696042"/>
                </a:lnTo>
                <a:lnTo>
                  <a:pt x="669130" y="702390"/>
                </a:lnTo>
                <a:lnTo>
                  <a:pt x="668733" y="716276"/>
                </a:lnTo>
                <a:lnTo>
                  <a:pt x="668733" y="750396"/>
                </a:lnTo>
                <a:lnTo>
                  <a:pt x="669130" y="768646"/>
                </a:lnTo>
                <a:lnTo>
                  <a:pt x="668733" y="786103"/>
                </a:lnTo>
                <a:lnTo>
                  <a:pt x="667938" y="803559"/>
                </a:lnTo>
                <a:lnTo>
                  <a:pt x="667143" y="811494"/>
                </a:lnTo>
                <a:lnTo>
                  <a:pt x="666349" y="819032"/>
                </a:lnTo>
                <a:lnTo>
                  <a:pt x="645289" y="825380"/>
                </a:lnTo>
                <a:lnTo>
                  <a:pt x="620654" y="831331"/>
                </a:lnTo>
                <a:lnTo>
                  <a:pt x="593237" y="837679"/>
                </a:lnTo>
                <a:lnTo>
                  <a:pt x="563436" y="844027"/>
                </a:lnTo>
                <a:lnTo>
                  <a:pt x="561052" y="872593"/>
                </a:lnTo>
                <a:lnTo>
                  <a:pt x="558668" y="896000"/>
                </a:lnTo>
                <a:lnTo>
                  <a:pt x="557873" y="905125"/>
                </a:lnTo>
                <a:lnTo>
                  <a:pt x="557079" y="916631"/>
                </a:lnTo>
                <a:lnTo>
                  <a:pt x="556681" y="928930"/>
                </a:lnTo>
                <a:lnTo>
                  <a:pt x="556284" y="942022"/>
                </a:lnTo>
                <a:lnTo>
                  <a:pt x="556284" y="955908"/>
                </a:lnTo>
                <a:lnTo>
                  <a:pt x="556284" y="970588"/>
                </a:lnTo>
                <a:lnTo>
                  <a:pt x="557079" y="984474"/>
                </a:lnTo>
                <a:lnTo>
                  <a:pt x="558271" y="997566"/>
                </a:lnTo>
                <a:lnTo>
                  <a:pt x="558668" y="1004311"/>
                </a:lnTo>
                <a:lnTo>
                  <a:pt x="558668" y="1009469"/>
                </a:lnTo>
                <a:lnTo>
                  <a:pt x="558271" y="1014626"/>
                </a:lnTo>
                <a:lnTo>
                  <a:pt x="557079" y="1018991"/>
                </a:lnTo>
                <a:lnTo>
                  <a:pt x="555489" y="1022164"/>
                </a:lnTo>
                <a:lnTo>
                  <a:pt x="553900" y="1024942"/>
                </a:lnTo>
                <a:lnTo>
                  <a:pt x="552310" y="1026925"/>
                </a:lnTo>
                <a:lnTo>
                  <a:pt x="549926" y="1028512"/>
                </a:lnTo>
                <a:lnTo>
                  <a:pt x="547145" y="1029306"/>
                </a:lnTo>
                <a:lnTo>
                  <a:pt x="544761" y="1030099"/>
                </a:lnTo>
                <a:lnTo>
                  <a:pt x="541582" y="1030496"/>
                </a:lnTo>
                <a:lnTo>
                  <a:pt x="538801" y="1030496"/>
                </a:lnTo>
                <a:lnTo>
                  <a:pt x="532046" y="1030099"/>
                </a:lnTo>
                <a:lnTo>
                  <a:pt x="525688" y="1028909"/>
                </a:lnTo>
                <a:lnTo>
                  <a:pt x="524894" y="1028512"/>
                </a:lnTo>
                <a:lnTo>
                  <a:pt x="524099" y="1027719"/>
                </a:lnTo>
                <a:lnTo>
                  <a:pt x="522510" y="1023751"/>
                </a:lnTo>
                <a:lnTo>
                  <a:pt x="520920" y="1018594"/>
                </a:lnTo>
                <a:lnTo>
                  <a:pt x="520125" y="1011452"/>
                </a:lnTo>
                <a:lnTo>
                  <a:pt x="519331" y="1002327"/>
                </a:lnTo>
                <a:lnTo>
                  <a:pt x="518536" y="992409"/>
                </a:lnTo>
                <a:lnTo>
                  <a:pt x="517741" y="968207"/>
                </a:lnTo>
                <a:lnTo>
                  <a:pt x="517344" y="941229"/>
                </a:lnTo>
                <a:lnTo>
                  <a:pt x="516947" y="911870"/>
                </a:lnTo>
                <a:lnTo>
                  <a:pt x="516549" y="853152"/>
                </a:lnTo>
                <a:lnTo>
                  <a:pt x="513768" y="853549"/>
                </a:lnTo>
                <a:lnTo>
                  <a:pt x="513768" y="976142"/>
                </a:lnTo>
                <a:lnTo>
                  <a:pt x="508602" y="1036050"/>
                </a:lnTo>
                <a:lnTo>
                  <a:pt x="504232" y="1082469"/>
                </a:lnTo>
                <a:lnTo>
                  <a:pt x="500258" y="1124127"/>
                </a:lnTo>
                <a:lnTo>
                  <a:pt x="499861" y="1128095"/>
                </a:lnTo>
                <a:lnTo>
                  <a:pt x="497874" y="1134443"/>
                </a:lnTo>
                <a:lnTo>
                  <a:pt x="495490" y="1141187"/>
                </a:lnTo>
                <a:lnTo>
                  <a:pt x="492311" y="1147535"/>
                </a:lnTo>
                <a:lnTo>
                  <a:pt x="489530" y="1153883"/>
                </a:lnTo>
                <a:lnTo>
                  <a:pt x="485954" y="1160231"/>
                </a:lnTo>
                <a:lnTo>
                  <a:pt x="482378" y="1166579"/>
                </a:lnTo>
                <a:lnTo>
                  <a:pt x="474828" y="1178481"/>
                </a:lnTo>
                <a:lnTo>
                  <a:pt x="438670" y="1654175"/>
                </a:lnTo>
                <a:lnTo>
                  <a:pt x="342512" y="1654175"/>
                </a:lnTo>
                <a:lnTo>
                  <a:pt x="294433" y="1276080"/>
                </a:lnTo>
                <a:lnTo>
                  <a:pt x="288473" y="1276873"/>
                </a:lnTo>
                <a:lnTo>
                  <a:pt x="282115" y="1277270"/>
                </a:lnTo>
                <a:lnTo>
                  <a:pt x="281718" y="1276873"/>
                </a:lnTo>
                <a:lnTo>
                  <a:pt x="281321" y="1276873"/>
                </a:lnTo>
                <a:lnTo>
                  <a:pt x="282115" y="1275683"/>
                </a:lnTo>
                <a:lnTo>
                  <a:pt x="282115" y="1275286"/>
                </a:lnTo>
                <a:lnTo>
                  <a:pt x="281321" y="1275286"/>
                </a:lnTo>
                <a:lnTo>
                  <a:pt x="281321" y="1276873"/>
                </a:lnTo>
                <a:lnTo>
                  <a:pt x="282910" y="1650208"/>
                </a:lnTo>
                <a:lnTo>
                  <a:pt x="170859" y="1653778"/>
                </a:lnTo>
                <a:lnTo>
                  <a:pt x="119998" y="1254655"/>
                </a:lnTo>
                <a:lnTo>
                  <a:pt x="116422" y="1253069"/>
                </a:lnTo>
                <a:lnTo>
                  <a:pt x="112846" y="1251482"/>
                </a:lnTo>
                <a:lnTo>
                  <a:pt x="109667" y="1249498"/>
                </a:lnTo>
                <a:lnTo>
                  <a:pt x="106489" y="1246721"/>
                </a:lnTo>
                <a:lnTo>
                  <a:pt x="103707" y="1243943"/>
                </a:lnTo>
                <a:lnTo>
                  <a:pt x="100528" y="1240373"/>
                </a:lnTo>
                <a:lnTo>
                  <a:pt x="98144" y="1236802"/>
                </a:lnTo>
                <a:lnTo>
                  <a:pt x="96158" y="1232438"/>
                </a:lnTo>
                <a:lnTo>
                  <a:pt x="91389" y="1223710"/>
                </a:lnTo>
                <a:lnTo>
                  <a:pt x="87416" y="1214188"/>
                </a:lnTo>
                <a:lnTo>
                  <a:pt x="84237" y="1203872"/>
                </a:lnTo>
                <a:lnTo>
                  <a:pt x="81853" y="1193557"/>
                </a:lnTo>
                <a:lnTo>
                  <a:pt x="79072" y="1182845"/>
                </a:lnTo>
                <a:lnTo>
                  <a:pt x="77085" y="1172133"/>
                </a:lnTo>
                <a:lnTo>
                  <a:pt x="73906" y="1153486"/>
                </a:lnTo>
                <a:lnTo>
                  <a:pt x="71522" y="1137616"/>
                </a:lnTo>
                <a:lnTo>
                  <a:pt x="70330" y="1132062"/>
                </a:lnTo>
                <a:lnTo>
                  <a:pt x="69535" y="1128491"/>
                </a:lnTo>
                <a:lnTo>
                  <a:pt x="69138" y="1124127"/>
                </a:lnTo>
                <a:lnTo>
                  <a:pt x="63178" y="1061839"/>
                </a:lnTo>
                <a:lnTo>
                  <a:pt x="56820" y="994392"/>
                </a:lnTo>
                <a:lnTo>
                  <a:pt x="50065" y="909490"/>
                </a:lnTo>
                <a:lnTo>
                  <a:pt x="42119" y="909490"/>
                </a:lnTo>
                <a:lnTo>
                  <a:pt x="35364" y="908299"/>
                </a:lnTo>
                <a:lnTo>
                  <a:pt x="29403" y="907506"/>
                </a:lnTo>
                <a:lnTo>
                  <a:pt x="24238" y="906316"/>
                </a:lnTo>
                <a:lnTo>
                  <a:pt x="20662" y="905125"/>
                </a:lnTo>
                <a:lnTo>
                  <a:pt x="17880" y="903935"/>
                </a:lnTo>
                <a:lnTo>
                  <a:pt x="17086" y="902745"/>
                </a:lnTo>
                <a:lnTo>
                  <a:pt x="16688" y="901555"/>
                </a:lnTo>
                <a:lnTo>
                  <a:pt x="16291" y="900761"/>
                </a:lnTo>
                <a:lnTo>
                  <a:pt x="16291" y="899571"/>
                </a:lnTo>
                <a:lnTo>
                  <a:pt x="14702" y="894413"/>
                </a:lnTo>
                <a:lnTo>
                  <a:pt x="12318" y="887669"/>
                </a:lnTo>
                <a:lnTo>
                  <a:pt x="10331" y="879734"/>
                </a:lnTo>
                <a:lnTo>
                  <a:pt x="8344" y="870212"/>
                </a:lnTo>
                <a:lnTo>
                  <a:pt x="6755" y="859103"/>
                </a:lnTo>
                <a:lnTo>
                  <a:pt x="4768" y="847201"/>
                </a:lnTo>
                <a:lnTo>
                  <a:pt x="3179" y="834109"/>
                </a:lnTo>
                <a:lnTo>
                  <a:pt x="1987" y="819826"/>
                </a:lnTo>
                <a:lnTo>
                  <a:pt x="795" y="805146"/>
                </a:lnTo>
                <a:lnTo>
                  <a:pt x="397" y="789277"/>
                </a:lnTo>
                <a:lnTo>
                  <a:pt x="0" y="773010"/>
                </a:lnTo>
                <a:lnTo>
                  <a:pt x="0" y="756347"/>
                </a:lnTo>
                <a:lnTo>
                  <a:pt x="795" y="738494"/>
                </a:lnTo>
                <a:lnTo>
                  <a:pt x="1987" y="721434"/>
                </a:lnTo>
                <a:lnTo>
                  <a:pt x="3576" y="703184"/>
                </a:lnTo>
                <a:lnTo>
                  <a:pt x="5563" y="684934"/>
                </a:lnTo>
                <a:lnTo>
                  <a:pt x="9139" y="667477"/>
                </a:lnTo>
                <a:lnTo>
                  <a:pt x="12715" y="649227"/>
                </a:lnTo>
                <a:lnTo>
                  <a:pt x="17483" y="631770"/>
                </a:lnTo>
                <a:lnTo>
                  <a:pt x="22649" y="614313"/>
                </a:lnTo>
                <a:lnTo>
                  <a:pt x="25430" y="605982"/>
                </a:lnTo>
                <a:lnTo>
                  <a:pt x="29006" y="597253"/>
                </a:lnTo>
                <a:lnTo>
                  <a:pt x="32185" y="588922"/>
                </a:lnTo>
                <a:lnTo>
                  <a:pt x="36158" y="580987"/>
                </a:lnTo>
                <a:lnTo>
                  <a:pt x="40132" y="573052"/>
                </a:lnTo>
                <a:lnTo>
                  <a:pt x="44503" y="565117"/>
                </a:lnTo>
                <a:lnTo>
                  <a:pt x="48873" y="557579"/>
                </a:lnTo>
                <a:lnTo>
                  <a:pt x="53244" y="549644"/>
                </a:lnTo>
                <a:lnTo>
                  <a:pt x="58410" y="542503"/>
                </a:lnTo>
                <a:lnTo>
                  <a:pt x="63973" y="535362"/>
                </a:lnTo>
                <a:lnTo>
                  <a:pt x="69535" y="528617"/>
                </a:lnTo>
                <a:lnTo>
                  <a:pt x="75496" y="522269"/>
                </a:lnTo>
                <a:lnTo>
                  <a:pt x="81456" y="515921"/>
                </a:lnTo>
                <a:lnTo>
                  <a:pt x="87416" y="509970"/>
                </a:lnTo>
                <a:lnTo>
                  <a:pt x="94171" y="504416"/>
                </a:lnTo>
                <a:lnTo>
                  <a:pt x="101720" y="498861"/>
                </a:lnTo>
                <a:lnTo>
                  <a:pt x="108873" y="493704"/>
                </a:lnTo>
                <a:lnTo>
                  <a:pt x="116422" y="488943"/>
                </a:lnTo>
                <a:lnTo>
                  <a:pt x="124369" y="484579"/>
                </a:lnTo>
                <a:lnTo>
                  <a:pt x="132713" y="480611"/>
                </a:lnTo>
                <a:lnTo>
                  <a:pt x="141455" y="477040"/>
                </a:lnTo>
                <a:lnTo>
                  <a:pt x="150594" y="473470"/>
                </a:lnTo>
                <a:lnTo>
                  <a:pt x="159733" y="470693"/>
                </a:lnTo>
                <a:lnTo>
                  <a:pt x="169667" y="467915"/>
                </a:lnTo>
                <a:lnTo>
                  <a:pt x="172845" y="467915"/>
                </a:lnTo>
                <a:lnTo>
                  <a:pt x="179998" y="468312"/>
                </a:lnTo>
                <a:lnTo>
                  <a:pt x="200262" y="469502"/>
                </a:lnTo>
                <a:lnTo>
                  <a:pt x="231652" y="471883"/>
                </a:lnTo>
                <a:lnTo>
                  <a:pt x="312711" y="730162"/>
                </a:lnTo>
                <a:lnTo>
                  <a:pt x="329400" y="728575"/>
                </a:lnTo>
                <a:lnTo>
                  <a:pt x="327413" y="709135"/>
                </a:lnTo>
                <a:lnTo>
                  <a:pt x="322247" y="527427"/>
                </a:lnTo>
                <a:lnTo>
                  <a:pt x="315492" y="509970"/>
                </a:lnTo>
                <a:lnTo>
                  <a:pt x="329002" y="486959"/>
                </a:lnTo>
                <a:lnTo>
                  <a:pt x="359598" y="486562"/>
                </a:lnTo>
                <a:lnTo>
                  <a:pt x="371916" y="509970"/>
                </a:lnTo>
                <a:lnTo>
                  <a:pt x="366353" y="530601"/>
                </a:lnTo>
                <a:lnTo>
                  <a:pt x="393372" y="722624"/>
                </a:lnTo>
                <a:lnTo>
                  <a:pt x="402114" y="721831"/>
                </a:lnTo>
                <a:lnTo>
                  <a:pt x="397346" y="476247"/>
                </a:lnTo>
                <a:lnTo>
                  <a:pt x="403703" y="473073"/>
                </a:lnTo>
                <a:lnTo>
                  <a:pt x="408869" y="470693"/>
                </a:lnTo>
                <a:lnTo>
                  <a:pt x="411253" y="468709"/>
                </a:lnTo>
                <a:lnTo>
                  <a:pt x="412047" y="467915"/>
                </a:lnTo>
                <a:lnTo>
                  <a:pt x="416816" y="467122"/>
                </a:lnTo>
                <a:lnTo>
                  <a:pt x="421584" y="467122"/>
                </a:lnTo>
                <a:lnTo>
                  <a:pt x="425557" y="466725"/>
                </a:lnTo>
                <a:close/>
                <a:moveTo>
                  <a:pt x="2003425" y="196850"/>
                </a:moveTo>
                <a:lnTo>
                  <a:pt x="2003425" y="720725"/>
                </a:lnTo>
                <a:lnTo>
                  <a:pt x="1071562" y="720328"/>
                </a:lnTo>
                <a:lnTo>
                  <a:pt x="1251744" y="585391"/>
                </a:lnTo>
                <a:lnTo>
                  <a:pt x="1404144" y="665163"/>
                </a:lnTo>
                <a:lnTo>
                  <a:pt x="1657350" y="399256"/>
                </a:lnTo>
                <a:lnTo>
                  <a:pt x="1796653" y="458788"/>
                </a:lnTo>
                <a:lnTo>
                  <a:pt x="2003425" y="196850"/>
                </a:lnTo>
                <a:close/>
                <a:moveTo>
                  <a:pt x="140097" y="182563"/>
                </a:moveTo>
                <a:lnTo>
                  <a:pt x="138509" y="201216"/>
                </a:lnTo>
                <a:lnTo>
                  <a:pt x="137319" y="215107"/>
                </a:lnTo>
                <a:lnTo>
                  <a:pt x="137716" y="215504"/>
                </a:lnTo>
                <a:lnTo>
                  <a:pt x="138509" y="201216"/>
                </a:lnTo>
                <a:lnTo>
                  <a:pt x="139303" y="194469"/>
                </a:lnTo>
                <a:lnTo>
                  <a:pt x="140097" y="188516"/>
                </a:lnTo>
                <a:lnTo>
                  <a:pt x="140097" y="182563"/>
                </a:lnTo>
                <a:close/>
                <a:moveTo>
                  <a:pt x="164306" y="111125"/>
                </a:moveTo>
                <a:lnTo>
                  <a:pt x="162719" y="111522"/>
                </a:lnTo>
                <a:lnTo>
                  <a:pt x="161131" y="111919"/>
                </a:lnTo>
                <a:lnTo>
                  <a:pt x="159544" y="112713"/>
                </a:lnTo>
                <a:lnTo>
                  <a:pt x="158353" y="113507"/>
                </a:lnTo>
                <a:lnTo>
                  <a:pt x="155972" y="117078"/>
                </a:lnTo>
                <a:lnTo>
                  <a:pt x="153591" y="120650"/>
                </a:lnTo>
                <a:lnTo>
                  <a:pt x="158353" y="115491"/>
                </a:lnTo>
                <a:lnTo>
                  <a:pt x="161131" y="113110"/>
                </a:lnTo>
                <a:lnTo>
                  <a:pt x="164306" y="111125"/>
                </a:lnTo>
                <a:close/>
                <a:moveTo>
                  <a:pt x="988111" y="91679"/>
                </a:moveTo>
                <a:lnTo>
                  <a:pt x="984541" y="92075"/>
                </a:lnTo>
                <a:lnTo>
                  <a:pt x="980971" y="93266"/>
                </a:lnTo>
                <a:lnTo>
                  <a:pt x="977798" y="94853"/>
                </a:lnTo>
                <a:lnTo>
                  <a:pt x="975022" y="97632"/>
                </a:lnTo>
                <a:lnTo>
                  <a:pt x="972642" y="100013"/>
                </a:lnTo>
                <a:lnTo>
                  <a:pt x="971055" y="103188"/>
                </a:lnTo>
                <a:lnTo>
                  <a:pt x="970262" y="106760"/>
                </a:lnTo>
                <a:lnTo>
                  <a:pt x="969865" y="110332"/>
                </a:lnTo>
                <a:lnTo>
                  <a:pt x="969865" y="578644"/>
                </a:lnTo>
                <a:lnTo>
                  <a:pt x="1457734" y="287338"/>
                </a:lnTo>
                <a:lnTo>
                  <a:pt x="1494622" y="333375"/>
                </a:lnTo>
                <a:lnTo>
                  <a:pt x="969865" y="642938"/>
                </a:lnTo>
                <a:lnTo>
                  <a:pt x="969865" y="758032"/>
                </a:lnTo>
                <a:lnTo>
                  <a:pt x="970262" y="762001"/>
                </a:lnTo>
                <a:lnTo>
                  <a:pt x="971055" y="765176"/>
                </a:lnTo>
                <a:lnTo>
                  <a:pt x="972642" y="768747"/>
                </a:lnTo>
                <a:lnTo>
                  <a:pt x="975022" y="771129"/>
                </a:lnTo>
                <a:lnTo>
                  <a:pt x="977798" y="773510"/>
                </a:lnTo>
                <a:lnTo>
                  <a:pt x="980971" y="775494"/>
                </a:lnTo>
                <a:lnTo>
                  <a:pt x="984541" y="776685"/>
                </a:lnTo>
                <a:lnTo>
                  <a:pt x="988111" y="776685"/>
                </a:lnTo>
                <a:lnTo>
                  <a:pt x="2043178" y="776685"/>
                </a:lnTo>
                <a:lnTo>
                  <a:pt x="2047144" y="776685"/>
                </a:lnTo>
                <a:lnTo>
                  <a:pt x="2050714" y="775494"/>
                </a:lnTo>
                <a:lnTo>
                  <a:pt x="2053887" y="773510"/>
                </a:lnTo>
                <a:lnTo>
                  <a:pt x="2056663" y="771129"/>
                </a:lnTo>
                <a:lnTo>
                  <a:pt x="2059043" y="768747"/>
                </a:lnTo>
                <a:lnTo>
                  <a:pt x="2060630" y="765176"/>
                </a:lnTo>
                <a:lnTo>
                  <a:pt x="2061820" y="762001"/>
                </a:lnTo>
                <a:lnTo>
                  <a:pt x="2062216" y="758032"/>
                </a:lnTo>
                <a:lnTo>
                  <a:pt x="2062216" y="110332"/>
                </a:lnTo>
                <a:lnTo>
                  <a:pt x="2061820" y="106760"/>
                </a:lnTo>
                <a:lnTo>
                  <a:pt x="2060630" y="103188"/>
                </a:lnTo>
                <a:lnTo>
                  <a:pt x="2059043" y="100013"/>
                </a:lnTo>
                <a:lnTo>
                  <a:pt x="2056663" y="97632"/>
                </a:lnTo>
                <a:lnTo>
                  <a:pt x="2053887" y="94853"/>
                </a:lnTo>
                <a:lnTo>
                  <a:pt x="2050714" y="93266"/>
                </a:lnTo>
                <a:lnTo>
                  <a:pt x="2047144" y="92075"/>
                </a:lnTo>
                <a:lnTo>
                  <a:pt x="2043178" y="91679"/>
                </a:lnTo>
                <a:lnTo>
                  <a:pt x="988111" y="91679"/>
                </a:lnTo>
                <a:close/>
                <a:moveTo>
                  <a:pt x="273050" y="38100"/>
                </a:moveTo>
                <a:lnTo>
                  <a:pt x="286544" y="38497"/>
                </a:lnTo>
                <a:lnTo>
                  <a:pt x="299641" y="38894"/>
                </a:lnTo>
                <a:lnTo>
                  <a:pt x="312341" y="40085"/>
                </a:lnTo>
                <a:lnTo>
                  <a:pt x="323850" y="42466"/>
                </a:lnTo>
                <a:lnTo>
                  <a:pt x="335756" y="44847"/>
                </a:lnTo>
                <a:lnTo>
                  <a:pt x="347266" y="47229"/>
                </a:lnTo>
                <a:lnTo>
                  <a:pt x="357981" y="50800"/>
                </a:lnTo>
                <a:lnTo>
                  <a:pt x="368697" y="53975"/>
                </a:lnTo>
                <a:lnTo>
                  <a:pt x="378222" y="57944"/>
                </a:lnTo>
                <a:lnTo>
                  <a:pt x="387747" y="61516"/>
                </a:lnTo>
                <a:lnTo>
                  <a:pt x="396478" y="65881"/>
                </a:lnTo>
                <a:lnTo>
                  <a:pt x="404813" y="70247"/>
                </a:lnTo>
                <a:lnTo>
                  <a:pt x="412750" y="74216"/>
                </a:lnTo>
                <a:lnTo>
                  <a:pt x="419894" y="78582"/>
                </a:lnTo>
                <a:lnTo>
                  <a:pt x="432197" y="86519"/>
                </a:lnTo>
                <a:lnTo>
                  <a:pt x="442516" y="93266"/>
                </a:lnTo>
                <a:lnTo>
                  <a:pt x="449660" y="99219"/>
                </a:lnTo>
                <a:lnTo>
                  <a:pt x="455613" y="104378"/>
                </a:lnTo>
                <a:lnTo>
                  <a:pt x="454025" y="107553"/>
                </a:lnTo>
                <a:lnTo>
                  <a:pt x="451644" y="111522"/>
                </a:lnTo>
                <a:lnTo>
                  <a:pt x="448866" y="116285"/>
                </a:lnTo>
                <a:lnTo>
                  <a:pt x="444897" y="122238"/>
                </a:lnTo>
                <a:lnTo>
                  <a:pt x="440532" y="128588"/>
                </a:lnTo>
                <a:lnTo>
                  <a:pt x="434578" y="134938"/>
                </a:lnTo>
                <a:lnTo>
                  <a:pt x="427832" y="141288"/>
                </a:lnTo>
                <a:lnTo>
                  <a:pt x="423863" y="144066"/>
                </a:lnTo>
                <a:lnTo>
                  <a:pt x="420291" y="146844"/>
                </a:lnTo>
                <a:lnTo>
                  <a:pt x="415925" y="149225"/>
                </a:lnTo>
                <a:lnTo>
                  <a:pt x="411163" y="151607"/>
                </a:lnTo>
                <a:lnTo>
                  <a:pt x="406797" y="153591"/>
                </a:lnTo>
                <a:lnTo>
                  <a:pt x="401638" y="155179"/>
                </a:lnTo>
                <a:lnTo>
                  <a:pt x="396082" y="156369"/>
                </a:lnTo>
                <a:lnTo>
                  <a:pt x="390525" y="157560"/>
                </a:lnTo>
                <a:lnTo>
                  <a:pt x="384572" y="157957"/>
                </a:lnTo>
                <a:lnTo>
                  <a:pt x="379016" y="157957"/>
                </a:lnTo>
                <a:lnTo>
                  <a:pt x="372666" y="157560"/>
                </a:lnTo>
                <a:lnTo>
                  <a:pt x="365919" y="155973"/>
                </a:lnTo>
                <a:lnTo>
                  <a:pt x="358775" y="154385"/>
                </a:lnTo>
                <a:lnTo>
                  <a:pt x="351235" y="152003"/>
                </a:lnTo>
                <a:lnTo>
                  <a:pt x="343694" y="148828"/>
                </a:lnTo>
                <a:lnTo>
                  <a:pt x="335756" y="145257"/>
                </a:lnTo>
                <a:lnTo>
                  <a:pt x="327025" y="140891"/>
                </a:lnTo>
                <a:lnTo>
                  <a:pt x="317103" y="136525"/>
                </a:lnTo>
                <a:lnTo>
                  <a:pt x="355203" y="155179"/>
                </a:lnTo>
                <a:lnTo>
                  <a:pt x="373063" y="163116"/>
                </a:lnTo>
                <a:lnTo>
                  <a:pt x="381397" y="166688"/>
                </a:lnTo>
                <a:lnTo>
                  <a:pt x="389335" y="169466"/>
                </a:lnTo>
                <a:lnTo>
                  <a:pt x="397272" y="172244"/>
                </a:lnTo>
                <a:lnTo>
                  <a:pt x="404813" y="173832"/>
                </a:lnTo>
                <a:lnTo>
                  <a:pt x="411957" y="175023"/>
                </a:lnTo>
                <a:lnTo>
                  <a:pt x="418703" y="175419"/>
                </a:lnTo>
                <a:lnTo>
                  <a:pt x="425053" y="175023"/>
                </a:lnTo>
                <a:lnTo>
                  <a:pt x="428228" y="174625"/>
                </a:lnTo>
                <a:lnTo>
                  <a:pt x="431007" y="173832"/>
                </a:lnTo>
                <a:lnTo>
                  <a:pt x="434182" y="173038"/>
                </a:lnTo>
                <a:lnTo>
                  <a:pt x="436563" y="171847"/>
                </a:lnTo>
                <a:lnTo>
                  <a:pt x="438944" y="169863"/>
                </a:lnTo>
                <a:lnTo>
                  <a:pt x="441722" y="168276"/>
                </a:lnTo>
                <a:lnTo>
                  <a:pt x="442913" y="180976"/>
                </a:lnTo>
                <a:lnTo>
                  <a:pt x="443310" y="192882"/>
                </a:lnTo>
                <a:lnTo>
                  <a:pt x="443310" y="203994"/>
                </a:lnTo>
                <a:lnTo>
                  <a:pt x="442913" y="215107"/>
                </a:lnTo>
                <a:lnTo>
                  <a:pt x="444500" y="213122"/>
                </a:lnTo>
                <a:lnTo>
                  <a:pt x="445691" y="212328"/>
                </a:lnTo>
                <a:lnTo>
                  <a:pt x="446882" y="212328"/>
                </a:lnTo>
                <a:lnTo>
                  <a:pt x="447675" y="212726"/>
                </a:lnTo>
                <a:lnTo>
                  <a:pt x="448072" y="213519"/>
                </a:lnTo>
                <a:lnTo>
                  <a:pt x="448866" y="216297"/>
                </a:lnTo>
                <a:lnTo>
                  <a:pt x="448866" y="221457"/>
                </a:lnTo>
                <a:lnTo>
                  <a:pt x="448866" y="228204"/>
                </a:lnTo>
                <a:lnTo>
                  <a:pt x="447675" y="244079"/>
                </a:lnTo>
                <a:lnTo>
                  <a:pt x="445294" y="262335"/>
                </a:lnTo>
                <a:lnTo>
                  <a:pt x="443310" y="279797"/>
                </a:lnTo>
                <a:lnTo>
                  <a:pt x="440928" y="294482"/>
                </a:lnTo>
                <a:lnTo>
                  <a:pt x="439738" y="300038"/>
                </a:lnTo>
                <a:lnTo>
                  <a:pt x="438547" y="303213"/>
                </a:lnTo>
                <a:lnTo>
                  <a:pt x="437753" y="304800"/>
                </a:lnTo>
                <a:lnTo>
                  <a:pt x="437357" y="304800"/>
                </a:lnTo>
                <a:lnTo>
                  <a:pt x="436960" y="304007"/>
                </a:lnTo>
                <a:lnTo>
                  <a:pt x="435769" y="313929"/>
                </a:lnTo>
                <a:lnTo>
                  <a:pt x="434182" y="323057"/>
                </a:lnTo>
                <a:lnTo>
                  <a:pt x="432197" y="332185"/>
                </a:lnTo>
                <a:lnTo>
                  <a:pt x="429816" y="341313"/>
                </a:lnTo>
                <a:lnTo>
                  <a:pt x="427435" y="349647"/>
                </a:lnTo>
                <a:lnTo>
                  <a:pt x="424260" y="357982"/>
                </a:lnTo>
                <a:lnTo>
                  <a:pt x="421482" y="365919"/>
                </a:lnTo>
                <a:lnTo>
                  <a:pt x="417513" y="373460"/>
                </a:lnTo>
                <a:lnTo>
                  <a:pt x="413941" y="381397"/>
                </a:lnTo>
                <a:lnTo>
                  <a:pt x="409972" y="388938"/>
                </a:lnTo>
                <a:lnTo>
                  <a:pt x="406003" y="395685"/>
                </a:lnTo>
                <a:lnTo>
                  <a:pt x="401241" y="402432"/>
                </a:lnTo>
                <a:lnTo>
                  <a:pt x="396875" y="408782"/>
                </a:lnTo>
                <a:lnTo>
                  <a:pt x="391716" y="415132"/>
                </a:lnTo>
                <a:lnTo>
                  <a:pt x="386953" y="420688"/>
                </a:lnTo>
                <a:lnTo>
                  <a:pt x="381794" y="426244"/>
                </a:lnTo>
                <a:lnTo>
                  <a:pt x="376635" y="431801"/>
                </a:lnTo>
                <a:lnTo>
                  <a:pt x="371078" y="436563"/>
                </a:lnTo>
                <a:lnTo>
                  <a:pt x="365919" y="440929"/>
                </a:lnTo>
                <a:lnTo>
                  <a:pt x="360363" y="445691"/>
                </a:lnTo>
                <a:lnTo>
                  <a:pt x="354806" y="449660"/>
                </a:lnTo>
                <a:lnTo>
                  <a:pt x="349250" y="453232"/>
                </a:lnTo>
                <a:lnTo>
                  <a:pt x="343297" y="456804"/>
                </a:lnTo>
                <a:lnTo>
                  <a:pt x="337741" y="459582"/>
                </a:lnTo>
                <a:lnTo>
                  <a:pt x="332185" y="462757"/>
                </a:lnTo>
                <a:lnTo>
                  <a:pt x="326628" y="464741"/>
                </a:lnTo>
                <a:lnTo>
                  <a:pt x="320675" y="466726"/>
                </a:lnTo>
                <a:lnTo>
                  <a:pt x="315119" y="468313"/>
                </a:lnTo>
                <a:lnTo>
                  <a:pt x="309563" y="469901"/>
                </a:lnTo>
                <a:lnTo>
                  <a:pt x="304403" y="470694"/>
                </a:lnTo>
                <a:lnTo>
                  <a:pt x="298847" y="471091"/>
                </a:lnTo>
                <a:lnTo>
                  <a:pt x="293688" y="471488"/>
                </a:lnTo>
                <a:lnTo>
                  <a:pt x="288925" y="471091"/>
                </a:lnTo>
                <a:lnTo>
                  <a:pt x="284956" y="470694"/>
                </a:lnTo>
                <a:lnTo>
                  <a:pt x="280194" y="469901"/>
                </a:lnTo>
                <a:lnTo>
                  <a:pt x="275034" y="467916"/>
                </a:lnTo>
                <a:lnTo>
                  <a:pt x="270669" y="466329"/>
                </a:lnTo>
                <a:lnTo>
                  <a:pt x="265509" y="464344"/>
                </a:lnTo>
                <a:lnTo>
                  <a:pt x="259953" y="462360"/>
                </a:lnTo>
                <a:lnTo>
                  <a:pt x="254794" y="459185"/>
                </a:lnTo>
                <a:lnTo>
                  <a:pt x="244078" y="452438"/>
                </a:lnTo>
                <a:lnTo>
                  <a:pt x="232966" y="444898"/>
                </a:lnTo>
                <a:lnTo>
                  <a:pt x="221853" y="435769"/>
                </a:lnTo>
                <a:lnTo>
                  <a:pt x="211534" y="425450"/>
                </a:lnTo>
                <a:lnTo>
                  <a:pt x="200819" y="413941"/>
                </a:lnTo>
                <a:lnTo>
                  <a:pt x="190500" y="402035"/>
                </a:lnTo>
                <a:lnTo>
                  <a:pt x="185737" y="395685"/>
                </a:lnTo>
                <a:lnTo>
                  <a:pt x="180578" y="388938"/>
                </a:lnTo>
                <a:lnTo>
                  <a:pt x="176609" y="381794"/>
                </a:lnTo>
                <a:lnTo>
                  <a:pt x="171847" y="374651"/>
                </a:lnTo>
                <a:lnTo>
                  <a:pt x="167481" y="367507"/>
                </a:lnTo>
                <a:lnTo>
                  <a:pt x="163512" y="359569"/>
                </a:lnTo>
                <a:lnTo>
                  <a:pt x="159544" y="351632"/>
                </a:lnTo>
                <a:lnTo>
                  <a:pt x="156369" y="343694"/>
                </a:lnTo>
                <a:lnTo>
                  <a:pt x="152797" y="335757"/>
                </a:lnTo>
                <a:lnTo>
                  <a:pt x="150019" y="327422"/>
                </a:lnTo>
                <a:lnTo>
                  <a:pt x="147241" y="318691"/>
                </a:lnTo>
                <a:lnTo>
                  <a:pt x="144859" y="310357"/>
                </a:lnTo>
                <a:lnTo>
                  <a:pt x="142875" y="316310"/>
                </a:lnTo>
                <a:lnTo>
                  <a:pt x="140494" y="320676"/>
                </a:lnTo>
                <a:lnTo>
                  <a:pt x="139700" y="322263"/>
                </a:lnTo>
                <a:lnTo>
                  <a:pt x="138509" y="323057"/>
                </a:lnTo>
                <a:lnTo>
                  <a:pt x="137319" y="323851"/>
                </a:lnTo>
                <a:lnTo>
                  <a:pt x="136128" y="324247"/>
                </a:lnTo>
                <a:lnTo>
                  <a:pt x="134541" y="323851"/>
                </a:lnTo>
                <a:lnTo>
                  <a:pt x="133350" y="323057"/>
                </a:lnTo>
                <a:lnTo>
                  <a:pt x="132159" y="321866"/>
                </a:lnTo>
                <a:lnTo>
                  <a:pt x="130969" y="319485"/>
                </a:lnTo>
                <a:lnTo>
                  <a:pt x="128587" y="314722"/>
                </a:lnTo>
                <a:lnTo>
                  <a:pt x="126603" y="308372"/>
                </a:lnTo>
                <a:lnTo>
                  <a:pt x="125016" y="300038"/>
                </a:lnTo>
                <a:lnTo>
                  <a:pt x="123825" y="290513"/>
                </a:lnTo>
                <a:lnTo>
                  <a:pt x="123031" y="280591"/>
                </a:lnTo>
                <a:lnTo>
                  <a:pt x="122634" y="269478"/>
                </a:lnTo>
                <a:lnTo>
                  <a:pt x="123031" y="259557"/>
                </a:lnTo>
                <a:lnTo>
                  <a:pt x="123428" y="250032"/>
                </a:lnTo>
                <a:lnTo>
                  <a:pt x="124619" y="241300"/>
                </a:lnTo>
                <a:lnTo>
                  <a:pt x="125809" y="233760"/>
                </a:lnTo>
                <a:lnTo>
                  <a:pt x="127397" y="227013"/>
                </a:lnTo>
                <a:lnTo>
                  <a:pt x="129778" y="221854"/>
                </a:lnTo>
                <a:lnTo>
                  <a:pt x="131762" y="217488"/>
                </a:lnTo>
                <a:lnTo>
                  <a:pt x="132953" y="216297"/>
                </a:lnTo>
                <a:lnTo>
                  <a:pt x="134144" y="215504"/>
                </a:lnTo>
                <a:lnTo>
                  <a:pt x="130572" y="211138"/>
                </a:lnTo>
                <a:lnTo>
                  <a:pt x="127000" y="207169"/>
                </a:lnTo>
                <a:lnTo>
                  <a:pt x="124619" y="202407"/>
                </a:lnTo>
                <a:lnTo>
                  <a:pt x="122634" y="197247"/>
                </a:lnTo>
                <a:lnTo>
                  <a:pt x="120253" y="192485"/>
                </a:lnTo>
                <a:lnTo>
                  <a:pt x="119062" y="186928"/>
                </a:lnTo>
                <a:lnTo>
                  <a:pt x="118269" y="181372"/>
                </a:lnTo>
                <a:lnTo>
                  <a:pt x="117475" y="175816"/>
                </a:lnTo>
                <a:lnTo>
                  <a:pt x="117475" y="170260"/>
                </a:lnTo>
                <a:lnTo>
                  <a:pt x="117475" y="164704"/>
                </a:lnTo>
                <a:lnTo>
                  <a:pt x="117872" y="158751"/>
                </a:lnTo>
                <a:lnTo>
                  <a:pt x="118269" y="152797"/>
                </a:lnTo>
                <a:lnTo>
                  <a:pt x="120253" y="140891"/>
                </a:lnTo>
                <a:lnTo>
                  <a:pt x="123428" y="129381"/>
                </a:lnTo>
                <a:lnTo>
                  <a:pt x="126603" y="118666"/>
                </a:lnTo>
                <a:lnTo>
                  <a:pt x="130969" y="107951"/>
                </a:lnTo>
                <a:lnTo>
                  <a:pt x="135334" y="98426"/>
                </a:lnTo>
                <a:lnTo>
                  <a:pt x="139700" y="90091"/>
                </a:lnTo>
                <a:lnTo>
                  <a:pt x="144066" y="82154"/>
                </a:lnTo>
                <a:lnTo>
                  <a:pt x="148034" y="76597"/>
                </a:lnTo>
                <a:lnTo>
                  <a:pt x="152003" y="72231"/>
                </a:lnTo>
                <a:lnTo>
                  <a:pt x="153194" y="70644"/>
                </a:lnTo>
                <a:lnTo>
                  <a:pt x="154781" y="69850"/>
                </a:lnTo>
                <a:lnTo>
                  <a:pt x="170656" y="61913"/>
                </a:lnTo>
                <a:lnTo>
                  <a:pt x="186134" y="55960"/>
                </a:lnTo>
                <a:lnTo>
                  <a:pt x="201216" y="50403"/>
                </a:lnTo>
                <a:lnTo>
                  <a:pt x="216297" y="46038"/>
                </a:lnTo>
                <a:lnTo>
                  <a:pt x="230981" y="42863"/>
                </a:lnTo>
                <a:lnTo>
                  <a:pt x="245269" y="40482"/>
                </a:lnTo>
                <a:lnTo>
                  <a:pt x="259556" y="38894"/>
                </a:lnTo>
                <a:lnTo>
                  <a:pt x="273050" y="38100"/>
                </a:lnTo>
                <a:close/>
                <a:moveTo>
                  <a:pt x="982954" y="0"/>
                </a:moveTo>
                <a:lnTo>
                  <a:pt x="988111" y="0"/>
                </a:lnTo>
                <a:lnTo>
                  <a:pt x="2043178" y="0"/>
                </a:lnTo>
                <a:lnTo>
                  <a:pt x="2049127" y="0"/>
                </a:lnTo>
                <a:lnTo>
                  <a:pt x="2054680" y="397"/>
                </a:lnTo>
                <a:lnTo>
                  <a:pt x="2060233" y="1191"/>
                </a:lnTo>
                <a:lnTo>
                  <a:pt x="2065786" y="1985"/>
                </a:lnTo>
                <a:lnTo>
                  <a:pt x="2070942" y="3572"/>
                </a:lnTo>
                <a:lnTo>
                  <a:pt x="2076099" y="5160"/>
                </a:lnTo>
                <a:lnTo>
                  <a:pt x="2081255" y="6747"/>
                </a:lnTo>
                <a:lnTo>
                  <a:pt x="2086411" y="8732"/>
                </a:lnTo>
                <a:lnTo>
                  <a:pt x="2091171" y="11113"/>
                </a:lnTo>
                <a:lnTo>
                  <a:pt x="2095931" y="13494"/>
                </a:lnTo>
                <a:lnTo>
                  <a:pt x="2100691" y="16272"/>
                </a:lnTo>
                <a:lnTo>
                  <a:pt x="2105054" y="19050"/>
                </a:lnTo>
                <a:lnTo>
                  <a:pt x="2109417" y="21828"/>
                </a:lnTo>
                <a:lnTo>
                  <a:pt x="2113780" y="25401"/>
                </a:lnTo>
                <a:lnTo>
                  <a:pt x="2121713" y="32544"/>
                </a:lnTo>
                <a:lnTo>
                  <a:pt x="2128852" y="40085"/>
                </a:lnTo>
                <a:lnTo>
                  <a:pt x="2131629" y="44451"/>
                </a:lnTo>
                <a:lnTo>
                  <a:pt x="2135198" y="48816"/>
                </a:lnTo>
                <a:lnTo>
                  <a:pt x="2137578" y="53182"/>
                </a:lnTo>
                <a:lnTo>
                  <a:pt x="2140751" y="57944"/>
                </a:lnTo>
                <a:lnTo>
                  <a:pt x="2143131" y="62707"/>
                </a:lnTo>
                <a:lnTo>
                  <a:pt x="2145114" y="67469"/>
                </a:lnTo>
                <a:lnTo>
                  <a:pt x="2147494" y="72628"/>
                </a:lnTo>
                <a:lnTo>
                  <a:pt x="2149081" y="77788"/>
                </a:lnTo>
                <a:lnTo>
                  <a:pt x="2150271" y="82947"/>
                </a:lnTo>
                <a:lnTo>
                  <a:pt x="2151461" y="88107"/>
                </a:lnTo>
                <a:lnTo>
                  <a:pt x="2152254" y="93663"/>
                </a:lnTo>
                <a:lnTo>
                  <a:pt x="2153444" y="99219"/>
                </a:lnTo>
                <a:lnTo>
                  <a:pt x="2153841" y="105172"/>
                </a:lnTo>
                <a:lnTo>
                  <a:pt x="2154237" y="110332"/>
                </a:lnTo>
                <a:lnTo>
                  <a:pt x="2154237" y="758032"/>
                </a:lnTo>
                <a:lnTo>
                  <a:pt x="2153841" y="763588"/>
                </a:lnTo>
                <a:lnTo>
                  <a:pt x="2153444" y="769144"/>
                </a:lnTo>
                <a:lnTo>
                  <a:pt x="2152254" y="775097"/>
                </a:lnTo>
                <a:lnTo>
                  <a:pt x="2151461" y="779860"/>
                </a:lnTo>
                <a:lnTo>
                  <a:pt x="2150271" y="785416"/>
                </a:lnTo>
                <a:lnTo>
                  <a:pt x="2149081" y="790972"/>
                </a:lnTo>
                <a:lnTo>
                  <a:pt x="2147494" y="796132"/>
                </a:lnTo>
                <a:lnTo>
                  <a:pt x="2145114" y="800894"/>
                </a:lnTo>
                <a:lnTo>
                  <a:pt x="2143131" y="805657"/>
                </a:lnTo>
                <a:lnTo>
                  <a:pt x="2140751" y="810816"/>
                </a:lnTo>
                <a:lnTo>
                  <a:pt x="2137578" y="815579"/>
                </a:lnTo>
                <a:lnTo>
                  <a:pt x="2135198" y="819547"/>
                </a:lnTo>
                <a:lnTo>
                  <a:pt x="2131629" y="824310"/>
                </a:lnTo>
                <a:lnTo>
                  <a:pt x="2128852" y="827882"/>
                </a:lnTo>
                <a:lnTo>
                  <a:pt x="2124886" y="832247"/>
                </a:lnTo>
                <a:lnTo>
                  <a:pt x="2121713" y="836216"/>
                </a:lnTo>
                <a:lnTo>
                  <a:pt x="2117350" y="839788"/>
                </a:lnTo>
                <a:lnTo>
                  <a:pt x="2113780" y="843360"/>
                </a:lnTo>
                <a:lnTo>
                  <a:pt x="2109417" y="846535"/>
                </a:lnTo>
                <a:lnTo>
                  <a:pt x="2105054" y="849710"/>
                </a:lnTo>
                <a:lnTo>
                  <a:pt x="2100691" y="852488"/>
                </a:lnTo>
                <a:lnTo>
                  <a:pt x="2095931" y="854869"/>
                </a:lnTo>
                <a:lnTo>
                  <a:pt x="2091171" y="857647"/>
                </a:lnTo>
                <a:lnTo>
                  <a:pt x="2086411" y="859632"/>
                </a:lnTo>
                <a:lnTo>
                  <a:pt x="2081255" y="861616"/>
                </a:lnTo>
                <a:lnTo>
                  <a:pt x="2076099" y="863601"/>
                </a:lnTo>
                <a:lnTo>
                  <a:pt x="2070942" y="865188"/>
                </a:lnTo>
                <a:lnTo>
                  <a:pt x="2065786" y="866379"/>
                </a:lnTo>
                <a:lnTo>
                  <a:pt x="2060233" y="867172"/>
                </a:lnTo>
                <a:lnTo>
                  <a:pt x="2054680" y="867966"/>
                </a:lnTo>
                <a:lnTo>
                  <a:pt x="2049127" y="868363"/>
                </a:lnTo>
                <a:lnTo>
                  <a:pt x="2043178" y="868363"/>
                </a:lnTo>
                <a:lnTo>
                  <a:pt x="988111" y="868363"/>
                </a:lnTo>
                <a:lnTo>
                  <a:pt x="982954" y="868363"/>
                </a:lnTo>
                <a:lnTo>
                  <a:pt x="977401" y="867966"/>
                </a:lnTo>
                <a:lnTo>
                  <a:pt x="971452" y="867172"/>
                </a:lnTo>
                <a:lnTo>
                  <a:pt x="966295" y="866379"/>
                </a:lnTo>
                <a:lnTo>
                  <a:pt x="960742" y="865188"/>
                </a:lnTo>
                <a:lnTo>
                  <a:pt x="955586" y="863601"/>
                </a:lnTo>
                <a:lnTo>
                  <a:pt x="950430" y="861616"/>
                </a:lnTo>
                <a:lnTo>
                  <a:pt x="945273" y="859632"/>
                </a:lnTo>
                <a:lnTo>
                  <a:pt x="940514" y="857647"/>
                </a:lnTo>
                <a:lnTo>
                  <a:pt x="935754" y="854869"/>
                </a:lnTo>
                <a:lnTo>
                  <a:pt x="930994" y="852488"/>
                </a:lnTo>
                <a:lnTo>
                  <a:pt x="926631" y="849710"/>
                </a:lnTo>
                <a:lnTo>
                  <a:pt x="922268" y="846535"/>
                </a:lnTo>
                <a:lnTo>
                  <a:pt x="918302" y="843360"/>
                </a:lnTo>
                <a:lnTo>
                  <a:pt x="913939" y="839788"/>
                </a:lnTo>
                <a:lnTo>
                  <a:pt x="910369" y="836216"/>
                </a:lnTo>
                <a:lnTo>
                  <a:pt x="906402" y="832247"/>
                </a:lnTo>
                <a:lnTo>
                  <a:pt x="903229" y="827882"/>
                </a:lnTo>
                <a:lnTo>
                  <a:pt x="899659" y="824310"/>
                </a:lnTo>
                <a:lnTo>
                  <a:pt x="896883" y="819547"/>
                </a:lnTo>
                <a:lnTo>
                  <a:pt x="893710" y="815579"/>
                </a:lnTo>
                <a:lnTo>
                  <a:pt x="891330" y="810816"/>
                </a:lnTo>
                <a:lnTo>
                  <a:pt x="888950" y="805657"/>
                </a:lnTo>
                <a:lnTo>
                  <a:pt x="886570" y="800894"/>
                </a:lnTo>
                <a:lnTo>
                  <a:pt x="884587" y="796132"/>
                </a:lnTo>
                <a:lnTo>
                  <a:pt x="883001" y="790972"/>
                </a:lnTo>
                <a:lnTo>
                  <a:pt x="881414" y="785416"/>
                </a:lnTo>
                <a:lnTo>
                  <a:pt x="879827" y="779860"/>
                </a:lnTo>
                <a:lnTo>
                  <a:pt x="879034" y="775097"/>
                </a:lnTo>
                <a:lnTo>
                  <a:pt x="878241" y="769144"/>
                </a:lnTo>
                <a:lnTo>
                  <a:pt x="877844" y="763588"/>
                </a:lnTo>
                <a:lnTo>
                  <a:pt x="877844" y="758032"/>
                </a:lnTo>
                <a:lnTo>
                  <a:pt x="877844" y="696913"/>
                </a:lnTo>
                <a:lnTo>
                  <a:pt x="833420" y="723504"/>
                </a:lnTo>
                <a:lnTo>
                  <a:pt x="804862" y="676672"/>
                </a:lnTo>
                <a:lnTo>
                  <a:pt x="877844" y="633413"/>
                </a:lnTo>
                <a:lnTo>
                  <a:pt x="877844" y="110332"/>
                </a:lnTo>
                <a:lnTo>
                  <a:pt x="877844" y="105172"/>
                </a:lnTo>
                <a:lnTo>
                  <a:pt x="878241" y="99219"/>
                </a:lnTo>
                <a:lnTo>
                  <a:pt x="879034" y="93663"/>
                </a:lnTo>
                <a:lnTo>
                  <a:pt x="879827" y="88107"/>
                </a:lnTo>
                <a:lnTo>
                  <a:pt x="881414" y="82947"/>
                </a:lnTo>
                <a:lnTo>
                  <a:pt x="883001" y="77788"/>
                </a:lnTo>
                <a:lnTo>
                  <a:pt x="884587" y="72628"/>
                </a:lnTo>
                <a:lnTo>
                  <a:pt x="886570" y="67469"/>
                </a:lnTo>
                <a:lnTo>
                  <a:pt x="888950" y="62707"/>
                </a:lnTo>
                <a:lnTo>
                  <a:pt x="891330" y="57944"/>
                </a:lnTo>
                <a:lnTo>
                  <a:pt x="893710" y="53182"/>
                </a:lnTo>
                <a:lnTo>
                  <a:pt x="896883" y="48816"/>
                </a:lnTo>
                <a:lnTo>
                  <a:pt x="899659" y="44451"/>
                </a:lnTo>
                <a:lnTo>
                  <a:pt x="903229" y="40085"/>
                </a:lnTo>
                <a:lnTo>
                  <a:pt x="910369" y="32544"/>
                </a:lnTo>
                <a:lnTo>
                  <a:pt x="918302" y="25401"/>
                </a:lnTo>
                <a:lnTo>
                  <a:pt x="922268" y="21828"/>
                </a:lnTo>
                <a:lnTo>
                  <a:pt x="926631" y="19050"/>
                </a:lnTo>
                <a:lnTo>
                  <a:pt x="930994" y="16272"/>
                </a:lnTo>
                <a:lnTo>
                  <a:pt x="935754" y="13494"/>
                </a:lnTo>
                <a:lnTo>
                  <a:pt x="940514" y="11113"/>
                </a:lnTo>
                <a:lnTo>
                  <a:pt x="945273" y="8732"/>
                </a:lnTo>
                <a:lnTo>
                  <a:pt x="950430" y="6747"/>
                </a:lnTo>
                <a:lnTo>
                  <a:pt x="955586" y="5160"/>
                </a:lnTo>
                <a:lnTo>
                  <a:pt x="960742" y="3572"/>
                </a:lnTo>
                <a:lnTo>
                  <a:pt x="966295" y="1985"/>
                </a:lnTo>
                <a:lnTo>
                  <a:pt x="971452" y="1191"/>
                </a:lnTo>
                <a:lnTo>
                  <a:pt x="977401" y="397"/>
                </a:lnTo>
                <a:lnTo>
                  <a:pt x="98295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52388"/>
            <a:ext cx="8358188" cy="795337"/>
          </a:xfrm>
        </p:spPr>
        <p:txBody>
          <a:bodyPr/>
          <a:lstStyle/>
          <a:p>
            <a:pPr eaLnBrk="1" hangingPunct="1"/>
            <a:r>
              <a:rPr lang="zh-CN" altLang="en-US" sz="4800" dirty="0" smtClean="0">
                <a:latin typeface="Papyrus" panose="03070502060502030205" pitchFamily="66" charset="0"/>
              </a:rPr>
              <a:t>Let's Learn！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1538" y="1285875"/>
            <a:ext cx="4287837" cy="4968875"/>
          </a:xfrm>
          <a:prstGeom prst="rect">
            <a:avLst/>
          </a:prstGeom>
          <a:gradFill rotWithShape="0">
            <a:gsLst>
              <a:gs pos="0">
                <a:srgbClr val="5E9EFF">
                  <a:alpha val="70000"/>
                </a:srgbClr>
              </a:gs>
              <a:gs pos="39999">
                <a:srgbClr val="85C2FF">
                  <a:alpha val="77999"/>
                </a:srgbClr>
              </a:gs>
              <a:gs pos="70000">
                <a:srgbClr val="C4D6EB">
                  <a:alpha val="83999"/>
                </a:srgbClr>
              </a:gs>
              <a:gs pos="100000">
                <a:srgbClr val="FFEBFA"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Mom: Hello, Miss White. This is Helen. Colin's mother. Colin doesn't feel well this morning. He can't go to school today.</a:t>
            </a:r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700" y="1285875"/>
            <a:ext cx="36576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1033463"/>
            <a:ext cx="36576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52388"/>
            <a:ext cx="8358188" cy="795337"/>
          </a:xfrm>
        </p:spPr>
        <p:txBody>
          <a:bodyPr/>
          <a:lstStyle/>
          <a:p>
            <a:pPr eaLnBrk="1" hangingPunct="1"/>
            <a:r>
              <a:rPr lang="zh-CN" altLang="en-US" sz="4800" smtClean="0">
                <a:latin typeface="Papyrus" panose="03070502060502030205" pitchFamily="66" charset="0"/>
              </a:rPr>
              <a:t>Let's Learn！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078288" y="1100138"/>
            <a:ext cx="5051425" cy="5016758"/>
          </a:xfrm>
          <a:prstGeom prst="rect">
            <a:avLst/>
          </a:prstGeom>
          <a:gradFill rotWithShape="0">
            <a:gsLst>
              <a:gs pos="0">
                <a:srgbClr val="5E9EFF">
                  <a:alpha val="70000"/>
                </a:srgbClr>
              </a:gs>
              <a:gs pos="39999">
                <a:srgbClr val="85C2FF">
                  <a:alpha val="77999"/>
                </a:srgbClr>
              </a:gs>
              <a:gs pos="70000">
                <a:srgbClr val="C4D6EB">
                  <a:alpha val="83999"/>
                </a:srgbClr>
              </a:gs>
              <a:gs pos="100000">
                <a:srgbClr val="FFEBFA"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Miss White: What's wrong with him?</a:t>
            </a:r>
          </a:p>
          <a:p>
            <a:pPr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Mom: He has a fever and a bad headache.</a:t>
            </a:r>
          </a:p>
          <a:p>
            <a:pPr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Miss White: I'm sorry to hear that. You'd better take him to see a doctor</a:t>
            </a:r>
            <a:r>
              <a:rPr lang="zh-CN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52388"/>
            <a:ext cx="8358188" cy="795337"/>
          </a:xfrm>
        </p:spPr>
        <p:txBody>
          <a:bodyPr/>
          <a:lstStyle/>
          <a:p>
            <a:pPr eaLnBrk="1" hangingPunct="1"/>
            <a:r>
              <a:rPr lang="zh-CN" altLang="en-US" sz="4800" smtClean="0">
                <a:latin typeface="Papyrus" panose="03070502060502030205" pitchFamily="66" charset="0"/>
              </a:rPr>
              <a:t>Let's Learn！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781550" y="1100138"/>
            <a:ext cx="4332288" cy="5578475"/>
          </a:xfrm>
          <a:prstGeom prst="rect">
            <a:avLst/>
          </a:prstGeom>
          <a:gradFill rotWithShape="0">
            <a:gsLst>
              <a:gs pos="0">
                <a:srgbClr val="5E9EFF">
                  <a:alpha val="70000"/>
                </a:srgbClr>
              </a:gs>
              <a:gs pos="39999">
                <a:srgbClr val="85C2FF">
                  <a:alpha val="77999"/>
                </a:srgbClr>
              </a:gs>
              <a:gs pos="70000">
                <a:srgbClr val="C4D6EB">
                  <a:alpha val="83999"/>
                </a:srgbClr>
              </a:gs>
              <a:gs pos="100000">
                <a:srgbClr val="FFEBFA"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Mom: We'll go to the hospital.</a:t>
            </a:r>
          </a:p>
          <a:p>
            <a:pPr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Miss White: OK. Please tell him not to worry about his lessons and have a good rest.</a:t>
            </a:r>
          </a:p>
          <a:p>
            <a:pPr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Mom: Thank you. Good-bye!</a:t>
            </a: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" y="1100138"/>
            <a:ext cx="36576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2339975"/>
            <a:ext cx="8358188" cy="1506538"/>
          </a:xfrm>
          <a:gradFill rotWithShape="0">
            <a:gsLst>
              <a:gs pos="0">
                <a:srgbClr val="DDEBCF">
                  <a:alpha val="59998"/>
                </a:srgbClr>
              </a:gs>
              <a:gs pos="50000">
                <a:srgbClr val="9CB86E">
                  <a:alpha val="54498"/>
                </a:srgbClr>
              </a:gs>
              <a:gs pos="100000">
                <a:srgbClr val="156B13">
                  <a:alpha val="48997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zh-CN" altLang="en-US" sz="7200" dirty="0" smtClean="0">
                <a:solidFill>
                  <a:srgbClr val="000000"/>
                </a:solidFill>
                <a:latin typeface="Papyrus" panose="03070502060502030205" pitchFamily="66" charset="0"/>
              </a:rPr>
              <a:t>Let's Read!</a:t>
            </a:r>
          </a:p>
        </p:txBody>
      </p:sp>
      <p:sp>
        <p:nvSpPr>
          <p:cNvPr id="15363" name="KSO_Shape"/>
          <p:cNvSpPr>
            <a:spLocks noChangeArrowheads="1"/>
          </p:cNvSpPr>
          <p:nvPr/>
        </p:nvSpPr>
        <p:spPr bwMode="auto">
          <a:xfrm>
            <a:off x="269875" y="4527550"/>
            <a:ext cx="2162175" cy="1992313"/>
          </a:xfrm>
          <a:custGeom>
            <a:avLst/>
            <a:gdLst>
              <a:gd name="T0" fmla="*/ 296168 w 2295525"/>
              <a:gd name="T1" fmla="*/ 2176089 h 1735138"/>
              <a:gd name="T2" fmla="*/ 187172 w 2295525"/>
              <a:gd name="T3" fmla="*/ 2103295 h 1735138"/>
              <a:gd name="T4" fmla="*/ 167231 w 2295525"/>
              <a:gd name="T5" fmla="*/ 2170313 h 1735138"/>
              <a:gd name="T6" fmla="*/ 1564177 w 2295525"/>
              <a:gd name="T7" fmla="*/ 1819721 h 1735138"/>
              <a:gd name="T8" fmla="*/ 1556486 w 2295525"/>
              <a:gd name="T9" fmla="*/ 2165609 h 1735138"/>
              <a:gd name="T10" fmla="*/ 1325193 w 2295525"/>
              <a:gd name="T11" fmla="*/ 1828679 h 1735138"/>
              <a:gd name="T12" fmla="*/ 1245674 w 2295525"/>
              <a:gd name="T13" fmla="*/ 2122808 h 1735138"/>
              <a:gd name="T14" fmla="*/ 963301 w 2295525"/>
              <a:gd name="T15" fmla="*/ 2094440 h 1735138"/>
              <a:gd name="T16" fmla="*/ 911563 w 2295525"/>
              <a:gd name="T17" fmla="*/ 1848088 h 1735138"/>
              <a:gd name="T18" fmla="*/ 654749 w 2295525"/>
              <a:gd name="T19" fmla="*/ 2157149 h 1735138"/>
              <a:gd name="T20" fmla="*/ 1239297 w 2295525"/>
              <a:gd name="T21" fmla="*/ 1698946 h 1735138"/>
              <a:gd name="T22" fmla="*/ 1269134 w 2295525"/>
              <a:gd name="T23" fmla="*/ 1840490 h 1735138"/>
              <a:gd name="T24" fmla="*/ 988622 w 2295525"/>
              <a:gd name="T25" fmla="*/ 1771790 h 1735138"/>
              <a:gd name="T26" fmla="*/ 913483 w 2295525"/>
              <a:gd name="T27" fmla="*/ 1709497 h 1735138"/>
              <a:gd name="T28" fmla="*/ 465411 w 2295525"/>
              <a:gd name="T29" fmla="*/ 2042838 h 1735138"/>
              <a:gd name="T30" fmla="*/ 480548 w 2295525"/>
              <a:gd name="T31" fmla="*/ 1698946 h 1735138"/>
              <a:gd name="T32" fmla="*/ 1556693 w 2295525"/>
              <a:gd name="T33" fmla="*/ 1624563 h 1735138"/>
              <a:gd name="T34" fmla="*/ 1519812 w 2295525"/>
              <a:gd name="T35" fmla="*/ 1727538 h 1735138"/>
              <a:gd name="T36" fmla="*/ 1351097 w 2295525"/>
              <a:gd name="T37" fmla="*/ 1727538 h 1735138"/>
              <a:gd name="T38" fmla="*/ 1429262 w 2295525"/>
              <a:gd name="T39" fmla="*/ 1473832 h 1735138"/>
              <a:gd name="T40" fmla="*/ 877411 w 2295525"/>
              <a:gd name="T41" fmla="*/ 1595213 h 1735138"/>
              <a:gd name="T42" fmla="*/ 847923 w 2295525"/>
              <a:gd name="T43" fmla="*/ 1725548 h 1735138"/>
              <a:gd name="T44" fmla="*/ 677613 w 2295525"/>
              <a:gd name="T45" fmla="*/ 1737984 h 1735138"/>
              <a:gd name="T46" fmla="*/ 747610 w 2295525"/>
              <a:gd name="T47" fmla="*/ 1479302 h 1735138"/>
              <a:gd name="T48" fmla="*/ 1205802 w 2295525"/>
              <a:gd name="T49" fmla="*/ 1627500 h 1735138"/>
              <a:gd name="T50" fmla="*/ 1200312 w 2295525"/>
              <a:gd name="T51" fmla="*/ 1740955 h 1735138"/>
              <a:gd name="T52" fmla="*/ 1010073 w 2295525"/>
              <a:gd name="T53" fmla="*/ 1632476 h 1735138"/>
              <a:gd name="T54" fmla="*/ 1105879 w 2295525"/>
              <a:gd name="T55" fmla="*/ 1436415 h 1735138"/>
              <a:gd name="T56" fmla="*/ 1355177 w 2295525"/>
              <a:gd name="T57" fmla="*/ 1413233 h 1735138"/>
              <a:gd name="T58" fmla="*/ 1236497 w 2295525"/>
              <a:gd name="T59" fmla="*/ 1639014 h 1735138"/>
              <a:gd name="T60" fmla="*/ 1182401 w 2295525"/>
              <a:gd name="T61" fmla="*/ 1394710 h 1735138"/>
              <a:gd name="T62" fmla="*/ 613552 w 2295525"/>
              <a:gd name="T63" fmla="*/ 1341117 h 1735138"/>
              <a:gd name="T64" fmla="*/ 686389 w 2295525"/>
              <a:gd name="T65" fmla="*/ 1507571 h 1735138"/>
              <a:gd name="T66" fmla="*/ 476155 w 2295525"/>
              <a:gd name="T67" fmla="*/ 1531063 h 1735138"/>
              <a:gd name="T68" fmla="*/ 592032 w 2295525"/>
              <a:gd name="T69" fmla="*/ 1324122 h 1735138"/>
              <a:gd name="T70" fmla="*/ 985594 w 2295525"/>
              <a:gd name="T71" fmla="*/ 1495077 h 1735138"/>
              <a:gd name="T72" fmla="*/ 880732 w 2295525"/>
              <a:gd name="T73" fmla="*/ 1512073 h 1735138"/>
              <a:gd name="T74" fmla="*/ 903576 w 2295525"/>
              <a:gd name="T75" fmla="*/ 1320631 h 1735138"/>
              <a:gd name="T76" fmla="*/ 527267 w 2295525"/>
              <a:gd name="T77" fmla="*/ 881323 h 1735138"/>
              <a:gd name="T78" fmla="*/ 543288 w 2295525"/>
              <a:gd name="T79" fmla="*/ 917640 h 1735138"/>
              <a:gd name="T80" fmla="*/ 474782 w 2295525"/>
              <a:gd name="T81" fmla="*/ 873362 h 1735138"/>
              <a:gd name="T82" fmla="*/ 353537 w 2295525"/>
              <a:gd name="T83" fmla="*/ 670267 h 1735138"/>
              <a:gd name="T84" fmla="*/ 390738 w 2295525"/>
              <a:gd name="T85" fmla="*/ 1061433 h 1735138"/>
              <a:gd name="T86" fmla="*/ 360701 w 2295525"/>
              <a:gd name="T87" fmla="*/ 1271983 h 1735138"/>
              <a:gd name="T88" fmla="*/ 195093 w 2295525"/>
              <a:gd name="T89" fmla="*/ 1603776 h 1735138"/>
              <a:gd name="T90" fmla="*/ 20391 w 2295525"/>
              <a:gd name="T91" fmla="*/ 1141262 h 1735138"/>
              <a:gd name="T92" fmla="*/ 20115 w 2295525"/>
              <a:gd name="T93" fmla="*/ 751094 h 1735138"/>
              <a:gd name="T94" fmla="*/ 227058 w 2295525"/>
              <a:gd name="T95" fmla="*/ 891795 h 1735138"/>
              <a:gd name="T96" fmla="*/ 96055 w 2295525"/>
              <a:gd name="T97" fmla="*/ 253045 h 1735138"/>
              <a:gd name="T98" fmla="*/ 673417 w 2295525"/>
              <a:gd name="T99" fmla="*/ 962272 h 1735138"/>
              <a:gd name="T100" fmla="*/ 216605 w 2295525"/>
              <a:gd name="T101" fmla="*/ 50410 h 1735138"/>
              <a:gd name="T102" fmla="*/ 274680 w 2295525"/>
              <a:gd name="T103" fmla="*/ 196647 h 1735138"/>
              <a:gd name="T104" fmla="*/ 307431 w 2295525"/>
              <a:gd name="T105" fmla="*/ 256539 h 1735138"/>
              <a:gd name="T106" fmla="*/ 281558 w 2295525"/>
              <a:gd name="T107" fmla="*/ 497606 h 1735138"/>
              <a:gd name="T108" fmla="*/ 176696 w 2295525"/>
              <a:gd name="T109" fmla="*/ 577463 h 1735138"/>
              <a:gd name="T110" fmla="*/ 89173 w 2295525"/>
              <a:gd name="T111" fmla="*/ 395788 h 1735138"/>
              <a:gd name="T112" fmla="*/ 87798 w 2295525"/>
              <a:gd name="T113" fmla="*/ 149232 h 1735138"/>
              <a:gd name="T114" fmla="*/ 1453506 w 2295525"/>
              <a:gd name="T115" fmla="*/ 16971 h 1735138"/>
              <a:gd name="T116" fmla="*/ 1487614 w 2295525"/>
              <a:gd name="T117" fmla="*/ 1007189 h 1735138"/>
              <a:gd name="T118" fmla="*/ 670116 w 2295525"/>
              <a:gd name="T119" fmla="*/ 1089541 h 1735138"/>
              <a:gd name="T120" fmla="*/ 608776 w 2295525"/>
              <a:gd name="T121" fmla="*/ 876425 h 1735138"/>
              <a:gd name="T122" fmla="*/ 666264 w 2295525"/>
              <a:gd name="T123" fmla="*/ 4492 h 17351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295525"/>
              <a:gd name="T187" fmla="*/ 0 h 1735138"/>
              <a:gd name="T188" fmla="*/ 2295525 w 2295525"/>
              <a:gd name="T189" fmla="*/ 1735138 h 173513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295525" h="1735138">
                <a:moveTo>
                  <a:pt x="350837" y="1671638"/>
                </a:moveTo>
                <a:lnTo>
                  <a:pt x="438244" y="1671638"/>
                </a:lnTo>
                <a:lnTo>
                  <a:pt x="442634" y="1674019"/>
                </a:lnTo>
                <a:lnTo>
                  <a:pt x="452213" y="1680766"/>
                </a:lnTo>
                <a:lnTo>
                  <a:pt x="458599" y="1685132"/>
                </a:lnTo>
                <a:lnTo>
                  <a:pt x="465384" y="1690291"/>
                </a:lnTo>
                <a:lnTo>
                  <a:pt x="472169" y="1695847"/>
                </a:lnTo>
                <a:lnTo>
                  <a:pt x="478156" y="1701404"/>
                </a:lnTo>
                <a:lnTo>
                  <a:pt x="483743" y="1706960"/>
                </a:lnTo>
                <a:lnTo>
                  <a:pt x="488533" y="1712913"/>
                </a:lnTo>
                <a:lnTo>
                  <a:pt x="490129" y="1715691"/>
                </a:lnTo>
                <a:lnTo>
                  <a:pt x="490928" y="1718072"/>
                </a:lnTo>
                <a:lnTo>
                  <a:pt x="491726" y="1720454"/>
                </a:lnTo>
                <a:lnTo>
                  <a:pt x="492125" y="1723232"/>
                </a:lnTo>
                <a:lnTo>
                  <a:pt x="491726" y="1725216"/>
                </a:lnTo>
                <a:lnTo>
                  <a:pt x="490928" y="1727201"/>
                </a:lnTo>
                <a:lnTo>
                  <a:pt x="489331" y="1729582"/>
                </a:lnTo>
                <a:lnTo>
                  <a:pt x="486537" y="1730772"/>
                </a:lnTo>
                <a:lnTo>
                  <a:pt x="483743" y="1732360"/>
                </a:lnTo>
                <a:lnTo>
                  <a:pt x="479752" y="1733551"/>
                </a:lnTo>
                <a:lnTo>
                  <a:pt x="475362" y="1734344"/>
                </a:lnTo>
                <a:lnTo>
                  <a:pt x="469774" y="1734741"/>
                </a:lnTo>
                <a:lnTo>
                  <a:pt x="462590" y="1735138"/>
                </a:lnTo>
                <a:lnTo>
                  <a:pt x="455805" y="1735138"/>
                </a:lnTo>
                <a:lnTo>
                  <a:pt x="449419" y="1734741"/>
                </a:lnTo>
                <a:lnTo>
                  <a:pt x="443432" y="1733947"/>
                </a:lnTo>
                <a:lnTo>
                  <a:pt x="437446" y="1733154"/>
                </a:lnTo>
                <a:lnTo>
                  <a:pt x="431858" y="1731566"/>
                </a:lnTo>
                <a:lnTo>
                  <a:pt x="427069" y="1730376"/>
                </a:lnTo>
                <a:lnTo>
                  <a:pt x="421481" y="1727994"/>
                </a:lnTo>
                <a:lnTo>
                  <a:pt x="416691" y="1726010"/>
                </a:lnTo>
                <a:lnTo>
                  <a:pt x="411902" y="1724026"/>
                </a:lnTo>
                <a:lnTo>
                  <a:pt x="402722" y="1718866"/>
                </a:lnTo>
                <a:lnTo>
                  <a:pt x="394341" y="1712913"/>
                </a:lnTo>
                <a:lnTo>
                  <a:pt x="385560" y="1706960"/>
                </a:lnTo>
                <a:lnTo>
                  <a:pt x="381968" y="1704579"/>
                </a:lnTo>
                <a:lnTo>
                  <a:pt x="379573" y="1703785"/>
                </a:lnTo>
                <a:lnTo>
                  <a:pt x="377578" y="1703785"/>
                </a:lnTo>
                <a:lnTo>
                  <a:pt x="376780" y="1704182"/>
                </a:lnTo>
                <a:lnTo>
                  <a:pt x="376380" y="1705372"/>
                </a:lnTo>
                <a:lnTo>
                  <a:pt x="375582" y="1706563"/>
                </a:lnTo>
                <a:lnTo>
                  <a:pt x="375183" y="1707357"/>
                </a:lnTo>
                <a:lnTo>
                  <a:pt x="373986" y="1707754"/>
                </a:lnTo>
                <a:lnTo>
                  <a:pt x="364008" y="1707357"/>
                </a:lnTo>
                <a:lnTo>
                  <a:pt x="358420" y="1706563"/>
                </a:lnTo>
                <a:lnTo>
                  <a:pt x="356425" y="1706166"/>
                </a:lnTo>
                <a:lnTo>
                  <a:pt x="355227" y="1705769"/>
                </a:lnTo>
                <a:lnTo>
                  <a:pt x="353232" y="1697435"/>
                </a:lnTo>
                <a:lnTo>
                  <a:pt x="352433" y="1690688"/>
                </a:lnTo>
                <a:lnTo>
                  <a:pt x="351635" y="1685132"/>
                </a:lnTo>
                <a:lnTo>
                  <a:pt x="351236" y="1680766"/>
                </a:lnTo>
                <a:lnTo>
                  <a:pt x="351635" y="1677988"/>
                </a:lnTo>
                <a:lnTo>
                  <a:pt x="351635" y="1676004"/>
                </a:lnTo>
                <a:lnTo>
                  <a:pt x="352433" y="1674019"/>
                </a:lnTo>
                <a:lnTo>
                  <a:pt x="350837" y="1671638"/>
                </a:lnTo>
                <a:close/>
                <a:moveTo>
                  <a:pt x="168275" y="1670050"/>
                </a:moveTo>
                <a:lnTo>
                  <a:pt x="265566" y="1670050"/>
                </a:lnTo>
                <a:lnTo>
                  <a:pt x="269899" y="1672491"/>
                </a:lnTo>
                <a:lnTo>
                  <a:pt x="281322" y="1679406"/>
                </a:lnTo>
                <a:lnTo>
                  <a:pt x="288018" y="1683881"/>
                </a:lnTo>
                <a:lnTo>
                  <a:pt x="295502" y="1689170"/>
                </a:lnTo>
                <a:lnTo>
                  <a:pt x="302986" y="1694458"/>
                </a:lnTo>
                <a:lnTo>
                  <a:pt x="309682" y="1700560"/>
                </a:lnTo>
                <a:lnTo>
                  <a:pt x="315984" y="1706255"/>
                </a:lnTo>
                <a:lnTo>
                  <a:pt x="318742" y="1709510"/>
                </a:lnTo>
                <a:lnTo>
                  <a:pt x="321105" y="1711950"/>
                </a:lnTo>
                <a:lnTo>
                  <a:pt x="322681" y="1714798"/>
                </a:lnTo>
                <a:lnTo>
                  <a:pt x="323862" y="1717646"/>
                </a:lnTo>
                <a:lnTo>
                  <a:pt x="325044" y="1720086"/>
                </a:lnTo>
                <a:lnTo>
                  <a:pt x="325438" y="1722934"/>
                </a:lnTo>
                <a:lnTo>
                  <a:pt x="325044" y="1724968"/>
                </a:lnTo>
                <a:lnTo>
                  <a:pt x="323862" y="1727002"/>
                </a:lnTo>
                <a:lnTo>
                  <a:pt x="321893" y="1728629"/>
                </a:lnTo>
                <a:lnTo>
                  <a:pt x="319529" y="1730663"/>
                </a:lnTo>
                <a:lnTo>
                  <a:pt x="315984" y="1732290"/>
                </a:lnTo>
                <a:lnTo>
                  <a:pt x="312046" y="1733104"/>
                </a:lnTo>
                <a:lnTo>
                  <a:pt x="306531" y="1734324"/>
                </a:lnTo>
                <a:lnTo>
                  <a:pt x="300229" y="1734731"/>
                </a:lnTo>
                <a:lnTo>
                  <a:pt x="292351" y="1735138"/>
                </a:lnTo>
                <a:lnTo>
                  <a:pt x="285261" y="1735138"/>
                </a:lnTo>
                <a:lnTo>
                  <a:pt x="278171" y="1734731"/>
                </a:lnTo>
                <a:lnTo>
                  <a:pt x="271475" y="1733918"/>
                </a:lnTo>
                <a:lnTo>
                  <a:pt x="264778" y="1732697"/>
                </a:lnTo>
                <a:lnTo>
                  <a:pt x="258476" y="1731477"/>
                </a:lnTo>
                <a:lnTo>
                  <a:pt x="252568" y="1729850"/>
                </a:lnTo>
                <a:lnTo>
                  <a:pt x="247053" y="1727816"/>
                </a:lnTo>
                <a:lnTo>
                  <a:pt x="241145" y="1725782"/>
                </a:lnTo>
                <a:lnTo>
                  <a:pt x="236024" y="1723748"/>
                </a:lnTo>
                <a:lnTo>
                  <a:pt x="225783" y="1718052"/>
                </a:lnTo>
                <a:lnTo>
                  <a:pt x="215936" y="1712357"/>
                </a:lnTo>
                <a:lnTo>
                  <a:pt x="206876" y="1706255"/>
                </a:lnTo>
                <a:lnTo>
                  <a:pt x="202543" y="1703814"/>
                </a:lnTo>
                <a:lnTo>
                  <a:pt x="200180" y="1703001"/>
                </a:lnTo>
                <a:lnTo>
                  <a:pt x="198211" y="1703001"/>
                </a:lnTo>
                <a:lnTo>
                  <a:pt x="197423" y="1703408"/>
                </a:lnTo>
                <a:lnTo>
                  <a:pt x="196241" y="1704628"/>
                </a:lnTo>
                <a:lnTo>
                  <a:pt x="195847" y="1705848"/>
                </a:lnTo>
                <a:lnTo>
                  <a:pt x="195060" y="1706662"/>
                </a:lnTo>
                <a:lnTo>
                  <a:pt x="193878" y="1707069"/>
                </a:lnTo>
                <a:lnTo>
                  <a:pt x="182455" y="1706662"/>
                </a:lnTo>
                <a:lnTo>
                  <a:pt x="176941" y="1705848"/>
                </a:lnTo>
                <a:lnTo>
                  <a:pt x="174183" y="1705442"/>
                </a:lnTo>
                <a:lnTo>
                  <a:pt x="173002" y="1705035"/>
                </a:lnTo>
                <a:lnTo>
                  <a:pt x="171032" y="1696492"/>
                </a:lnTo>
                <a:lnTo>
                  <a:pt x="169457" y="1689576"/>
                </a:lnTo>
                <a:lnTo>
                  <a:pt x="169063" y="1683881"/>
                </a:lnTo>
                <a:lnTo>
                  <a:pt x="168669" y="1679406"/>
                </a:lnTo>
                <a:lnTo>
                  <a:pt x="169063" y="1676152"/>
                </a:lnTo>
                <a:lnTo>
                  <a:pt x="169063" y="1674118"/>
                </a:lnTo>
                <a:lnTo>
                  <a:pt x="169457" y="1672491"/>
                </a:lnTo>
                <a:lnTo>
                  <a:pt x="168275" y="1670050"/>
                </a:lnTo>
                <a:close/>
                <a:moveTo>
                  <a:pt x="1942197" y="1444625"/>
                </a:moveTo>
                <a:lnTo>
                  <a:pt x="2238486" y="1444625"/>
                </a:lnTo>
                <a:lnTo>
                  <a:pt x="2244427" y="1445021"/>
                </a:lnTo>
                <a:lnTo>
                  <a:pt x="2249973" y="1445812"/>
                </a:lnTo>
                <a:lnTo>
                  <a:pt x="2255518" y="1447000"/>
                </a:lnTo>
                <a:lnTo>
                  <a:pt x="2260272" y="1448978"/>
                </a:lnTo>
                <a:lnTo>
                  <a:pt x="2265421" y="1451748"/>
                </a:lnTo>
                <a:lnTo>
                  <a:pt x="2270174" y="1454123"/>
                </a:lnTo>
                <a:lnTo>
                  <a:pt x="2274532" y="1457289"/>
                </a:lnTo>
                <a:lnTo>
                  <a:pt x="2278493" y="1461246"/>
                </a:lnTo>
                <a:lnTo>
                  <a:pt x="2282454" y="1465204"/>
                </a:lnTo>
                <a:lnTo>
                  <a:pt x="2285623" y="1469557"/>
                </a:lnTo>
                <a:lnTo>
                  <a:pt x="2287999" y="1474306"/>
                </a:lnTo>
                <a:lnTo>
                  <a:pt x="2290772" y="1479451"/>
                </a:lnTo>
                <a:lnTo>
                  <a:pt x="2292356" y="1484200"/>
                </a:lnTo>
                <a:lnTo>
                  <a:pt x="2293941" y="1489740"/>
                </a:lnTo>
                <a:lnTo>
                  <a:pt x="2294733" y="1495280"/>
                </a:lnTo>
                <a:lnTo>
                  <a:pt x="2295525" y="1501217"/>
                </a:lnTo>
                <a:lnTo>
                  <a:pt x="2295525" y="1665451"/>
                </a:lnTo>
                <a:lnTo>
                  <a:pt x="2294733" y="1671387"/>
                </a:lnTo>
                <a:lnTo>
                  <a:pt x="2293941" y="1676927"/>
                </a:lnTo>
                <a:lnTo>
                  <a:pt x="2292356" y="1682468"/>
                </a:lnTo>
                <a:lnTo>
                  <a:pt x="2290772" y="1688008"/>
                </a:lnTo>
                <a:lnTo>
                  <a:pt x="2287999" y="1692361"/>
                </a:lnTo>
                <a:lnTo>
                  <a:pt x="2285623" y="1697110"/>
                </a:lnTo>
                <a:lnTo>
                  <a:pt x="2282454" y="1701859"/>
                </a:lnTo>
                <a:lnTo>
                  <a:pt x="2278493" y="1705421"/>
                </a:lnTo>
                <a:lnTo>
                  <a:pt x="2274532" y="1709378"/>
                </a:lnTo>
                <a:lnTo>
                  <a:pt x="2270174" y="1712544"/>
                </a:lnTo>
                <a:lnTo>
                  <a:pt x="2265421" y="1715315"/>
                </a:lnTo>
                <a:lnTo>
                  <a:pt x="2260272" y="1717689"/>
                </a:lnTo>
                <a:lnTo>
                  <a:pt x="2255518" y="1719668"/>
                </a:lnTo>
                <a:lnTo>
                  <a:pt x="2249973" y="1720855"/>
                </a:lnTo>
                <a:lnTo>
                  <a:pt x="2244427" y="1722042"/>
                </a:lnTo>
                <a:lnTo>
                  <a:pt x="2238486" y="1722438"/>
                </a:lnTo>
                <a:lnTo>
                  <a:pt x="1942197" y="1722438"/>
                </a:lnTo>
                <a:lnTo>
                  <a:pt x="1936652" y="1722042"/>
                </a:lnTo>
                <a:lnTo>
                  <a:pt x="1931106" y="1720855"/>
                </a:lnTo>
                <a:lnTo>
                  <a:pt x="1925561" y="1719668"/>
                </a:lnTo>
                <a:lnTo>
                  <a:pt x="1920412" y="1717689"/>
                </a:lnTo>
                <a:lnTo>
                  <a:pt x="1915262" y="1715315"/>
                </a:lnTo>
                <a:lnTo>
                  <a:pt x="1910905" y="1712544"/>
                </a:lnTo>
                <a:lnTo>
                  <a:pt x="1906548" y="1709378"/>
                </a:lnTo>
                <a:lnTo>
                  <a:pt x="1902191" y="1705421"/>
                </a:lnTo>
                <a:lnTo>
                  <a:pt x="1899022" y="1701859"/>
                </a:lnTo>
                <a:lnTo>
                  <a:pt x="1895457" y="1697110"/>
                </a:lnTo>
                <a:lnTo>
                  <a:pt x="1892684" y="1692361"/>
                </a:lnTo>
                <a:lnTo>
                  <a:pt x="1890307" y="1688008"/>
                </a:lnTo>
                <a:lnTo>
                  <a:pt x="1888327" y="1682468"/>
                </a:lnTo>
                <a:lnTo>
                  <a:pt x="1887139" y="1676927"/>
                </a:lnTo>
                <a:lnTo>
                  <a:pt x="1886346" y="1671387"/>
                </a:lnTo>
                <a:lnTo>
                  <a:pt x="1885950" y="1665451"/>
                </a:lnTo>
                <a:lnTo>
                  <a:pt x="1885950" y="1501217"/>
                </a:lnTo>
                <a:lnTo>
                  <a:pt x="1886346" y="1495280"/>
                </a:lnTo>
                <a:lnTo>
                  <a:pt x="1887139" y="1489740"/>
                </a:lnTo>
                <a:lnTo>
                  <a:pt x="1888327" y="1484200"/>
                </a:lnTo>
                <a:lnTo>
                  <a:pt x="1890307" y="1479451"/>
                </a:lnTo>
                <a:lnTo>
                  <a:pt x="1892684" y="1474306"/>
                </a:lnTo>
                <a:lnTo>
                  <a:pt x="1895457" y="1469557"/>
                </a:lnTo>
                <a:lnTo>
                  <a:pt x="1899022" y="1465204"/>
                </a:lnTo>
                <a:lnTo>
                  <a:pt x="1902191" y="1461246"/>
                </a:lnTo>
                <a:lnTo>
                  <a:pt x="1906548" y="1457289"/>
                </a:lnTo>
                <a:lnTo>
                  <a:pt x="1910905" y="1454123"/>
                </a:lnTo>
                <a:lnTo>
                  <a:pt x="1915262" y="1451748"/>
                </a:lnTo>
                <a:lnTo>
                  <a:pt x="1920412" y="1448978"/>
                </a:lnTo>
                <a:lnTo>
                  <a:pt x="1925561" y="1447000"/>
                </a:lnTo>
                <a:lnTo>
                  <a:pt x="1931106" y="1445812"/>
                </a:lnTo>
                <a:lnTo>
                  <a:pt x="1936652" y="1445021"/>
                </a:lnTo>
                <a:lnTo>
                  <a:pt x="1942197" y="1444625"/>
                </a:lnTo>
                <a:close/>
                <a:moveTo>
                  <a:pt x="1445637" y="1444625"/>
                </a:moveTo>
                <a:lnTo>
                  <a:pt x="1743650" y="1444625"/>
                </a:lnTo>
                <a:lnTo>
                  <a:pt x="1749627" y="1445021"/>
                </a:lnTo>
                <a:lnTo>
                  <a:pt x="1755204" y="1445812"/>
                </a:lnTo>
                <a:lnTo>
                  <a:pt x="1760384" y="1447000"/>
                </a:lnTo>
                <a:lnTo>
                  <a:pt x="1765563" y="1448978"/>
                </a:lnTo>
                <a:lnTo>
                  <a:pt x="1770743" y="1451748"/>
                </a:lnTo>
                <a:lnTo>
                  <a:pt x="1775524" y="1454123"/>
                </a:lnTo>
                <a:lnTo>
                  <a:pt x="1779508" y="1457289"/>
                </a:lnTo>
                <a:lnTo>
                  <a:pt x="1783890" y="1461246"/>
                </a:lnTo>
                <a:lnTo>
                  <a:pt x="1787476" y="1465204"/>
                </a:lnTo>
                <a:lnTo>
                  <a:pt x="1790663" y="1469557"/>
                </a:lnTo>
                <a:lnTo>
                  <a:pt x="1793452" y="1474306"/>
                </a:lnTo>
                <a:lnTo>
                  <a:pt x="1796241" y="1479451"/>
                </a:lnTo>
                <a:lnTo>
                  <a:pt x="1797835" y="1484200"/>
                </a:lnTo>
                <a:lnTo>
                  <a:pt x="1799428" y="1489740"/>
                </a:lnTo>
                <a:lnTo>
                  <a:pt x="1800225" y="1495280"/>
                </a:lnTo>
                <a:lnTo>
                  <a:pt x="1800225" y="1501217"/>
                </a:lnTo>
                <a:lnTo>
                  <a:pt x="1800225" y="1665451"/>
                </a:lnTo>
                <a:lnTo>
                  <a:pt x="1800225" y="1671387"/>
                </a:lnTo>
                <a:lnTo>
                  <a:pt x="1799428" y="1676927"/>
                </a:lnTo>
                <a:lnTo>
                  <a:pt x="1797835" y="1682468"/>
                </a:lnTo>
                <a:lnTo>
                  <a:pt x="1796241" y="1688008"/>
                </a:lnTo>
                <a:lnTo>
                  <a:pt x="1793452" y="1692361"/>
                </a:lnTo>
                <a:lnTo>
                  <a:pt x="1790663" y="1697110"/>
                </a:lnTo>
                <a:lnTo>
                  <a:pt x="1787476" y="1701859"/>
                </a:lnTo>
                <a:lnTo>
                  <a:pt x="1783890" y="1705421"/>
                </a:lnTo>
                <a:lnTo>
                  <a:pt x="1779508" y="1709378"/>
                </a:lnTo>
                <a:lnTo>
                  <a:pt x="1775524" y="1712544"/>
                </a:lnTo>
                <a:lnTo>
                  <a:pt x="1770743" y="1715315"/>
                </a:lnTo>
                <a:lnTo>
                  <a:pt x="1765563" y="1717689"/>
                </a:lnTo>
                <a:lnTo>
                  <a:pt x="1760384" y="1719668"/>
                </a:lnTo>
                <a:lnTo>
                  <a:pt x="1755204" y="1720855"/>
                </a:lnTo>
                <a:lnTo>
                  <a:pt x="1749627" y="1722042"/>
                </a:lnTo>
                <a:lnTo>
                  <a:pt x="1743650" y="1722438"/>
                </a:lnTo>
                <a:lnTo>
                  <a:pt x="1445637" y="1722438"/>
                </a:lnTo>
                <a:lnTo>
                  <a:pt x="1439661" y="1722042"/>
                </a:lnTo>
                <a:lnTo>
                  <a:pt x="1434083" y="1720855"/>
                </a:lnTo>
                <a:lnTo>
                  <a:pt x="1428904" y="1719668"/>
                </a:lnTo>
                <a:lnTo>
                  <a:pt x="1423724" y="1717689"/>
                </a:lnTo>
                <a:lnTo>
                  <a:pt x="1418545" y="1715315"/>
                </a:lnTo>
                <a:lnTo>
                  <a:pt x="1413764" y="1712544"/>
                </a:lnTo>
                <a:lnTo>
                  <a:pt x="1409780" y="1709378"/>
                </a:lnTo>
                <a:lnTo>
                  <a:pt x="1405397" y="1705421"/>
                </a:lnTo>
                <a:lnTo>
                  <a:pt x="1401811" y="1701859"/>
                </a:lnTo>
                <a:lnTo>
                  <a:pt x="1398624" y="1697110"/>
                </a:lnTo>
                <a:lnTo>
                  <a:pt x="1395835" y="1692361"/>
                </a:lnTo>
                <a:lnTo>
                  <a:pt x="1393046" y="1688008"/>
                </a:lnTo>
                <a:lnTo>
                  <a:pt x="1391453" y="1682468"/>
                </a:lnTo>
                <a:lnTo>
                  <a:pt x="1389859" y="1676927"/>
                </a:lnTo>
                <a:lnTo>
                  <a:pt x="1389062" y="1671387"/>
                </a:lnTo>
                <a:lnTo>
                  <a:pt x="1389062" y="1665451"/>
                </a:lnTo>
                <a:lnTo>
                  <a:pt x="1389062" y="1501217"/>
                </a:lnTo>
                <a:lnTo>
                  <a:pt x="1389062" y="1495280"/>
                </a:lnTo>
                <a:lnTo>
                  <a:pt x="1389859" y="1489740"/>
                </a:lnTo>
                <a:lnTo>
                  <a:pt x="1391453" y="1484200"/>
                </a:lnTo>
                <a:lnTo>
                  <a:pt x="1393046" y="1479451"/>
                </a:lnTo>
                <a:lnTo>
                  <a:pt x="1395835" y="1474306"/>
                </a:lnTo>
                <a:lnTo>
                  <a:pt x="1398624" y="1469557"/>
                </a:lnTo>
                <a:lnTo>
                  <a:pt x="1401811" y="1465204"/>
                </a:lnTo>
                <a:lnTo>
                  <a:pt x="1405397" y="1461246"/>
                </a:lnTo>
                <a:lnTo>
                  <a:pt x="1409780" y="1457289"/>
                </a:lnTo>
                <a:lnTo>
                  <a:pt x="1413764" y="1454123"/>
                </a:lnTo>
                <a:lnTo>
                  <a:pt x="1418545" y="1451748"/>
                </a:lnTo>
                <a:lnTo>
                  <a:pt x="1423724" y="1448978"/>
                </a:lnTo>
                <a:lnTo>
                  <a:pt x="1428904" y="1447000"/>
                </a:lnTo>
                <a:lnTo>
                  <a:pt x="1434083" y="1445812"/>
                </a:lnTo>
                <a:lnTo>
                  <a:pt x="1439661" y="1445021"/>
                </a:lnTo>
                <a:lnTo>
                  <a:pt x="1445637" y="1444625"/>
                </a:lnTo>
                <a:close/>
                <a:moveTo>
                  <a:pt x="971098" y="1444625"/>
                </a:moveTo>
                <a:lnTo>
                  <a:pt x="1267674" y="1444625"/>
                </a:lnTo>
                <a:lnTo>
                  <a:pt x="1273224" y="1445021"/>
                </a:lnTo>
                <a:lnTo>
                  <a:pt x="1278775" y="1445812"/>
                </a:lnTo>
                <a:lnTo>
                  <a:pt x="1284326" y="1447000"/>
                </a:lnTo>
                <a:lnTo>
                  <a:pt x="1289481" y="1448978"/>
                </a:lnTo>
                <a:lnTo>
                  <a:pt x="1294635" y="1451748"/>
                </a:lnTo>
                <a:lnTo>
                  <a:pt x="1298996" y="1454123"/>
                </a:lnTo>
                <a:lnTo>
                  <a:pt x="1303358" y="1457289"/>
                </a:lnTo>
                <a:lnTo>
                  <a:pt x="1307719" y="1461246"/>
                </a:lnTo>
                <a:lnTo>
                  <a:pt x="1311288" y="1465204"/>
                </a:lnTo>
                <a:lnTo>
                  <a:pt x="1314459" y="1469557"/>
                </a:lnTo>
                <a:lnTo>
                  <a:pt x="1317235" y="1474306"/>
                </a:lnTo>
                <a:lnTo>
                  <a:pt x="1319614" y="1479451"/>
                </a:lnTo>
                <a:lnTo>
                  <a:pt x="1321596" y="1484200"/>
                </a:lnTo>
                <a:lnTo>
                  <a:pt x="1323182" y="1489740"/>
                </a:lnTo>
                <a:lnTo>
                  <a:pt x="1323975" y="1495280"/>
                </a:lnTo>
                <a:lnTo>
                  <a:pt x="1323975" y="1501217"/>
                </a:lnTo>
                <a:lnTo>
                  <a:pt x="1323975" y="1665451"/>
                </a:lnTo>
                <a:lnTo>
                  <a:pt x="1323975" y="1671387"/>
                </a:lnTo>
                <a:lnTo>
                  <a:pt x="1323182" y="1676927"/>
                </a:lnTo>
                <a:lnTo>
                  <a:pt x="1321596" y="1682468"/>
                </a:lnTo>
                <a:lnTo>
                  <a:pt x="1319614" y="1688008"/>
                </a:lnTo>
                <a:lnTo>
                  <a:pt x="1317235" y="1692361"/>
                </a:lnTo>
                <a:lnTo>
                  <a:pt x="1314459" y="1697110"/>
                </a:lnTo>
                <a:lnTo>
                  <a:pt x="1311288" y="1701859"/>
                </a:lnTo>
                <a:lnTo>
                  <a:pt x="1307719" y="1705421"/>
                </a:lnTo>
                <a:lnTo>
                  <a:pt x="1303358" y="1709378"/>
                </a:lnTo>
                <a:lnTo>
                  <a:pt x="1298996" y="1712544"/>
                </a:lnTo>
                <a:lnTo>
                  <a:pt x="1294635" y="1715315"/>
                </a:lnTo>
                <a:lnTo>
                  <a:pt x="1289481" y="1717689"/>
                </a:lnTo>
                <a:lnTo>
                  <a:pt x="1284326" y="1719668"/>
                </a:lnTo>
                <a:lnTo>
                  <a:pt x="1278775" y="1720855"/>
                </a:lnTo>
                <a:lnTo>
                  <a:pt x="1273224" y="1722042"/>
                </a:lnTo>
                <a:lnTo>
                  <a:pt x="1267674" y="1722438"/>
                </a:lnTo>
                <a:lnTo>
                  <a:pt x="971098" y="1722438"/>
                </a:lnTo>
                <a:lnTo>
                  <a:pt x="965151" y="1722042"/>
                </a:lnTo>
                <a:lnTo>
                  <a:pt x="959600" y="1720855"/>
                </a:lnTo>
                <a:lnTo>
                  <a:pt x="954049" y="1719668"/>
                </a:lnTo>
                <a:lnTo>
                  <a:pt x="949291" y="1717689"/>
                </a:lnTo>
                <a:lnTo>
                  <a:pt x="944137" y="1715315"/>
                </a:lnTo>
                <a:lnTo>
                  <a:pt x="939379" y="1712544"/>
                </a:lnTo>
                <a:lnTo>
                  <a:pt x="935414" y="1709378"/>
                </a:lnTo>
                <a:lnTo>
                  <a:pt x="931053" y="1705421"/>
                </a:lnTo>
                <a:lnTo>
                  <a:pt x="927088" y="1701859"/>
                </a:lnTo>
                <a:lnTo>
                  <a:pt x="924312" y="1697110"/>
                </a:lnTo>
                <a:lnTo>
                  <a:pt x="921140" y="1692361"/>
                </a:lnTo>
                <a:lnTo>
                  <a:pt x="918762" y="1688008"/>
                </a:lnTo>
                <a:lnTo>
                  <a:pt x="917176" y="1682468"/>
                </a:lnTo>
                <a:lnTo>
                  <a:pt x="915590" y="1676927"/>
                </a:lnTo>
                <a:lnTo>
                  <a:pt x="914400" y="1671387"/>
                </a:lnTo>
                <a:lnTo>
                  <a:pt x="914400" y="1665451"/>
                </a:lnTo>
                <a:lnTo>
                  <a:pt x="914400" y="1501217"/>
                </a:lnTo>
                <a:lnTo>
                  <a:pt x="914400" y="1495280"/>
                </a:lnTo>
                <a:lnTo>
                  <a:pt x="915590" y="1489740"/>
                </a:lnTo>
                <a:lnTo>
                  <a:pt x="917176" y="1484200"/>
                </a:lnTo>
                <a:lnTo>
                  <a:pt x="918762" y="1479451"/>
                </a:lnTo>
                <a:lnTo>
                  <a:pt x="921140" y="1474306"/>
                </a:lnTo>
                <a:lnTo>
                  <a:pt x="924312" y="1469557"/>
                </a:lnTo>
                <a:lnTo>
                  <a:pt x="927088" y="1465204"/>
                </a:lnTo>
                <a:lnTo>
                  <a:pt x="931053" y="1461246"/>
                </a:lnTo>
                <a:lnTo>
                  <a:pt x="935414" y="1457289"/>
                </a:lnTo>
                <a:lnTo>
                  <a:pt x="939379" y="1454123"/>
                </a:lnTo>
                <a:lnTo>
                  <a:pt x="944137" y="1451748"/>
                </a:lnTo>
                <a:lnTo>
                  <a:pt x="949291" y="1448978"/>
                </a:lnTo>
                <a:lnTo>
                  <a:pt x="954049" y="1447000"/>
                </a:lnTo>
                <a:lnTo>
                  <a:pt x="959600" y="1445812"/>
                </a:lnTo>
                <a:lnTo>
                  <a:pt x="965151" y="1445021"/>
                </a:lnTo>
                <a:lnTo>
                  <a:pt x="971098" y="1444625"/>
                </a:lnTo>
                <a:close/>
                <a:moveTo>
                  <a:pt x="1787045" y="1350963"/>
                </a:moveTo>
                <a:lnTo>
                  <a:pt x="1913358" y="1350963"/>
                </a:lnTo>
                <a:lnTo>
                  <a:pt x="1913358" y="1366815"/>
                </a:lnTo>
                <a:lnTo>
                  <a:pt x="1914148" y="1381479"/>
                </a:lnTo>
                <a:lnTo>
                  <a:pt x="1915332" y="1395746"/>
                </a:lnTo>
                <a:lnTo>
                  <a:pt x="1917700" y="1409617"/>
                </a:lnTo>
                <a:lnTo>
                  <a:pt x="1910200" y="1412391"/>
                </a:lnTo>
                <a:lnTo>
                  <a:pt x="1903095" y="1414769"/>
                </a:lnTo>
                <a:lnTo>
                  <a:pt x="1896385" y="1418732"/>
                </a:lnTo>
                <a:lnTo>
                  <a:pt x="1890069" y="1422299"/>
                </a:lnTo>
                <a:lnTo>
                  <a:pt x="1883753" y="1427055"/>
                </a:lnTo>
                <a:lnTo>
                  <a:pt x="1877833" y="1431810"/>
                </a:lnTo>
                <a:lnTo>
                  <a:pt x="1872306" y="1437359"/>
                </a:lnTo>
                <a:lnTo>
                  <a:pt x="1867570" y="1442907"/>
                </a:lnTo>
                <a:lnTo>
                  <a:pt x="1863228" y="1448852"/>
                </a:lnTo>
                <a:lnTo>
                  <a:pt x="1859280" y="1455589"/>
                </a:lnTo>
                <a:lnTo>
                  <a:pt x="1856122" y="1462326"/>
                </a:lnTo>
                <a:lnTo>
                  <a:pt x="1852965" y="1469460"/>
                </a:lnTo>
                <a:lnTo>
                  <a:pt x="1850596" y="1476990"/>
                </a:lnTo>
                <a:lnTo>
                  <a:pt x="1849017" y="1484916"/>
                </a:lnTo>
                <a:lnTo>
                  <a:pt x="1847833" y="1492842"/>
                </a:lnTo>
                <a:lnTo>
                  <a:pt x="1847438" y="1500768"/>
                </a:lnTo>
                <a:lnTo>
                  <a:pt x="1847438" y="1628776"/>
                </a:lnTo>
                <a:lnTo>
                  <a:pt x="1837570" y="1628776"/>
                </a:lnTo>
                <a:lnTo>
                  <a:pt x="1837570" y="1500768"/>
                </a:lnTo>
                <a:lnTo>
                  <a:pt x="1837175" y="1492842"/>
                </a:lnTo>
                <a:lnTo>
                  <a:pt x="1836386" y="1485312"/>
                </a:lnTo>
                <a:lnTo>
                  <a:pt x="1834412" y="1478178"/>
                </a:lnTo>
                <a:lnTo>
                  <a:pt x="1832439" y="1470252"/>
                </a:lnTo>
                <a:lnTo>
                  <a:pt x="1830070" y="1463515"/>
                </a:lnTo>
                <a:lnTo>
                  <a:pt x="1826518" y="1456778"/>
                </a:lnTo>
                <a:lnTo>
                  <a:pt x="1822965" y="1450833"/>
                </a:lnTo>
                <a:lnTo>
                  <a:pt x="1818623" y="1444888"/>
                </a:lnTo>
                <a:lnTo>
                  <a:pt x="1813886" y="1438944"/>
                </a:lnTo>
                <a:lnTo>
                  <a:pt x="1809150" y="1433792"/>
                </a:lnTo>
                <a:lnTo>
                  <a:pt x="1803623" y="1428640"/>
                </a:lnTo>
                <a:lnTo>
                  <a:pt x="1798097" y="1424280"/>
                </a:lnTo>
                <a:lnTo>
                  <a:pt x="1791781" y="1420317"/>
                </a:lnTo>
                <a:lnTo>
                  <a:pt x="1785466" y="1416354"/>
                </a:lnTo>
                <a:lnTo>
                  <a:pt x="1778755" y="1413580"/>
                </a:lnTo>
                <a:lnTo>
                  <a:pt x="1771650" y="1411202"/>
                </a:lnTo>
                <a:lnTo>
                  <a:pt x="1774808" y="1406446"/>
                </a:lnTo>
                <a:lnTo>
                  <a:pt x="1777571" y="1401294"/>
                </a:lnTo>
                <a:lnTo>
                  <a:pt x="1779940" y="1394953"/>
                </a:lnTo>
                <a:lnTo>
                  <a:pt x="1782308" y="1388216"/>
                </a:lnTo>
                <a:lnTo>
                  <a:pt x="1784282" y="1380290"/>
                </a:lnTo>
                <a:lnTo>
                  <a:pt x="1785466" y="1371571"/>
                </a:lnTo>
                <a:lnTo>
                  <a:pt x="1786650" y="1361663"/>
                </a:lnTo>
                <a:lnTo>
                  <a:pt x="1787045" y="1350963"/>
                </a:lnTo>
                <a:close/>
                <a:moveTo>
                  <a:pt x="1316831" y="1350963"/>
                </a:moveTo>
                <a:lnTo>
                  <a:pt x="1412875" y="1350963"/>
                </a:lnTo>
                <a:lnTo>
                  <a:pt x="1413272" y="1360950"/>
                </a:lnTo>
                <a:lnTo>
                  <a:pt x="1414066" y="1370138"/>
                </a:lnTo>
                <a:lnTo>
                  <a:pt x="1415653" y="1378527"/>
                </a:lnTo>
                <a:lnTo>
                  <a:pt x="1416844" y="1386116"/>
                </a:lnTo>
                <a:lnTo>
                  <a:pt x="1418828" y="1392907"/>
                </a:lnTo>
                <a:lnTo>
                  <a:pt x="1420813" y="1398900"/>
                </a:lnTo>
                <a:lnTo>
                  <a:pt x="1423194" y="1404492"/>
                </a:lnTo>
                <a:lnTo>
                  <a:pt x="1425575" y="1408886"/>
                </a:lnTo>
                <a:lnTo>
                  <a:pt x="1419622" y="1410884"/>
                </a:lnTo>
                <a:lnTo>
                  <a:pt x="1413272" y="1412881"/>
                </a:lnTo>
                <a:lnTo>
                  <a:pt x="1407716" y="1414878"/>
                </a:lnTo>
                <a:lnTo>
                  <a:pt x="1402556" y="1418074"/>
                </a:lnTo>
                <a:lnTo>
                  <a:pt x="1397000" y="1420870"/>
                </a:lnTo>
                <a:lnTo>
                  <a:pt x="1391841" y="1424466"/>
                </a:lnTo>
                <a:lnTo>
                  <a:pt x="1386681" y="1427661"/>
                </a:lnTo>
                <a:lnTo>
                  <a:pt x="1382316" y="1432056"/>
                </a:lnTo>
                <a:lnTo>
                  <a:pt x="1377950" y="1436050"/>
                </a:lnTo>
                <a:lnTo>
                  <a:pt x="1374378" y="1440844"/>
                </a:lnTo>
                <a:lnTo>
                  <a:pt x="1370410" y="1445638"/>
                </a:lnTo>
                <a:lnTo>
                  <a:pt x="1366441" y="1450431"/>
                </a:lnTo>
                <a:lnTo>
                  <a:pt x="1363663" y="1456024"/>
                </a:lnTo>
                <a:lnTo>
                  <a:pt x="1360885" y="1461616"/>
                </a:lnTo>
                <a:lnTo>
                  <a:pt x="1358106" y="1467209"/>
                </a:lnTo>
                <a:lnTo>
                  <a:pt x="1356519" y="1473201"/>
                </a:lnTo>
                <a:lnTo>
                  <a:pt x="1352947" y="1464413"/>
                </a:lnTo>
                <a:lnTo>
                  <a:pt x="1348978" y="1456423"/>
                </a:lnTo>
                <a:lnTo>
                  <a:pt x="1344216" y="1448833"/>
                </a:lnTo>
                <a:lnTo>
                  <a:pt x="1339056" y="1441643"/>
                </a:lnTo>
                <a:lnTo>
                  <a:pt x="1332706" y="1434852"/>
                </a:lnTo>
                <a:lnTo>
                  <a:pt x="1325960" y="1428860"/>
                </a:lnTo>
                <a:lnTo>
                  <a:pt x="1318816" y="1423267"/>
                </a:lnTo>
                <a:lnTo>
                  <a:pt x="1311275" y="1418873"/>
                </a:lnTo>
                <a:lnTo>
                  <a:pt x="1314053" y="1401696"/>
                </a:lnTo>
                <a:lnTo>
                  <a:pt x="1316038" y="1384918"/>
                </a:lnTo>
                <a:lnTo>
                  <a:pt x="1316435" y="1376130"/>
                </a:lnTo>
                <a:lnTo>
                  <a:pt x="1316831" y="1367741"/>
                </a:lnTo>
                <a:lnTo>
                  <a:pt x="1317228" y="1359352"/>
                </a:lnTo>
                <a:lnTo>
                  <a:pt x="1316831" y="1350963"/>
                </a:lnTo>
                <a:close/>
                <a:moveTo>
                  <a:pt x="692943" y="1350963"/>
                </a:moveTo>
                <a:lnTo>
                  <a:pt x="941785" y="1350963"/>
                </a:lnTo>
                <a:lnTo>
                  <a:pt x="941785" y="1366815"/>
                </a:lnTo>
                <a:lnTo>
                  <a:pt x="942578" y="1381479"/>
                </a:lnTo>
                <a:lnTo>
                  <a:pt x="944166" y="1395746"/>
                </a:lnTo>
                <a:lnTo>
                  <a:pt x="946150" y="1409617"/>
                </a:lnTo>
                <a:lnTo>
                  <a:pt x="938610" y="1412391"/>
                </a:lnTo>
                <a:lnTo>
                  <a:pt x="931466" y="1414769"/>
                </a:lnTo>
                <a:lnTo>
                  <a:pt x="924719" y="1418732"/>
                </a:lnTo>
                <a:lnTo>
                  <a:pt x="917972" y="1422299"/>
                </a:lnTo>
                <a:lnTo>
                  <a:pt x="912019" y="1427055"/>
                </a:lnTo>
                <a:lnTo>
                  <a:pt x="906066" y="1431810"/>
                </a:lnTo>
                <a:lnTo>
                  <a:pt x="900906" y="1437359"/>
                </a:lnTo>
                <a:lnTo>
                  <a:pt x="896144" y="1442907"/>
                </a:lnTo>
                <a:lnTo>
                  <a:pt x="891381" y="1448852"/>
                </a:lnTo>
                <a:lnTo>
                  <a:pt x="887809" y="1455589"/>
                </a:lnTo>
                <a:lnTo>
                  <a:pt x="883841" y="1462326"/>
                </a:lnTo>
                <a:lnTo>
                  <a:pt x="881459" y="1469460"/>
                </a:lnTo>
                <a:lnTo>
                  <a:pt x="878681" y="1476990"/>
                </a:lnTo>
                <a:lnTo>
                  <a:pt x="877094" y="1484916"/>
                </a:lnTo>
                <a:lnTo>
                  <a:pt x="876300" y="1492842"/>
                </a:lnTo>
                <a:lnTo>
                  <a:pt x="875903" y="1500768"/>
                </a:lnTo>
                <a:lnTo>
                  <a:pt x="875903" y="1628776"/>
                </a:lnTo>
                <a:lnTo>
                  <a:pt x="692943" y="1628776"/>
                </a:lnTo>
                <a:lnTo>
                  <a:pt x="686990" y="1628776"/>
                </a:lnTo>
                <a:lnTo>
                  <a:pt x="681434" y="1627983"/>
                </a:lnTo>
                <a:lnTo>
                  <a:pt x="675878" y="1626002"/>
                </a:lnTo>
                <a:lnTo>
                  <a:pt x="671115" y="1624417"/>
                </a:lnTo>
                <a:lnTo>
                  <a:pt x="665956" y="1622039"/>
                </a:lnTo>
                <a:lnTo>
                  <a:pt x="661193" y="1618868"/>
                </a:lnTo>
                <a:lnTo>
                  <a:pt x="657224" y="1616094"/>
                </a:lnTo>
                <a:lnTo>
                  <a:pt x="652859" y="1612131"/>
                </a:lnTo>
                <a:lnTo>
                  <a:pt x="648890" y="1608168"/>
                </a:lnTo>
                <a:lnTo>
                  <a:pt x="646112" y="1603809"/>
                </a:lnTo>
                <a:lnTo>
                  <a:pt x="643334" y="1599053"/>
                </a:lnTo>
                <a:lnTo>
                  <a:pt x="640556" y="1594297"/>
                </a:lnTo>
                <a:lnTo>
                  <a:pt x="638968" y="1589145"/>
                </a:lnTo>
                <a:lnTo>
                  <a:pt x="637381" y="1583597"/>
                </a:lnTo>
                <a:lnTo>
                  <a:pt x="636587" y="1578048"/>
                </a:lnTo>
                <a:lnTo>
                  <a:pt x="636587" y="1572104"/>
                </a:lnTo>
                <a:lnTo>
                  <a:pt x="636587" y="1407635"/>
                </a:lnTo>
                <a:lnTo>
                  <a:pt x="636587" y="1401691"/>
                </a:lnTo>
                <a:lnTo>
                  <a:pt x="637381" y="1396142"/>
                </a:lnTo>
                <a:lnTo>
                  <a:pt x="638968" y="1390990"/>
                </a:lnTo>
                <a:lnTo>
                  <a:pt x="640556" y="1385442"/>
                </a:lnTo>
                <a:lnTo>
                  <a:pt x="643334" y="1380686"/>
                </a:lnTo>
                <a:lnTo>
                  <a:pt x="646112" y="1375534"/>
                </a:lnTo>
                <a:lnTo>
                  <a:pt x="648890" y="1371571"/>
                </a:lnTo>
                <a:lnTo>
                  <a:pt x="652859" y="1367608"/>
                </a:lnTo>
                <a:lnTo>
                  <a:pt x="657224" y="1364041"/>
                </a:lnTo>
                <a:lnTo>
                  <a:pt x="661193" y="1360474"/>
                </a:lnTo>
                <a:lnTo>
                  <a:pt x="665956" y="1357700"/>
                </a:lnTo>
                <a:lnTo>
                  <a:pt x="671115" y="1355322"/>
                </a:lnTo>
                <a:lnTo>
                  <a:pt x="675878" y="1353341"/>
                </a:lnTo>
                <a:lnTo>
                  <a:pt x="681434" y="1352152"/>
                </a:lnTo>
                <a:lnTo>
                  <a:pt x="686990" y="1351359"/>
                </a:lnTo>
                <a:lnTo>
                  <a:pt x="692943" y="1350963"/>
                </a:lnTo>
                <a:close/>
                <a:moveTo>
                  <a:pt x="2082006" y="1166813"/>
                </a:moveTo>
                <a:lnTo>
                  <a:pt x="2083990" y="1169978"/>
                </a:lnTo>
                <a:lnTo>
                  <a:pt x="2086768" y="1172747"/>
                </a:lnTo>
                <a:lnTo>
                  <a:pt x="2089547" y="1175120"/>
                </a:lnTo>
                <a:lnTo>
                  <a:pt x="2093515" y="1176702"/>
                </a:lnTo>
                <a:lnTo>
                  <a:pt x="2096293" y="1177494"/>
                </a:lnTo>
                <a:lnTo>
                  <a:pt x="2100262" y="1177494"/>
                </a:lnTo>
                <a:lnTo>
                  <a:pt x="2107803" y="1177098"/>
                </a:lnTo>
                <a:lnTo>
                  <a:pt x="2116137" y="1176702"/>
                </a:lnTo>
                <a:lnTo>
                  <a:pt x="2125662" y="1177098"/>
                </a:lnTo>
                <a:lnTo>
                  <a:pt x="2135584" y="1177889"/>
                </a:lnTo>
                <a:lnTo>
                  <a:pt x="2144315" y="1179076"/>
                </a:lnTo>
                <a:lnTo>
                  <a:pt x="2152650" y="1180658"/>
                </a:lnTo>
                <a:lnTo>
                  <a:pt x="2161381" y="1183427"/>
                </a:lnTo>
                <a:lnTo>
                  <a:pt x="2169318" y="1186196"/>
                </a:lnTo>
                <a:lnTo>
                  <a:pt x="2176462" y="1189756"/>
                </a:lnTo>
                <a:lnTo>
                  <a:pt x="2183606" y="1193317"/>
                </a:lnTo>
                <a:lnTo>
                  <a:pt x="2190353" y="1197668"/>
                </a:lnTo>
                <a:lnTo>
                  <a:pt x="2196703" y="1202810"/>
                </a:lnTo>
                <a:lnTo>
                  <a:pt x="2202656" y="1208348"/>
                </a:lnTo>
                <a:lnTo>
                  <a:pt x="2207815" y="1213886"/>
                </a:lnTo>
                <a:lnTo>
                  <a:pt x="2212975" y="1220611"/>
                </a:lnTo>
                <a:lnTo>
                  <a:pt x="2217737" y="1227731"/>
                </a:lnTo>
                <a:lnTo>
                  <a:pt x="2222500" y="1234852"/>
                </a:lnTo>
                <a:lnTo>
                  <a:pt x="2226072" y="1243554"/>
                </a:lnTo>
                <a:lnTo>
                  <a:pt x="2231628" y="1256213"/>
                </a:lnTo>
                <a:lnTo>
                  <a:pt x="2236787" y="1268476"/>
                </a:lnTo>
                <a:lnTo>
                  <a:pt x="2240756" y="1280343"/>
                </a:lnTo>
                <a:lnTo>
                  <a:pt x="2244725" y="1291814"/>
                </a:lnTo>
                <a:lnTo>
                  <a:pt x="2247503" y="1302890"/>
                </a:lnTo>
                <a:lnTo>
                  <a:pt x="2250281" y="1313175"/>
                </a:lnTo>
                <a:lnTo>
                  <a:pt x="2252265" y="1323460"/>
                </a:lnTo>
                <a:lnTo>
                  <a:pt x="2253853" y="1333350"/>
                </a:lnTo>
                <a:lnTo>
                  <a:pt x="2254647" y="1342843"/>
                </a:lnTo>
                <a:lnTo>
                  <a:pt x="2255043" y="1352337"/>
                </a:lnTo>
                <a:lnTo>
                  <a:pt x="2255837" y="1361831"/>
                </a:lnTo>
                <a:lnTo>
                  <a:pt x="2255043" y="1371325"/>
                </a:lnTo>
                <a:lnTo>
                  <a:pt x="2254647" y="1380027"/>
                </a:lnTo>
                <a:lnTo>
                  <a:pt x="2253853" y="1389126"/>
                </a:lnTo>
                <a:lnTo>
                  <a:pt x="2252662" y="1398619"/>
                </a:lnTo>
                <a:lnTo>
                  <a:pt x="2251075" y="1408113"/>
                </a:lnTo>
                <a:lnTo>
                  <a:pt x="2245122" y="1407322"/>
                </a:lnTo>
                <a:lnTo>
                  <a:pt x="2239168" y="1406926"/>
                </a:lnTo>
                <a:lnTo>
                  <a:pt x="2220118" y="1406926"/>
                </a:lnTo>
                <a:lnTo>
                  <a:pt x="2219722" y="1396246"/>
                </a:lnTo>
                <a:lnTo>
                  <a:pt x="2219325" y="1385961"/>
                </a:lnTo>
                <a:lnTo>
                  <a:pt x="2218928" y="1382401"/>
                </a:lnTo>
                <a:lnTo>
                  <a:pt x="2218134" y="1379632"/>
                </a:lnTo>
                <a:lnTo>
                  <a:pt x="2216547" y="1377258"/>
                </a:lnTo>
                <a:lnTo>
                  <a:pt x="2214165" y="1374489"/>
                </a:lnTo>
                <a:lnTo>
                  <a:pt x="2212181" y="1372907"/>
                </a:lnTo>
                <a:lnTo>
                  <a:pt x="2209403" y="1371325"/>
                </a:lnTo>
                <a:lnTo>
                  <a:pt x="2206228" y="1370534"/>
                </a:lnTo>
                <a:lnTo>
                  <a:pt x="2203053" y="1369742"/>
                </a:lnTo>
                <a:lnTo>
                  <a:pt x="2199878" y="1369742"/>
                </a:lnTo>
                <a:lnTo>
                  <a:pt x="2196703" y="1370929"/>
                </a:lnTo>
                <a:lnTo>
                  <a:pt x="2193925" y="1372116"/>
                </a:lnTo>
                <a:lnTo>
                  <a:pt x="2191543" y="1373698"/>
                </a:lnTo>
                <a:lnTo>
                  <a:pt x="2189559" y="1376072"/>
                </a:lnTo>
                <a:lnTo>
                  <a:pt x="2187178" y="1378841"/>
                </a:lnTo>
                <a:lnTo>
                  <a:pt x="2185987" y="1381214"/>
                </a:lnTo>
                <a:lnTo>
                  <a:pt x="2185590" y="1384774"/>
                </a:lnTo>
                <a:lnTo>
                  <a:pt x="2184003" y="1395455"/>
                </a:lnTo>
                <a:lnTo>
                  <a:pt x="2182018" y="1406926"/>
                </a:lnTo>
                <a:lnTo>
                  <a:pt x="2013743" y="1406926"/>
                </a:lnTo>
                <a:lnTo>
                  <a:pt x="2010965" y="1399015"/>
                </a:lnTo>
                <a:lnTo>
                  <a:pt x="2009775" y="1395850"/>
                </a:lnTo>
                <a:lnTo>
                  <a:pt x="2008584" y="1393477"/>
                </a:lnTo>
                <a:lnTo>
                  <a:pt x="2006600" y="1391499"/>
                </a:lnTo>
                <a:lnTo>
                  <a:pt x="2003822" y="1389126"/>
                </a:lnTo>
                <a:lnTo>
                  <a:pt x="2001440" y="1387939"/>
                </a:lnTo>
                <a:lnTo>
                  <a:pt x="1998662" y="1387148"/>
                </a:lnTo>
                <a:lnTo>
                  <a:pt x="1995090" y="1386752"/>
                </a:lnTo>
                <a:lnTo>
                  <a:pt x="1992312" y="1386752"/>
                </a:lnTo>
                <a:lnTo>
                  <a:pt x="1988740" y="1387543"/>
                </a:lnTo>
                <a:lnTo>
                  <a:pt x="1986359" y="1388730"/>
                </a:lnTo>
                <a:lnTo>
                  <a:pt x="1983581" y="1390708"/>
                </a:lnTo>
                <a:lnTo>
                  <a:pt x="1981597" y="1393081"/>
                </a:lnTo>
                <a:lnTo>
                  <a:pt x="1980009" y="1395455"/>
                </a:lnTo>
                <a:lnTo>
                  <a:pt x="1978818" y="1398224"/>
                </a:lnTo>
                <a:lnTo>
                  <a:pt x="1978025" y="1400993"/>
                </a:lnTo>
                <a:lnTo>
                  <a:pt x="1978025" y="1404553"/>
                </a:lnTo>
                <a:lnTo>
                  <a:pt x="1978025" y="1406926"/>
                </a:lnTo>
                <a:lnTo>
                  <a:pt x="1952625" y="1406926"/>
                </a:lnTo>
                <a:lnTo>
                  <a:pt x="1949847" y="1390708"/>
                </a:lnTo>
                <a:lnTo>
                  <a:pt x="1949053" y="1382005"/>
                </a:lnTo>
                <a:lnTo>
                  <a:pt x="1948259" y="1373698"/>
                </a:lnTo>
                <a:lnTo>
                  <a:pt x="1947862" y="1364996"/>
                </a:lnTo>
                <a:lnTo>
                  <a:pt x="1947862" y="1355897"/>
                </a:lnTo>
                <a:lnTo>
                  <a:pt x="1948259" y="1346404"/>
                </a:lnTo>
                <a:lnTo>
                  <a:pt x="1949053" y="1337305"/>
                </a:lnTo>
                <a:lnTo>
                  <a:pt x="1950243" y="1327020"/>
                </a:lnTo>
                <a:lnTo>
                  <a:pt x="1952228" y="1316736"/>
                </a:lnTo>
                <a:lnTo>
                  <a:pt x="1954609" y="1305659"/>
                </a:lnTo>
                <a:lnTo>
                  <a:pt x="1958181" y="1294188"/>
                </a:lnTo>
                <a:lnTo>
                  <a:pt x="1961356" y="1282716"/>
                </a:lnTo>
                <a:lnTo>
                  <a:pt x="1966118" y="1270453"/>
                </a:lnTo>
                <a:lnTo>
                  <a:pt x="1971675" y="1257399"/>
                </a:lnTo>
                <a:lnTo>
                  <a:pt x="1977231" y="1243554"/>
                </a:lnTo>
                <a:lnTo>
                  <a:pt x="1980803" y="1237225"/>
                </a:lnTo>
                <a:lnTo>
                  <a:pt x="1984772" y="1230896"/>
                </a:lnTo>
                <a:lnTo>
                  <a:pt x="1988740" y="1224567"/>
                </a:lnTo>
                <a:lnTo>
                  <a:pt x="1993106" y="1218238"/>
                </a:lnTo>
                <a:lnTo>
                  <a:pt x="1994693" y="1215864"/>
                </a:lnTo>
                <a:lnTo>
                  <a:pt x="1996281" y="1213491"/>
                </a:lnTo>
                <a:lnTo>
                  <a:pt x="2001440" y="1208744"/>
                </a:lnTo>
                <a:lnTo>
                  <a:pt x="2006600" y="1203601"/>
                </a:lnTo>
                <a:lnTo>
                  <a:pt x="2011362" y="1198855"/>
                </a:lnTo>
                <a:lnTo>
                  <a:pt x="2016522" y="1194899"/>
                </a:lnTo>
                <a:lnTo>
                  <a:pt x="2022078" y="1190943"/>
                </a:lnTo>
                <a:lnTo>
                  <a:pt x="2027634" y="1186987"/>
                </a:lnTo>
                <a:lnTo>
                  <a:pt x="2033190" y="1184218"/>
                </a:lnTo>
                <a:lnTo>
                  <a:pt x="2038350" y="1181449"/>
                </a:lnTo>
                <a:lnTo>
                  <a:pt x="2043906" y="1178285"/>
                </a:lnTo>
                <a:lnTo>
                  <a:pt x="2049859" y="1176307"/>
                </a:lnTo>
                <a:lnTo>
                  <a:pt x="2060972" y="1171956"/>
                </a:lnTo>
                <a:lnTo>
                  <a:pt x="2071290" y="1169187"/>
                </a:lnTo>
                <a:lnTo>
                  <a:pt x="2082006" y="1166813"/>
                </a:lnTo>
                <a:close/>
                <a:moveTo>
                  <a:pt x="1110232" y="1166813"/>
                </a:moveTo>
                <a:lnTo>
                  <a:pt x="1112219" y="1169978"/>
                </a:lnTo>
                <a:lnTo>
                  <a:pt x="1115000" y="1172747"/>
                </a:lnTo>
                <a:lnTo>
                  <a:pt x="1118179" y="1175120"/>
                </a:lnTo>
                <a:lnTo>
                  <a:pt x="1121359" y="1176702"/>
                </a:lnTo>
                <a:lnTo>
                  <a:pt x="1124935" y="1177494"/>
                </a:lnTo>
                <a:lnTo>
                  <a:pt x="1128114" y="1177494"/>
                </a:lnTo>
                <a:lnTo>
                  <a:pt x="1136062" y="1177098"/>
                </a:lnTo>
                <a:lnTo>
                  <a:pt x="1144407" y="1176702"/>
                </a:lnTo>
                <a:lnTo>
                  <a:pt x="1154342" y="1177098"/>
                </a:lnTo>
                <a:lnTo>
                  <a:pt x="1163879" y="1177889"/>
                </a:lnTo>
                <a:lnTo>
                  <a:pt x="1173019" y="1179076"/>
                </a:lnTo>
                <a:lnTo>
                  <a:pt x="1181364" y="1180658"/>
                </a:lnTo>
                <a:lnTo>
                  <a:pt x="1189709" y="1183427"/>
                </a:lnTo>
                <a:lnTo>
                  <a:pt x="1197259" y="1186196"/>
                </a:lnTo>
                <a:lnTo>
                  <a:pt x="1204810" y="1189756"/>
                </a:lnTo>
                <a:lnTo>
                  <a:pt x="1211963" y="1193317"/>
                </a:lnTo>
                <a:lnTo>
                  <a:pt x="1218718" y="1197668"/>
                </a:lnTo>
                <a:lnTo>
                  <a:pt x="1225077" y="1202810"/>
                </a:lnTo>
                <a:lnTo>
                  <a:pt x="1231037" y="1208348"/>
                </a:lnTo>
                <a:lnTo>
                  <a:pt x="1236601" y="1213886"/>
                </a:lnTo>
                <a:lnTo>
                  <a:pt x="1241767" y="1220611"/>
                </a:lnTo>
                <a:lnTo>
                  <a:pt x="1246138" y="1227731"/>
                </a:lnTo>
                <a:lnTo>
                  <a:pt x="1250907" y="1234852"/>
                </a:lnTo>
                <a:lnTo>
                  <a:pt x="1254881" y="1243554"/>
                </a:lnTo>
                <a:lnTo>
                  <a:pt x="1260444" y="1256213"/>
                </a:lnTo>
                <a:lnTo>
                  <a:pt x="1265213" y="1268476"/>
                </a:lnTo>
                <a:lnTo>
                  <a:pt x="1269584" y="1280343"/>
                </a:lnTo>
                <a:lnTo>
                  <a:pt x="1273160" y="1291814"/>
                </a:lnTo>
                <a:lnTo>
                  <a:pt x="1276339" y="1302890"/>
                </a:lnTo>
                <a:lnTo>
                  <a:pt x="1278724" y="1313175"/>
                </a:lnTo>
                <a:lnTo>
                  <a:pt x="1281108" y="1323460"/>
                </a:lnTo>
                <a:lnTo>
                  <a:pt x="1282300" y="1333350"/>
                </a:lnTo>
                <a:lnTo>
                  <a:pt x="1283492" y="1342843"/>
                </a:lnTo>
                <a:lnTo>
                  <a:pt x="1283890" y="1352337"/>
                </a:lnTo>
                <a:lnTo>
                  <a:pt x="1284287" y="1361831"/>
                </a:lnTo>
                <a:lnTo>
                  <a:pt x="1283890" y="1371325"/>
                </a:lnTo>
                <a:lnTo>
                  <a:pt x="1283492" y="1380027"/>
                </a:lnTo>
                <a:lnTo>
                  <a:pt x="1282300" y="1389126"/>
                </a:lnTo>
                <a:lnTo>
                  <a:pt x="1281506" y="1398619"/>
                </a:lnTo>
                <a:lnTo>
                  <a:pt x="1279519" y="1408113"/>
                </a:lnTo>
                <a:lnTo>
                  <a:pt x="1273558" y="1407322"/>
                </a:lnTo>
                <a:lnTo>
                  <a:pt x="1267994" y="1406926"/>
                </a:lnTo>
                <a:lnTo>
                  <a:pt x="1248920" y="1406926"/>
                </a:lnTo>
                <a:lnTo>
                  <a:pt x="1248125" y="1385961"/>
                </a:lnTo>
                <a:lnTo>
                  <a:pt x="1247728" y="1382401"/>
                </a:lnTo>
                <a:lnTo>
                  <a:pt x="1246138" y="1379632"/>
                </a:lnTo>
                <a:lnTo>
                  <a:pt x="1244946" y="1377258"/>
                </a:lnTo>
                <a:lnTo>
                  <a:pt x="1242959" y="1374489"/>
                </a:lnTo>
                <a:lnTo>
                  <a:pt x="1240575" y="1372907"/>
                </a:lnTo>
                <a:lnTo>
                  <a:pt x="1237793" y="1371325"/>
                </a:lnTo>
                <a:lnTo>
                  <a:pt x="1235011" y="1370534"/>
                </a:lnTo>
                <a:lnTo>
                  <a:pt x="1231435" y="1369742"/>
                </a:lnTo>
                <a:lnTo>
                  <a:pt x="1228653" y="1369742"/>
                </a:lnTo>
                <a:lnTo>
                  <a:pt x="1225077" y="1370929"/>
                </a:lnTo>
                <a:lnTo>
                  <a:pt x="1222692" y="1372116"/>
                </a:lnTo>
                <a:lnTo>
                  <a:pt x="1220308" y="1373698"/>
                </a:lnTo>
                <a:lnTo>
                  <a:pt x="1217526" y="1376072"/>
                </a:lnTo>
                <a:lnTo>
                  <a:pt x="1215937" y="1378841"/>
                </a:lnTo>
                <a:lnTo>
                  <a:pt x="1214745" y="1381214"/>
                </a:lnTo>
                <a:lnTo>
                  <a:pt x="1214347" y="1384774"/>
                </a:lnTo>
                <a:lnTo>
                  <a:pt x="1211963" y="1395455"/>
                </a:lnTo>
                <a:lnTo>
                  <a:pt x="1209976" y="1406926"/>
                </a:lnTo>
                <a:lnTo>
                  <a:pt x="1041881" y="1406926"/>
                </a:lnTo>
                <a:lnTo>
                  <a:pt x="1039497" y="1399015"/>
                </a:lnTo>
                <a:lnTo>
                  <a:pt x="1038305" y="1395850"/>
                </a:lnTo>
                <a:lnTo>
                  <a:pt x="1036715" y="1393477"/>
                </a:lnTo>
                <a:lnTo>
                  <a:pt x="1034728" y="1391499"/>
                </a:lnTo>
                <a:lnTo>
                  <a:pt x="1032344" y="1389126"/>
                </a:lnTo>
                <a:lnTo>
                  <a:pt x="1029960" y="1387939"/>
                </a:lnTo>
                <a:lnTo>
                  <a:pt x="1026780" y="1387148"/>
                </a:lnTo>
                <a:lnTo>
                  <a:pt x="1023601" y="1386752"/>
                </a:lnTo>
                <a:lnTo>
                  <a:pt x="1020422" y="1386752"/>
                </a:lnTo>
                <a:lnTo>
                  <a:pt x="1017243" y="1387543"/>
                </a:lnTo>
                <a:lnTo>
                  <a:pt x="1014461" y="1388730"/>
                </a:lnTo>
                <a:lnTo>
                  <a:pt x="1012077" y="1390708"/>
                </a:lnTo>
                <a:lnTo>
                  <a:pt x="1010090" y="1393081"/>
                </a:lnTo>
                <a:lnTo>
                  <a:pt x="1008103" y="1395455"/>
                </a:lnTo>
                <a:lnTo>
                  <a:pt x="1006911" y="1398224"/>
                </a:lnTo>
                <a:lnTo>
                  <a:pt x="1006116" y="1400993"/>
                </a:lnTo>
                <a:lnTo>
                  <a:pt x="1006116" y="1404553"/>
                </a:lnTo>
                <a:lnTo>
                  <a:pt x="1006116" y="1406926"/>
                </a:lnTo>
                <a:lnTo>
                  <a:pt x="980684" y="1406926"/>
                </a:lnTo>
                <a:lnTo>
                  <a:pt x="978299" y="1390708"/>
                </a:lnTo>
                <a:lnTo>
                  <a:pt x="977107" y="1382005"/>
                </a:lnTo>
                <a:lnTo>
                  <a:pt x="976710" y="1373698"/>
                </a:lnTo>
                <a:lnTo>
                  <a:pt x="976312" y="1364996"/>
                </a:lnTo>
                <a:lnTo>
                  <a:pt x="976312" y="1355897"/>
                </a:lnTo>
                <a:lnTo>
                  <a:pt x="976710" y="1346404"/>
                </a:lnTo>
                <a:lnTo>
                  <a:pt x="977504" y="1337305"/>
                </a:lnTo>
                <a:lnTo>
                  <a:pt x="978697" y="1327020"/>
                </a:lnTo>
                <a:lnTo>
                  <a:pt x="980286" y="1316736"/>
                </a:lnTo>
                <a:lnTo>
                  <a:pt x="983068" y="1305659"/>
                </a:lnTo>
                <a:lnTo>
                  <a:pt x="985850" y="1294188"/>
                </a:lnTo>
                <a:lnTo>
                  <a:pt x="989823" y="1282716"/>
                </a:lnTo>
                <a:lnTo>
                  <a:pt x="994195" y="1270453"/>
                </a:lnTo>
                <a:lnTo>
                  <a:pt x="999758" y="1257399"/>
                </a:lnTo>
                <a:lnTo>
                  <a:pt x="1005719" y="1243554"/>
                </a:lnTo>
                <a:lnTo>
                  <a:pt x="1008898" y="1237225"/>
                </a:lnTo>
                <a:lnTo>
                  <a:pt x="1012872" y="1230500"/>
                </a:lnTo>
                <a:lnTo>
                  <a:pt x="1016846" y="1224567"/>
                </a:lnTo>
                <a:lnTo>
                  <a:pt x="1021217" y="1218238"/>
                </a:lnTo>
                <a:lnTo>
                  <a:pt x="1023204" y="1215864"/>
                </a:lnTo>
                <a:lnTo>
                  <a:pt x="1024793" y="1213491"/>
                </a:lnTo>
                <a:lnTo>
                  <a:pt x="1029960" y="1208744"/>
                </a:lnTo>
                <a:lnTo>
                  <a:pt x="1034331" y="1203601"/>
                </a:lnTo>
                <a:lnTo>
                  <a:pt x="1039894" y="1198855"/>
                </a:lnTo>
                <a:lnTo>
                  <a:pt x="1045060" y="1194899"/>
                </a:lnTo>
                <a:lnTo>
                  <a:pt x="1050624" y="1190943"/>
                </a:lnTo>
                <a:lnTo>
                  <a:pt x="1055790" y="1186987"/>
                </a:lnTo>
                <a:lnTo>
                  <a:pt x="1061353" y="1184218"/>
                </a:lnTo>
                <a:lnTo>
                  <a:pt x="1066917" y="1181449"/>
                </a:lnTo>
                <a:lnTo>
                  <a:pt x="1072480" y="1178285"/>
                </a:lnTo>
                <a:lnTo>
                  <a:pt x="1078043" y="1176307"/>
                </a:lnTo>
                <a:lnTo>
                  <a:pt x="1089170" y="1171956"/>
                </a:lnTo>
                <a:lnTo>
                  <a:pt x="1099900" y="1169187"/>
                </a:lnTo>
                <a:lnTo>
                  <a:pt x="1110232" y="1166813"/>
                </a:lnTo>
                <a:close/>
                <a:moveTo>
                  <a:pt x="1601784" y="1141413"/>
                </a:moveTo>
                <a:lnTo>
                  <a:pt x="1608513" y="1141413"/>
                </a:lnTo>
                <a:lnTo>
                  <a:pt x="1616826" y="1141413"/>
                </a:lnTo>
                <a:lnTo>
                  <a:pt x="1628701" y="1141809"/>
                </a:lnTo>
                <a:lnTo>
                  <a:pt x="1639785" y="1142996"/>
                </a:lnTo>
                <a:lnTo>
                  <a:pt x="1644139" y="1143392"/>
                </a:lnTo>
                <a:lnTo>
                  <a:pt x="1656410" y="1145766"/>
                </a:lnTo>
                <a:lnTo>
                  <a:pt x="1668285" y="1149327"/>
                </a:lnTo>
                <a:lnTo>
                  <a:pt x="1673431" y="1150910"/>
                </a:lnTo>
                <a:lnTo>
                  <a:pt x="1682140" y="1154075"/>
                </a:lnTo>
                <a:lnTo>
                  <a:pt x="1690453" y="1157241"/>
                </a:lnTo>
                <a:lnTo>
                  <a:pt x="1694807" y="1158823"/>
                </a:lnTo>
                <a:lnTo>
                  <a:pt x="1703516" y="1163572"/>
                </a:lnTo>
                <a:lnTo>
                  <a:pt x="1711828" y="1167924"/>
                </a:lnTo>
                <a:lnTo>
                  <a:pt x="1714995" y="1169903"/>
                </a:lnTo>
                <a:lnTo>
                  <a:pt x="1726079" y="1177421"/>
                </a:lnTo>
                <a:lnTo>
                  <a:pt x="1729245" y="1179399"/>
                </a:lnTo>
                <a:lnTo>
                  <a:pt x="1739142" y="1186918"/>
                </a:lnTo>
                <a:lnTo>
                  <a:pt x="1740329" y="1188105"/>
                </a:lnTo>
                <a:lnTo>
                  <a:pt x="1745475" y="1192853"/>
                </a:lnTo>
                <a:lnTo>
                  <a:pt x="1747058" y="1194436"/>
                </a:lnTo>
                <a:lnTo>
                  <a:pt x="1748642" y="1196018"/>
                </a:lnTo>
                <a:lnTo>
                  <a:pt x="1743100" y="1240732"/>
                </a:lnTo>
                <a:lnTo>
                  <a:pt x="1739142" y="1274761"/>
                </a:lnTo>
                <a:lnTo>
                  <a:pt x="1736766" y="1296128"/>
                </a:lnTo>
                <a:lnTo>
                  <a:pt x="1738746" y="1294150"/>
                </a:lnTo>
                <a:lnTo>
                  <a:pt x="1739537" y="1293358"/>
                </a:lnTo>
                <a:lnTo>
                  <a:pt x="1740725" y="1293358"/>
                </a:lnTo>
                <a:lnTo>
                  <a:pt x="1741912" y="1293754"/>
                </a:lnTo>
                <a:lnTo>
                  <a:pt x="1743100" y="1294150"/>
                </a:lnTo>
                <a:lnTo>
                  <a:pt x="1744288" y="1295733"/>
                </a:lnTo>
                <a:lnTo>
                  <a:pt x="1745079" y="1297315"/>
                </a:lnTo>
                <a:lnTo>
                  <a:pt x="1747454" y="1301668"/>
                </a:lnTo>
                <a:lnTo>
                  <a:pt x="1749038" y="1307603"/>
                </a:lnTo>
                <a:lnTo>
                  <a:pt x="1750621" y="1315121"/>
                </a:lnTo>
                <a:lnTo>
                  <a:pt x="1751809" y="1323827"/>
                </a:lnTo>
                <a:lnTo>
                  <a:pt x="1752204" y="1332928"/>
                </a:lnTo>
                <a:lnTo>
                  <a:pt x="1752600" y="1343216"/>
                </a:lnTo>
                <a:lnTo>
                  <a:pt x="1752204" y="1352712"/>
                </a:lnTo>
                <a:lnTo>
                  <a:pt x="1751809" y="1361813"/>
                </a:lnTo>
                <a:lnTo>
                  <a:pt x="1750621" y="1370518"/>
                </a:lnTo>
                <a:lnTo>
                  <a:pt x="1749038" y="1378036"/>
                </a:lnTo>
                <a:lnTo>
                  <a:pt x="1747454" y="1383972"/>
                </a:lnTo>
                <a:lnTo>
                  <a:pt x="1745079" y="1388324"/>
                </a:lnTo>
                <a:lnTo>
                  <a:pt x="1744288" y="1390303"/>
                </a:lnTo>
                <a:lnTo>
                  <a:pt x="1743100" y="1391490"/>
                </a:lnTo>
                <a:lnTo>
                  <a:pt x="1741912" y="1391886"/>
                </a:lnTo>
                <a:lnTo>
                  <a:pt x="1740725" y="1392281"/>
                </a:lnTo>
                <a:lnTo>
                  <a:pt x="1739142" y="1391886"/>
                </a:lnTo>
                <a:lnTo>
                  <a:pt x="1737954" y="1391094"/>
                </a:lnTo>
                <a:lnTo>
                  <a:pt x="1736766" y="1389511"/>
                </a:lnTo>
                <a:lnTo>
                  <a:pt x="1735975" y="1387929"/>
                </a:lnTo>
                <a:lnTo>
                  <a:pt x="1733996" y="1382785"/>
                </a:lnTo>
                <a:lnTo>
                  <a:pt x="1731620" y="1376849"/>
                </a:lnTo>
                <a:lnTo>
                  <a:pt x="1730829" y="1384367"/>
                </a:lnTo>
                <a:lnTo>
                  <a:pt x="1729641" y="1391886"/>
                </a:lnTo>
                <a:lnTo>
                  <a:pt x="1725683" y="1406526"/>
                </a:lnTo>
                <a:lnTo>
                  <a:pt x="1475905" y="1406526"/>
                </a:lnTo>
                <a:lnTo>
                  <a:pt x="1471551" y="1394260"/>
                </a:lnTo>
                <a:lnTo>
                  <a:pt x="1469968" y="1388324"/>
                </a:lnTo>
                <a:lnTo>
                  <a:pt x="1467592" y="1381993"/>
                </a:lnTo>
                <a:lnTo>
                  <a:pt x="1466009" y="1387137"/>
                </a:lnTo>
                <a:lnTo>
                  <a:pt x="1464426" y="1391490"/>
                </a:lnTo>
                <a:lnTo>
                  <a:pt x="1463238" y="1392677"/>
                </a:lnTo>
                <a:lnTo>
                  <a:pt x="1462051" y="1393864"/>
                </a:lnTo>
                <a:lnTo>
                  <a:pt x="1460863" y="1394260"/>
                </a:lnTo>
                <a:lnTo>
                  <a:pt x="1459676" y="1394655"/>
                </a:lnTo>
                <a:lnTo>
                  <a:pt x="1458884" y="1394260"/>
                </a:lnTo>
                <a:lnTo>
                  <a:pt x="1457696" y="1393468"/>
                </a:lnTo>
                <a:lnTo>
                  <a:pt x="1456509" y="1392281"/>
                </a:lnTo>
                <a:lnTo>
                  <a:pt x="1454925" y="1391094"/>
                </a:lnTo>
                <a:lnTo>
                  <a:pt x="1452946" y="1386346"/>
                </a:lnTo>
                <a:lnTo>
                  <a:pt x="1451363" y="1380015"/>
                </a:lnTo>
                <a:lnTo>
                  <a:pt x="1450175" y="1372892"/>
                </a:lnTo>
                <a:lnTo>
                  <a:pt x="1448592" y="1364583"/>
                </a:lnTo>
                <a:lnTo>
                  <a:pt x="1447800" y="1355086"/>
                </a:lnTo>
                <a:lnTo>
                  <a:pt x="1447800" y="1345194"/>
                </a:lnTo>
                <a:lnTo>
                  <a:pt x="1447800" y="1334906"/>
                </a:lnTo>
                <a:lnTo>
                  <a:pt x="1448592" y="1325805"/>
                </a:lnTo>
                <a:lnTo>
                  <a:pt x="1450175" y="1317496"/>
                </a:lnTo>
                <a:lnTo>
                  <a:pt x="1451363" y="1310373"/>
                </a:lnTo>
                <a:lnTo>
                  <a:pt x="1452946" y="1304438"/>
                </a:lnTo>
                <a:lnTo>
                  <a:pt x="1454925" y="1299689"/>
                </a:lnTo>
                <a:lnTo>
                  <a:pt x="1456509" y="1298107"/>
                </a:lnTo>
                <a:lnTo>
                  <a:pt x="1457696" y="1296920"/>
                </a:lnTo>
                <a:lnTo>
                  <a:pt x="1458884" y="1296128"/>
                </a:lnTo>
                <a:lnTo>
                  <a:pt x="1459676" y="1296128"/>
                </a:lnTo>
                <a:lnTo>
                  <a:pt x="1460467" y="1296128"/>
                </a:lnTo>
                <a:lnTo>
                  <a:pt x="1461259" y="1296524"/>
                </a:lnTo>
                <a:lnTo>
                  <a:pt x="1462051" y="1283466"/>
                </a:lnTo>
                <a:lnTo>
                  <a:pt x="1462446" y="1277531"/>
                </a:lnTo>
                <a:lnTo>
                  <a:pt x="1464030" y="1271991"/>
                </a:lnTo>
                <a:lnTo>
                  <a:pt x="1462051" y="1258142"/>
                </a:lnTo>
                <a:lnTo>
                  <a:pt x="1460071" y="1245480"/>
                </a:lnTo>
                <a:lnTo>
                  <a:pt x="1456905" y="1223717"/>
                </a:lnTo>
                <a:lnTo>
                  <a:pt x="1453738" y="1208681"/>
                </a:lnTo>
                <a:lnTo>
                  <a:pt x="1452550" y="1203537"/>
                </a:lnTo>
                <a:lnTo>
                  <a:pt x="1458488" y="1199975"/>
                </a:lnTo>
                <a:lnTo>
                  <a:pt x="1465217" y="1196018"/>
                </a:lnTo>
                <a:lnTo>
                  <a:pt x="1471551" y="1191270"/>
                </a:lnTo>
                <a:lnTo>
                  <a:pt x="1477884" y="1186522"/>
                </a:lnTo>
                <a:lnTo>
                  <a:pt x="1489760" y="1177421"/>
                </a:lnTo>
                <a:lnTo>
                  <a:pt x="1495302" y="1173464"/>
                </a:lnTo>
                <a:lnTo>
                  <a:pt x="1500843" y="1170299"/>
                </a:lnTo>
                <a:lnTo>
                  <a:pt x="1515490" y="1163176"/>
                </a:lnTo>
                <a:lnTo>
                  <a:pt x="1530136" y="1157241"/>
                </a:lnTo>
                <a:lnTo>
                  <a:pt x="1539636" y="1154075"/>
                </a:lnTo>
                <a:lnTo>
                  <a:pt x="1548741" y="1150910"/>
                </a:lnTo>
                <a:lnTo>
                  <a:pt x="1558241" y="1148536"/>
                </a:lnTo>
                <a:lnTo>
                  <a:pt x="1568533" y="1145766"/>
                </a:lnTo>
                <a:lnTo>
                  <a:pt x="1576450" y="1144183"/>
                </a:lnTo>
                <a:lnTo>
                  <a:pt x="1583971" y="1142996"/>
                </a:lnTo>
                <a:lnTo>
                  <a:pt x="1594658" y="1142204"/>
                </a:lnTo>
                <a:lnTo>
                  <a:pt x="1601784" y="1141413"/>
                </a:lnTo>
                <a:close/>
                <a:moveTo>
                  <a:pt x="1832358" y="1052513"/>
                </a:moveTo>
                <a:lnTo>
                  <a:pt x="1843104" y="1052513"/>
                </a:lnTo>
                <a:lnTo>
                  <a:pt x="1847083" y="1052911"/>
                </a:lnTo>
                <a:lnTo>
                  <a:pt x="1839522" y="1055300"/>
                </a:lnTo>
                <a:lnTo>
                  <a:pt x="1831960" y="1058882"/>
                </a:lnTo>
                <a:lnTo>
                  <a:pt x="1825194" y="1062067"/>
                </a:lnTo>
                <a:lnTo>
                  <a:pt x="1818428" y="1065650"/>
                </a:lnTo>
                <a:lnTo>
                  <a:pt x="1820418" y="1066446"/>
                </a:lnTo>
                <a:lnTo>
                  <a:pt x="1828776" y="1066048"/>
                </a:lnTo>
                <a:lnTo>
                  <a:pt x="1837532" y="1065650"/>
                </a:lnTo>
                <a:lnTo>
                  <a:pt x="1846685" y="1066048"/>
                </a:lnTo>
                <a:lnTo>
                  <a:pt x="1856237" y="1066446"/>
                </a:lnTo>
                <a:lnTo>
                  <a:pt x="1865789" y="1067640"/>
                </a:lnTo>
                <a:lnTo>
                  <a:pt x="1876137" y="1069631"/>
                </a:lnTo>
                <a:lnTo>
                  <a:pt x="1885688" y="1072417"/>
                </a:lnTo>
                <a:lnTo>
                  <a:pt x="1895638" y="1075602"/>
                </a:lnTo>
                <a:lnTo>
                  <a:pt x="1905588" y="1079981"/>
                </a:lnTo>
                <a:lnTo>
                  <a:pt x="1910761" y="1082369"/>
                </a:lnTo>
                <a:lnTo>
                  <a:pt x="1915139" y="1085156"/>
                </a:lnTo>
                <a:lnTo>
                  <a:pt x="1919915" y="1088340"/>
                </a:lnTo>
                <a:lnTo>
                  <a:pt x="1924691" y="1091525"/>
                </a:lnTo>
                <a:lnTo>
                  <a:pt x="1929069" y="1095506"/>
                </a:lnTo>
                <a:lnTo>
                  <a:pt x="1933845" y="1099487"/>
                </a:lnTo>
                <a:lnTo>
                  <a:pt x="1938223" y="1103468"/>
                </a:lnTo>
                <a:lnTo>
                  <a:pt x="1942202" y="1108245"/>
                </a:lnTo>
                <a:lnTo>
                  <a:pt x="1946580" y="1112623"/>
                </a:lnTo>
                <a:lnTo>
                  <a:pt x="1950162" y="1118197"/>
                </a:lnTo>
                <a:lnTo>
                  <a:pt x="1954142" y="1123770"/>
                </a:lnTo>
                <a:lnTo>
                  <a:pt x="1957724" y="1129741"/>
                </a:lnTo>
                <a:lnTo>
                  <a:pt x="1960908" y="1136110"/>
                </a:lnTo>
                <a:lnTo>
                  <a:pt x="1964490" y="1142878"/>
                </a:lnTo>
                <a:lnTo>
                  <a:pt x="1968868" y="1152830"/>
                </a:lnTo>
                <a:lnTo>
                  <a:pt x="1972847" y="1163180"/>
                </a:lnTo>
                <a:lnTo>
                  <a:pt x="1979613" y="1182288"/>
                </a:lnTo>
                <a:lnTo>
                  <a:pt x="1975633" y="1185871"/>
                </a:lnTo>
                <a:lnTo>
                  <a:pt x="1972051" y="1190249"/>
                </a:lnTo>
                <a:lnTo>
                  <a:pt x="1967674" y="1192638"/>
                </a:lnTo>
                <a:lnTo>
                  <a:pt x="1965684" y="1193832"/>
                </a:lnTo>
                <a:lnTo>
                  <a:pt x="1963694" y="1195823"/>
                </a:lnTo>
                <a:lnTo>
                  <a:pt x="1962102" y="1197415"/>
                </a:lnTo>
                <a:lnTo>
                  <a:pt x="1961306" y="1199007"/>
                </a:lnTo>
                <a:lnTo>
                  <a:pt x="1960112" y="1201396"/>
                </a:lnTo>
                <a:lnTo>
                  <a:pt x="1959316" y="1202988"/>
                </a:lnTo>
                <a:lnTo>
                  <a:pt x="1958918" y="1205377"/>
                </a:lnTo>
                <a:lnTo>
                  <a:pt x="1958918" y="1207367"/>
                </a:lnTo>
                <a:lnTo>
                  <a:pt x="1952152" y="1218115"/>
                </a:lnTo>
                <a:lnTo>
                  <a:pt x="1946580" y="1229262"/>
                </a:lnTo>
                <a:lnTo>
                  <a:pt x="1941008" y="1240806"/>
                </a:lnTo>
                <a:lnTo>
                  <a:pt x="1936233" y="1252350"/>
                </a:lnTo>
                <a:lnTo>
                  <a:pt x="1932253" y="1263895"/>
                </a:lnTo>
                <a:lnTo>
                  <a:pt x="1928273" y="1274245"/>
                </a:lnTo>
                <a:lnTo>
                  <a:pt x="1925089" y="1284993"/>
                </a:lnTo>
                <a:lnTo>
                  <a:pt x="1921905" y="1294945"/>
                </a:lnTo>
                <a:lnTo>
                  <a:pt x="1919915" y="1304897"/>
                </a:lnTo>
                <a:lnTo>
                  <a:pt x="1917925" y="1314451"/>
                </a:lnTo>
                <a:lnTo>
                  <a:pt x="1784997" y="1314451"/>
                </a:lnTo>
                <a:lnTo>
                  <a:pt x="1783007" y="1303305"/>
                </a:lnTo>
                <a:lnTo>
                  <a:pt x="1780222" y="1293353"/>
                </a:lnTo>
                <a:lnTo>
                  <a:pt x="1778630" y="1288974"/>
                </a:lnTo>
                <a:lnTo>
                  <a:pt x="1777038" y="1284993"/>
                </a:lnTo>
                <a:lnTo>
                  <a:pt x="1775446" y="1281410"/>
                </a:lnTo>
                <a:lnTo>
                  <a:pt x="1773058" y="1278226"/>
                </a:lnTo>
                <a:lnTo>
                  <a:pt x="1782609" y="1200202"/>
                </a:lnTo>
                <a:lnTo>
                  <a:pt x="1783007" y="1196619"/>
                </a:lnTo>
                <a:lnTo>
                  <a:pt x="1783007" y="1192638"/>
                </a:lnTo>
                <a:lnTo>
                  <a:pt x="1782211" y="1189453"/>
                </a:lnTo>
                <a:lnTo>
                  <a:pt x="1781416" y="1185472"/>
                </a:lnTo>
                <a:lnTo>
                  <a:pt x="1779824" y="1182288"/>
                </a:lnTo>
                <a:lnTo>
                  <a:pt x="1778232" y="1178705"/>
                </a:lnTo>
                <a:lnTo>
                  <a:pt x="1776242" y="1175919"/>
                </a:lnTo>
                <a:lnTo>
                  <a:pt x="1774252" y="1172734"/>
                </a:lnTo>
                <a:lnTo>
                  <a:pt x="1767884" y="1166763"/>
                </a:lnTo>
                <a:lnTo>
                  <a:pt x="1761516" y="1161588"/>
                </a:lnTo>
                <a:lnTo>
                  <a:pt x="1752362" y="1154422"/>
                </a:lnTo>
                <a:lnTo>
                  <a:pt x="1741219" y="1146460"/>
                </a:lnTo>
                <a:lnTo>
                  <a:pt x="1734851" y="1142480"/>
                </a:lnTo>
                <a:lnTo>
                  <a:pt x="1728085" y="1138101"/>
                </a:lnTo>
                <a:lnTo>
                  <a:pt x="1720921" y="1134518"/>
                </a:lnTo>
                <a:lnTo>
                  <a:pt x="1712564" y="1130139"/>
                </a:lnTo>
                <a:lnTo>
                  <a:pt x="1704206" y="1126158"/>
                </a:lnTo>
                <a:lnTo>
                  <a:pt x="1695450" y="1122576"/>
                </a:lnTo>
                <a:lnTo>
                  <a:pt x="1698236" y="1118197"/>
                </a:lnTo>
                <a:lnTo>
                  <a:pt x="1701420" y="1114216"/>
                </a:lnTo>
                <a:lnTo>
                  <a:pt x="1697440" y="1114614"/>
                </a:lnTo>
                <a:lnTo>
                  <a:pt x="1701420" y="1111827"/>
                </a:lnTo>
                <a:lnTo>
                  <a:pt x="1705002" y="1109041"/>
                </a:lnTo>
                <a:lnTo>
                  <a:pt x="1710176" y="1103069"/>
                </a:lnTo>
                <a:lnTo>
                  <a:pt x="1715748" y="1097894"/>
                </a:lnTo>
                <a:lnTo>
                  <a:pt x="1721319" y="1093117"/>
                </a:lnTo>
                <a:lnTo>
                  <a:pt x="1726891" y="1088340"/>
                </a:lnTo>
                <a:lnTo>
                  <a:pt x="1732463" y="1083962"/>
                </a:lnTo>
                <a:lnTo>
                  <a:pt x="1738035" y="1080379"/>
                </a:lnTo>
                <a:lnTo>
                  <a:pt x="1744005" y="1076398"/>
                </a:lnTo>
                <a:lnTo>
                  <a:pt x="1749975" y="1073611"/>
                </a:lnTo>
                <a:lnTo>
                  <a:pt x="1755944" y="1070427"/>
                </a:lnTo>
                <a:lnTo>
                  <a:pt x="1761914" y="1067640"/>
                </a:lnTo>
                <a:lnTo>
                  <a:pt x="1773456" y="1063261"/>
                </a:lnTo>
                <a:lnTo>
                  <a:pt x="1784997" y="1059679"/>
                </a:lnTo>
                <a:lnTo>
                  <a:pt x="1796539" y="1056892"/>
                </a:lnTo>
                <a:lnTo>
                  <a:pt x="1806489" y="1054902"/>
                </a:lnTo>
                <a:lnTo>
                  <a:pt x="1816438" y="1053707"/>
                </a:lnTo>
                <a:lnTo>
                  <a:pt x="1824796" y="1052911"/>
                </a:lnTo>
                <a:lnTo>
                  <a:pt x="1832358" y="1052513"/>
                </a:lnTo>
                <a:close/>
                <a:moveTo>
                  <a:pt x="861259" y="1052513"/>
                </a:moveTo>
                <a:lnTo>
                  <a:pt x="871603" y="1052513"/>
                </a:lnTo>
                <a:lnTo>
                  <a:pt x="875581" y="1052911"/>
                </a:lnTo>
                <a:lnTo>
                  <a:pt x="868022" y="1055295"/>
                </a:lnTo>
                <a:lnTo>
                  <a:pt x="860861" y="1058873"/>
                </a:lnTo>
                <a:lnTo>
                  <a:pt x="854098" y="1062053"/>
                </a:lnTo>
                <a:lnTo>
                  <a:pt x="847335" y="1065630"/>
                </a:lnTo>
                <a:lnTo>
                  <a:pt x="849324" y="1066425"/>
                </a:lnTo>
                <a:lnTo>
                  <a:pt x="857281" y="1066027"/>
                </a:lnTo>
                <a:lnTo>
                  <a:pt x="866033" y="1065630"/>
                </a:lnTo>
                <a:lnTo>
                  <a:pt x="875183" y="1066027"/>
                </a:lnTo>
                <a:lnTo>
                  <a:pt x="884732" y="1066425"/>
                </a:lnTo>
                <a:lnTo>
                  <a:pt x="894678" y="1067617"/>
                </a:lnTo>
                <a:lnTo>
                  <a:pt x="904624" y="1069605"/>
                </a:lnTo>
                <a:lnTo>
                  <a:pt x="914172" y="1072387"/>
                </a:lnTo>
                <a:lnTo>
                  <a:pt x="924516" y="1075567"/>
                </a:lnTo>
                <a:lnTo>
                  <a:pt x="934064" y="1079939"/>
                </a:lnTo>
                <a:lnTo>
                  <a:pt x="939236" y="1082324"/>
                </a:lnTo>
                <a:lnTo>
                  <a:pt x="944010" y="1085106"/>
                </a:lnTo>
                <a:lnTo>
                  <a:pt x="948784" y="1088286"/>
                </a:lnTo>
                <a:lnTo>
                  <a:pt x="953160" y="1091466"/>
                </a:lnTo>
                <a:lnTo>
                  <a:pt x="957934" y="1095441"/>
                </a:lnTo>
                <a:lnTo>
                  <a:pt x="962708" y="1099415"/>
                </a:lnTo>
                <a:lnTo>
                  <a:pt x="966687" y="1103390"/>
                </a:lnTo>
                <a:lnTo>
                  <a:pt x="971063" y="1108160"/>
                </a:lnTo>
                <a:lnTo>
                  <a:pt x="974644" y="1112532"/>
                </a:lnTo>
                <a:lnTo>
                  <a:pt x="979020" y="1118097"/>
                </a:lnTo>
                <a:lnTo>
                  <a:pt x="982998" y="1123662"/>
                </a:lnTo>
                <a:lnTo>
                  <a:pt x="986181" y="1129624"/>
                </a:lnTo>
                <a:lnTo>
                  <a:pt x="989762" y="1135983"/>
                </a:lnTo>
                <a:lnTo>
                  <a:pt x="992944" y="1142741"/>
                </a:lnTo>
                <a:lnTo>
                  <a:pt x="997321" y="1152678"/>
                </a:lnTo>
                <a:lnTo>
                  <a:pt x="1001299" y="1163012"/>
                </a:lnTo>
                <a:lnTo>
                  <a:pt x="1008062" y="1182091"/>
                </a:lnTo>
                <a:lnTo>
                  <a:pt x="1004482" y="1185668"/>
                </a:lnTo>
                <a:lnTo>
                  <a:pt x="1000105" y="1190040"/>
                </a:lnTo>
                <a:lnTo>
                  <a:pt x="996525" y="1192425"/>
                </a:lnTo>
                <a:lnTo>
                  <a:pt x="994138" y="1193618"/>
                </a:lnTo>
                <a:lnTo>
                  <a:pt x="992546" y="1195605"/>
                </a:lnTo>
                <a:lnTo>
                  <a:pt x="990955" y="1197195"/>
                </a:lnTo>
                <a:lnTo>
                  <a:pt x="989762" y="1198785"/>
                </a:lnTo>
                <a:lnTo>
                  <a:pt x="988568" y="1201170"/>
                </a:lnTo>
                <a:lnTo>
                  <a:pt x="987772" y="1202760"/>
                </a:lnTo>
                <a:lnTo>
                  <a:pt x="987375" y="1205145"/>
                </a:lnTo>
                <a:lnTo>
                  <a:pt x="987375" y="1207132"/>
                </a:lnTo>
                <a:lnTo>
                  <a:pt x="980611" y="1217864"/>
                </a:lnTo>
                <a:lnTo>
                  <a:pt x="975041" y="1228993"/>
                </a:lnTo>
                <a:lnTo>
                  <a:pt x="969870" y="1240520"/>
                </a:lnTo>
                <a:lnTo>
                  <a:pt x="965095" y="1252047"/>
                </a:lnTo>
                <a:lnTo>
                  <a:pt x="960321" y="1263574"/>
                </a:lnTo>
                <a:lnTo>
                  <a:pt x="956741" y="1273908"/>
                </a:lnTo>
                <a:lnTo>
                  <a:pt x="953558" y="1284640"/>
                </a:lnTo>
                <a:lnTo>
                  <a:pt x="950773" y="1294577"/>
                </a:lnTo>
                <a:lnTo>
                  <a:pt x="948784" y="1304514"/>
                </a:lnTo>
                <a:lnTo>
                  <a:pt x="946397" y="1314054"/>
                </a:lnTo>
                <a:lnTo>
                  <a:pt x="746283" y="1314054"/>
                </a:lnTo>
                <a:lnTo>
                  <a:pt x="745487" y="1310874"/>
                </a:lnTo>
                <a:lnTo>
                  <a:pt x="745487" y="1314054"/>
                </a:lnTo>
                <a:lnTo>
                  <a:pt x="692972" y="1314054"/>
                </a:lnTo>
                <a:lnTo>
                  <a:pt x="688994" y="1314054"/>
                </a:lnTo>
                <a:lnTo>
                  <a:pt x="685811" y="1314451"/>
                </a:lnTo>
                <a:lnTo>
                  <a:pt x="683026" y="1296565"/>
                </a:lnTo>
                <a:lnTo>
                  <a:pt x="681833" y="1287423"/>
                </a:lnTo>
                <a:lnTo>
                  <a:pt x="681435" y="1278281"/>
                </a:lnTo>
                <a:lnTo>
                  <a:pt x="681037" y="1268344"/>
                </a:lnTo>
                <a:lnTo>
                  <a:pt x="681435" y="1258804"/>
                </a:lnTo>
                <a:lnTo>
                  <a:pt x="681833" y="1249265"/>
                </a:lnTo>
                <a:lnTo>
                  <a:pt x="682628" y="1238930"/>
                </a:lnTo>
                <a:lnTo>
                  <a:pt x="684617" y="1228596"/>
                </a:lnTo>
                <a:lnTo>
                  <a:pt x="686607" y="1217466"/>
                </a:lnTo>
                <a:lnTo>
                  <a:pt x="688994" y="1205940"/>
                </a:lnTo>
                <a:lnTo>
                  <a:pt x="692176" y="1194810"/>
                </a:lnTo>
                <a:lnTo>
                  <a:pt x="696155" y="1182488"/>
                </a:lnTo>
                <a:lnTo>
                  <a:pt x="700929" y="1169769"/>
                </a:lnTo>
                <a:lnTo>
                  <a:pt x="706499" y="1156255"/>
                </a:lnTo>
                <a:lnTo>
                  <a:pt x="712466" y="1142741"/>
                </a:lnTo>
                <a:lnTo>
                  <a:pt x="716445" y="1134791"/>
                </a:lnTo>
                <a:lnTo>
                  <a:pt x="720821" y="1127636"/>
                </a:lnTo>
                <a:lnTo>
                  <a:pt x="725595" y="1120482"/>
                </a:lnTo>
                <a:lnTo>
                  <a:pt x="729971" y="1114122"/>
                </a:lnTo>
                <a:lnTo>
                  <a:pt x="726391" y="1114520"/>
                </a:lnTo>
                <a:lnTo>
                  <a:pt x="729971" y="1111737"/>
                </a:lnTo>
                <a:lnTo>
                  <a:pt x="733950" y="1108955"/>
                </a:lnTo>
                <a:lnTo>
                  <a:pt x="739122" y="1102993"/>
                </a:lnTo>
                <a:lnTo>
                  <a:pt x="744294" y="1097826"/>
                </a:lnTo>
                <a:lnTo>
                  <a:pt x="749863" y="1093056"/>
                </a:lnTo>
                <a:lnTo>
                  <a:pt x="755433" y="1088286"/>
                </a:lnTo>
                <a:lnTo>
                  <a:pt x="761401" y="1083914"/>
                </a:lnTo>
                <a:lnTo>
                  <a:pt x="766970" y="1080337"/>
                </a:lnTo>
                <a:lnTo>
                  <a:pt x="772938" y="1076362"/>
                </a:lnTo>
                <a:lnTo>
                  <a:pt x="778508" y="1073579"/>
                </a:lnTo>
                <a:lnTo>
                  <a:pt x="784475" y="1070400"/>
                </a:lnTo>
                <a:lnTo>
                  <a:pt x="790443" y="1067617"/>
                </a:lnTo>
                <a:lnTo>
                  <a:pt x="802378" y="1063245"/>
                </a:lnTo>
                <a:lnTo>
                  <a:pt x="813916" y="1059668"/>
                </a:lnTo>
                <a:lnTo>
                  <a:pt x="824658" y="1056885"/>
                </a:lnTo>
                <a:lnTo>
                  <a:pt x="835399" y="1054898"/>
                </a:lnTo>
                <a:lnTo>
                  <a:pt x="844947" y="1053705"/>
                </a:lnTo>
                <a:lnTo>
                  <a:pt x="853700" y="1052911"/>
                </a:lnTo>
                <a:lnTo>
                  <a:pt x="861259" y="1052513"/>
                </a:lnTo>
                <a:close/>
                <a:moveTo>
                  <a:pt x="1326357" y="1047750"/>
                </a:moveTo>
                <a:lnTo>
                  <a:pt x="1337469" y="1047750"/>
                </a:lnTo>
                <a:lnTo>
                  <a:pt x="1348582" y="1048148"/>
                </a:lnTo>
                <a:lnTo>
                  <a:pt x="1358901" y="1048942"/>
                </a:lnTo>
                <a:lnTo>
                  <a:pt x="1368822" y="1050532"/>
                </a:lnTo>
                <a:lnTo>
                  <a:pt x="1378347" y="1052520"/>
                </a:lnTo>
                <a:lnTo>
                  <a:pt x="1387476" y="1054904"/>
                </a:lnTo>
                <a:lnTo>
                  <a:pt x="1396604" y="1057289"/>
                </a:lnTo>
                <a:lnTo>
                  <a:pt x="1404541" y="1060469"/>
                </a:lnTo>
                <a:lnTo>
                  <a:pt x="1412479" y="1063251"/>
                </a:lnTo>
                <a:lnTo>
                  <a:pt x="1419623" y="1066828"/>
                </a:lnTo>
                <a:lnTo>
                  <a:pt x="1426766" y="1070008"/>
                </a:lnTo>
                <a:lnTo>
                  <a:pt x="1433116" y="1073983"/>
                </a:lnTo>
                <a:lnTo>
                  <a:pt x="1444626" y="1081137"/>
                </a:lnTo>
                <a:lnTo>
                  <a:pt x="1454151" y="1087894"/>
                </a:lnTo>
                <a:lnTo>
                  <a:pt x="1461691" y="1093856"/>
                </a:lnTo>
                <a:lnTo>
                  <a:pt x="1466851" y="1098228"/>
                </a:lnTo>
                <a:lnTo>
                  <a:pt x="1471613" y="1102600"/>
                </a:lnTo>
                <a:lnTo>
                  <a:pt x="1465660" y="1153079"/>
                </a:lnTo>
                <a:lnTo>
                  <a:pt x="1458913" y="1157848"/>
                </a:lnTo>
                <a:lnTo>
                  <a:pt x="1447404" y="1166195"/>
                </a:lnTo>
                <a:lnTo>
                  <a:pt x="1441848" y="1170170"/>
                </a:lnTo>
                <a:lnTo>
                  <a:pt x="1437482" y="1172555"/>
                </a:lnTo>
                <a:lnTo>
                  <a:pt x="1434704" y="1174542"/>
                </a:lnTo>
                <a:lnTo>
                  <a:pt x="1432323" y="1175734"/>
                </a:lnTo>
                <a:lnTo>
                  <a:pt x="1427560" y="1179311"/>
                </a:lnTo>
                <a:lnTo>
                  <a:pt x="1424385" y="1184081"/>
                </a:lnTo>
                <a:lnTo>
                  <a:pt x="1421210" y="1188851"/>
                </a:lnTo>
                <a:lnTo>
                  <a:pt x="1419226" y="1194018"/>
                </a:lnTo>
                <a:lnTo>
                  <a:pt x="1418035" y="1199582"/>
                </a:lnTo>
                <a:lnTo>
                  <a:pt x="1418035" y="1205544"/>
                </a:lnTo>
                <a:lnTo>
                  <a:pt x="1418432" y="1208724"/>
                </a:lnTo>
                <a:lnTo>
                  <a:pt x="1418829" y="1211506"/>
                </a:lnTo>
                <a:lnTo>
                  <a:pt x="1419623" y="1216673"/>
                </a:lnTo>
                <a:lnTo>
                  <a:pt x="1422401" y="1229392"/>
                </a:lnTo>
                <a:lnTo>
                  <a:pt x="1425576" y="1248073"/>
                </a:lnTo>
                <a:lnTo>
                  <a:pt x="1427163" y="1259202"/>
                </a:lnTo>
                <a:lnTo>
                  <a:pt x="1429148" y="1271524"/>
                </a:lnTo>
                <a:lnTo>
                  <a:pt x="1427560" y="1279076"/>
                </a:lnTo>
                <a:lnTo>
                  <a:pt x="1425973" y="1282255"/>
                </a:lnTo>
                <a:lnTo>
                  <a:pt x="1423988" y="1285832"/>
                </a:lnTo>
                <a:lnTo>
                  <a:pt x="1422401" y="1289807"/>
                </a:lnTo>
                <a:lnTo>
                  <a:pt x="1420416" y="1293782"/>
                </a:lnTo>
                <a:lnTo>
                  <a:pt x="1418035" y="1303718"/>
                </a:lnTo>
                <a:lnTo>
                  <a:pt x="1416051" y="1314450"/>
                </a:lnTo>
                <a:lnTo>
                  <a:pt x="1312863" y="1314450"/>
                </a:lnTo>
                <a:lnTo>
                  <a:pt x="1310879" y="1304911"/>
                </a:lnTo>
                <a:lnTo>
                  <a:pt x="1308894" y="1294974"/>
                </a:lnTo>
                <a:lnTo>
                  <a:pt x="1305719" y="1285038"/>
                </a:lnTo>
                <a:lnTo>
                  <a:pt x="1302544" y="1274306"/>
                </a:lnTo>
                <a:lnTo>
                  <a:pt x="1298972" y="1263972"/>
                </a:lnTo>
                <a:lnTo>
                  <a:pt x="1295004" y="1252843"/>
                </a:lnTo>
                <a:lnTo>
                  <a:pt x="1290241" y="1240919"/>
                </a:lnTo>
                <a:lnTo>
                  <a:pt x="1285082" y="1229392"/>
                </a:lnTo>
                <a:lnTo>
                  <a:pt x="1280319" y="1219456"/>
                </a:lnTo>
                <a:lnTo>
                  <a:pt x="1275160" y="1210711"/>
                </a:lnTo>
                <a:lnTo>
                  <a:pt x="1270000" y="1202365"/>
                </a:lnTo>
                <a:lnTo>
                  <a:pt x="1264047" y="1194813"/>
                </a:lnTo>
                <a:lnTo>
                  <a:pt x="1258094" y="1188056"/>
                </a:lnTo>
                <a:lnTo>
                  <a:pt x="1251744" y="1181696"/>
                </a:lnTo>
                <a:lnTo>
                  <a:pt x="1244997" y="1175734"/>
                </a:lnTo>
                <a:lnTo>
                  <a:pt x="1238250" y="1170567"/>
                </a:lnTo>
                <a:lnTo>
                  <a:pt x="1231503" y="1165400"/>
                </a:lnTo>
                <a:lnTo>
                  <a:pt x="1224757" y="1161823"/>
                </a:lnTo>
                <a:lnTo>
                  <a:pt x="1217613" y="1157848"/>
                </a:lnTo>
                <a:lnTo>
                  <a:pt x="1210469" y="1154669"/>
                </a:lnTo>
                <a:lnTo>
                  <a:pt x="1202928" y="1151886"/>
                </a:lnTo>
                <a:lnTo>
                  <a:pt x="1195785" y="1149501"/>
                </a:lnTo>
                <a:lnTo>
                  <a:pt x="1188641" y="1147912"/>
                </a:lnTo>
                <a:lnTo>
                  <a:pt x="1181497" y="1145924"/>
                </a:lnTo>
                <a:lnTo>
                  <a:pt x="1179116" y="1131218"/>
                </a:lnTo>
                <a:lnTo>
                  <a:pt x="1176735" y="1120486"/>
                </a:lnTo>
                <a:lnTo>
                  <a:pt x="1174750" y="1110152"/>
                </a:lnTo>
                <a:lnTo>
                  <a:pt x="1180703" y="1106973"/>
                </a:lnTo>
                <a:lnTo>
                  <a:pt x="1187053" y="1102998"/>
                </a:lnTo>
                <a:lnTo>
                  <a:pt x="1193800" y="1098228"/>
                </a:lnTo>
                <a:lnTo>
                  <a:pt x="1200150" y="1093856"/>
                </a:lnTo>
                <a:lnTo>
                  <a:pt x="1212453" y="1084317"/>
                </a:lnTo>
                <a:lnTo>
                  <a:pt x="1217613" y="1080342"/>
                </a:lnTo>
                <a:lnTo>
                  <a:pt x="1223169" y="1077163"/>
                </a:lnTo>
                <a:lnTo>
                  <a:pt x="1237060" y="1070406"/>
                </a:lnTo>
                <a:lnTo>
                  <a:pt x="1250950" y="1064444"/>
                </a:lnTo>
                <a:lnTo>
                  <a:pt x="1264444" y="1059674"/>
                </a:lnTo>
                <a:lnTo>
                  <a:pt x="1277541" y="1055699"/>
                </a:lnTo>
                <a:lnTo>
                  <a:pt x="1290241" y="1052520"/>
                </a:lnTo>
                <a:lnTo>
                  <a:pt x="1302941" y="1050135"/>
                </a:lnTo>
                <a:lnTo>
                  <a:pt x="1314847" y="1048545"/>
                </a:lnTo>
                <a:lnTo>
                  <a:pt x="1326357" y="1047750"/>
                </a:lnTo>
                <a:close/>
                <a:moveTo>
                  <a:pt x="525022" y="1035050"/>
                </a:moveTo>
                <a:lnTo>
                  <a:pt x="554037" y="1036676"/>
                </a:lnTo>
                <a:lnTo>
                  <a:pt x="512762" y="1068388"/>
                </a:lnTo>
                <a:lnTo>
                  <a:pt x="525022" y="1035050"/>
                </a:lnTo>
                <a:close/>
                <a:moveTo>
                  <a:pt x="174832" y="915044"/>
                </a:moveTo>
                <a:lnTo>
                  <a:pt x="50860" y="916631"/>
                </a:lnTo>
                <a:lnTo>
                  <a:pt x="57218" y="934484"/>
                </a:lnTo>
                <a:lnTo>
                  <a:pt x="174832" y="915044"/>
                </a:lnTo>
                <a:close/>
                <a:moveTo>
                  <a:pt x="403703" y="711119"/>
                </a:moveTo>
                <a:lnTo>
                  <a:pt x="403703" y="723418"/>
                </a:lnTo>
                <a:lnTo>
                  <a:pt x="512179" y="715086"/>
                </a:lnTo>
                <a:lnTo>
                  <a:pt x="403703" y="711119"/>
                </a:lnTo>
                <a:close/>
                <a:moveTo>
                  <a:pt x="773852" y="677863"/>
                </a:moveTo>
                <a:lnTo>
                  <a:pt x="777038" y="678259"/>
                </a:lnTo>
                <a:lnTo>
                  <a:pt x="778632" y="678259"/>
                </a:lnTo>
                <a:lnTo>
                  <a:pt x="779428" y="679050"/>
                </a:lnTo>
                <a:lnTo>
                  <a:pt x="780225" y="679446"/>
                </a:lnTo>
                <a:lnTo>
                  <a:pt x="780623" y="680632"/>
                </a:lnTo>
                <a:lnTo>
                  <a:pt x="780623" y="681423"/>
                </a:lnTo>
                <a:lnTo>
                  <a:pt x="780225" y="682215"/>
                </a:lnTo>
                <a:lnTo>
                  <a:pt x="779428" y="684588"/>
                </a:lnTo>
                <a:lnTo>
                  <a:pt x="777038" y="687357"/>
                </a:lnTo>
                <a:lnTo>
                  <a:pt x="774648" y="689731"/>
                </a:lnTo>
                <a:lnTo>
                  <a:pt x="771860" y="692500"/>
                </a:lnTo>
                <a:lnTo>
                  <a:pt x="767877" y="695665"/>
                </a:lnTo>
                <a:lnTo>
                  <a:pt x="763894" y="698038"/>
                </a:lnTo>
                <a:lnTo>
                  <a:pt x="760309" y="700808"/>
                </a:lnTo>
                <a:lnTo>
                  <a:pt x="755927" y="702785"/>
                </a:lnTo>
                <a:lnTo>
                  <a:pt x="752342" y="704368"/>
                </a:lnTo>
                <a:lnTo>
                  <a:pt x="748758" y="705555"/>
                </a:lnTo>
                <a:lnTo>
                  <a:pt x="745969" y="705950"/>
                </a:lnTo>
                <a:lnTo>
                  <a:pt x="742783" y="706346"/>
                </a:lnTo>
                <a:lnTo>
                  <a:pt x="740791" y="706741"/>
                </a:lnTo>
                <a:lnTo>
                  <a:pt x="738800" y="707928"/>
                </a:lnTo>
                <a:lnTo>
                  <a:pt x="737605" y="708719"/>
                </a:lnTo>
                <a:lnTo>
                  <a:pt x="736011" y="709906"/>
                </a:lnTo>
                <a:lnTo>
                  <a:pt x="735215" y="711093"/>
                </a:lnTo>
                <a:lnTo>
                  <a:pt x="734816" y="712280"/>
                </a:lnTo>
                <a:lnTo>
                  <a:pt x="734816" y="713467"/>
                </a:lnTo>
                <a:lnTo>
                  <a:pt x="735215" y="715049"/>
                </a:lnTo>
                <a:lnTo>
                  <a:pt x="736011" y="716236"/>
                </a:lnTo>
                <a:lnTo>
                  <a:pt x="738003" y="717027"/>
                </a:lnTo>
                <a:lnTo>
                  <a:pt x="739596" y="717818"/>
                </a:lnTo>
                <a:lnTo>
                  <a:pt x="741986" y="718609"/>
                </a:lnTo>
                <a:lnTo>
                  <a:pt x="745173" y="719005"/>
                </a:lnTo>
                <a:lnTo>
                  <a:pt x="748359" y="719400"/>
                </a:lnTo>
                <a:lnTo>
                  <a:pt x="752342" y="719005"/>
                </a:lnTo>
                <a:lnTo>
                  <a:pt x="760707" y="719005"/>
                </a:lnTo>
                <a:lnTo>
                  <a:pt x="763894" y="719400"/>
                </a:lnTo>
                <a:lnTo>
                  <a:pt x="767877" y="719796"/>
                </a:lnTo>
                <a:lnTo>
                  <a:pt x="770665" y="720983"/>
                </a:lnTo>
                <a:lnTo>
                  <a:pt x="773852" y="722169"/>
                </a:lnTo>
                <a:lnTo>
                  <a:pt x="776640" y="723356"/>
                </a:lnTo>
                <a:lnTo>
                  <a:pt x="779428" y="724939"/>
                </a:lnTo>
                <a:lnTo>
                  <a:pt x="781420" y="726917"/>
                </a:lnTo>
                <a:lnTo>
                  <a:pt x="783411" y="729686"/>
                </a:lnTo>
                <a:lnTo>
                  <a:pt x="785403" y="732455"/>
                </a:lnTo>
                <a:lnTo>
                  <a:pt x="786598" y="736015"/>
                </a:lnTo>
                <a:lnTo>
                  <a:pt x="787793" y="739180"/>
                </a:lnTo>
                <a:lnTo>
                  <a:pt x="788191" y="743531"/>
                </a:lnTo>
                <a:lnTo>
                  <a:pt x="788988" y="747883"/>
                </a:lnTo>
                <a:lnTo>
                  <a:pt x="788988" y="752630"/>
                </a:lnTo>
                <a:lnTo>
                  <a:pt x="788590" y="756982"/>
                </a:lnTo>
                <a:lnTo>
                  <a:pt x="787793" y="760542"/>
                </a:lnTo>
                <a:lnTo>
                  <a:pt x="786200" y="764102"/>
                </a:lnTo>
                <a:lnTo>
                  <a:pt x="783810" y="767267"/>
                </a:lnTo>
                <a:lnTo>
                  <a:pt x="781420" y="770827"/>
                </a:lnTo>
                <a:lnTo>
                  <a:pt x="778632" y="773596"/>
                </a:lnTo>
                <a:lnTo>
                  <a:pt x="775445" y="776761"/>
                </a:lnTo>
                <a:lnTo>
                  <a:pt x="771860" y="779135"/>
                </a:lnTo>
                <a:lnTo>
                  <a:pt x="767479" y="781113"/>
                </a:lnTo>
                <a:lnTo>
                  <a:pt x="763097" y="783486"/>
                </a:lnTo>
                <a:lnTo>
                  <a:pt x="753936" y="787442"/>
                </a:lnTo>
                <a:lnTo>
                  <a:pt x="744376" y="790607"/>
                </a:lnTo>
                <a:lnTo>
                  <a:pt x="734020" y="792980"/>
                </a:lnTo>
                <a:lnTo>
                  <a:pt x="724062" y="795354"/>
                </a:lnTo>
                <a:lnTo>
                  <a:pt x="714104" y="796936"/>
                </a:lnTo>
                <a:lnTo>
                  <a:pt x="704942" y="798123"/>
                </a:lnTo>
                <a:lnTo>
                  <a:pt x="696179" y="798914"/>
                </a:lnTo>
                <a:lnTo>
                  <a:pt x="684230" y="799705"/>
                </a:lnTo>
                <a:lnTo>
                  <a:pt x="679450" y="800101"/>
                </a:lnTo>
                <a:lnTo>
                  <a:pt x="682636" y="698830"/>
                </a:lnTo>
                <a:lnTo>
                  <a:pt x="683433" y="697247"/>
                </a:lnTo>
                <a:lnTo>
                  <a:pt x="683831" y="695665"/>
                </a:lnTo>
                <a:lnTo>
                  <a:pt x="684628" y="694478"/>
                </a:lnTo>
                <a:lnTo>
                  <a:pt x="685425" y="692896"/>
                </a:lnTo>
                <a:lnTo>
                  <a:pt x="688213" y="690522"/>
                </a:lnTo>
                <a:lnTo>
                  <a:pt x="692196" y="688940"/>
                </a:lnTo>
                <a:lnTo>
                  <a:pt x="696976" y="687357"/>
                </a:lnTo>
                <a:lnTo>
                  <a:pt x="701756" y="685775"/>
                </a:lnTo>
                <a:lnTo>
                  <a:pt x="707731" y="684588"/>
                </a:lnTo>
                <a:lnTo>
                  <a:pt x="714104" y="683797"/>
                </a:lnTo>
                <a:lnTo>
                  <a:pt x="727647" y="682610"/>
                </a:lnTo>
                <a:lnTo>
                  <a:pt x="741588" y="681819"/>
                </a:lnTo>
                <a:lnTo>
                  <a:pt x="755529" y="680632"/>
                </a:lnTo>
                <a:lnTo>
                  <a:pt x="762300" y="679446"/>
                </a:lnTo>
                <a:lnTo>
                  <a:pt x="768275" y="678654"/>
                </a:lnTo>
                <a:lnTo>
                  <a:pt x="773852" y="677863"/>
                </a:lnTo>
                <a:close/>
                <a:moveTo>
                  <a:pt x="425557" y="466725"/>
                </a:moveTo>
                <a:lnTo>
                  <a:pt x="429928" y="467122"/>
                </a:lnTo>
                <a:lnTo>
                  <a:pt x="434299" y="467519"/>
                </a:lnTo>
                <a:lnTo>
                  <a:pt x="438272" y="467915"/>
                </a:lnTo>
                <a:lnTo>
                  <a:pt x="442643" y="468709"/>
                </a:lnTo>
                <a:lnTo>
                  <a:pt x="446219" y="470296"/>
                </a:lnTo>
                <a:lnTo>
                  <a:pt x="453769" y="473073"/>
                </a:lnTo>
                <a:lnTo>
                  <a:pt x="461716" y="477040"/>
                </a:lnTo>
                <a:lnTo>
                  <a:pt x="468471" y="481801"/>
                </a:lnTo>
                <a:lnTo>
                  <a:pt x="475225" y="487356"/>
                </a:lnTo>
                <a:lnTo>
                  <a:pt x="481980" y="493307"/>
                </a:lnTo>
                <a:lnTo>
                  <a:pt x="487543" y="500052"/>
                </a:lnTo>
                <a:lnTo>
                  <a:pt x="493503" y="507590"/>
                </a:lnTo>
                <a:lnTo>
                  <a:pt x="499066" y="515524"/>
                </a:lnTo>
                <a:lnTo>
                  <a:pt x="504629" y="524253"/>
                </a:lnTo>
                <a:lnTo>
                  <a:pt x="509795" y="532981"/>
                </a:lnTo>
                <a:lnTo>
                  <a:pt x="514165" y="542106"/>
                </a:lnTo>
                <a:lnTo>
                  <a:pt x="518933" y="552025"/>
                </a:lnTo>
                <a:lnTo>
                  <a:pt x="523304" y="561943"/>
                </a:lnTo>
                <a:lnTo>
                  <a:pt x="526880" y="572259"/>
                </a:lnTo>
                <a:lnTo>
                  <a:pt x="530854" y="582177"/>
                </a:lnTo>
                <a:lnTo>
                  <a:pt x="534033" y="592889"/>
                </a:lnTo>
                <a:lnTo>
                  <a:pt x="540390" y="613520"/>
                </a:lnTo>
                <a:lnTo>
                  <a:pt x="545953" y="634150"/>
                </a:lnTo>
                <a:lnTo>
                  <a:pt x="550721" y="653988"/>
                </a:lnTo>
                <a:lnTo>
                  <a:pt x="554297" y="673031"/>
                </a:lnTo>
                <a:lnTo>
                  <a:pt x="557873" y="690091"/>
                </a:lnTo>
                <a:lnTo>
                  <a:pt x="559860" y="705167"/>
                </a:lnTo>
                <a:lnTo>
                  <a:pt x="592045" y="701597"/>
                </a:lnTo>
                <a:lnTo>
                  <a:pt x="621449" y="697629"/>
                </a:lnTo>
                <a:lnTo>
                  <a:pt x="647673" y="694455"/>
                </a:lnTo>
                <a:lnTo>
                  <a:pt x="669925" y="690488"/>
                </a:lnTo>
                <a:lnTo>
                  <a:pt x="669527" y="696042"/>
                </a:lnTo>
                <a:lnTo>
                  <a:pt x="669130" y="702390"/>
                </a:lnTo>
                <a:lnTo>
                  <a:pt x="668733" y="716276"/>
                </a:lnTo>
                <a:lnTo>
                  <a:pt x="668733" y="750396"/>
                </a:lnTo>
                <a:lnTo>
                  <a:pt x="669130" y="768646"/>
                </a:lnTo>
                <a:lnTo>
                  <a:pt x="668733" y="786103"/>
                </a:lnTo>
                <a:lnTo>
                  <a:pt x="667938" y="803559"/>
                </a:lnTo>
                <a:lnTo>
                  <a:pt x="667143" y="811494"/>
                </a:lnTo>
                <a:lnTo>
                  <a:pt x="666349" y="819032"/>
                </a:lnTo>
                <a:lnTo>
                  <a:pt x="645289" y="825380"/>
                </a:lnTo>
                <a:lnTo>
                  <a:pt x="620654" y="831331"/>
                </a:lnTo>
                <a:lnTo>
                  <a:pt x="593237" y="837679"/>
                </a:lnTo>
                <a:lnTo>
                  <a:pt x="563436" y="844027"/>
                </a:lnTo>
                <a:lnTo>
                  <a:pt x="561052" y="872593"/>
                </a:lnTo>
                <a:lnTo>
                  <a:pt x="558668" y="896000"/>
                </a:lnTo>
                <a:lnTo>
                  <a:pt x="557873" y="905125"/>
                </a:lnTo>
                <a:lnTo>
                  <a:pt x="557079" y="916631"/>
                </a:lnTo>
                <a:lnTo>
                  <a:pt x="556681" y="928930"/>
                </a:lnTo>
                <a:lnTo>
                  <a:pt x="556284" y="942022"/>
                </a:lnTo>
                <a:lnTo>
                  <a:pt x="556284" y="955908"/>
                </a:lnTo>
                <a:lnTo>
                  <a:pt x="556284" y="970588"/>
                </a:lnTo>
                <a:lnTo>
                  <a:pt x="557079" y="984474"/>
                </a:lnTo>
                <a:lnTo>
                  <a:pt x="558271" y="997566"/>
                </a:lnTo>
                <a:lnTo>
                  <a:pt x="558668" y="1004311"/>
                </a:lnTo>
                <a:lnTo>
                  <a:pt x="558668" y="1009469"/>
                </a:lnTo>
                <a:lnTo>
                  <a:pt x="558271" y="1014626"/>
                </a:lnTo>
                <a:lnTo>
                  <a:pt x="557079" y="1018991"/>
                </a:lnTo>
                <a:lnTo>
                  <a:pt x="555489" y="1022164"/>
                </a:lnTo>
                <a:lnTo>
                  <a:pt x="553900" y="1024942"/>
                </a:lnTo>
                <a:lnTo>
                  <a:pt x="552310" y="1026925"/>
                </a:lnTo>
                <a:lnTo>
                  <a:pt x="549926" y="1028512"/>
                </a:lnTo>
                <a:lnTo>
                  <a:pt x="547145" y="1029306"/>
                </a:lnTo>
                <a:lnTo>
                  <a:pt x="544761" y="1030099"/>
                </a:lnTo>
                <a:lnTo>
                  <a:pt x="541582" y="1030496"/>
                </a:lnTo>
                <a:lnTo>
                  <a:pt x="538801" y="1030496"/>
                </a:lnTo>
                <a:lnTo>
                  <a:pt x="532046" y="1030099"/>
                </a:lnTo>
                <a:lnTo>
                  <a:pt x="525688" y="1028909"/>
                </a:lnTo>
                <a:lnTo>
                  <a:pt x="524894" y="1028512"/>
                </a:lnTo>
                <a:lnTo>
                  <a:pt x="524099" y="1027719"/>
                </a:lnTo>
                <a:lnTo>
                  <a:pt x="522510" y="1023751"/>
                </a:lnTo>
                <a:lnTo>
                  <a:pt x="520920" y="1018594"/>
                </a:lnTo>
                <a:lnTo>
                  <a:pt x="520125" y="1011452"/>
                </a:lnTo>
                <a:lnTo>
                  <a:pt x="519331" y="1002327"/>
                </a:lnTo>
                <a:lnTo>
                  <a:pt x="518536" y="992409"/>
                </a:lnTo>
                <a:lnTo>
                  <a:pt x="517741" y="968207"/>
                </a:lnTo>
                <a:lnTo>
                  <a:pt x="517344" y="941229"/>
                </a:lnTo>
                <a:lnTo>
                  <a:pt x="516947" y="911870"/>
                </a:lnTo>
                <a:lnTo>
                  <a:pt x="516549" y="853152"/>
                </a:lnTo>
                <a:lnTo>
                  <a:pt x="513768" y="853549"/>
                </a:lnTo>
                <a:lnTo>
                  <a:pt x="513768" y="976142"/>
                </a:lnTo>
                <a:lnTo>
                  <a:pt x="508602" y="1036050"/>
                </a:lnTo>
                <a:lnTo>
                  <a:pt x="504232" y="1082469"/>
                </a:lnTo>
                <a:lnTo>
                  <a:pt x="500258" y="1124127"/>
                </a:lnTo>
                <a:lnTo>
                  <a:pt x="499861" y="1128095"/>
                </a:lnTo>
                <a:lnTo>
                  <a:pt x="497874" y="1134443"/>
                </a:lnTo>
                <a:lnTo>
                  <a:pt x="495490" y="1141187"/>
                </a:lnTo>
                <a:lnTo>
                  <a:pt x="492311" y="1147535"/>
                </a:lnTo>
                <a:lnTo>
                  <a:pt x="489530" y="1153883"/>
                </a:lnTo>
                <a:lnTo>
                  <a:pt x="485954" y="1160231"/>
                </a:lnTo>
                <a:lnTo>
                  <a:pt x="482378" y="1166579"/>
                </a:lnTo>
                <a:lnTo>
                  <a:pt x="474828" y="1178481"/>
                </a:lnTo>
                <a:lnTo>
                  <a:pt x="438670" y="1654175"/>
                </a:lnTo>
                <a:lnTo>
                  <a:pt x="342512" y="1654175"/>
                </a:lnTo>
                <a:lnTo>
                  <a:pt x="294433" y="1276080"/>
                </a:lnTo>
                <a:lnTo>
                  <a:pt x="288473" y="1276873"/>
                </a:lnTo>
                <a:lnTo>
                  <a:pt x="282115" y="1277270"/>
                </a:lnTo>
                <a:lnTo>
                  <a:pt x="281718" y="1276873"/>
                </a:lnTo>
                <a:lnTo>
                  <a:pt x="281321" y="1276873"/>
                </a:lnTo>
                <a:lnTo>
                  <a:pt x="282115" y="1275683"/>
                </a:lnTo>
                <a:lnTo>
                  <a:pt x="282115" y="1275286"/>
                </a:lnTo>
                <a:lnTo>
                  <a:pt x="281321" y="1275286"/>
                </a:lnTo>
                <a:lnTo>
                  <a:pt x="281321" y="1276873"/>
                </a:lnTo>
                <a:lnTo>
                  <a:pt x="282910" y="1650208"/>
                </a:lnTo>
                <a:lnTo>
                  <a:pt x="170859" y="1653778"/>
                </a:lnTo>
                <a:lnTo>
                  <a:pt x="119998" y="1254655"/>
                </a:lnTo>
                <a:lnTo>
                  <a:pt x="116422" y="1253069"/>
                </a:lnTo>
                <a:lnTo>
                  <a:pt x="112846" y="1251482"/>
                </a:lnTo>
                <a:lnTo>
                  <a:pt x="109667" y="1249498"/>
                </a:lnTo>
                <a:lnTo>
                  <a:pt x="106489" y="1246721"/>
                </a:lnTo>
                <a:lnTo>
                  <a:pt x="103707" y="1243943"/>
                </a:lnTo>
                <a:lnTo>
                  <a:pt x="100528" y="1240373"/>
                </a:lnTo>
                <a:lnTo>
                  <a:pt x="98144" y="1236802"/>
                </a:lnTo>
                <a:lnTo>
                  <a:pt x="96158" y="1232438"/>
                </a:lnTo>
                <a:lnTo>
                  <a:pt x="91389" y="1223710"/>
                </a:lnTo>
                <a:lnTo>
                  <a:pt x="87416" y="1214188"/>
                </a:lnTo>
                <a:lnTo>
                  <a:pt x="84237" y="1203872"/>
                </a:lnTo>
                <a:lnTo>
                  <a:pt x="81853" y="1193557"/>
                </a:lnTo>
                <a:lnTo>
                  <a:pt x="79072" y="1182845"/>
                </a:lnTo>
                <a:lnTo>
                  <a:pt x="77085" y="1172133"/>
                </a:lnTo>
                <a:lnTo>
                  <a:pt x="73906" y="1153486"/>
                </a:lnTo>
                <a:lnTo>
                  <a:pt x="71522" y="1137616"/>
                </a:lnTo>
                <a:lnTo>
                  <a:pt x="70330" y="1132062"/>
                </a:lnTo>
                <a:lnTo>
                  <a:pt x="69535" y="1128491"/>
                </a:lnTo>
                <a:lnTo>
                  <a:pt x="69138" y="1124127"/>
                </a:lnTo>
                <a:lnTo>
                  <a:pt x="63178" y="1061839"/>
                </a:lnTo>
                <a:lnTo>
                  <a:pt x="56820" y="994392"/>
                </a:lnTo>
                <a:lnTo>
                  <a:pt x="50065" y="909490"/>
                </a:lnTo>
                <a:lnTo>
                  <a:pt x="42119" y="909490"/>
                </a:lnTo>
                <a:lnTo>
                  <a:pt x="35364" y="908299"/>
                </a:lnTo>
                <a:lnTo>
                  <a:pt x="29403" y="907506"/>
                </a:lnTo>
                <a:lnTo>
                  <a:pt x="24238" y="906316"/>
                </a:lnTo>
                <a:lnTo>
                  <a:pt x="20662" y="905125"/>
                </a:lnTo>
                <a:lnTo>
                  <a:pt x="17880" y="903935"/>
                </a:lnTo>
                <a:lnTo>
                  <a:pt x="17086" y="902745"/>
                </a:lnTo>
                <a:lnTo>
                  <a:pt x="16688" y="901555"/>
                </a:lnTo>
                <a:lnTo>
                  <a:pt x="16291" y="900761"/>
                </a:lnTo>
                <a:lnTo>
                  <a:pt x="16291" y="899571"/>
                </a:lnTo>
                <a:lnTo>
                  <a:pt x="14702" y="894413"/>
                </a:lnTo>
                <a:lnTo>
                  <a:pt x="12318" y="887669"/>
                </a:lnTo>
                <a:lnTo>
                  <a:pt x="10331" y="879734"/>
                </a:lnTo>
                <a:lnTo>
                  <a:pt x="8344" y="870212"/>
                </a:lnTo>
                <a:lnTo>
                  <a:pt x="6755" y="859103"/>
                </a:lnTo>
                <a:lnTo>
                  <a:pt x="4768" y="847201"/>
                </a:lnTo>
                <a:lnTo>
                  <a:pt x="3179" y="834109"/>
                </a:lnTo>
                <a:lnTo>
                  <a:pt x="1987" y="819826"/>
                </a:lnTo>
                <a:lnTo>
                  <a:pt x="795" y="805146"/>
                </a:lnTo>
                <a:lnTo>
                  <a:pt x="397" y="789277"/>
                </a:lnTo>
                <a:lnTo>
                  <a:pt x="0" y="773010"/>
                </a:lnTo>
                <a:lnTo>
                  <a:pt x="0" y="756347"/>
                </a:lnTo>
                <a:lnTo>
                  <a:pt x="795" y="738494"/>
                </a:lnTo>
                <a:lnTo>
                  <a:pt x="1987" y="721434"/>
                </a:lnTo>
                <a:lnTo>
                  <a:pt x="3576" y="703184"/>
                </a:lnTo>
                <a:lnTo>
                  <a:pt x="5563" y="684934"/>
                </a:lnTo>
                <a:lnTo>
                  <a:pt x="9139" y="667477"/>
                </a:lnTo>
                <a:lnTo>
                  <a:pt x="12715" y="649227"/>
                </a:lnTo>
                <a:lnTo>
                  <a:pt x="17483" y="631770"/>
                </a:lnTo>
                <a:lnTo>
                  <a:pt x="22649" y="614313"/>
                </a:lnTo>
                <a:lnTo>
                  <a:pt x="25430" y="605982"/>
                </a:lnTo>
                <a:lnTo>
                  <a:pt x="29006" y="597253"/>
                </a:lnTo>
                <a:lnTo>
                  <a:pt x="32185" y="588922"/>
                </a:lnTo>
                <a:lnTo>
                  <a:pt x="36158" y="580987"/>
                </a:lnTo>
                <a:lnTo>
                  <a:pt x="40132" y="573052"/>
                </a:lnTo>
                <a:lnTo>
                  <a:pt x="44503" y="565117"/>
                </a:lnTo>
                <a:lnTo>
                  <a:pt x="48873" y="557579"/>
                </a:lnTo>
                <a:lnTo>
                  <a:pt x="53244" y="549644"/>
                </a:lnTo>
                <a:lnTo>
                  <a:pt x="58410" y="542503"/>
                </a:lnTo>
                <a:lnTo>
                  <a:pt x="63973" y="535362"/>
                </a:lnTo>
                <a:lnTo>
                  <a:pt x="69535" y="528617"/>
                </a:lnTo>
                <a:lnTo>
                  <a:pt x="75496" y="522269"/>
                </a:lnTo>
                <a:lnTo>
                  <a:pt x="81456" y="515921"/>
                </a:lnTo>
                <a:lnTo>
                  <a:pt x="87416" y="509970"/>
                </a:lnTo>
                <a:lnTo>
                  <a:pt x="94171" y="504416"/>
                </a:lnTo>
                <a:lnTo>
                  <a:pt x="101720" y="498861"/>
                </a:lnTo>
                <a:lnTo>
                  <a:pt x="108873" y="493704"/>
                </a:lnTo>
                <a:lnTo>
                  <a:pt x="116422" y="488943"/>
                </a:lnTo>
                <a:lnTo>
                  <a:pt x="124369" y="484579"/>
                </a:lnTo>
                <a:lnTo>
                  <a:pt x="132713" y="480611"/>
                </a:lnTo>
                <a:lnTo>
                  <a:pt x="141455" y="477040"/>
                </a:lnTo>
                <a:lnTo>
                  <a:pt x="150594" y="473470"/>
                </a:lnTo>
                <a:lnTo>
                  <a:pt x="159733" y="470693"/>
                </a:lnTo>
                <a:lnTo>
                  <a:pt x="169667" y="467915"/>
                </a:lnTo>
                <a:lnTo>
                  <a:pt x="172845" y="467915"/>
                </a:lnTo>
                <a:lnTo>
                  <a:pt x="179998" y="468312"/>
                </a:lnTo>
                <a:lnTo>
                  <a:pt x="200262" y="469502"/>
                </a:lnTo>
                <a:lnTo>
                  <a:pt x="231652" y="471883"/>
                </a:lnTo>
                <a:lnTo>
                  <a:pt x="312711" y="730162"/>
                </a:lnTo>
                <a:lnTo>
                  <a:pt x="329400" y="728575"/>
                </a:lnTo>
                <a:lnTo>
                  <a:pt x="327413" y="709135"/>
                </a:lnTo>
                <a:lnTo>
                  <a:pt x="322247" y="527427"/>
                </a:lnTo>
                <a:lnTo>
                  <a:pt x="315492" y="509970"/>
                </a:lnTo>
                <a:lnTo>
                  <a:pt x="329002" y="486959"/>
                </a:lnTo>
                <a:lnTo>
                  <a:pt x="359598" y="486562"/>
                </a:lnTo>
                <a:lnTo>
                  <a:pt x="371916" y="509970"/>
                </a:lnTo>
                <a:lnTo>
                  <a:pt x="366353" y="530601"/>
                </a:lnTo>
                <a:lnTo>
                  <a:pt x="393372" y="722624"/>
                </a:lnTo>
                <a:lnTo>
                  <a:pt x="402114" y="721831"/>
                </a:lnTo>
                <a:lnTo>
                  <a:pt x="397346" y="476247"/>
                </a:lnTo>
                <a:lnTo>
                  <a:pt x="403703" y="473073"/>
                </a:lnTo>
                <a:lnTo>
                  <a:pt x="408869" y="470693"/>
                </a:lnTo>
                <a:lnTo>
                  <a:pt x="411253" y="468709"/>
                </a:lnTo>
                <a:lnTo>
                  <a:pt x="412047" y="467915"/>
                </a:lnTo>
                <a:lnTo>
                  <a:pt x="416816" y="467122"/>
                </a:lnTo>
                <a:lnTo>
                  <a:pt x="421584" y="467122"/>
                </a:lnTo>
                <a:lnTo>
                  <a:pt x="425557" y="466725"/>
                </a:lnTo>
                <a:close/>
                <a:moveTo>
                  <a:pt x="2003425" y="196850"/>
                </a:moveTo>
                <a:lnTo>
                  <a:pt x="2003425" y="720725"/>
                </a:lnTo>
                <a:lnTo>
                  <a:pt x="1071562" y="720328"/>
                </a:lnTo>
                <a:lnTo>
                  <a:pt x="1251744" y="585391"/>
                </a:lnTo>
                <a:lnTo>
                  <a:pt x="1404144" y="665163"/>
                </a:lnTo>
                <a:lnTo>
                  <a:pt x="1657350" y="399256"/>
                </a:lnTo>
                <a:lnTo>
                  <a:pt x="1796653" y="458788"/>
                </a:lnTo>
                <a:lnTo>
                  <a:pt x="2003425" y="196850"/>
                </a:lnTo>
                <a:close/>
                <a:moveTo>
                  <a:pt x="140097" y="182563"/>
                </a:moveTo>
                <a:lnTo>
                  <a:pt x="138509" y="201216"/>
                </a:lnTo>
                <a:lnTo>
                  <a:pt x="137319" y="215107"/>
                </a:lnTo>
                <a:lnTo>
                  <a:pt x="137716" y="215504"/>
                </a:lnTo>
                <a:lnTo>
                  <a:pt x="138509" y="201216"/>
                </a:lnTo>
                <a:lnTo>
                  <a:pt x="139303" y="194469"/>
                </a:lnTo>
                <a:lnTo>
                  <a:pt x="140097" y="188516"/>
                </a:lnTo>
                <a:lnTo>
                  <a:pt x="140097" y="182563"/>
                </a:lnTo>
                <a:close/>
                <a:moveTo>
                  <a:pt x="164306" y="111125"/>
                </a:moveTo>
                <a:lnTo>
                  <a:pt x="162719" y="111522"/>
                </a:lnTo>
                <a:lnTo>
                  <a:pt x="161131" y="111919"/>
                </a:lnTo>
                <a:lnTo>
                  <a:pt x="159544" y="112713"/>
                </a:lnTo>
                <a:lnTo>
                  <a:pt x="158353" y="113507"/>
                </a:lnTo>
                <a:lnTo>
                  <a:pt x="155972" y="117078"/>
                </a:lnTo>
                <a:lnTo>
                  <a:pt x="153591" y="120650"/>
                </a:lnTo>
                <a:lnTo>
                  <a:pt x="158353" y="115491"/>
                </a:lnTo>
                <a:lnTo>
                  <a:pt x="161131" y="113110"/>
                </a:lnTo>
                <a:lnTo>
                  <a:pt x="164306" y="111125"/>
                </a:lnTo>
                <a:close/>
                <a:moveTo>
                  <a:pt x="988111" y="91679"/>
                </a:moveTo>
                <a:lnTo>
                  <a:pt x="984541" y="92075"/>
                </a:lnTo>
                <a:lnTo>
                  <a:pt x="980971" y="93266"/>
                </a:lnTo>
                <a:lnTo>
                  <a:pt x="977798" y="94853"/>
                </a:lnTo>
                <a:lnTo>
                  <a:pt x="975022" y="97632"/>
                </a:lnTo>
                <a:lnTo>
                  <a:pt x="972642" y="100013"/>
                </a:lnTo>
                <a:lnTo>
                  <a:pt x="971055" y="103188"/>
                </a:lnTo>
                <a:lnTo>
                  <a:pt x="970262" y="106760"/>
                </a:lnTo>
                <a:lnTo>
                  <a:pt x="969865" y="110332"/>
                </a:lnTo>
                <a:lnTo>
                  <a:pt x="969865" y="578644"/>
                </a:lnTo>
                <a:lnTo>
                  <a:pt x="1457734" y="287338"/>
                </a:lnTo>
                <a:lnTo>
                  <a:pt x="1494622" y="333375"/>
                </a:lnTo>
                <a:lnTo>
                  <a:pt x="969865" y="642938"/>
                </a:lnTo>
                <a:lnTo>
                  <a:pt x="969865" y="758032"/>
                </a:lnTo>
                <a:lnTo>
                  <a:pt x="970262" y="762001"/>
                </a:lnTo>
                <a:lnTo>
                  <a:pt x="971055" y="765176"/>
                </a:lnTo>
                <a:lnTo>
                  <a:pt x="972642" y="768747"/>
                </a:lnTo>
                <a:lnTo>
                  <a:pt x="975022" y="771129"/>
                </a:lnTo>
                <a:lnTo>
                  <a:pt x="977798" y="773510"/>
                </a:lnTo>
                <a:lnTo>
                  <a:pt x="980971" y="775494"/>
                </a:lnTo>
                <a:lnTo>
                  <a:pt x="984541" y="776685"/>
                </a:lnTo>
                <a:lnTo>
                  <a:pt x="988111" y="776685"/>
                </a:lnTo>
                <a:lnTo>
                  <a:pt x="2043178" y="776685"/>
                </a:lnTo>
                <a:lnTo>
                  <a:pt x="2047144" y="776685"/>
                </a:lnTo>
                <a:lnTo>
                  <a:pt x="2050714" y="775494"/>
                </a:lnTo>
                <a:lnTo>
                  <a:pt x="2053887" y="773510"/>
                </a:lnTo>
                <a:lnTo>
                  <a:pt x="2056663" y="771129"/>
                </a:lnTo>
                <a:lnTo>
                  <a:pt x="2059043" y="768747"/>
                </a:lnTo>
                <a:lnTo>
                  <a:pt x="2060630" y="765176"/>
                </a:lnTo>
                <a:lnTo>
                  <a:pt x="2061820" y="762001"/>
                </a:lnTo>
                <a:lnTo>
                  <a:pt x="2062216" y="758032"/>
                </a:lnTo>
                <a:lnTo>
                  <a:pt x="2062216" y="110332"/>
                </a:lnTo>
                <a:lnTo>
                  <a:pt x="2061820" y="106760"/>
                </a:lnTo>
                <a:lnTo>
                  <a:pt x="2060630" y="103188"/>
                </a:lnTo>
                <a:lnTo>
                  <a:pt x="2059043" y="100013"/>
                </a:lnTo>
                <a:lnTo>
                  <a:pt x="2056663" y="97632"/>
                </a:lnTo>
                <a:lnTo>
                  <a:pt x="2053887" y="94853"/>
                </a:lnTo>
                <a:lnTo>
                  <a:pt x="2050714" y="93266"/>
                </a:lnTo>
                <a:lnTo>
                  <a:pt x="2047144" y="92075"/>
                </a:lnTo>
                <a:lnTo>
                  <a:pt x="2043178" y="91679"/>
                </a:lnTo>
                <a:lnTo>
                  <a:pt x="988111" y="91679"/>
                </a:lnTo>
                <a:close/>
                <a:moveTo>
                  <a:pt x="273050" y="38100"/>
                </a:moveTo>
                <a:lnTo>
                  <a:pt x="286544" y="38497"/>
                </a:lnTo>
                <a:lnTo>
                  <a:pt x="299641" y="38894"/>
                </a:lnTo>
                <a:lnTo>
                  <a:pt x="312341" y="40085"/>
                </a:lnTo>
                <a:lnTo>
                  <a:pt x="323850" y="42466"/>
                </a:lnTo>
                <a:lnTo>
                  <a:pt x="335756" y="44847"/>
                </a:lnTo>
                <a:lnTo>
                  <a:pt x="347266" y="47229"/>
                </a:lnTo>
                <a:lnTo>
                  <a:pt x="357981" y="50800"/>
                </a:lnTo>
                <a:lnTo>
                  <a:pt x="368697" y="53975"/>
                </a:lnTo>
                <a:lnTo>
                  <a:pt x="378222" y="57944"/>
                </a:lnTo>
                <a:lnTo>
                  <a:pt x="387747" y="61516"/>
                </a:lnTo>
                <a:lnTo>
                  <a:pt x="396478" y="65881"/>
                </a:lnTo>
                <a:lnTo>
                  <a:pt x="404813" y="70247"/>
                </a:lnTo>
                <a:lnTo>
                  <a:pt x="412750" y="74216"/>
                </a:lnTo>
                <a:lnTo>
                  <a:pt x="419894" y="78582"/>
                </a:lnTo>
                <a:lnTo>
                  <a:pt x="432197" y="86519"/>
                </a:lnTo>
                <a:lnTo>
                  <a:pt x="442516" y="93266"/>
                </a:lnTo>
                <a:lnTo>
                  <a:pt x="449660" y="99219"/>
                </a:lnTo>
                <a:lnTo>
                  <a:pt x="455613" y="104378"/>
                </a:lnTo>
                <a:lnTo>
                  <a:pt x="454025" y="107553"/>
                </a:lnTo>
                <a:lnTo>
                  <a:pt x="451644" y="111522"/>
                </a:lnTo>
                <a:lnTo>
                  <a:pt x="448866" y="116285"/>
                </a:lnTo>
                <a:lnTo>
                  <a:pt x="444897" y="122238"/>
                </a:lnTo>
                <a:lnTo>
                  <a:pt x="440532" y="128588"/>
                </a:lnTo>
                <a:lnTo>
                  <a:pt x="434578" y="134938"/>
                </a:lnTo>
                <a:lnTo>
                  <a:pt x="427832" y="141288"/>
                </a:lnTo>
                <a:lnTo>
                  <a:pt x="423863" y="144066"/>
                </a:lnTo>
                <a:lnTo>
                  <a:pt x="420291" y="146844"/>
                </a:lnTo>
                <a:lnTo>
                  <a:pt x="415925" y="149225"/>
                </a:lnTo>
                <a:lnTo>
                  <a:pt x="411163" y="151607"/>
                </a:lnTo>
                <a:lnTo>
                  <a:pt x="406797" y="153591"/>
                </a:lnTo>
                <a:lnTo>
                  <a:pt x="401638" y="155179"/>
                </a:lnTo>
                <a:lnTo>
                  <a:pt x="396082" y="156369"/>
                </a:lnTo>
                <a:lnTo>
                  <a:pt x="390525" y="157560"/>
                </a:lnTo>
                <a:lnTo>
                  <a:pt x="384572" y="157957"/>
                </a:lnTo>
                <a:lnTo>
                  <a:pt x="379016" y="157957"/>
                </a:lnTo>
                <a:lnTo>
                  <a:pt x="372666" y="157560"/>
                </a:lnTo>
                <a:lnTo>
                  <a:pt x="365919" y="155973"/>
                </a:lnTo>
                <a:lnTo>
                  <a:pt x="358775" y="154385"/>
                </a:lnTo>
                <a:lnTo>
                  <a:pt x="351235" y="152003"/>
                </a:lnTo>
                <a:lnTo>
                  <a:pt x="343694" y="148828"/>
                </a:lnTo>
                <a:lnTo>
                  <a:pt x="335756" y="145257"/>
                </a:lnTo>
                <a:lnTo>
                  <a:pt x="327025" y="140891"/>
                </a:lnTo>
                <a:lnTo>
                  <a:pt x="317103" y="136525"/>
                </a:lnTo>
                <a:lnTo>
                  <a:pt x="355203" y="155179"/>
                </a:lnTo>
                <a:lnTo>
                  <a:pt x="373063" y="163116"/>
                </a:lnTo>
                <a:lnTo>
                  <a:pt x="381397" y="166688"/>
                </a:lnTo>
                <a:lnTo>
                  <a:pt x="389335" y="169466"/>
                </a:lnTo>
                <a:lnTo>
                  <a:pt x="397272" y="172244"/>
                </a:lnTo>
                <a:lnTo>
                  <a:pt x="404813" y="173832"/>
                </a:lnTo>
                <a:lnTo>
                  <a:pt x="411957" y="175023"/>
                </a:lnTo>
                <a:lnTo>
                  <a:pt x="418703" y="175419"/>
                </a:lnTo>
                <a:lnTo>
                  <a:pt x="425053" y="175023"/>
                </a:lnTo>
                <a:lnTo>
                  <a:pt x="428228" y="174625"/>
                </a:lnTo>
                <a:lnTo>
                  <a:pt x="431007" y="173832"/>
                </a:lnTo>
                <a:lnTo>
                  <a:pt x="434182" y="173038"/>
                </a:lnTo>
                <a:lnTo>
                  <a:pt x="436563" y="171847"/>
                </a:lnTo>
                <a:lnTo>
                  <a:pt x="438944" y="169863"/>
                </a:lnTo>
                <a:lnTo>
                  <a:pt x="441722" y="168276"/>
                </a:lnTo>
                <a:lnTo>
                  <a:pt x="442913" y="180976"/>
                </a:lnTo>
                <a:lnTo>
                  <a:pt x="443310" y="192882"/>
                </a:lnTo>
                <a:lnTo>
                  <a:pt x="443310" y="203994"/>
                </a:lnTo>
                <a:lnTo>
                  <a:pt x="442913" y="215107"/>
                </a:lnTo>
                <a:lnTo>
                  <a:pt x="444500" y="213122"/>
                </a:lnTo>
                <a:lnTo>
                  <a:pt x="445691" y="212328"/>
                </a:lnTo>
                <a:lnTo>
                  <a:pt x="446882" y="212328"/>
                </a:lnTo>
                <a:lnTo>
                  <a:pt x="447675" y="212726"/>
                </a:lnTo>
                <a:lnTo>
                  <a:pt x="448072" y="213519"/>
                </a:lnTo>
                <a:lnTo>
                  <a:pt x="448866" y="216297"/>
                </a:lnTo>
                <a:lnTo>
                  <a:pt x="448866" y="221457"/>
                </a:lnTo>
                <a:lnTo>
                  <a:pt x="448866" y="228204"/>
                </a:lnTo>
                <a:lnTo>
                  <a:pt x="447675" y="244079"/>
                </a:lnTo>
                <a:lnTo>
                  <a:pt x="445294" y="262335"/>
                </a:lnTo>
                <a:lnTo>
                  <a:pt x="443310" y="279797"/>
                </a:lnTo>
                <a:lnTo>
                  <a:pt x="440928" y="294482"/>
                </a:lnTo>
                <a:lnTo>
                  <a:pt x="439738" y="300038"/>
                </a:lnTo>
                <a:lnTo>
                  <a:pt x="438547" y="303213"/>
                </a:lnTo>
                <a:lnTo>
                  <a:pt x="437753" y="304800"/>
                </a:lnTo>
                <a:lnTo>
                  <a:pt x="437357" y="304800"/>
                </a:lnTo>
                <a:lnTo>
                  <a:pt x="436960" y="304007"/>
                </a:lnTo>
                <a:lnTo>
                  <a:pt x="435769" y="313929"/>
                </a:lnTo>
                <a:lnTo>
                  <a:pt x="434182" y="323057"/>
                </a:lnTo>
                <a:lnTo>
                  <a:pt x="432197" y="332185"/>
                </a:lnTo>
                <a:lnTo>
                  <a:pt x="429816" y="341313"/>
                </a:lnTo>
                <a:lnTo>
                  <a:pt x="427435" y="349647"/>
                </a:lnTo>
                <a:lnTo>
                  <a:pt x="424260" y="357982"/>
                </a:lnTo>
                <a:lnTo>
                  <a:pt x="421482" y="365919"/>
                </a:lnTo>
                <a:lnTo>
                  <a:pt x="417513" y="373460"/>
                </a:lnTo>
                <a:lnTo>
                  <a:pt x="413941" y="381397"/>
                </a:lnTo>
                <a:lnTo>
                  <a:pt x="409972" y="388938"/>
                </a:lnTo>
                <a:lnTo>
                  <a:pt x="406003" y="395685"/>
                </a:lnTo>
                <a:lnTo>
                  <a:pt x="401241" y="402432"/>
                </a:lnTo>
                <a:lnTo>
                  <a:pt x="396875" y="408782"/>
                </a:lnTo>
                <a:lnTo>
                  <a:pt x="391716" y="415132"/>
                </a:lnTo>
                <a:lnTo>
                  <a:pt x="386953" y="420688"/>
                </a:lnTo>
                <a:lnTo>
                  <a:pt x="381794" y="426244"/>
                </a:lnTo>
                <a:lnTo>
                  <a:pt x="376635" y="431801"/>
                </a:lnTo>
                <a:lnTo>
                  <a:pt x="371078" y="436563"/>
                </a:lnTo>
                <a:lnTo>
                  <a:pt x="365919" y="440929"/>
                </a:lnTo>
                <a:lnTo>
                  <a:pt x="360363" y="445691"/>
                </a:lnTo>
                <a:lnTo>
                  <a:pt x="354806" y="449660"/>
                </a:lnTo>
                <a:lnTo>
                  <a:pt x="349250" y="453232"/>
                </a:lnTo>
                <a:lnTo>
                  <a:pt x="343297" y="456804"/>
                </a:lnTo>
                <a:lnTo>
                  <a:pt x="337741" y="459582"/>
                </a:lnTo>
                <a:lnTo>
                  <a:pt x="332185" y="462757"/>
                </a:lnTo>
                <a:lnTo>
                  <a:pt x="326628" y="464741"/>
                </a:lnTo>
                <a:lnTo>
                  <a:pt x="320675" y="466726"/>
                </a:lnTo>
                <a:lnTo>
                  <a:pt x="315119" y="468313"/>
                </a:lnTo>
                <a:lnTo>
                  <a:pt x="309563" y="469901"/>
                </a:lnTo>
                <a:lnTo>
                  <a:pt x="304403" y="470694"/>
                </a:lnTo>
                <a:lnTo>
                  <a:pt x="298847" y="471091"/>
                </a:lnTo>
                <a:lnTo>
                  <a:pt x="293688" y="471488"/>
                </a:lnTo>
                <a:lnTo>
                  <a:pt x="288925" y="471091"/>
                </a:lnTo>
                <a:lnTo>
                  <a:pt x="284956" y="470694"/>
                </a:lnTo>
                <a:lnTo>
                  <a:pt x="280194" y="469901"/>
                </a:lnTo>
                <a:lnTo>
                  <a:pt x="275034" y="467916"/>
                </a:lnTo>
                <a:lnTo>
                  <a:pt x="270669" y="466329"/>
                </a:lnTo>
                <a:lnTo>
                  <a:pt x="265509" y="464344"/>
                </a:lnTo>
                <a:lnTo>
                  <a:pt x="259953" y="462360"/>
                </a:lnTo>
                <a:lnTo>
                  <a:pt x="254794" y="459185"/>
                </a:lnTo>
                <a:lnTo>
                  <a:pt x="244078" y="452438"/>
                </a:lnTo>
                <a:lnTo>
                  <a:pt x="232966" y="444898"/>
                </a:lnTo>
                <a:lnTo>
                  <a:pt x="221853" y="435769"/>
                </a:lnTo>
                <a:lnTo>
                  <a:pt x="211534" y="425450"/>
                </a:lnTo>
                <a:lnTo>
                  <a:pt x="200819" y="413941"/>
                </a:lnTo>
                <a:lnTo>
                  <a:pt x="190500" y="402035"/>
                </a:lnTo>
                <a:lnTo>
                  <a:pt x="185737" y="395685"/>
                </a:lnTo>
                <a:lnTo>
                  <a:pt x="180578" y="388938"/>
                </a:lnTo>
                <a:lnTo>
                  <a:pt x="176609" y="381794"/>
                </a:lnTo>
                <a:lnTo>
                  <a:pt x="171847" y="374651"/>
                </a:lnTo>
                <a:lnTo>
                  <a:pt x="167481" y="367507"/>
                </a:lnTo>
                <a:lnTo>
                  <a:pt x="163512" y="359569"/>
                </a:lnTo>
                <a:lnTo>
                  <a:pt x="159544" y="351632"/>
                </a:lnTo>
                <a:lnTo>
                  <a:pt x="156369" y="343694"/>
                </a:lnTo>
                <a:lnTo>
                  <a:pt x="152797" y="335757"/>
                </a:lnTo>
                <a:lnTo>
                  <a:pt x="150019" y="327422"/>
                </a:lnTo>
                <a:lnTo>
                  <a:pt x="147241" y="318691"/>
                </a:lnTo>
                <a:lnTo>
                  <a:pt x="144859" y="310357"/>
                </a:lnTo>
                <a:lnTo>
                  <a:pt x="142875" y="316310"/>
                </a:lnTo>
                <a:lnTo>
                  <a:pt x="140494" y="320676"/>
                </a:lnTo>
                <a:lnTo>
                  <a:pt x="139700" y="322263"/>
                </a:lnTo>
                <a:lnTo>
                  <a:pt x="138509" y="323057"/>
                </a:lnTo>
                <a:lnTo>
                  <a:pt x="137319" y="323851"/>
                </a:lnTo>
                <a:lnTo>
                  <a:pt x="136128" y="324247"/>
                </a:lnTo>
                <a:lnTo>
                  <a:pt x="134541" y="323851"/>
                </a:lnTo>
                <a:lnTo>
                  <a:pt x="133350" y="323057"/>
                </a:lnTo>
                <a:lnTo>
                  <a:pt x="132159" y="321866"/>
                </a:lnTo>
                <a:lnTo>
                  <a:pt x="130969" y="319485"/>
                </a:lnTo>
                <a:lnTo>
                  <a:pt x="128587" y="314722"/>
                </a:lnTo>
                <a:lnTo>
                  <a:pt x="126603" y="308372"/>
                </a:lnTo>
                <a:lnTo>
                  <a:pt x="125016" y="300038"/>
                </a:lnTo>
                <a:lnTo>
                  <a:pt x="123825" y="290513"/>
                </a:lnTo>
                <a:lnTo>
                  <a:pt x="123031" y="280591"/>
                </a:lnTo>
                <a:lnTo>
                  <a:pt x="122634" y="269478"/>
                </a:lnTo>
                <a:lnTo>
                  <a:pt x="123031" y="259557"/>
                </a:lnTo>
                <a:lnTo>
                  <a:pt x="123428" y="250032"/>
                </a:lnTo>
                <a:lnTo>
                  <a:pt x="124619" y="241300"/>
                </a:lnTo>
                <a:lnTo>
                  <a:pt x="125809" y="233760"/>
                </a:lnTo>
                <a:lnTo>
                  <a:pt x="127397" y="227013"/>
                </a:lnTo>
                <a:lnTo>
                  <a:pt x="129778" y="221854"/>
                </a:lnTo>
                <a:lnTo>
                  <a:pt x="131762" y="217488"/>
                </a:lnTo>
                <a:lnTo>
                  <a:pt x="132953" y="216297"/>
                </a:lnTo>
                <a:lnTo>
                  <a:pt x="134144" y="215504"/>
                </a:lnTo>
                <a:lnTo>
                  <a:pt x="130572" y="211138"/>
                </a:lnTo>
                <a:lnTo>
                  <a:pt x="127000" y="207169"/>
                </a:lnTo>
                <a:lnTo>
                  <a:pt x="124619" y="202407"/>
                </a:lnTo>
                <a:lnTo>
                  <a:pt x="122634" y="197247"/>
                </a:lnTo>
                <a:lnTo>
                  <a:pt x="120253" y="192485"/>
                </a:lnTo>
                <a:lnTo>
                  <a:pt x="119062" y="186928"/>
                </a:lnTo>
                <a:lnTo>
                  <a:pt x="118269" y="181372"/>
                </a:lnTo>
                <a:lnTo>
                  <a:pt x="117475" y="175816"/>
                </a:lnTo>
                <a:lnTo>
                  <a:pt x="117475" y="170260"/>
                </a:lnTo>
                <a:lnTo>
                  <a:pt x="117475" y="164704"/>
                </a:lnTo>
                <a:lnTo>
                  <a:pt x="117872" y="158751"/>
                </a:lnTo>
                <a:lnTo>
                  <a:pt x="118269" y="152797"/>
                </a:lnTo>
                <a:lnTo>
                  <a:pt x="120253" y="140891"/>
                </a:lnTo>
                <a:lnTo>
                  <a:pt x="123428" y="129381"/>
                </a:lnTo>
                <a:lnTo>
                  <a:pt x="126603" y="118666"/>
                </a:lnTo>
                <a:lnTo>
                  <a:pt x="130969" y="107951"/>
                </a:lnTo>
                <a:lnTo>
                  <a:pt x="135334" y="98426"/>
                </a:lnTo>
                <a:lnTo>
                  <a:pt x="139700" y="90091"/>
                </a:lnTo>
                <a:lnTo>
                  <a:pt x="144066" y="82154"/>
                </a:lnTo>
                <a:lnTo>
                  <a:pt x="148034" y="76597"/>
                </a:lnTo>
                <a:lnTo>
                  <a:pt x="152003" y="72231"/>
                </a:lnTo>
                <a:lnTo>
                  <a:pt x="153194" y="70644"/>
                </a:lnTo>
                <a:lnTo>
                  <a:pt x="154781" y="69850"/>
                </a:lnTo>
                <a:lnTo>
                  <a:pt x="170656" y="61913"/>
                </a:lnTo>
                <a:lnTo>
                  <a:pt x="186134" y="55960"/>
                </a:lnTo>
                <a:lnTo>
                  <a:pt x="201216" y="50403"/>
                </a:lnTo>
                <a:lnTo>
                  <a:pt x="216297" y="46038"/>
                </a:lnTo>
                <a:lnTo>
                  <a:pt x="230981" y="42863"/>
                </a:lnTo>
                <a:lnTo>
                  <a:pt x="245269" y="40482"/>
                </a:lnTo>
                <a:lnTo>
                  <a:pt x="259556" y="38894"/>
                </a:lnTo>
                <a:lnTo>
                  <a:pt x="273050" y="38100"/>
                </a:lnTo>
                <a:close/>
                <a:moveTo>
                  <a:pt x="982954" y="0"/>
                </a:moveTo>
                <a:lnTo>
                  <a:pt x="988111" y="0"/>
                </a:lnTo>
                <a:lnTo>
                  <a:pt x="2043178" y="0"/>
                </a:lnTo>
                <a:lnTo>
                  <a:pt x="2049127" y="0"/>
                </a:lnTo>
                <a:lnTo>
                  <a:pt x="2054680" y="397"/>
                </a:lnTo>
                <a:lnTo>
                  <a:pt x="2060233" y="1191"/>
                </a:lnTo>
                <a:lnTo>
                  <a:pt x="2065786" y="1985"/>
                </a:lnTo>
                <a:lnTo>
                  <a:pt x="2070942" y="3572"/>
                </a:lnTo>
                <a:lnTo>
                  <a:pt x="2076099" y="5160"/>
                </a:lnTo>
                <a:lnTo>
                  <a:pt x="2081255" y="6747"/>
                </a:lnTo>
                <a:lnTo>
                  <a:pt x="2086411" y="8732"/>
                </a:lnTo>
                <a:lnTo>
                  <a:pt x="2091171" y="11113"/>
                </a:lnTo>
                <a:lnTo>
                  <a:pt x="2095931" y="13494"/>
                </a:lnTo>
                <a:lnTo>
                  <a:pt x="2100691" y="16272"/>
                </a:lnTo>
                <a:lnTo>
                  <a:pt x="2105054" y="19050"/>
                </a:lnTo>
                <a:lnTo>
                  <a:pt x="2109417" y="21828"/>
                </a:lnTo>
                <a:lnTo>
                  <a:pt x="2113780" y="25401"/>
                </a:lnTo>
                <a:lnTo>
                  <a:pt x="2121713" y="32544"/>
                </a:lnTo>
                <a:lnTo>
                  <a:pt x="2128852" y="40085"/>
                </a:lnTo>
                <a:lnTo>
                  <a:pt x="2131629" y="44451"/>
                </a:lnTo>
                <a:lnTo>
                  <a:pt x="2135198" y="48816"/>
                </a:lnTo>
                <a:lnTo>
                  <a:pt x="2137578" y="53182"/>
                </a:lnTo>
                <a:lnTo>
                  <a:pt x="2140751" y="57944"/>
                </a:lnTo>
                <a:lnTo>
                  <a:pt x="2143131" y="62707"/>
                </a:lnTo>
                <a:lnTo>
                  <a:pt x="2145114" y="67469"/>
                </a:lnTo>
                <a:lnTo>
                  <a:pt x="2147494" y="72628"/>
                </a:lnTo>
                <a:lnTo>
                  <a:pt x="2149081" y="77788"/>
                </a:lnTo>
                <a:lnTo>
                  <a:pt x="2150271" y="82947"/>
                </a:lnTo>
                <a:lnTo>
                  <a:pt x="2151461" y="88107"/>
                </a:lnTo>
                <a:lnTo>
                  <a:pt x="2152254" y="93663"/>
                </a:lnTo>
                <a:lnTo>
                  <a:pt x="2153444" y="99219"/>
                </a:lnTo>
                <a:lnTo>
                  <a:pt x="2153841" y="105172"/>
                </a:lnTo>
                <a:lnTo>
                  <a:pt x="2154237" y="110332"/>
                </a:lnTo>
                <a:lnTo>
                  <a:pt x="2154237" y="758032"/>
                </a:lnTo>
                <a:lnTo>
                  <a:pt x="2153841" y="763588"/>
                </a:lnTo>
                <a:lnTo>
                  <a:pt x="2153444" y="769144"/>
                </a:lnTo>
                <a:lnTo>
                  <a:pt x="2152254" y="775097"/>
                </a:lnTo>
                <a:lnTo>
                  <a:pt x="2151461" y="779860"/>
                </a:lnTo>
                <a:lnTo>
                  <a:pt x="2150271" y="785416"/>
                </a:lnTo>
                <a:lnTo>
                  <a:pt x="2149081" y="790972"/>
                </a:lnTo>
                <a:lnTo>
                  <a:pt x="2147494" y="796132"/>
                </a:lnTo>
                <a:lnTo>
                  <a:pt x="2145114" y="800894"/>
                </a:lnTo>
                <a:lnTo>
                  <a:pt x="2143131" y="805657"/>
                </a:lnTo>
                <a:lnTo>
                  <a:pt x="2140751" y="810816"/>
                </a:lnTo>
                <a:lnTo>
                  <a:pt x="2137578" y="815579"/>
                </a:lnTo>
                <a:lnTo>
                  <a:pt x="2135198" y="819547"/>
                </a:lnTo>
                <a:lnTo>
                  <a:pt x="2131629" y="824310"/>
                </a:lnTo>
                <a:lnTo>
                  <a:pt x="2128852" y="827882"/>
                </a:lnTo>
                <a:lnTo>
                  <a:pt x="2124886" y="832247"/>
                </a:lnTo>
                <a:lnTo>
                  <a:pt x="2121713" y="836216"/>
                </a:lnTo>
                <a:lnTo>
                  <a:pt x="2117350" y="839788"/>
                </a:lnTo>
                <a:lnTo>
                  <a:pt x="2113780" y="843360"/>
                </a:lnTo>
                <a:lnTo>
                  <a:pt x="2109417" y="846535"/>
                </a:lnTo>
                <a:lnTo>
                  <a:pt x="2105054" y="849710"/>
                </a:lnTo>
                <a:lnTo>
                  <a:pt x="2100691" y="852488"/>
                </a:lnTo>
                <a:lnTo>
                  <a:pt x="2095931" y="854869"/>
                </a:lnTo>
                <a:lnTo>
                  <a:pt x="2091171" y="857647"/>
                </a:lnTo>
                <a:lnTo>
                  <a:pt x="2086411" y="859632"/>
                </a:lnTo>
                <a:lnTo>
                  <a:pt x="2081255" y="861616"/>
                </a:lnTo>
                <a:lnTo>
                  <a:pt x="2076099" y="863601"/>
                </a:lnTo>
                <a:lnTo>
                  <a:pt x="2070942" y="865188"/>
                </a:lnTo>
                <a:lnTo>
                  <a:pt x="2065786" y="866379"/>
                </a:lnTo>
                <a:lnTo>
                  <a:pt x="2060233" y="867172"/>
                </a:lnTo>
                <a:lnTo>
                  <a:pt x="2054680" y="867966"/>
                </a:lnTo>
                <a:lnTo>
                  <a:pt x="2049127" y="868363"/>
                </a:lnTo>
                <a:lnTo>
                  <a:pt x="2043178" y="868363"/>
                </a:lnTo>
                <a:lnTo>
                  <a:pt x="988111" y="868363"/>
                </a:lnTo>
                <a:lnTo>
                  <a:pt x="982954" y="868363"/>
                </a:lnTo>
                <a:lnTo>
                  <a:pt x="977401" y="867966"/>
                </a:lnTo>
                <a:lnTo>
                  <a:pt x="971452" y="867172"/>
                </a:lnTo>
                <a:lnTo>
                  <a:pt x="966295" y="866379"/>
                </a:lnTo>
                <a:lnTo>
                  <a:pt x="960742" y="865188"/>
                </a:lnTo>
                <a:lnTo>
                  <a:pt x="955586" y="863601"/>
                </a:lnTo>
                <a:lnTo>
                  <a:pt x="950430" y="861616"/>
                </a:lnTo>
                <a:lnTo>
                  <a:pt x="945273" y="859632"/>
                </a:lnTo>
                <a:lnTo>
                  <a:pt x="940514" y="857647"/>
                </a:lnTo>
                <a:lnTo>
                  <a:pt x="935754" y="854869"/>
                </a:lnTo>
                <a:lnTo>
                  <a:pt x="930994" y="852488"/>
                </a:lnTo>
                <a:lnTo>
                  <a:pt x="926631" y="849710"/>
                </a:lnTo>
                <a:lnTo>
                  <a:pt x="922268" y="846535"/>
                </a:lnTo>
                <a:lnTo>
                  <a:pt x="918302" y="843360"/>
                </a:lnTo>
                <a:lnTo>
                  <a:pt x="913939" y="839788"/>
                </a:lnTo>
                <a:lnTo>
                  <a:pt x="910369" y="836216"/>
                </a:lnTo>
                <a:lnTo>
                  <a:pt x="906402" y="832247"/>
                </a:lnTo>
                <a:lnTo>
                  <a:pt x="903229" y="827882"/>
                </a:lnTo>
                <a:lnTo>
                  <a:pt x="899659" y="824310"/>
                </a:lnTo>
                <a:lnTo>
                  <a:pt x="896883" y="819547"/>
                </a:lnTo>
                <a:lnTo>
                  <a:pt x="893710" y="815579"/>
                </a:lnTo>
                <a:lnTo>
                  <a:pt x="891330" y="810816"/>
                </a:lnTo>
                <a:lnTo>
                  <a:pt x="888950" y="805657"/>
                </a:lnTo>
                <a:lnTo>
                  <a:pt x="886570" y="800894"/>
                </a:lnTo>
                <a:lnTo>
                  <a:pt x="884587" y="796132"/>
                </a:lnTo>
                <a:lnTo>
                  <a:pt x="883001" y="790972"/>
                </a:lnTo>
                <a:lnTo>
                  <a:pt x="881414" y="785416"/>
                </a:lnTo>
                <a:lnTo>
                  <a:pt x="879827" y="779860"/>
                </a:lnTo>
                <a:lnTo>
                  <a:pt x="879034" y="775097"/>
                </a:lnTo>
                <a:lnTo>
                  <a:pt x="878241" y="769144"/>
                </a:lnTo>
                <a:lnTo>
                  <a:pt x="877844" y="763588"/>
                </a:lnTo>
                <a:lnTo>
                  <a:pt x="877844" y="758032"/>
                </a:lnTo>
                <a:lnTo>
                  <a:pt x="877844" y="696913"/>
                </a:lnTo>
                <a:lnTo>
                  <a:pt x="833420" y="723504"/>
                </a:lnTo>
                <a:lnTo>
                  <a:pt x="804862" y="676672"/>
                </a:lnTo>
                <a:lnTo>
                  <a:pt x="877844" y="633413"/>
                </a:lnTo>
                <a:lnTo>
                  <a:pt x="877844" y="110332"/>
                </a:lnTo>
                <a:lnTo>
                  <a:pt x="877844" y="105172"/>
                </a:lnTo>
                <a:lnTo>
                  <a:pt x="878241" y="99219"/>
                </a:lnTo>
                <a:lnTo>
                  <a:pt x="879034" y="93663"/>
                </a:lnTo>
                <a:lnTo>
                  <a:pt x="879827" y="88107"/>
                </a:lnTo>
                <a:lnTo>
                  <a:pt x="881414" y="82947"/>
                </a:lnTo>
                <a:lnTo>
                  <a:pt x="883001" y="77788"/>
                </a:lnTo>
                <a:lnTo>
                  <a:pt x="884587" y="72628"/>
                </a:lnTo>
                <a:lnTo>
                  <a:pt x="886570" y="67469"/>
                </a:lnTo>
                <a:lnTo>
                  <a:pt x="888950" y="62707"/>
                </a:lnTo>
                <a:lnTo>
                  <a:pt x="891330" y="57944"/>
                </a:lnTo>
                <a:lnTo>
                  <a:pt x="893710" y="53182"/>
                </a:lnTo>
                <a:lnTo>
                  <a:pt x="896883" y="48816"/>
                </a:lnTo>
                <a:lnTo>
                  <a:pt x="899659" y="44451"/>
                </a:lnTo>
                <a:lnTo>
                  <a:pt x="903229" y="40085"/>
                </a:lnTo>
                <a:lnTo>
                  <a:pt x="910369" y="32544"/>
                </a:lnTo>
                <a:lnTo>
                  <a:pt x="918302" y="25401"/>
                </a:lnTo>
                <a:lnTo>
                  <a:pt x="922268" y="21828"/>
                </a:lnTo>
                <a:lnTo>
                  <a:pt x="926631" y="19050"/>
                </a:lnTo>
                <a:lnTo>
                  <a:pt x="930994" y="16272"/>
                </a:lnTo>
                <a:lnTo>
                  <a:pt x="935754" y="13494"/>
                </a:lnTo>
                <a:lnTo>
                  <a:pt x="940514" y="11113"/>
                </a:lnTo>
                <a:lnTo>
                  <a:pt x="945273" y="8732"/>
                </a:lnTo>
                <a:lnTo>
                  <a:pt x="950430" y="6747"/>
                </a:lnTo>
                <a:lnTo>
                  <a:pt x="955586" y="5160"/>
                </a:lnTo>
                <a:lnTo>
                  <a:pt x="960742" y="3572"/>
                </a:lnTo>
                <a:lnTo>
                  <a:pt x="966295" y="1985"/>
                </a:lnTo>
                <a:lnTo>
                  <a:pt x="971452" y="1191"/>
                </a:lnTo>
                <a:lnTo>
                  <a:pt x="977401" y="397"/>
                </a:lnTo>
                <a:lnTo>
                  <a:pt x="98295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857250"/>
            <a:ext cx="8293100" cy="700087"/>
          </a:xfrm>
        </p:spPr>
        <p:txBody>
          <a:bodyPr/>
          <a:lstStyle/>
          <a:p>
            <a:pPr eaLnBrk="1" hangingPunct="1"/>
            <a:r>
              <a:rPr lang="zh-CN" altLang="en-US" sz="4800" dirty="0" smtClean="0">
                <a:latin typeface="Times New Roman" panose="02020603050405020304" pitchFamily="18" charset="0"/>
              </a:rPr>
              <a:t>Try to read more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38" y="1917700"/>
            <a:ext cx="8091487" cy="3543300"/>
          </a:xfrm>
          <a:ln>
            <a:solidFill>
              <a:schemeClr val="accent1"/>
            </a:solidFill>
            <a:miter lim="800000"/>
          </a:ln>
        </p:spPr>
        <p:txBody>
          <a:bodyPr/>
          <a:lstStyle/>
          <a:p>
            <a:pPr eaLnBrk="1" hangingPunct="1"/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Read the words</a:t>
            </a:r>
          </a:p>
          <a:p>
            <a:pPr eaLnBrk="1" hangingPunct="1"/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    those   brother    weather</a:t>
            </a:r>
          </a:p>
          <a:p>
            <a:pPr eaLnBrk="1" hangingPunct="1"/>
            <a:r>
              <a:rPr lang="zh-CN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    think    third       Thursday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000120140530A47PWBG 1">
      <a:dk1>
        <a:srgbClr val="5F5F5F"/>
      </a:dk1>
      <a:lt1>
        <a:srgbClr val="FFFFFF"/>
      </a:lt1>
      <a:dk2>
        <a:srgbClr val="FFFFFF"/>
      </a:dk2>
      <a:lt2>
        <a:srgbClr val="4D4D4D"/>
      </a:lt2>
      <a:accent1>
        <a:srgbClr val="D6A953"/>
      </a:accent1>
      <a:accent2>
        <a:srgbClr val="8F7E53"/>
      </a:accent2>
      <a:accent3>
        <a:srgbClr val="FFFFFF"/>
      </a:accent3>
      <a:accent4>
        <a:srgbClr val="505050"/>
      </a:accent4>
      <a:accent5>
        <a:srgbClr val="E8D1B3"/>
      </a:accent5>
      <a:accent6>
        <a:srgbClr val="81724A"/>
      </a:accent6>
      <a:hlink>
        <a:srgbClr val="B1A5A8"/>
      </a:hlink>
      <a:folHlink>
        <a:srgbClr val="AFB2B4"/>
      </a:folHlink>
    </a:clrScheme>
    <a:fontScheme name="A000120140530A47PWBG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47PWBG 1">
        <a:dk1>
          <a:srgbClr val="5F5F5F"/>
        </a:dk1>
        <a:lt1>
          <a:srgbClr val="FFFFFF"/>
        </a:lt1>
        <a:dk2>
          <a:srgbClr val="FFFFFF"/>
        </a:dk2>
        <a:lt2>
          <a:srgbClr val="4D4D4D"/>
        </a:lt2>
        <a:accent1>
          <a:srgbClr val="D6A953"/>
        </a:accent1>
        <a:accent2>
          <a:srgbClr val="8F7E53"/>
        </a:accent2>
        <a:accent3>
          <a:srgbClr val="FFFFFF"/>
        </a:accent3>
        <a:accent4>
          <a:srgbClr val="505050"/>
        </a:accent4>
        <a:accent5>
          <a:srgbClr val="E8D1B3"/>
        </a:accent5>
        <a:accent6>
          <a:srgbClr val="81724A"/>
        </a:accent6>
        <a:hlink>
          <a:srgbClr val="B1A5A8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全屏显示(4:3)</PresentationFormat>
  <Paragraphs>83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DarkBox</vt:lpstr>
      <vt:lpstr>华康俪金黑W8</vt:lpstr>
      <vt:lpstr>华文隶书</vt:lpstr>
      <vt:lpstr>宋体</vt:lpstr>
      <vt:lpstr>微软雅黑</vt:lpstr>
      <vt:lpstr>幼圆</vt:lpstr>
      <vt:lpstr>Arial</vt:lpstr>
      <vt:lpstr>Arial Black</vt:lpstr>
      <vt:lpstr>Calibri</vt:lpstr>
      <vt:lpstr>Papyrus</vt:lpstr>
      <vt:lpstr>Times New Roman</vt:lpstr>
      <vt:lpstr>WWW.2PPT.COM
</vt:lpstr>
      <vt:lpstr>Unit 7 I Have A Headache</vt:lpstr>
      <vt:lpstr>PowerPoint 演示文稿</vt:lpstr>
      <vt:lpstr>Warm-up  </vt:lpstr>
      <vt:lpstr>Let's Learn More!</vt:lpstr>
      <vt:lpstr>Let's Learn！</vt:lpstr>
      <vt:lpstr>Let's Learn！</vt:lpstr>
      <vt:lpstr>Let's Learn！</vt:lpstr>
      <vt:lpstr>Let's Read!</vt:lpstr>
      <vt:lpstr>Try to read more</vt:lpstr>
      <vt:lpstr>Try to read more</vt:lpstr>
      <vt:lpstr>Let's Practice!</vt:lpstr>
      <vt:lpstr>Try to read more</vt:lpstr>
      <vt:lpstr>Try to read more</vt:lpstr>
      <vt:lpstr>Answers:</vt:lpstr>
      <vt:lpstr>Let's Chant!</vt:lpstr>
      <vt:lpstr>Try to read more</vt:lpstr>
      <vt:lpstr>Try to read more</vt:lpstr>
      <vt:lpstr>Try to read more</vt:lpstr>
      <vt:lpstr>Try to read more</vt:lpstr>
      <vt:lpstr>Try to read more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2023-01-17T01:18:25Z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14C7BB4D597A438687584C0611A6CE6A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